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omments/comment1.xml" ContentType="application/vnd.openxmlformats-officedocument.presentationml.comments+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comments/comment2.xml" ContentType="application/vnd.openxmlformats-officedocument.presentationml.comments+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comments/comment3.xml" ContentType="application/vnd.openxmlformats-officedocument.presentationml.comments+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comments/comment4.xml" ContentType="application/vnd.openxmlformats-officedocument.presentationml.comments+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comments/comment5.xml" ContentType="application/vnd.openxmlformats-officedocument.presentationml.comments+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comments/comment6.xml" ContentType="application/vnd.openxmlformats-officedocument.presentationml.comments+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comments/comment7.xml" ContentType="application/vnd.openxmlformats-officedocument.presentationml.comments+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comments/comment8.xml" ContentType="application/vnd.openxmlformats-officedocument.presentationml.comments+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2.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comments/comment9.xml" ContentType="application/vnd.openxmlformats-officedocument.presentationml.comments+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comments/comment10.xml" ContentType="application/vnd.openxmlformats-officedocument.presentationml.comments+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comments/comment1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Override PartName="/ppt/diagrams/data140.xml" ContentType="application/vnd.openxmlformats-officedocument.drawingml.diagramData+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4" r:id="rId1"/>
  </p:sldMasterIdLst>
  <p:notesMasterIdLst>
    <p:notesMasterId r:id="rId56"/>
  </p:notesMasterIdLst>
  <p:sldIdLst>
    <p:sldId id="256" r:id="rId2"/>
    <p:sldId id="305" r:id="rId3"/>
    <p:sldId id="263" r:id="rId4"/>
    <p:sldId id="257" r:id="rId5"/>
    <p:sldId id="264" r:id="rId6"/>
    <p:sldId id="265" r:id="rId7"/>
    <p:sldId id="325" r:id="rId8"/>
    <p:sldId id="273" r:id="rId9"/>
    <p:sldId id="274" r:id="rId10"/>
    <p:sldId id="269" r:id="rId11"/>
    <p:sldId id="271" r:id="rId12"/>
    <p:sldId id="275" r:id="rId13"/>
    <p:sldId id="272" r:id="rId14"/>
    <p:sldId id="276" r:id="rId15"/>
    <p:sldId id="278" r:id="rId16"/>
    <p:sldId id="306" r:id="rId17"/>
    <p:sldId id="279" r:id="rId18"/>
    <p:sldId id="280" r:id="rId19"/>
    <p:sldId id="281" r:id="rId20"/>
    <p:sldId id="282" r:id="rId21"/>
    <p:sldId id="283" r:id="rId22"/>
    <p:sldId id="307" r:id="rId23"/>
    <p:sldId id="284" r:id="rId24"/>
    <p:sldId id="285" r:id="rId25"/>
    <p:sldId id="286" r:id="rId26"/>
    <p:sldId id="287" r:id="rId27"/>
    <p:sldId id="288" r:id="rId28"/>
    <p:sldId id="291" r:id="rId29"/>
    <p:sldId id="292" r:id="rId30"/>
    <p:sldId id="290" r:id="rId31"/>
    <p:sldId id="293" r:id="rId32"/>
    <p:sldId id="295" r:id="rId33"/>
    <p:sldId id="296" r:id="rId34"/>
    <p:sldId id="297" r:id="rId35"/>
    <p:sldId id="308" r:id="rId36"/>
    <p:sldId id="298" r:id="rId37"/>
    <p:sldId id="302" r:id="rId38"/>
    <p:sldId id="303" r:id="rId39"/>
    <p:sldId id="309" r:id="rId40"/>
    <p:sldId id="318" r:id="rId41"/>
    <p:sldId id="317" r:id="rId42"/>
    <p:sldId id="310" r:id="rId43"/>
    <p:sldId id="300" r:id="rId44"/>
    <p:sldId id="319" r:id="rId45"/>
    <p:sldId id="301" r:id="rId46"/>
    <p:sldId id="312" r:id="rId47"/>
    <p:sldId id="313" r:id="rId48"/>
    <p:sldId id="314" r:id="rId49"/>
    <p:sldId id="316" r:id="rId50"/>
    <p:sldId id="320" r:id="rId51"/>
    <p:sldId id="321" r:id="rId52"/>
    <p:sldId id="322" r:id="rId53"/>
    <p:sldId id="324" r:id="rId54"/>
    <p:sldId id="323" r:id="rId55"/>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isa Guamán de la Torre" initials="SGdlT" lastIdx="22" clrIdx="0">
    <p:extLst>
      <p:ext uri="{19B8F6BF-5375-455C-9EA6-DF929625EA0E}">
        <p15:presenceInfo xmlns="" xmlns:p15="http://schemas.microsoft.com/office/powerpoint/2012/main" userId="c8fe54f7c3b481f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Estilo medio 1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CF1AB2-1976-4502-BF36-3FF5EA218861}" styleName="Estilo medio 4 - Énfasis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E171933-4619-4E11-9A3F-F7608DF75F80}" styleName="Estilo medio 1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6D9F66E-5EB9-4882-86FB-DCBF35E3C3E4}" styleName="Estilo medio 4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739" autoAdjust="0"/>
    <p:restoredTop sz="94622" autoAdjust="0"/>
  </p:normalViewPr>
  <p:slideViewPr>
    <p:cSldViewPr>
      <p:cViewPr>
        <p:scale>
          <a:sx n="100" d="100"/>
          <a:sy n="100" d="100"/>
        </p:scale>
        <p:origin x="-216" y="822"/>
      </p:cViewPr>
      <p:guideLst>
        <p:guide orient="horz" pos="2160"/>
        <p:guide pos="2880"/>
      </p:guideLst>
    </p:cSldViewPr>
  </p:slideViewPr>
  <p:outlineViewPr>
    <p:cViewPr>
      <p:scale>
        <a:sx n="33" d="100"/>
        <a:sy n="33" d="100"/>
      </p:scale>
      <p:origin x="0" y="1281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commentAuthors" Target="commentAuthors.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HP\Documents\Sisa\Tesis\Analisis%20puntos%20Inspire.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HP\Documents\Sisa\Tesis\Analisis%20puntos%20Inspire.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HP\Documents\Sisa\Tesis\Analisis%20puntos%20Inspire.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C:\Users\HP\Documents\Sisa\Tesis\Analisis%20puntos%20Inspire.xlsx"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file:///C:\Users\HP\Documents\Sisa\Tesis\Analisis%20puntos%20Inspire.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C:\Users\HP\Documents\Sisa\Tesis\Analisis%20puntos%20Inspire.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C:\Users\HP\Documents\Sisa\Tesis\Analisis%20puntos%20Inspire.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200" dirty="0">
                <a:latin typeface="Times New Roman" pitchFamily="18" charset="0"/>
                <a:cs typeface="Times New Roman" pitchFamily="18" charset="0"/>
              </a:rPr>
              <a:t>Histograma Restitución</a:t>
            </a:r>
          </a:p>
        </c:rich>
      </c:tx>
      <c:overlay val="0"/>
    </c:title>
    <c:autoTitleDeleted val="0"/>
    <c:plotArea>
      <c:layout/>
      <c:barChart>
        <c:barDir val="col"/>
        <c:grouping val="clustered"/>
        <c:varyColors val="0"/>
        <c:ser>
          <c:idx val="0"/>
          <c:order val="0"/>
          <c:tx>
            <c:v>Frecuencia</c:v>
          </c:tx>
          <c:invertIfNegative val="0"/>
          <c:cat>
            <c:numRef>
              <c:f>Restitucion!$R$4:$R$11</c:f>
              <c:numCache>
                <c:formatCode>0.000</c:formatCode>
                <c:ptCount val="8"/>
                <c:pt idx="0">
                  <c:v>0.11284207819340625</c:v>
                </c:pt>
                <c:pt idx="1">
                  <c:v>0.31675848087161873</c:v>
                </c:pt>
                <c:pt idx="2">
                  <c:v>0.52067488354983116</c:v>
                </c:pt>
                <c:pt idx="3">
                  <c:v>0.7245912862280437</c:v>
                </c:pt>
                <c:pt idx="4">
                  <c:v>0.92850768890625623</c:v>
                </c:pt>
                <c:pt idx="5">
                  <c:v>1.1324240915844688</c:v>
                </c:pt>
                <c:pt idx="6">
                  <c:v>1.3363404942626813</c:v>
                </c:pt>
                <c:pt idx="7">
                  <c:v>1.5402568969408938</c:v>
                </c:pt>
              </c:numCache>
            </c:numRef>
          </c:cat>
          <c:val>
            <c:numRef>
              <c:f>Restitucion!$S$4:$S$11</c:f>
              <c:numCache>
                <c:formatCode>General</c:formatCode>
                <c:ptCount val="8"/>
                <c:pt idx="0">
                  <c:v>35</c:v>
                </c:pt>
                <c:pt idx="1">
                  <c:v>17</c:v>
                </c:pt>
                <c:pt idx="2">
                  <c:v>10</c:v>
                </c:pt>
                <c:pt idx="3">
                  <c:v>13</c:v>
                </c:pt>
                <c:pt idx="4">
                  <c:v>6</c:v>
                </c:pt>
                <c:pt idx="5">
                  <c:v>3</c:v>
                </c:pt>
                <c:pt idx="6">
                  <c:v>0</c:v>
                </c:pt>
                <c:pt idx="7">
                  <c:v>2</c:v>
                </c:pt>
              </c:numCache>
            </c:numRef>
          </c:val>
        </c:ser>
        <c:dLbls>
          <c:showLegendKey val="0"/>
          <c:showVal val="0"/>
          <c:showCatName val="0"/>
          <c:showSerName val="0"/>
          <c:showPercent val="0"/>
          <c:showBubbleSize val="0"/>
        </c:dLbls>
        <c:gapWidth val="150"/>
        <c:axId val="142908800"/>
        <c:axId val="143300096"/>
      </c:barChart>
      <c:lineChart>
        <c:grouping val="standard"/>
        <c:varyColors val="0"/>
        <c:ser>
          <c:idx val="1"/>
          <c:order val="1"/>
          <c:tx>
            <c:v>% acumulado</c:v>
          </c:tx>
          <c:cat>
            <c:numRef>
              <c:f>Restitucion!$R$4:$R$12</c:f>
              <c:numCache>
                <c:formatCode>0.000</c:formatCode>
                <c:ptCount val="9"/>
                <c:pt idx="0">
                  <c:v>0.11284207819340625</c:v>
                </c:pt>
                <c:pt idx="1">
                  <c:v>0.31675848087161873</c:v>
                </c:pt>
                <c:pt idx="2">
                  <c:v>0.52067488354983116</c:v>
                </c:pt>
                <c:pt idx="3">
                  <c:v>0.7245912862280437</c:v>
                </c:pt>
                <c:pt idx="4">
                  <c:v>0.92850768890625623</c:v>
                </c:pt>
                <c:pt idx="5">
                  <c:v>1.1324240915844688</c:v>
                </c:pt>
                <c:pt idx="6">
                  <c:v>1.3363404942626813</c:v>
                </c:pt>
                <c:pt idx="7">
                  <c:v>1.5402568969408938</c:v>
                </c:pt>
              </c:numCache>
            </c:numRef>
          </c:cat>
          <c:val>
            <c:numRef>
              <c:f>Restitucion!$T$4:$T$12</c:f>
              <c:numCache>
                <c:formatCode>0%</c:formatCode>
                <c:ptCount val="9"/>
                <c:pt idx="0">
                  <c:v>0.40697674418604651</c:v>
                </c:pt>
                <c:pt idx="1">
                  <c:v>0.60465116279069764</c:v>
                </c:pt>
                <c:pt idx="2">
                  <c:v>0.72093023255813948</c:v>
                </c:pt>
                <c:pt idx="3">
                  <c:v>0.87209302325581395</c:v>
                </c:pt>
                <c:pt idx="4">
                  <c:v>0.94186046511627908</c:v>
                </c:pt>
                <c:pt idx="5">
                  <c:v>0.97674418604651159</c:v>
                </c:pt>
                <c:pt idx="6">
                  <c:v>0.97674418604651159</c:v>
                </c:pt>
                <c:pt idx="7">
                  <c:v>1</c:v>
                </c:pt>
              </c:numCache>
            </c:numRef>
          </c:val>
          <c:smooth val="0"/>
        </c:ser>
        <c:dLbls>
          <c:showLegendKey val="0"/>
          <c:showVal val="0"/>
          <c:showCatName val="0"/>
          <c:showSerName val="0"/>
          <c:showPercent val="0"/>
          <c:showBubbleSize val="0"/>
        </c:dLbls>
        <c:marker val="1"/>
        <c:smooth val="0"/>
        <c:axId val="143320192"/>
        <c:axId val="143302016"/>
      </c:lineChart>
      <c:catAx>
        <c:axId val="142908800"/>
        <c:scaling>
          <c:orientation val="minMax"/>
        </c:scaling>
        <c:delete val="0"/>
        <c:axPos val="b"/>
        <c:title>
          <c:tx>
            <c:rich>
              <a:bodyPr/>
              <a:lstStyle/>
              <a:p>
                <a:pPr>
                  <a:defRPr/>
                </a:pPr>
                <a:r>
                  <a:rPr lang="es-ES"/>
                  <a:t>Marca</a:t>
                </a:r>
                <a:r>
                  <a:rPr lang="es-ES" baseline="0"/>
                  <a:t> de clase</a:t>
                </a:r>
                <a:endParaRPr lang="es-ES"/>
              </a:p>
            </c:rich>
          </c:tx>
          <c:layout>
            <c:manualLayout>
              <c:xMode val="edge"/>
              <c:yMode val="edge"/>
              <c:x val="0.27093716457770506"/>
              <c:y val="0.879068384974793"/>
            </c:manualLayout>
          </c:layout>
          <c:overlay val="0"/>
        </c:title>
        <c:numFmt formatCode="0.000" sourceLinked="1"/>
        <c:majorTickMark val="out"/>
        <c:minorTickMark val="none"/>
        <c:tickLblPos val="nextTo"/>
        <c:txPr>
          <a:bodyPr rot="-5400000" vert="horz"/>
          <a:lstStyle/>
          <a:p>
            <a:pPr>
              <a:defRPr/>
            </a:pPr>
            <a:endParaRPr lang="es-ES"/>
          </a:p>
        </c:txPr>
        <c:crossAx val="143300096"/>
        <c:crosses val="autoZero"/>
        <c:auto val="1"/>
        <c:lblAlgn val="ctr"/>
        <c:lblOffset val="100"/>
        <c:noMultiLvlLbl val="0"/>
      </c:catAx>
      <c:valAx>
        <c:axId val="143300096"/>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42908800"/>
        <c:crosses val="autoZero"/>
        <c:crossBetween val="between"/>
      </c:valAx>
      <c:valAx>
        <c:axId val="143302016"/>
        <c:scaling>
          <c:orientation val="minMax"/>
        </c:scaling>
        <c:delete val="0"/>
        <c:axPos val="r"/>
        <c:numFmt formatCode="0%" sourceLinked="1"/>
        <c:majorTickMark val="out"/>
        <c:minorTickMark val="none"/>
        <c:tickLblPos val="nextTo"/>
        <c:crossAx val="143320192"/>
        <c:crosses val="max"/>
        <c:crossBetween val="between"/>
      </c:valAx>
      <c:catAx>
        <c:axId val="143320192"/>
        <c:scaling>
          <c:orientation val="minMax"/>
        </c:scaling>
        <c:delete val="1"/>
        <c:axPos val="b"/>
        <c:numFmt formatCode="0.000" sourceLinked="1"/>
        <c:majorTickMark val="out"/>
        <c:minorTickMark val="none"/>
        <c:tickLblPos val="nextTo"/>
        <c:crossAx val="143302016"/>
        <c:crosses val="autoZero"/>
        <c:auto val="1"/>
        <c:lblAlgn val="ctr"/>
        <c:lblOffset val="100"/>
        <c:noMultiLvlLbl val="0"/>
      </c:catAx>
    </c:plotArea>
    <c:legend>
      <c:legendPos val="r"/>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200" dirty="0">
                <a:latin typeface="Times New Roman" pitchFamily="18" charset="0"/>
                <a:cs typeface="Times New Roman" pitchFamily="18" charset="0"/>
              </a:rPr>
              <a:t>Histograma</a:t>
            </a:r>
          </a:p>
          <a:p>
            <a:pPr>
              <a:defRPr/>
            </a:pPr>
            <a:r>
              <a:rPr lang="es-ES" sz="1200" dirty="0">
                <a:latin typeface="Times New Roman" pitchFamily="18" charset="0"/>
                <a:cs typeface="Times New Roman" pitchFamily="18" charset="0"/>
              </a:rPr>
              <a:t>Control</a:t>
            </a:r>
            <a:r>
              <a:rPr lang="es-ES" sz="1200" baseline="0" dirty="0">
                <a:latin typeface="Times New Roman" pitchFamily="18" charset="0"/>
                <a:cs typeface="Times New Roman" pitchFamily="18" charset="0"/>
              </a:rPr>
              <a:t> posicional Conjunto 2</a:t>
            </a:r>
          </a:p>
          <a:p>
            <a:pPr>
              <a:defRPr/>
            </a:pPr>
            <a:r>
              <a:rPr lang="es-ES" sz="1200" baseline="0" dirty="0">
                <a:latin typeface="Times New Roman" pitchFamily="18" charset="0"/>
                <a:cs typeface="Times New Roman" pitchFamily="18" charset="0"/>
              </a:rPr>
              <a:t>(Phantom 4)</a:t>
            </a:r>
          </a:p>
        </c:rich>
      </c:tx>
      <c:overlay val="0"/>
    </c:title>
    <c:autoTitleDeleted val="0"/>
    <c:plotArea>
      <c:layout/>
      <c:barChart>
        <c:barDir val="col"/>
        <c:grouping val="clustered"/>
        <c:varyColors val="0"/>
        <c:ser>
          <c:idx val="0"/>
          <c:order val="0"/>
          <c:tx>
            <c:v>Frecuencia</c:v>
          </c:tx>
          <c:invertIfNegative val="0"/>
          <c:cat>
            <c:numRef>
              <c:f>'Phantom 20 pts'!$D$36:$D$42</c:f>
              <c:numCache>
                <c:formatCode>0.000</c:formatCode>
                <c:ptCount val="7"/>
                <c:pt idx="0">
                  <c:v>9.638887948772501E-2</c:v>
                </c:pt>
                <c:pt idx="1">
                  <c:v>0.19083849694577504</c:v>
                </c:pt>
                <c:pt idx="2">
                  <c:v>0.28528811440382507</c:v>
                </c:pt>
                <c:pt idx="3">
                  <c:v>0.37973773186187509</c:v>
                </c:pt>
                <c:pt idx="4">
                  <c:v>0.47418734931992512</c:v>
                </c:pt>
                <c:pt idx="5">
                  <c:v>0.56863696677797515</c:v>
                </c:pt>
              </c:numCache>
            </c:numRef>
          </c:cat>
          <c:val>
            <c:numRef>
              <c:f>'Phantom 20 pts'!$E$36:$E$42</c:f>
              <c:numCache>
                <c:formatCode>General</c:formatCode>
                <c:ptCount val="7"/>
                <c:pt idx="0">
                  <c:v>10</c:v>
                </c:pt>
                <c:pt idx="1">
                  <c:v>6</c:v>
                </c:pt>
                <c:pt idx="2">
                  <c:v>2</c:v>
                </c:pt>
                <c:pt idx="3">
                  <c:v>1</c:v>
                </c:pt>
                <c:pt idx="4">
                  <c:v>0</c:v>
                </c:pt>
                <c:pt idx="5">
                  <c:v>1</c:v>
                </c:pt>
              </c:numCache>
            </c:numRef>
          </c:val>
        </c:ser>
        <c:dLbls>
          <c:showLegendKey val="0"/>
          <c:showVal val="0"/>
          <c:showCatName val="0"/>
          <c:showSerName val="0"/>
          <c:showPercent val="0"/>
          <c:showBubbleSize val="0"/>
        </c:dLbls>
        <c:gapWidth val="150"/>
        <c:axId val="144206848"/>
        <c:axId val="144209024"/>
      </c:barChart>
      <c:lineChart>
        <c:grouping val="standard"/>
        <c:varyColors val="0"/>
        <c:ser>
          <c:idx val="1"/>
          <c:order val="1"/>
          <c:cat>
            <c:numRef>
              <c:f>'Phantom 20 pts'!$B$36:$B$42</c:f>
              <c:numCache>
                <c:formatCode>0.000</c:formatCode>
                <c:ptCount val="7"/>
                <c:pt idx="0">
                  <c:v>4.9164070758700003E-2</c:v>
                </c:pt>
                <c:pt idx="1">
                  <c:v>0.14361368821675002</c:v>
                </c:pt>
                <c:pt idx="2">
                  <c:v>0.23806330567480005</c:v>
                </c:pt>
                <c:pt idx="3">
                  <c:v>0.33251292313285008</c:v>
                </c:pt>
                <c:pt idx="4">
                  <c:v>0.42696254059090011</c:v>
                </c:pt>
                <c:pt idx="5">
                  <c:v>0.52141215804895014</c:v>
                </c:pt>
              </c:numCache>
            </c:numRef>
          </c:cat>
          <c:val>
            <c:numRef>
              <c:f>'Phantom 20 pts'!$H$36:$H$42</c:f>
              <c:numCache>
                <c:formatCode>0%</c:formatCode>
                <c:ptCount val="7"/>
                <c:pt idx="0">
                  <c:v>0.5</c:v>
                </c:pt>
                <c:pt idx="1">
                  <c:v>0.8</c:v>
                </c:pt>
                <c:pt idx="2">
                  <c:v>0.9</c:v>
                </c:pt>
                <c:pt idx="3">
                  <c:v>0.95</c:v>
                </c:pt>
                <c:pt idx="4">
                  <c:v>0.95</c:v>
                </c:pt>
                <c:pt idx="5">
                  <c:v>1</c:v>
                </c:pt>
              </c:numCache>
            </c:numRef>
          </c:val>
          <c:smooth val="0"/>
        </c:ser>
        <c:dLbls>
          <c:showLegendKey val="0"/>
          <c:showVal val="0"/>
          <c:showCatName val="0"/>
          <c:showSerName val="0"/>
          <c:showPercent val="0"/>
          <c:showBubbleSize val="0"/>
        </c:dLbls>
        <c:marker val="1"/>
        <c:smooth val="0"/>
        <c:axId val="144220928"/>
        <c:axId val="144210944"/>
      </c:lineChart>
      <c:catAx>
        <c:axId val="144206848"/>
        <c:scaling>
          <c:orientation val="minMax"/>
        </c:scaling>
        <c:delete val="0"/>
        <c:axPos val="b"/>
        <c:title>
          <c:tx>
            <c:rich>
              <a:bodyPr/>
              <a:lstStyle/>
              <a:p>
                <a:pPr>
                  <a:defRPr/>
                </a:pPr>
                <a:r>
                  <a:rPr lang="es-ES"/>
                  <a:t>Marca de clase</a:t>
                </a:r>
              </a:p>
            </c:rich>
          </c:tx>
          <c:layout>
            <c:manualLayout>
              <c:xMode val="edge"/>
              <c:yMode val="edge"/>
              <c:x val="0.35554238186497794"/>
              <c:y val="0.89746312909676706"/>
            </c:manualLayout>
          </c:layout>
          <c:overlay val="0"/>
        </c:title>
        <c:numFmt formatCode="0.000" sourceLinked="1"/>
        <c:majorTickMark val="out"/>
        <c:minorTickMark val="none"/>
        <c:tickLblPos val="nextTo"/>
        <c:txPr>
          <a:bodyPr rot="-5400000" vert="horz"/>
          <a:lstStyle/>
          <a:p>
            <a:pPr>
              <a:defRPr/>
            </a:pPr>
            <a:endParaRPr lang="es-ES"/>
          </a:p>
        </c:txPr>
        <c:crossAx val="144209024"/>
        <c:crosses val="autoZero"/>
        <c:auto val="1"/>
        <c:lblAlgn val="ctr"/>
        <c:lblOffset val="100"/>
        <c:noMultiLvlLbl val="0"/>
      </c:catAx>
      <c:valAx>
        <c:axId val="144209024"/>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44206848"/>
        <c:crosses val="autoZero"/>
        <c:crossBetween val="between"/>
      </c:valAx>
      <c:valAx>
        <c:axId val="144210944"/>
        <c:scaling>
          <c:orientation val="minMax"/>
        </c:scaling>
        <c:delete val="0"/>
        <c:axPos val="r"/>
        <c:numFmt formatCode="0%" sourceLinked="1"/>
        <c:majorTickMark val="out"/>
        <c:minorTickMark val="none"/>
        <c:tickLblPos val="nextTo"/>
        <c:crossAx val="144220928"/>
        <c:crosses val="max"/>
        <c:crossBetween val="between"/>
      </c:valAx>
      <c:catAx>
        <c:axId val="144220928"/>
        <c:scaling>
          <c:orientation val="minMax"/>
        </c:scaling>
        <c:delete val="1"/>
        <c:axPos val="b"/>
        <c:numFmt formatCode="0.000" sourceLinked="1"/>
        <c:majorTickMark val="out"/>
        <c:minorTickMark val="none"/>
        <c:tickLblPos val="nextTo"/>
        <c:crossAx val="144210944"/>
        <c:crosses val="autoZero"/>
        <c:auto val="1"/>
        <c:lblAlgn val="ctr"/>
        <c:lblOffset val="100"/>
        <c:noMultiLvlLbl val="0"/>
      </c:cat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200" dirty="0">
                <a:latin typeface="Times New Roman" pitchFamily="18" charset="0"/>
                <a:cs typeface="Times New Roman" pitchFamily="18" charset="0"/>
              </a:rPr>
              <a:t>Histograma Control</a:t>
            </a:r>
            <a:r>
              <a:rPr lang="es-ES" sz="1200" baseline="0" dirty="0">
                <a:latin typeface="Times New Roman" pitchFamily="18" charset="0"/>
                <a:cs typeface="Times New Roman" pitchFamily="18" charset="0"/>
              </a:rPr>
              <a:t> posicional Conjunto 1</a:t>
            </a:r>
          </a:p>
          <a:p>
            <a:pPr>
              <a:defRPr/>
            </a:pPr>
            <a:r>
              <a:rPr lang="es-ES" sz="1200" baseline="0" dirty="0">
                <a:latin typeface="Times New Roman" pitchFamily="18" charset="0"/>
                <a:cs typeface="Times New Roman" pitchFamily="18" charset="0"/>
              </a:rPr>
              <a:t>(Inspire 1) </a:t>
            </a:r>
            <a:endParaRPr lang="es-ES" sz="1200" dirty="0">
              <a:latin typeface="Times New Roman" pitchFamily="18" charset="0"/>
              <a:cs typeface="Times New Roman" pitchFamily="18" charset="0"/>
            </a:endParaRPr>
          </a:p>
        </c:rich>
      </c:tx>
      <c:overlay val="0"/>
    </c:title>
    <c:autoTitleDeleted val="0"/>
    <c:plotArea>
      <c:layout/>
      <c:barChart>
        <c:barDir val="col"/>
        <c:grouping val="clustered"/>
        <c:varyColors val="0"/>
        <c:ser>
          <c:idx val="0"/>
          <c:order val="0"/>
          <c:tx>
            <c:v>Frecuencia</c:v>
          </c:tx>
          <c:invertIfNegative val="0"/>
          <c:cat>
            <c:numRef>
              <c:f>'Inspire 20 pts'!$D$37:$D$42</c:f>
              <c:numCache>
                <c:formatCode>0.000</c:formatCode>
                <c:ptCount val="6"/>
                <c:pt idx="0">
                  <c:v>8.1895353102424989E-2</c:v>
                </c:pt>
                <c:pt idx="1">
                  <c:v>0.14591437981107497</c:v>
                </c:pt>
                <c:pt idx="2">
                  <c:v>0.20993340651972497</c:v>
                </c:pt>
                <c:pt idx="3">
                  <c:v>0.27395243322837498</c:v>
                </c:pt>
                <c:pt idx="4">
                  <c:v>0.33797145993702499</c:v>
                </c:pt>
                <c:pt idx="5">
                  <c:v>0.40199048664567499</c:v>
                </c:pt>
              </c:numCache>
            </c:numRef>
          </c:cat>
          <c:val>
            <c:numRef>
              <c:f>'Inspire 20 pts'!$E$37:$E$42</c:f>
              <c:numCache>
                <c:formatCode>General</c:formatCode>
                <c:ptCount val="6"/>
                <c:pt idx="0">
                  <c:v>10</c:v>
                </c:pt>
                <c:pt idx="1">
                  <c:v>4</c:v>
                </c:pt>
                <c:pt idx="2">
                  <c:v>2</c:v>
                </c:pt>
                <c:pt idx="3">
                  <c:v>1</c:v>
                </c:pt>
                <c:pt idx="4">
                  <c:v>1</c:v>
                </c:pt>
                <c:pt idx="5">
                  <c:v>2</c:v>
                </c:pt>
              </c:numCache>
            </c:numRef>
          </c:val>
        </c:ser>
        <c:dLbls>
          <c:showLegendKey val="0"/>
          <c:showVal val="0"/>
          <c:showCatName val="0"/>
          <c:showSerName val="0"/>
          <c:showPercent val="0"/>
          <c:showBubbleSize val="0"/>
        </c:dLbls>
        <c:gapWidth val="150"/>
        <c:axId val="144443648"/>
        <c:axId val="144449920"/>
      </c:barChart>
      <c:lineChart>
        <c:grouping val="standard"/>
        <c:varyColors val="0"/>
        <c:ser>
          <c:idx val="1"/>
          <c:order val="1"/>
          <c:cat>
            <c:strRef>
              <c:f>'Inspire 20 pts'!$B$36:$B$42</c:f>
              <c:strCache>
                <c:ptCount val="7"/>
                <c:pt idx="0">
                  <c:v>límite inferior</c:v>
                </c:pt>
                <c:pt idx="1">
                  <c:v>0,050</c:v>
                </c:pt>
                <c:pt idx="2">
                  <c:v>0,114</c:v>
                </c:pt>
                <c:pt idx="3">
                  <c:v>0,178</c:v>
                </c:pt>
                <c:pt idx="4">
                  <c:v>0,242</c:v>
                </c:pt>
                <c:pt idx="5">
                  <c:v>0,306</c:v>
                </c:pt>
                <c:pt idx="6">
                  <c:v>0,370</c:v>
                </c:pt>
              </c:strCache>
            </c:strRef>
          </c:cat>
          <c:val>
            <c:numRef>
              <c:f>'Inspire 20 pts'!$H$37:$H$42</c:f>
              <c:numCache>
                <c:formatCode>0%</c:formatCode>
                <c:ptCount val="6"/>
                <c:pt idx="0">
                  <c:v>0.5</c:v>
                </c:pt>
                <c:pt idx="1">
                  <c:v>0.7</c:v>
                </c:pt>
                <c:pt idx="2">
                  <c:v>0.8</c:v>
                </c:pt>
                <c:pt idx="3">
                  <c:v>0.85</c:v>
                </c:pt>
                <c:pt idx="4">
                  <c:v>0.9</c:v>
                </c:pt>
                <c:pt idx="5">
                  <c:v>1</c:v>
                </c:pt>
              </c:numCache>
            </c:numRef>
          </c:val>
          <c:smooth val="0"/>
        </c:ser>
        <c:dLbls>
          <c:showLegendKey val="0"/>
          <c:showVal val="0"/>
          <c:showCatName val="0"/>
          <c:showSerName val="0"/>
          <c:showPercent val="0"/>
          <c:showBubbleSize val="0"/>
        </c:dLbls>
        <c:marker val="1"/>
        <c:smooth val="0"/>
        <c:axId val="144461824"/>
        <c:axId val="144451840"/>
      </c:lineChart>
      <c:catAx>
        <c:axId val="144443648"/>
        <c:scaling>
          <c:orientation val="minMax"/>
        </c:scaling>
        <c:delete val="0"/>
        <c:axPos val="b"/>
        <c:title>
          <c:tx>
            <c:rich>
              <a:bodyPr/>
              <a:lstStyle/>
              <a:p>
                <a:pPr>
                  <a:defRPr/>
                </a:pPr>
                <a:r>
                  <a:rPr lang="es-ES"/>
                  <a:t>Marca de clase</a:t>
                </a:r>
              </a:p>
            </c:rich>
          </c:tx>
          <c:overlay val="0"/>
        </c:title>
        <c:numFmt formatCode="0.000" sourceLinked="1"/>
        <c:majorTickMark val="out"/>
        <c:minorTickMark val="none"/>
        <c:tickLblPos val="nextTo"/>
        <c:txPr>
          <a:bodyPr rot="-5400000" vert="horz"/>
          <a:lstStyle/>
          <a:p>
            <a:pPr>
              <a:defRPr/>
            </a:pPr>
            <a:endParaRPr lang="es-ES"/>
          </a:p>
        </c:txPr>
        <c:crossAx val="144449920"/>
        <c:crosses val="autoZero"/>
        <c:auto val="1"/>
        <c:lblAlgn val="ctr"/>
        <c:lblOffset val="100"/>
        <c:noMultiLvlLbl val="0"/>
      </c:catAx>
      <c:valAx>
        <c:axId val="144449920"/>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44443648"/>
        <c:crosses val="autoZero"/>
        <c:crossBetween val="between"/>
      </c:valAx>
      <c:valAx>
        <c:axId val="144451840"/>
        <c:scaling>
          <c:orientation val="minMax"/>
        </c:scaling>
        <c:delete val="0"/>
        <c:axPos val="r"/>
        <c:numFmt formatCode="0%" sourceLinked="1"/>
        <c:majorTickMark val="out"/>
        <c:minorTickMark val="none"/>
        <c:tickLblPos val="nextTo"/>
        <c:crossAx val="144461824"/>
        <c:crosses val="max"/>
        <c:crossBetween val="between"/>
      </c:valAx>
      <c:catAx>
        <c:axId val="144461824"/>
        <c:scaling>
          <c:orientation val="minMax"/>
        </c:scaling>
        <c:delete val="1"/>
        <c:axPos val="b"/>
        <c:numFmt formatCode="General" sourceLinked="1"/>
        <c:majorTickMark val="out"/>
        <c:minorTickMark val="none"/>
        <c:tickLblPos val="nextTo"/>
        <c:crossAx val="144451840"/>
        <c:crosses val="autoZero"/>
        <c:auto val="1"/>
        <c:lblAlgn val="ctr"/>
        <c:lblOffset val="100"/>
        <c:noMultiLvlLbl val="0"/>
      </c:catAx>
    </c:plotArea>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200" dirty="0" smtClean="0">
                <a:latin typeface="Times New Roman" pitchFamily="18" charset="0"/>
                <a:cs typeface="Times New Roman" pitchFamily="18" charset="0"/>
              </a:rPr>
              <a:t>Histograma</a:t>
            </a:r>
            <a:r>
              <a:rPr lang="es-ES" sz="1200" baseline="0" dirty="0" smtClean="0">
                <a:latin typeface="Times New Roman" pitchFamily="18" charset="0"/>
                <a:cs typeface="Times New Roman" pitchFamily="18" charset="0"/>
              </a:rPr>
              <a:t> Conjunto 1</a:t>
            </a:r>
            <a:endParaRPr lang="es-ES" sz="1200" dirty="0">
              <a:latin typeface="Times New Roman" pitchFamily="18" charset="0"/>
              <a:cs typeface="Times New Roman" pitchFamily="18" charset="0"/>
            </a:endParaRPr>
          </a:p>
          <a:p>
            <a:pPr>
              <a:defRPr/>
            </a:pPr>
            <a:r>
              <a:rPr lang="es-ES" sz="1200" dirty="0">
                <a:latin typeface="Times New Roman" pitchFamily="18" charset="0"/>
                <a:cs typeface="Times New Roman" pitchFamily="18" charset="0"/>
              </a:rPr>
              <a:t>Z</a:t>
            </a:r>
            <a:r>
              <a:rPr lang="es-ES" sz="1200" baseline="0" dirty="0">
                <a:latin typeface="Times New Roman" pitchFamily="18" charset="0"/>
                <a:cs typeface="Times New Roman" pitchFamily="18" charset="0"/>
              </a:rPr>
              <a:t> - MDE INSPIRE 1</a:t>
            </a:r>
          </a:p>
        </c:rich>
      </c:tx>
      <c:overlay val="0"/>
    </c:title>
    <c:autoTitleDeleted val="0"/>
    <c:plotArea>
      <c:layout/>
      <c:barChart>
        <c:barDir val="col"/>
        <c:grouping val="clustered"/>
        <c:varyColors val="0"/>
        <c:ser>
          <c:idx val="0"/>
          <c:order val="0"/>
          <c:invertIfNegative val="0"/>
          <c:cat>
            <c:numRef>
              <c:f>'MDE Inspire'!$O$22:$O$30</c:f>
              <c:numCache>
                <c:formatCode>0.000</c:formatCode>
                <c:ptCount val="9"/>
                <c:pt idx="0">
                  <c:v>-9.9845865166766501</c:v>
                </c:pt>
                <c:pt idx="1">
                  <c:v>-7.9036813500100225</c:v>
                </c:pt>
                <c:pt idx="2">
                  <c:v>-5.8227761833433958</c:v>
                </c:pt>
                <c:pt idx="3">
                  <c:v>-3.741871016676769</c:v>
                </c:pt>
                <c:pt idx="4">
                  <c:v>-1.6609658500101423</c:v>
                </c:pt>
                <c:pt idx="5">
                  <c:v>0.41993931665648443</c:v>
                </c:pt>
                <c:pt idx="6">
                  <c:v>2.5008444833231112</c:v>
                </c:pt>
                <c:pt idx="7">
                  <c:v>4.5817496499897379</c:v>
                </c:pt>
                <c:pt idx="8">
                  <c:v>6.6626548166563646</c:v>
                </c:pt>
              </c:numCache>
            </c:numRef>
          </c:cat>
          <c:val>
            <c:numRef>
              <c:f>'MDE Inspire'!$P$22:$P$30</c:f>
              <c:numCache>
                <c:formatCode>General</c:formatCode>
                <c:ptCount val="9"/>
                <c:pt idx="0">
                  <c:v>23</c:v>
                </c:pt>
                <c:pt idx="1">
                  <c:v>9</c:v>
                </c:pt>
                <c:pt idx="2">
                  <c:v>1</c:v>
                </c:pt>
                <c:pt idx="3">
                  <c:v>2</c:v>
                </c:pt>
                <c:pt idx="4">
                  <c:v>1</c:v>
                </c:pt>
                <c:pt idx="5">
                  <c:v>54</c:v>
                </c:pt>
                <c:pt idx="6">
                  <c:v>16</c:v>
                </c:pt>
                <c:pt idx="7">
                  <c:v>19</c:v>
                </c:pt>
                <c:pt idx="8">
                  <c:v>4</c:v>
                </c:pt>
              </c:numCache>
            </c:numRef>
          </c:val>
        </c:ser>
        <c:dLbls>
          <c:showLegendKey val="0"/>
          <c:showVal val="0"/>
          <c:showCatName val="0"/>
          <c:showSerName val="0"/>
          <c:showPercent val="0"/>
          <c:showBubbleSize val="0"/>
        </c:dLbls>
        <c:gapWidth val="150"/>
        <c:axId val="147606912"/>
        <c:axId val="147617280"/>
      </c:barChart>
      <c:lineChart>
        <c:grouping val="standard"/>
        <c:varyColors val="0"/>
        <c:ser>
          <c:idx val="1"/>
          <c:order val="1"/>
          <c:cat>
            <c:numRef>
              <c:f>'MDE Inspire'!$O$22:$O$30</c:f>
              <c:numCache>
                <c:formatCode>0.000</c:formatCode>
                <c:ptCount val="9"/>
                <c:pt idx="0">
                  <c:v>-9.9845865166766501</c:v>
                </c:pt>
                <c:pt idx="1">
                  <c:v>-7.9036813500100225</c:v>
                </c:pt>
                <c:pt idx="2">
                  <c:v>-5.8227761833433958</c:v>
                </c:pt>
                <c:pt idx="3">
                  <c:v>-3.741871016676769</c:v>
                </c:pt>
                <c:pt idx="4">
                  <c:v>-1.6609658500101423</c:v>
                </c:pt>
                <c:pt idx="5">
                  <c:v>0.41993931665648443</c:v>
                </c:pt>
                <c:pt idx="6">
                  <c:v>2.5008444833231112</c:v>
                </c:pt>
                <c:pt idx="7">
                  <c:v>4.5817496499897379</c:v>
                </c:pt>
                <c:pt idx="8">
                  <c:v>6.6626548166563646</c:v>
                </c:pt>
              </c:numCache>
            </c:numRef>
          </c:cat>
          <c:val>
            <c:numRef>
              <c:f>'MDE Inspire'!$Q$22:$Q$30</c:f>
              <c:numCache>
                <c:formatCode>0%</c:formatCode>
                <c:ptCount val="9"/>
                <c:pt idx="0">
                  <c:v>0.17829457364341086</c:v>
                </c:pt>
                <c:pt idx="1">
                  <c:v>0.24806201550387597</c:v>
                </c:pt>
                <c:pt idx="2">
                  <c:v>0.2558139534883721</c:v>
                </c:pt>
                <c:pt idx="3">
                  <c:v>0.27131782945736432</c:v>
                </c:pt>
                <c:pt idx="4">
                  <c:v>0.27906976744186046</c:v>
                </c:pt>
                <c:pt idx="5">
                  <c:v>0.69767441860465118</c:v>
                </c:pt>
                <c:pt idx="6">
                  <c:v>0.82170542635658916</c:v>
                </c:pt>
                <c:pt idx="7">
                  <c:v>0.96899224806201545</c:v>
                </c:pt>
                <c:pt idx="8">
                  <c:v>1</c:v>
                </c:pt>
              </c:numCache>
            </c:numRef>
          </c:val>
          <c:smooth val="0"/>
        </c:ser>
        <c:dLbls>
          <c:showLegendKey val="0"/>
          <c:showVal val="0"/>
          <c:showCatName val="0"/>
          <c:showSerName val="0"/>
          <c:showPercent val="0"/>
          <c:showBubbleSize val="0"/>
        </c:dLbls>
        <c:marker val="1"/>
        <c:smooth val="0"/>
        <c:axId val="147625088"/>
        <c:axId val="147619200"/>
      </c:lineChart>
      <c:catAx>
        <c:axId val="147606912"/>
        <c:scaling>
          <c:orientation val="minMax"/>
        </c:scaling>
        <c:delete val="0"/>
        <c:axPos val="b"/>
        <c:title>
          <c:tx>
            <c:rich>
              <a:bodyPr/>
              <a:lstStyle/>
              <a:p>
                <a:pPr>
                  <a:defRPr/>
                </a:pPr>
                <a:r>
                  <a:rPr lang="es-ES"/>
                  <a:t>Marca de clase</a:t>
                </a:r>
              </a:p>
            </c:rich>
          </c:tx>
          <c:overlay val="0"/>
        </c:title>
        <c:numFmt formatCode="0.000" sourceLinked="1"/>
        <c:majorTickMark val="out"/>
        <c:minorTickMark val="none"/>
        <c:tickLblPos val="nextTo"/>
        <c:txPr>
          <a:bodyPr rot="-5400000" vert="horz"/>
          <a:lstStyle/>
          <a:p>
            <a:pPr>
              <a:defRPr/>
            </a:pPr>
            <a:endParaRPr lang="es-ES"/>
          </a:p>
        </c:txPr>
        <c:crossAx val="147617280"/>
        <c:crosses val="autoZero"/>
        <c:auto val="1"/>
        <c:lblAlgn val="ctr"/>
        <c:lblOffset val="100"/>
        <c:noMultiLvlLbl val="0"/>
      </c:catAx>
      <c:valAx>
        <c:axId val="147617280"/>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47606912"/>
        <c:crosses val="autoZero"/>
        <c:crossBetween val="between"/>
      </c:valAx>
      <c:valAx>
        <c:axId val="147619200"/>
        <c:scaling>
          <c:orientation val="minMax"/>
        </c:scaling>
        <c:delete val="0"/>
        <c:axPos val="r"/>
        <c:numFmt formatCode="0%" sourceLinked="1"/>
        <c:majorTickMark val="out"/>
        <c:minorTickMark val="none"/>
        <c:tickLblPos val="nextTo"/>
        <c:crossAx val="147625088"/>
        <c:crosses val="max"/>
        <c:crossBetween val="between"/>
      </c:valAx>
      <c:catAx>
        <c:axId val="147625088"/>
        <c:scaling>
          <c:orientation val="minMax"/>
        </c:scaling>
        <c:delete val="1"/>
        <c:axPos val="b"/>
        <c:numFmt formatCode="0.000" sourceLinked="1"/>
        <c:majorTickMark val="out"/>
        <c:minorTickMark val="none"/>
        <c:tickLblPos val="nextTo"/>
        <c:crossAx val="147619200"/>
        <c:crosses val="autoZero"/>
        <c:auto val="1"/>
        <c:lblAlgn val="ctr"/>
        <c:lblOffset val="100"/>
        <c:noMultiLvlLbl val="0"/>
      </c:catAx>
    </c:plotArea>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200" dirty="0">
                <a:latin typeface="Times New Roman" pitchFamily="18" charset="0"/>
                <a:cs typeface="Times New Roman" pitchFamily="18" charset="0"/>
              </a:rPr>
              <a:t>Histograma </a:t>
            </a:r>
            <a:r>
              <a:rPr lang="es-ES" sz="1200" dirty="0" smtClean="0">
                <a:latin typeface="Times New Roman" pitchFamily="18" charset="0"/>
                <a:cs typeface="Times New Roman" pitchFamily="18" charset="0"/>
              </a:rPr>
              <a:t>Conjunto 2</a:t>
            </a:r>
            <a:endParaRPr lang="es-ES" sz="1200" dirty="0">
              <a:latin typeface="Times New Roman" pitchFamily="18" charset="0"/>
              <a:cs typeface="Times New Roman" pitchFamily="18" charset="0"/>
            </a:endParaRPr>
          </a:p>
          <a:p>
            <a:pPr>
              <a:defRPr/>
            </a:pPr>
            <a:r>
              <a:rPr lang="es-ES" sz="1200" dirty="0">
                <a:latin typeface="Times New Roman" pitchFamily="18" charset="0"/>
                <a:cs typeface="Times New Roman" pitchFamily="18" charset="0"/>
              </a:rPr>
              <a:t>Z - MDE</a:t>
            </a:r>
            <a:r>
              <a:rPr lang="es-ES" sz="1200" baseline="0" dirty="0">
                <a:latin typeface="Times New Roman" pitchFamily="18" charset="0"/>
                <a:cs typeface="Times New Roman" pitchFamily="18" charset="0"/>
              </a:rPr>
              <a:t> PHANTOM 4</a:t>
            </a:r>
            <a:endParaRPr lang="es-ES" sz="1200" dirty="0">
              <a:latin typeface="Times New Roman" pitchFamily="18" charset="0"/>
              <a:cs typeface="Times New Roman" pitchFamily="18" charset="0"/>
            </a:endParaRPr>
          </a:p>
        </c:rich>
      </c:tx>
      <c:overlay val="0"/>
    </c:title>
    <c:autoTitleDeleted val="0"/>
    <c:plotArea>
      <c:layout/>
      <c:barChart>
        <c:barDir val="col"/>
        <c:grouping val="clustered"/>
        <c:varyColors val="0"/>
        <c:ser>
          <c:idx val="0"/>
          <c:order val="0"/>
          <c:tx>
            <c:v>Frecuencia</c:v>
          </c:tx>
          <c:invertIfNegative val="0"/>
          <c:cat>
            <c:numRef>
              <c:f>'MDE Phantom'!$O$22:$O$30</c:f>
              <c:numCache>
                <c:formatCode>0.000</c:formatCode>
                <c:ptCount val="9"/>
                <c:pt idx="0">
                  <c:v>-1.0055552937404855</c:v>
                </c:pt>
                <c:pt idx="1">
                  <c:v>0.67968957875825708</c:v>
                </c:pt>
                <c:pt idx="2">
                  <c:v>2.3649344512569996</c:v>
                </c:pt>
                <c:pt idx="3">
                  <c:v>4.0501793237557422</c:v>
                </c:pt>
                <c:pt idx="4">
                  <c:v>5.7354241962544847</c:v>
                </c:pt>
                <c:pt idx="5">
                  <c:v>7.4206690687532273</c:v>
                </c:pt>
                <c:pt idx="6">
                  <c:v>9.1059139412519698</c:v>
                </c:pt>
                <c:pt idx="7">
                  <c:v>10.791158813750712</c:v>
                </c:pt>
              </c:numCache>
            </c:numRef>
          </c:cat>
          <c:val>
            <c:numRef>
              <c:f>'MDE Phantom'!$P$22:$P$30</c:f>
              <c:numCache>
                <c:formatCode>General</c:formatCode>
                <c:ptCount val="9"/>
                <c:pt idx="0">
                  <c:v>1</c:v>
                </c:pt>
                <c:pt idx="1">
                  <c:v>1</c:v>
                </c:pt>
                <c:pt idx="2">
                  <c:v>1</c:v>
                </c:pt>
                <c:pt idx="3">
                  <c:v>18</c:v>
                </c:pt>
                <c:pt idx="4">
                  <c:v>8</c:v>
                </c:pt>
                <c:pt idx="5">
                  <c:v>23</c:v>
                </c:pt>
                <c:pt idx="6">
                  <c:v>58</c:v>
                </c:pt>
                <c:pt idx="7">
                  <c:v>6</c:v>
                </c:pt>
              </c:numCache>
            </c:numRef>
          </c:val>
        </c:ser>
        <c:dLbls>
          <c:showLegendKey val="0"/>
          <c:showVal val="0"/>
          <c:showCatName val="0"/>
          <c:showSerName val="0"/>
          <c:showPercent val="0"/>
          <c:showBubbleSize val="0"/>
        </c:dLbls>
        <c:gapWidth val="150"/>
        <c:axId val="147647104"/>
        <c:axId val="147325696"/>
      </c:barChart>
      <c:lineChart>
        <c:grouping val="standard"/>
        <c:varyColors val="0"/>
        <c:ser>
          <c:idx val="1"/>
          <c:order val="1"/>
          <c:tx>
            <c:v>% acumulado</c:v>
          </c:tx>
          <c:cat>
            <c:numRef>
              <c:f>'MDE Phantom'!$O$22:$O$30</c:f>
              <c:numCache>
                <c:formatCode>0.000</c:formatCode>
                <c:ptCount val="9"/>
                <c:pt idx="0">
                  <c:v>-1.0055552937404855</c:v>
                </c:pt>
                <c:pt idx="1">
                  <c:v>0.67968957875825708</c:v>
                </c:pt>
                <c:pt idx="2">
                  <c:v>2.3649344512569996</c:v>
                </c:pt>
                <c:pt idx="3">
                  <c:v>4.0501793237557422</c:v>
                </c:pt>
                <c:pt idx="4">
                  <c:v>5.7354241962544847</c:v>
                </c:pt>
                <c:pt idx="5">
                  <c:v>7.4206690687532273</c:v>
                </c:pt>
                <c:pt idx="6">
                  <c:v>9.1059139412519698</c:v>
                </c:pt>
                <c:pt idx="7">
                  <c:v>10.791158813750712</c:v>
                </c:pt>
              </c:numCache>
            </c:numRef>
          </c:cat>
          <c:val>
            <c:numRef>
              <c:f>'MDE Phantom'!$Q$22:$Q$30</c:f>
              <c:numCache>
                <c:formatCode>0%</c:formatCode>
                <c:ptCount val="9"/>
                <c:pt idx="0">
                  <c:v>8.6206896551724137E-3</c:v>
                </c:pt>
                <c:pt idx="1">
                  <c:v>1.7241379310344827E-2</c:v>
                </c:pt>
                <c:pt idx="2">
                  <c:v>2.5862068965517241E-2</c:v>
                </c:pt>
                <c:pt idx="3">
                  <c:v>0.18103448275862069</c:v>
                </c:pt>
                <c:pt idx="4">
                  <c:v>0.25</c:v>
                </c:pt>
                <c:pt idx="5">
                  <c:v>0.44827586206896552</c:v>
                </c:pt>
                <c:pt idx="6">
                  <c:v>0.94827586206896552</c:v>
                </c:pt>
                <c:pt idx="7">
                  <c:v>1</c:v>
                </c:pt>
              </c:numCache>
            </c:numRef>
          </c:val>
          <c:smooth val="0"/>
        </c:ser>
        <c:dLbls>
          <c:showLegendKey val="0"/>
          <c:showVal val="0"/>
          <c:showCatName val="0"/>
          <c:showSerName val="0"/>
          <c:showPercent val="0"/>
          <c:showBubbleSize val="0"/>
        </c:dLbls>
        <c:marker val="1"/>
        <c:smooth val="0"/>
        <c:axId val="147329408"/>
        <c:axId val="147327616"/>
      </c:lineChart>
      <c:catAx>
        <c:axId val="147647104"/>
        <c:scaling>
          <c:orientation val="minMax"/>
        </c:scaling>
        <c:delete val="0"/>
        <c:axPos val="b"/>
        <c:title>
          <c:tx>
            <c:rich>
              <a:bodyPr/>
              <a:lstStyle/>
              <a:p>
                <a:pPr>
                  <a:defRPr/>
                </a:pPr>
                <a:r>
                  <a:rPr lang="es-ES"/>
                  <a:t>Marca de clase</a:t>
                </a:r>
              </a:p>
            </c:rich>
          </c:tx>
          <c:overlay val="0"/>
        </c:title>
        <c:numFmt formatCode="0.000" sourceLinked="1"/>
        <c:majorTickMark val="out"/>
        <c:minorTickMark val="none"/>
        <c:tickLblPos val="nextTo"/>
        <c:txPr>
          <a:bodyPr rot="-5400000" vert="horz"/>
          <a:lstStyle/>
          <a:p>
            <a:pPr>
              <a:defRPr/>
            </a:pPr>
            <a:endParaRPr lang="es-ES"/>
          </a:p>
        </c:txPr>
        <c:crossAx val="147325696"/>
        <c:crosses val="autoZero"/>
        <c:auto val="1"/>
        <c:lblAlgn val="ctr"/>
        <c:lblOffset val="100"/>
        <c:noMultiLvlLbl val="0"/>
      </c:catAx>
      <c:valAx>
        <c:axId val="147325696"/>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47647104"/>
        <c:crosses val="autoZero"/>
        <c:crossBetween val="between"/>
      </c:valAx>
      <c:valAx>
        <c:axId val="147327616"/>
        <c:scaling>
          <c:orientation val="minMax"/>
        </c:scaling>
        <c:delete val="0"/>
        <c:axPos val="r"/>
        <c:numFmt formatCode="0%" sourceLinked="1"/>
        <c:majorTickMark val="out"/>
        <c:minorTickMark val="none"/>
        <c:tickLblPos val="nextTo"/>
        <c:crossAx val="147329408"/>
        <c:crosses val="max"/>
        <c:crossBetween val="between"/>
      </c:valAx>
      <c:catAx>
        <c:axId val="147329408"/>
        <c:scaling>
          <c:orientation val="minMax"/>
        </c:scaling>
        <c:delete val="1"/>
        <c:axPos val="b"/>
        <c:numFmt formatCode="0.000" sourceLinked="1"/>
        <c:majorTickMark val="out"/>
        <c:minorTickMark val="none"/>
        <c:tickLblPos val="nextTo"/>
        <c:crossAx val="147327616"/>
        <c:crosses val="autoZero"/>
        <c:auto val="1"/>
        <c:lblAlgn val="ctr"/>
        <c:lblOffset val="100"/>
        <c:noMultiLvlLbl val="0"/>
      </c:catAx>
    </c:plotArea>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s-ES" sz="1200" dirty="0">
                <a:latin typeface="Times New Roman" pitchFamily="18" charset="0"/>
                <a:cs typeface="Times New Roman" pitchFamily="18" charset="0"/>
              </a:rPr>
              <a:t>Histograma</a:t>
            </a:r>
            <a:br>
              <a:rPr lang="es-ES" sz="1200" dirty="0">
                <a:latin typeface="Times New Roman" pitchFamily="18" charset="0"/>
                <a:cs typeface="Times New Roman" pitchFamily="18" charset="0"/>
              </a:rPr>
            </a:br>
            <a:r>
              <a:rPr lang="es-ES" sz="1200" dirty="0">
                <a:latin typeface="Times New Roman" pitchFamily="18" charset="0"/>
                <a:cs typeface="Times New Roman" pitchFamily="18" charset="0"/>
              </a:rPr>
              <a:t>Diferencia</a:t>
            </a:r>
            <a:r>
              <a:rPr lang="es-ES" sz="1200" baseline="0" dirty="0">
                <a:latin typeface="Times New Roman" pitchFamily="18" charset="0"/>
                <a:cs typeface="Times New Roman" pitchFamily="18" charset="0"/>
              </a:rPr>
              <a:t> Z - MDE contornos</a:t>
            </a:r>
            <a:r>
              <a:rPr lang="es-ES" sz="1200" dirty="0">
                <a:latin typeface="Times New Roman" pitchFamily="18" charset="0"/>
                <a:cs typeface="Times New Roman" pitchFamily="18" charset="0"/>
              </a:rPr>
              <a:t> </a:t>
            </a:r>
          </a:p>
        </c:rich>
      </c:tx>
      <c:overlay val="0"/>
    </c:title>
    <c:autoTitleDeleted val="0"/>
    <c:plotArea>
      <c:layout/>
      <c:barChart>
        <c:barDir val="col"/>
        <c:grouping val="clustered"/>
        <c:varyColors val="0"/>
        <c:ser>
          <c:idx val="0"/>
          <c:order val="0"/>
          <c:tx>
            <c:v>Frecuencia</c:v>
          </c:tx>
          <c:invertIfNegative val="0"/>
          <c:cat>
            <c:numRef>
              <c:f>'MDE Contorno'!$S$4:$S$10</c:f>
              <c:numCache>
                <c:formatCode>0.000</c:formatCode>
                <c:ptCount val="7"/>
                <c:pt idx="0">
                  <c:v>-3.3815970857235698</c:v>
                </c:pt>
                <c:pt idx="1">
                  <c:v>-1.1250256571506725</c:v>
                </c:pt>
                <c:pt idx="2">
                  <c:v>1.1315457714222248</c:v>
                </c:pt>
                <c:pt idx="3">
                  <c:v>3.3881171999951221</c:v>
                </c:pt>
                <c:pt idx="4">
                  <c:v>5.6446886285680193</c:v>
                </c:pt>
                <c:pt idx="5">
                  <c:v>7.9012600571409166</c:v>
                </c:pt>
                <c:pt idx="6">
                  <c:v>10.157831485713814</c:v>
                </c:pt>
              </c:numCache>
            </c:numRef>
          </c:cat>
          <c:val>
            <c:numRef>
              <c:f>'MDE Contorno'!$T$4:$T$10</c:f>
              <c:numCache>
                <c:formatCode>General</c:formatCode>
                <c:ptCount val="7"/>
                <c:pt idx="0">
                  <c:v>6</c:v>
                </c:pt>
                <c:pt idx="1">
                  <c:v>1</c:v>
                </c:pt>
                <c:pt idx="2">
                  <c:v>5</c:v>
                </c:pt>
                <c:pt idx="3">
                  <c:v>8</c:v>
                </c:pt>
                <c:pt idx="4">
                  <c:v>15</c:v>
                </c:pt>
                <c:pt idx="5">
                  <c:v>8</c:v>
                </c:pt>
                <c:pt idx="6">
                  <c:v>19</c:v>
                </c:pt>
              </c:numCache>
            </c:numRef>
          </c:val>
        </c:ser>
        <c:dLbls>
          <c:showLegendKey val="0"/>
          <c:showVal val="0"/>
          <c:showCatName val="0"/>
          <c:showSerName val="0"/>
          <c:showPercent val="0"/>
          <c:showBubbleSize val="0"/>
        </c:dLbls>
        <c:gapWidth val="150"/>
        <c:axId val="147355520"/>
        <c:axId val="147365888"/>
      </c:barChart>
      <c:lineChart>
        <c:grouping val="standard"/>
        <c:varyColors val="0"/>
        <c:ser>
          <c:idx val="1"/>
          <c:order val="1"/>
          <c:tx>
            <c:v>% acumulado</c:v>
          </c:tx>
          <c:cat>
            <c:numRef>
              <c:f>'MDE Contorno'!$S$4:$S$11</c:f>
              <c:numCache>
                <c:formatCode>0.000</c:formatCode>
                <c:ptCount val="8"/>
                <c:pt idx="0">
                  <c:v>-3.3815970857235698</c:v>
                </c:pt>
                <c:pt idx="1">
                  <c:v>-1.1250256571506725</c:v>
                </c:pt>
                <c:pt idx="2">
                  <c:v>1.1315457714222248</c:v>
                </c:pt>
                <c:pt idx="3">
                  <c:v>3.3881171999951221</c:v>
                </c:pt>
                <c:pt idx="4">
                  <c:v>5.6446886285680193</c:v>
                </c:pt>
                <c:pt idx="5">
                  <c:v>7.9012600571409166</c:v>
                </c:pt>
                <c:pt idx="6">
                  <c:v>10.157831485713814</c:v>
                </c:pt>
              </c:numCache>
            </c:numRef>
          </c:cat>
          <c:val>
            <c:numRef>
              <c:f>'MDE Contorno'!$U$4:$U$11</c:f>
              <c:numCache>
                <c:formatCode>0.00%</c:formatCode>
                <c:ptCount val="8"/>
                <c:pt idx="0">
                  <c:v>9.6774193548387094E-2</c:v>
                </c:pt>
                <c:pt idx="1">
                  <c:v>0.11290322580645161</c:v>
                </c:pt>
                <c:pt idx="2">
                  <c:v>0.19354838709677419</c:v>
                </c:pt>
                <c:pt idx="3">
                  <c:v>0.32258064516129031</c:v>
                </c:pt>
                <c:pt idx="4">
                  <c:v>0.56451612903225812</c:v>
                </c:pt>
                <c:pt idx="5">
                  <c:v>0.69354838709677424</c:v>
                </c:pt>
                <c:pt idx="6">
                  <c:v>1</c:v>
                </c:pt>
              </c:numCache>
            </c:numRef>
          </c:val>
          <c:smooth val="0"/>
        </c:ser>
        <c:dLbls>
          <c:showLegendKey val="0"/>
          <c:showVal val="0"/>
          <c:showCatName val="0"/>
          <c:showSerName val="0"/>
          <c:showPercent val="0"/>
          <c:showBubbleSize val="0"/>
        </c:dLbls>
        <c:marker val="1"/>
        <c:smooth val="0"/>
        <c:axId val="147369344"/>
        <c:axId val="147367808"/>
      </c:lineChart>
      <c:catAx>
        <c:axId val="147355520"/>
        <c:scaling>
          <c:orientation val="minMax"/>
        </c:scaling>
        <c:delete val="0"/>
        <c:axPos val="b"/>
        <c:title>
          <c:tx>
            <c:rich>
              <a:bodyPr/>
              <a:lstStyle/>
              <a:p>
                <a:pPr>
                  <a:defRPr/>
                </a:pPr>
                <a:r>
                  <a:rPr lang="es-ES"/>
                  <a:t>Marca</a:t>
                </a:r>
                <a:r>
                  <a:rPr lang="es-ES" baseline="0"/>
                  <a:t> de clase</a:t>
                </a:r>
                <a:endParaRPr lang="es-ES"/>
              </a:p>
            </c:rich>
          </c:tx>
          <c:overlay val="0"/>
        </c:title>
        <c:numFmt formatCode="0.000" sourceLinked="1"/>
        <c:majorTickMark val="out"/>
        <c:minorTickMark val="none"/>
        <c:tickLblPos val="nextTo"/>
        <c:txPr>
          <a:bodyPr rot="-5400000" vert="horz"/>
          <a:lstStyle/>
          <a:p>
            <a:pPr>
              <a:defRPr/>
            </a:pPr>
            <a:endParaRPr lang="es-ES"/>
          </a:p>
        </c:txPr>
        <c:crossAx val="147365888"/>
        <c:crosses val="autoZero"/>
        <c:auto val="1"/>
        <c:lblAlgn val="ctr"/>
        <c:lblOffset val="100"/>
        <c:noMultiLvlLbl val="0"/>
      </c:catAx>
      <c:valAx>
        <c:axId val="147365888"/>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47355520"/>
        <c:crosses val="autoZero"/>
        <c:crossBetween val="between"/>
      </c:valAx>
      <c:valAx>
        <c:axId val="147367808"/>
        <c:scaling>
          <c:orientation val="minMax"/>
        </c:scaling>
        <c:delete val="0"/>
        <c:axPos val="r"/>
        <c:numFmt formatCode="0.00%" sourceLinked="1"/>
        <c:majorTickMark val="out"/>
        <c:minorTickMark val="none"/>
        <c:tickLblPos val="nextTo"/>
        <c:crossAx val="147369344"/>
        <c:crosses val="max"/>
        <c:crossBetween val="between"/>
      </c:valAx>
      <c:catAx>
        <c:axId val="147369344"/>
        <c:scaling>
          <c:orientation val="minMax"/>
        </c:scaling>
        <c:delete val="1"/>
        <c:axPos val="b"/>
        <c:numFmt formatCode="0.000" sourceLinked="1"/>
        <c:majorTickMark val="out"/>
        <c:minorTickMark val="none"/>
        <c:tickLblPos val="nextTo"/>
        <c:crossAx val="147367808"/>
        <c:crosses val="autoZero"/>
        <c:auto val="1"/>
        <c:lblAlgn val="ctr"/>
        <c:lblOffset val="100"/>
        <c:noMultiLvlLbl val="0"/>
      </c:catAx>
    </c:plotArea>
    <c:legend>
      <c:legendPos val="r"/>
      <c:overlay val="0"/>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Histograma</a:t>
            </a:r>
            <a:r>
              <a:rPr lang="en-US" sz="1200" baseline="0" dirty="0">
                <a:latin typeface="Times New Roman" pitchFamily="18" charset="0"/>
                <a:cs typeface="Times New Roman" pitchFamily="18" charset="0"/>
              </a:rPr>
              <a:t/>
            </a:r>
            <a:br>
              <a:rPr lang="en-US" sz="1200" baseline="0" dirty="0">
                <a:latin typeface="Times New Roman" pitchFamily="18" charset="0"/>
                <a:cs typeface="Times New Roman" pitchFamily="18" charset="0"/>
              </a:rPr>
            </a:br>
            <a:r>
              <a:rPr lang="en-US" sz="1200" baseline="0" dirty="0">
                <a:latin typeface="Times New Roman" pitchFamily="18" charset="0"/>
                <a:cs typeface="Times New Roman" pitchFamily="18" charset="0"/>
              </a:rPr>
              <a:t> </a:t>
            </a:r>
            <a:r>
              <a:rPr lang="en-US" sz="1200" baseline="0" dirty="0" err="1">
                <a:latin typeface="Times New Roman" pitchFamily="18" charset="0"/>
                <a:cs typeface="Times New Roman" pitchFamily="18" charset="0"/>
              </a:rPr>
              <a:t>Diferencia</a:t>
            </a:r>
            <a:r>
              <a:rPr lang="en-US" sz="1200" baseline="0" dirty="0">
                <a:latin typeface="Times New Roman" pitchFamily="18" charset="0"/>
                <a:cs typeface="Times New Roman" pitchFamily="18" charset="0"/>
              </a:rPr>
              <a:t> Z</a:t>
            </a:r>
            <a:r>
              <a:rPr lang="en-US" sz="1200" dirty="0">
                <a:latin typeface="Times New Roman" pitchFamily="18" charset="0"/>
                <a:cs typeface="Times New Roman" pitchFamily="18" charset="0"/>
              </a:rPr>
              <a:t> - MDE </a:t>
            </a:r>
            <a:r>
              <a:rPr lang="en-US" sz="1200" dirty="0" err="1">
                <a:latin typeface="Times New Roman" pitchFamily="18" charset="0"/>
                <a:cs typeface="Times New Roman" pitchFamily="18" charset="0"/>
              </a:rPr>
              <a:t>generado</a:t>
            </a:r>
            <a:r>
              <a:rPr lang="en-US" sz="1200" dirty="0">
                <a:latin typeface="Times New Roman" pitchFamily="18" charset="0"/>
                <a:cs typeface="Times New Roman" pitchFamily="18" charset="0"/>
              </a:rPr>
              <a:t> </a:t>
            </a:r>
            <a:r>
              <a:rPr lang="en-US" sz="1200" dirty="0" err="1">
                <a:latin typeface="Times New Roman" pitchFamily="18" charset="0"/>
                <a:cs typeface="Times New Roman" pitchFamily="18" charset="0"/>
              </a:rPr>
              <a:t>por</a:t>
            </a:r>
            <a:r>
              <a:rPr lang="en-US" sz="1200" dirty="0">
                <a:latin typeface="Times New Roman" pitchFamily="18" charset="0"/>
                <a:cs typeface="Times New Roman" pitchFamily="18" charset="0"/>
              </a:rPr>
              <a:t> Photomod</a:t>
            </a:r>
            <a:br>
              <a:rPr lang="en-US" sz="1200" dirty="0">
                <a:latin typeface="Times New Roman" pitchFamily="18" charset="0"/>
                <a:cs typeface="Times New Roman" pitchFamily="18" charset="0"/>
              </a:rPr>
            </a:br>
            <a:r>
              <a:rPr lang="en-US" sz="1200" dirty="0">
                <a:latin typeface="Times New Roman" pitchFamily="18" charset="0"/>
                <a:cs typeface="Times New Roman" pitchFamily="18" charset="0"/>
              </a:rPr>
              <a:t>Inspire 1</a:t>
            </a:r>
          </a:p>
        </c:rich>
      </c:tx>
      <c:overlay val="0"/>
    </c:title>
    <c:autoTitleDeleted val="0"/>
    <c:plotArea>
      <c:layout/>
      <c:barChart>
        <c:barDir val="col"/>
        <c:grouping val="clustered"/>
        <c:varyColors val="0"/>
        <c:ser>
          <c:idx val="0"/>
          <c:order val="0"/>
          <c:invertIfNegative val="0"/>
          <c:cat>
            <c:numRef>
              <c:f>'MDE Contorno'!$S$32:$S$38</c:f>
              <c:numCache>
                <c:formatCode>0.000</c:formatCode>
                <c:ptCount val="7"/>
                <c:pt idx="0">
                  <c:v>-4.843020714361046E-2</c:v>
                </c:pt>
                <c:pt idx="1">
                  <c:v>1.0125725785692339</c:v>
                </c:pt>
                <c:pt idx="2">
                  <c:v>2.0735753642820782</c:v>
                </c:pt>
                <c:pt idx="3">
                  <c:v>3.1345781499949226</c:v>
                </c:pt>
                <c:pt idx="4">
                  <c:v>4.1955809357077669</c:v>
                </c:pt>
                <c:pt idx="5">
                  <c:v>5.2565837214206113</c:v>
                </c:pt>
                <c:pt idx="6">
                  <c:v>6.3175865071334556</c:v>
                </c:pt>
              </c:numCache>
            </c:numRef>
          </c:cat>
          <c:val>
            <c:numRef>
              <c:f>'MDE Contorno'!$V$32:$V$38</c:f>
              <c:numCache>
                <c:formatCode>General</c:formatCode>
                <c:ptCount val="7"/>
                <c:pt idx="0">
                  <c:v>16</c:v>
                </c:pt>
                <c:pt idx="1">
                  <c:v>16</c:v>
                </c:pt>
                <c:pt idx="2">
                  <c:v>13</c:v>
                </c:pt>
                <c:pt idx="3">
                  <c:v>2</c:v>
                </c:pt>
                <c:pt idx="4">
                  <c:v>13</c:v>
                </c:pt>
                <c:pt idx="5">
                  <c:v>0</c:v>
                </c:pt>
                <c:pt idx="6">
                  <c:v>2</c:v>
                </c:pt>
              </c:numCache>
            </c:numRef>
          </c:val>
        </c:ser>
        <c:dLbls>
          <c:showLegendKey val="0"/>
          <c:showVal val="0"/>
          <c:showCatName val="0"/>
          <c:showSerName val="0"/>
          <c:showPercent val="0"/>
          <c:showBubbleSize val="0"/>
        </c:dLbls>
        <c:gapWidth val="150"/>
        <c:axId val="147416576"/>
        <c:axId val="147418496"/>
      </c:barChart>
      <c:lineChart>
        <c:grouping val="standard"/>
        <c:varyColors val="0"/>
        <c:ser>
          <c:idx val="1"/>
          <c:order val="1"/>
          <c:cat>
            <c:numRef>
              <c:f>'MDE Contorno'!$S$32:$S$38</c:f>
              <c:numCache>
                <c:formatCode>0.000</c:formatCode>
                <c:ptCount val="7"/>
                <c:pt idx="0">
                  <c:v>-4.843020714361046E-2</c:v>
                </c:pt>
                <c:pt idx="1">
                  <c:v>1.0125725785692339</c:v>
                </c:pt>
                <c:pt idx="2">
                  <c:v>2.0735753642820782</c:v>
                </c:pt>
                <c:pt idx="3">
                  <c:v>3.1345781499949226</c:v>
                </c:pt>
                <c:pt idx="4">
                  <c:v>4.1955809357077669</c:v>
                </c:pt>
                <c:pt idx="5">
                  <c:v>5.2565837214206113</c:v>
                </c:pt>
                <c:pt idx="6">
                  <c:v>6.3175865071334556</c:v>
                </c:pt>
              </c:numCache>
            </c:numRef>
          </c:cat>
          <c:val>
            <c:numRef>
              <c:f>'MDE Contorno'!$W$32:$W$38</c:f>
              <c:numCache>
                <c:formatCode>0%</c:formatCode>
                <c:ptCount val="7"/>
                <c:pt idx="0">
                  <c:v>0.25806451612903225</c:v>
                </c:pt>
                <c:pt idx="1">
                  <c:v>0.5161290322580645</c:v>
                </c:pt>
                <c:pt idx="2">
                  <c:v>0.72580645161290325</c:v>
                </c:pt>
                <c:pt idx="3">
                  <c:v>0.75806451612903225</c:v>
                </c:pt>
                <c:pt idx="4">
                  <c:v>0.967741935483871</c:v>
                </c:pt>
                <c:pt idx="5">
                  <c:v>0.967741935483871</c:v>
                </c:pt>
                <c:pt idx="6">
                  <c:v>1</c:v>
                </c:pt>
              </c:numCache>
            </c:numRef>
          </c:val>
          <c:smooth val="0"/>
        </c:ser>
        <c:dLbls>
          <c:showLegendKey val="0"/>
          <c:showVal val="0"/>
          <c:showCatName val="0"/>
          <c:showSerName val="0"/>
          <c:showPercent val="0"/>
          <c:showBubbleSize val="0"/>
        </c:dLbls>
        <c:marker val="1"/>
        <c:smooth val="0"/>
        <c:axId val="147426304"/>
        <c:axId val="147424768"/>
      </c:lineChart>
      <c:catAx>
        <c:axId val="147416576"/>
        <c:scaling>
          <c:orientation val="minMax"/>
        </c:scaling>
        <c:delete val="0"/>
        <c:axPos val="b"/>
        <c:title>
          <c:tx>
            <c:rich>
              <a:bodyPr/>
              <a:lstStyle/>
              <a:p>
                <a:pPr>
                  <a:defRPr/>
                </a:pPr>
                <a:r>
                  <a:rPr lang="es-ES"/>
                  <a:t>Limite superior</a:t>
                </a:r>
              </a:p>
            </c:rich>
          </c:tx>
          <c:overlay val="0"/>
        </c:title>
        <c:numFmt formatCode="0.000" sourceLinked="1"/>
        <c:majorTickMark val="out"/>
        <c:minorTickMark val="none"/>
        <c:tickLblPos val="nextTo"/>
        <c:txPr>
          <a:bodyPr rot="-5400000" vert="horz"/>
          <a:lstStyle/>
          <a:p>
            <a:pPr>
              <a:defRPr/>
            </a:pPr>
            <a:endParaRPr lang="es-ES"/>
          </a:p>
        </c:txPr>
        <c:crossAx val="147418496"/>
        <c:crosses val="autoZero"/>
        <c:auto val="1"/>
        <c:lblAlgn val="ctr"/>
        <c:lblOffset val="100"/>
        <c:noMultiLvlLbl val="0"/>
      </c:catAx>
      <c:valAx>
        <c:axId val="147418496"/>
        <c:scaling>
          <c:orientation val="minMax"/>
        </c:scaling>
        <c:delete val="0"/>
        <c:axPos val="l"/>
        <c:title>
          <c:tx>
            <c:rich>
              <a:bodyPr/>
              <a:lstStyle/>
              <a:p>
                <a:pPr>
                  <a:defRPr/>
                </a:pPr>
                <a:r>
                  <a:rPr lang="es-ES"/>
                  <a:t>Frecuencia</a:t>
                </a:r>
              </a:p>
            </c:rich>
          </c:tx>
          <c:overlay val="0"/>
        </c:title>
        <c:numFmt formatCode="General" sourceLinked="1"/>
        <c:majorTickMark val="out"/>
        <c:minorTickMark val="none"/>
        <c:tickLblPos val="nextTo"/>
        <c:crossAx val="147416576"/>
        <c:crosses val="autoZero"/>
        <c:crossBetween val="between"/>
      </c:valAx>
      <c:valAx>
        <c:axId val="147424768"/>
        <c:scaling>
          <c:orientation val="minMax"/>
        </c:scaling>
        <c:delete val="0"/>
        <c:axPos val="r"/>
        <c:numFmt formatCode="0%" sourceLinked="1"/>
        <c:majorTickMark val="out"/>
        <c:minorTickMark val="none"/>
        <c:tickLblPos val="nextTo"/>
        <c:crossAx val="147426304"/>
        <c:crosses val="max"/>
        <c:crossBetween val="between"/>
      </c:valAx>
      <c:catAx>
        <c:axId val="147426304"/>
        <c:scaling>
          <c:orientation val="minMax"/>
        </c:scaling>
        <c:delete val="1"/>
        <c:axPos val="b"/>
        <c:numFmt formatCode="0.000" sourceLinked="1"/>
        <c:majorTickMark val="out"/>
        <c:minorTickMark val="none"/>
        <c:tickLblPos val="nextTo"/>
        <c:crossAx val="147424768"/>
        <c:crosses val="autoZero"/>
        <c:auto val="1"/>
        <c:lblAlgn val="ctr"/>
        <c:lblOffset val="100"/>
        <c:noMultiLvlLbl val="0"/>
      </c:catAx>
    </c:plotArea>
    <c:plotVisOnly val="1"/>
    <c:dispBlanksAs val="gap"/>
    <c:showDLblsOverMax val="0"/>
  </c:chart>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20-01-22T16:50:22.318" idx="2">
    <p:pos x="10" y="10"/>
    <p:text>especificar el drone</p:text>
    <p:extLst>
      <p:ext uri="{C676402C-5697-4E1C-873F-D02D1690AC5C}">
        <p15:threadingInfo xmlns="" xmlns:p15="http://schemas.microsoft.com/office/powerpoint/2012/main" timeZoneBias="300"/>
      </p:ext>
    </p:extLst>
  </p:cm>
</p:cmLst>
</file>

<file path=ppt/comments/comment10.xml><?xml version="1.0" encoding="utf-8"?>
<p:cmLst xmlns:a="http://schemas.openxmlformats.org/drawingml/2006/main" xmlns:r="http://schemas.openxmlformats.org/officeDocument/2006/relationships" xmlns:p="http://schemas.openxmlformats.org/presentationml/2006/main">
  <p:cm authorId="1" dt="2020-01-22T18:40:41.599" idx="21">
    <p:pos x="5184" y="2429"/>
    <p:text>no entro nada mas</p:text>
    <p:extLst>
      <p:ext uri="{C676402C-5697-4E1C-873F-D02D1690AC5C}">
        <p15:threadingInfo xmlns="" xmlns:p15="http://schemas.microsoft.com/office/powerpoint/2012/main" timeZoneBias="300"/>
      </p:ext>
    </p:extLst>
  </p:cm>
  <p:cm authorId="1" dt="2020-01-22T18:41:24.463" idx="22">
    <p:pos x="10" y="10"/>
    <p:text>redunda</p:text>
    <p:extLst>
      <p:ext uri="{C676402C-5697-4E1C-873F-D02D1690AC5C}">
        <p15:threadingInfo xmlns="" xmlns:p15="http://schemas.microsoft.com/office/powerpoint/2012/main" timeZoneBias="300"/>
      </p:ext>
    </p:extLst>
  </p:cm>
</p:cmLst>
</file>

<file path=ppt/comments/comment11.xml><?xml version="1.0" encoding="utf-8"?>
<p:cmLst xmlns:a="http://schemas.openxmlformats.org/drawingml/2006/main" xmlns:r="http://schemas.openxmlformats.org/officeDocument/2006/relationships" xmlns:p="http://schemas.openxmlformats.org/presentationml/2006/main">
  <p:cm authorId="1" dt="2020-01-22T18:29:46.167" idx="19">
    <p:pos x="10" y="10"/>
    <p:text>en funcion a los objetivos un chek</p:text>
    <p:extLst>
      <p:ext uri="{C676402C-5697-4E1C-873F-D02D1690AC5C}">
        <p15:threadingInfo xmlns=""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0-01-22T16:56:07.328" idx="3">
    <p:pos x="10" y="10"/>
    <p:text>mencionar cota min max y algura del los arboles</p:text>
    <p:extLst>
      <p:ext uri="{C676402C-5697-4E1C-873F-D02D1690AC5C}">
        <p15:threadingInfo xmlns="" xmlns:p15="http://schemas.microsoft.com/office/powerpoint/2012/main" timeZoneBias="300"/>
      </p:ext>
    </p:extLst>
  </p:cm>
  <p:cm authorId="1" dt="2020-01-22T16:56:35.074" idx="4">
    <p:pos x="10" y="146"/>
    <p:text>GSD</p:text>
    <p:extLst>
      <p:ext uri="{C676402C-5697-4E1C-873F-D02D1690AC5C}">
        <p15:threadingInfo xmlns="" xmlns:p15="http://schemas.microsoft.com/office/powerpoint/2012/main" timeZoneBias="300">
          <p15:parentCm authorId="1" idx="3"/>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0-01-22T16:57:31.645" idx="5">
    <p:pos x="10" y="10"/>
    <p:text>mencionar los arboles</p:text>
    <p:extLst>
      <p:ext uri="{C676402C-5697-4E1C-873F-D02D1690AC5C}">
        <p15:threadingInfo xmlns=""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0-01-22T17:00:06.197" idx="6">
    <p:pos x="10" y="10"/>
    <p:text>mas dos minutos por condiciones ambientales</p:text>
    <p:extLst>
      <p:ext uri="{C676402C-5697-4E1C-873F-D02D1690AC5C}">
        <p15:threadingInfo xmlns="" xmlns:p15="http://schemas.microsoft.com/office/powerpoint/2012/main" timeZoneBias="300"/>
      </p:ext>
    </p:extLst>
  </p:cm>
  <p:cm authorId="1" dt="2020-01-22T17:04:37.937" idx="7">
    <p:pos x="10" y="146"/>
    <p:text>tiempo de planificacion + delta de condiciones ambientales = tiempo real</p:text>
    <p:extLst>
      <p:ext uri="{C676402C-5697-4E1C-873F-D02D1690AC5C}">
        <p15:threadingInfo xmlns="" xmlns:p15="http://schemas.microsoft.com/office/powerpoint/2012/main" timeZoneBias="300">
          <p15:parentCm authorId="1" idx="6"/>
        </p15:threadingInfo>
      </p:ext>
    </p:extLst>
  </p:cm>
  <p:cm authorId="1" dt="2020-01-22T17:13:10.443" idx="14">
    <p:pos x="10" y="282"/>
    <p:text>agregar la cantidad de fotografias</p:text>
    <p:extLst>
      <p:ext uri="{C676402C-5697-4E1C-873F-D02D1690AC5C}">
        <p15:threadingInfo xmlns="" xmlns:p15="http://schemas.microsoft.com/office/powerpoint/2012/main" timeZoneBias="300">
          <p15:parentCm authorId="1" idx="6"/>
        </p15:threadingInfo>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0-01-22T17:07:17.621" idx="8">
    <p:pos x="10" y="10"/>
    <p:text>para este estudio</p:text>
    <p:extLst>
      <p:ext uri="{C676402C-5697-4E1C-873F-D02D1690AC5C}">
        <p15:threadingInfo xmlns="" xmlns:p15="http://schemas.microsoft.com/office/powerpoint/2012/main" timeZoneBias="300"/>
      </p:ext>
    </p:extLst>
  </p:cm>
  <p:cm authorId="1" dt="2020-01-22T17:07:54.593" idx="9">
    <p:pos x="2" y="146"/>
    <p:text>se debe cosiderar las zonas extremas los puntos de traslapo y los cambios de pendiente</p:text>
    <p:extLst mod="1">
      <p:ext uri="{C676402C-5697-4E1C-873F-D02D1690AC5C}">
        <p15:threadingInfo xmlns="" xmlns:p15="http://schemas.microsoft.com/office/powerpoint/2012/main" timeZoneBias="300">
          <p15:parentCm authorId="1" idx="8"/>
        </p15:threadingInfo>
      </p:ext>
    </p:extLst>
  </p:cm>
  <p:cm authorId="1" dt="2020-01-22T17:08:54.506" idx="10">
    <p:pos x="10" y="290"/>
    <p:text>el punto mas lejano es de 5.2 km</p:text>
    <p:extLst mod="1">
      <p:ext uri="{C676402C-5697-4E1C-873F-D02D1690AC5C}">
        <p15:threadingInfo xmlns="" xmlns:p15="http://schemas.microsoft.com/office/powerpoint/2012/main" timeZoneBias="300">
          <p15:parentCm authorId="1" idx="8"/>
        </p15:threadingInfo>
      </p:ext>
    </p:extLst>
  </p:cm>
  <p:cm authorId="1" dt="2020-01-22T17:09:20.835" idx="11">
    <p:pos x="10" y="418"/>
    <p:text>Ejemplo de la monografia al final</p:text>
    <p:extLst>
      <p:ext uri="{C676402C-5697-4E1C-873F-D02D1690AC5C}">
        <p15:threadingInfo xmlns="" xmlns:p15="http://schemas.microsoft.com/office/powerpoint/2012/main" timeZoneBias="300">
          <p15:parentCm authorId="1" idx="8"/>
        </p15:threadingInfo>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1" dt="2020-01-22T17:10:11.429" idx="12">
    <p:pos x="10" y="10"/>
    <p:text>tomar en cuenta la orientacion relativa y el filtrado</p:text>
    <p:extLst>
      <p:ext uri="{C676402C-5697-4E1C-873F-D02D1690AC5C}">
        <p15:threadingInfo xmlns="" xmlns:p15="http://schemas.microsoft.com/office/powerpoint/2012/main" timeZoneBias="300"/>
      </p:ext>
    </p:extLst>
  </p:cm>
  <p:cm authorId="1" dt="2020-01-22T17:12:57.245" idx="13">
    <p:pos x="10" y="146"/>
    <p:text>observación</p:text>
    <p:extLst>
      <p:ext uri="{C676402C-5697-4E1C-873F-D02D1690AC5C}">
        <p15:threadingInfo xmlns="" xmlns:p15="http://schemas.microsoft.com/office/powerpoint/2012/main" timeZoneBias="300">
          <p15:parentCm authorId="1" idx="12"/>
        </p15:threadingInfo>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1" dt="2020-01-22T17:21:18.030" idx="15">
    <p:pos x="10" y="10"/>
    <p:text>enmarcar el max y el min</p:text>
    <p:extLst>
      <p:ext uri="{C676402C-5697-4E1C-873F-D02D1690AC5C}">
        <p15:threadingInfo xmlns="" xmlns:p15="http://schemas.microsoft.com/office/powerpoint/2012/main" timeZoneBias="300"/>
      </p:ext>
    </p:extLst>
  </p:cm>
</p:cmLst>
</file>

<file path=ppt/comments/comment8.xml><?xml version="1.0" encoding="utf-8"?>
<p:cmLst xmlns:a="http://schemas.openxmlformats.org/drawingml/2006/main" xmlns:r="http://schemas.openxmlformats.org/officeDocument/2006/relationships" xmlns:p="http://schemas.openxmlformats.org/presentationml/2006/main">
  <p:cm authorId="1" dt="2020-01-22T17:40:07.142" idx="16">
    <p:pos x="10" y="10"/>
    <p:text>de los objetivos se puede sacar un pie de pag que diga el objetivo completajo</p:text>
    <p:extLst>
      <p:ext uri="{C676402C-5697-4E1C-873F-D02D1690AC5C}">
        <p15:threadingInfo xmlns="" xmlns:p15="http://schemas.microsoft.com/office/powerpoint/2012/main" timeZoneBias="300"/>
      </p:ext>
    </p:extLst>
  </p:cm>
</p:cmLst>
</file>

<file path=ppt/comments/comment9.xml><?xml version="1.0" encoding="utf-8"?>
<p:cmLst xmlns:a="http://schemas.openxmlformats.org/drawingml/2006/main" xmlns:r="http://schemas.openxmlformats.org/officeDocument/2006/relationships" xmlns:p="http://schemas.openxmlformats.org/presentationml/2006/main">
  <p:cm authorId="1" dt="2020-01-22T18:31:57.641" idx="20">
    <p:pos x="4961" y="2356"/>
    <p:text>al final</p:text>
    <p:extLst>
      <p:ext uri="{C676402C-5697-4E1C-873F-D02D1690AC5C}">
        <p15:threadingInfo xmlns="" xmlns:p15="http://schemas.microsoft.com/office/powerpoint/2012/main" timeZoneBias="300"/>
      </p:ext>
    </p:extLst>
  </p:cm>
</p:cmLst>
</file>

<file path=ppt/diagrams/_rels/data140.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10.png"/><Relationship Id="rId7" Type="http://schemas.openxmlformats.org/officeDocument/2006/relationships/image" Target="../media/image250.png"/><Relationship Id="rId2" Type="http://schemas.openxmlformats.org/officeDocument/2006/relationships/image" Target="../media/image200.png"/><Relationship Id="rId1" Type="http://schemas.openxmlformats.org/officeDocument/2006/relationships/image" Target="../media/image190.png"/><Relationship Id="rId6" Type="http://schemas.openxmlformats.org/officeDocument/2006/relationships/image" Target="../media/image240.png"/><Relationship Id="rId5" Type="http://schemas.openxmlformats.org/officeDocument/2006/relationships/image" Target="../media/image230.png"/><Relationship Id="rId4" Type="http://schemas.openxmlformats.org/officeDocument/2006/relationships/image" Target="../media/image220.png"/><Relationship Id="rId9" Type="http://schemas.openxmlformats.org/officeDocument/2006/relationships/image" Target="../media/image270.png"/></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3" qsCatId="simple" csTypeId="urn:microsoft.com/office/officeart/2005/8/colors/accent0_2" csCatId="mainScheme" phldr="1"/>
      <dgm:spPr/>
    </dgm:pt>
    <dgm:pt modelId="{01073E20-46F2-48EE-9087-F98DA95A6325}">
      <dgm:prSet phldrT="[Texto]" custT="1"/>
      <dgm:spPr>
        <a:solidFill>
          <a:schemeClr val="accent1">
            <a:lumMod val="40000"/>
            <a:lumOff val="60000"/>
          </a:schemeClr>
        </a:solidFill>
      </dgm:spPr>
      <dgm:t>
        <a:bodyPr/>
        <a:lstStyle/>
        <a:p>
          <a:r>
            <a:rPr lang="es-EC" sz="1000" b="1" dirty="0" smtClean="0">
              <a:latin typeface="Times New Roman" panose="02020603050405020304" pitchFamily="18" charset="0"/>
              <a:cs typeface="Times New Roman" panose="02020603050405020304" pitchFamily="18" charset="0"/>
            </a:rPr>
            <a:t>Introducción</a:t>
          </a:r>
          <a:endParaRPr lang="es-EC" sz="1000" b="1"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435EE4C7-2244-4C33-A16D-7392758199C6}" type="presOf" srcId="{01073E20-46F2-48EE-9087-F98DA95A6325}" destId="{84C4943A-E80F-4AC5-88DF-CC6C0CBCCC38}"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C539892E-5F73-439C-8883-1096E6E3845D}" type="presOf" srcId="{60AD7A1D-FB0F-443F-A9E5-5CE1D415ED1E}" destId="{EFEFE17D-562F-422E-9A8B-6EBBC6475B9C}" srcOrd="0" destOrd="0" presId="urn:microsoft.com/office/officeart/2005/8/layout/hChevron3"/>
    <dgm:cxn modelId="{305FEBBD-14D1-4C2D-9668-BB360355A2EA}" srcId="{5142D3A9-5739-4661-ABFB-862D967CA231}" destId="{86BC7797-A518-4648-B5EA-52E6581F56CF}" srcOrd="2" destOrd="0" parTransId="{E4A733D9-06DA-4B95-95A1-6751C423B282}" sibTransId="{B0DE15DA-F987-483E-A46F-1E2C6398145F}"/>
    <dgm:cxn modelId="{6447C94B-F173-4154-80D1-3CD980EA8D3F}" type="presOf" srcId="{86BC7797-A518-4648-B5EA-52E6581F56CF}" destId="{34BD397B-1A39-4CAA-8CD8-A565B183D53D}" srcOrd="0" destOrd="0" presId="urn:microsoft.com/office/officeart/2005/8/layout/hChevron3"/>
    <dgm:cxn modelId="{BADE99EE-FB22-4275-A05C-A0990BEA172F}" type="presOf" srcId="{5142D3A9-5739-4661-ABFB-862D967CA231}" destId="{F1005ED9-2AC1-43BF-91E4-2A17B347AC1A}"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D1AC72D0-DEE7-4995-B08C-87326A403050}" type="presOf" srcId="{B2B6B42C-ABCC-4B52-B9F5-FE1E822C42EC}" destId="{28477D48-2258-423E-A969-AA8AEC15BDD1}" srcOrd="0" destOrd="0" presId="urn:microsoft.com/office/officeart/2005/8/layout/hChevron3"/>
    <dgm:cxn modelId="{177C46C9-7DF0-4BAE-AB92-5762A2F0C004}" type="presOf" srcId="{28B05722-5DA8-4E82-8B1D-359F1E707293}" destId="{28DACE30-B1FB-4E46-9800-D47DF095E7C4}"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4C9BF8B5-AD08-4652-B9AD-2622BAE8EF54}" type="presOf" srcId="{EDAA1E35-EFA3-4CBA-96E4-20F69DC08953}" destId="{1C514283-BEAC-4D68-97C1-85EAEA87B1E2}" srcOrd="0" destOrd="0" presId="urn:microsoft.com/office/officeart/2005/8/layout/hChevron3"/>
    <dgm:cxn modelId="{F709DA98-DF2A-4F9E-8697-A7AFE2181ABB}" type="presParOf" srcId="{F1005ED9-2AC1-43BF-91E4-2A17B347AC1A}" destId="{84C4943A-E80F-4AC5-88DF-CC6C0CBCCC38}" srcOrd="0" destOrd="0" presId="urn:microsoft.com/office/officeart/2005/8/layout/hChevron3"/>
    <dgm:cxn modelId="{21983EB8-AF62-4427-A7E3-56A098C4B69D}" type="presParOf" srcId="{F1005ED9-2AC1-43BF-91E4-2A17B347AC1A}" destId="{B65E157A-B99B-4B6D-BA9B-CA50EEADD8B7}" srcOrd="1" destOrd="0" presId="urn:microsoft.com/office/officeart/2005/8/layout/hChevron3"/>
    <dgm:cxn modelId="{43D68236-EE36-4253-89F0-D69AA6AAA933}" type="presParOf" srcId="{F1005ED9-2AC1-43BF-91E4-2A17B347AC1A}" destId="{28DACE30-B1FB-4E46-9800-D47DF095E7C4}" srcOrd="2" destOrd="0" presId="urn:microsoft.com/office/officeart/2005/8/layout/hChevron3"/>
    <dgm:cxn modelId="{393DE795-5508-4204-8515-0D320A3DEDDE}" type="presParOf" srcId="{F1005ED9-2AC1-43BF-91E4-2A17B347AC1A}" destId="{F3533C64-0F1A-4B66-9EE5-BE9D2BA4D592}" srcOrd="3" destOrd="0" presId="urn:microsoft.com/office/officeart/2005/8/layout/hChevron3"/>
    <dgm:cxn modelId="{F282F329-3259-4FAE-8E3A-A98B90DC26C7}" type="presParOf" srcId="{F1005ED9-2AC1-43BF-91E4-2A17B347AC1A}" destId="{34BD397B-1A39-4CAA-8CD8-A565B183D53D}" srcOrd="4" destOrd="0" presId="urn:microsoft.com/office/officeart/2005/8/layout/hChevron3"/>
    <dgm:cxn modelId="{7BC656F6-0CA4-4A68-988F-7412ACCC312A}" type="presParOf" srcId="{F1005ED9-2AC1-43BF-91E4-2A17B347AC1A}" destId="{389ACE94-9087-4132-A7D7-1C4E7AA8393A}" srcOrd="5" destOrd="0" presId="urn:microsoft.com/office/officeart/2005/8/layout/hChevron3"/>
    <dgm:cxn modelId="{5158B324-71DF-4ABB-895D-AEB1BF0244F3}" type="presParOf" srcId="{F1005ED9-2AC1-43BF-91E4-2A17B347AC1A}" destId="{1C514283-BEAC-4D68-97C1-85EAEA87B1E2}" srcOrd="6" destOrd="0" presId="urn:microsoft.com/office/officeart/2005/8/layout/hChevron3"/>
    <dgm:cxn modelId="{DAA31477-9531-4F3E-8BD2-7F4E8F0D345F}" type="presParOf" srcId="{F1005ED9-2AC1-43BF-91E4-2A17B347AC1A}" destId="{333FDC1D-108D-456B-B82D-8F5E7C1CF085}" srcOrd="7" destOrd="0" presId="urn:microsoft.com/office/officeart/2005/8/layout/hChevron3"/>
    <dgm:cxn modelId="{DC44F793-E55E-4664-9B0A-294E675D09B5}" type="presParOf" srcId="{F1005ED9-2AC1-43BF-91E4-2A17B347AC1A}" destId="{EFEFE17D-562F-422E-9A8B-6EBBC6475B9C}" srcOrd="8" destOrd="0" presId="urn:microsoft.com/office/officeart/2005/8/layout/hChevron3"/>
    <dgm:cxn modelId="{5C93A58F-126B-407A-88D6-5D7CEB9D7DB7}" type="presParOf" srcId="{F1005ED9-2AC1-43BF-91E4-2A17B347AC1A}" destId="{CC783C34-A849-4412-909D-D3FD88FE59BA}" srcOrd="9" destOrd="0" presId="urn:microsoft.com/office/officeart/2005/8/layout/hChevron3"/>
    <dgm:cxn modelId="{791EF834-EEE6-44D0-BE95-4BD18FF5E75C}"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22BAA41B-83DE-4578-A0ED-2CEDDB77C198}" type="doc">
      <dgm:prSet loTypeId="urn:microsoft.com/office/officeart/2005/8/layout/arrow2" loCatId="process" qsTypeId="urn:microsoft.com/office/officeart/2005/8/quickstyle/3d4" qsCatId="3D" csTypeId="urn:microsoft.com/office/officeart/2005/8/colors/colorful4" csCatId="colorful" phldr="1"/>
      <dgm:spPr/>
    </dgm:pt>
    <dgm:pt modelId="{5FCAA33A-DFB8-42F8-9471-D1BB2C3A195E}">
      <dgm:prSet phldrT="[Texto]"/>
      <dgm:spPr/>
      <dgm:t>
        <a:bodyPr/>
        <a:lstStyle/>
        <a:p>
          <a:r>
            <a:rPr lang="es-EC" dirty="0" smtClean="0">
              <a:latin typeface="Times New Roman" panose="02020603050405020304" pitchFamily="18" charset="0"/>
              <a:cs typeface="Times New Roman" panose="02020603050405020304" pitchFamily="18" charset="0"/>
            </a:rPr>
            <a:t>Tiempos de duración de baterías</a:t>
          </a:r>
          <a:endParaRPr lang="es-EC" dirty="0">
            <a:latin typeface="Times New Roman" panose="02020603050405020304" pitchFamily="18" charset="0"/>
            <a:cs typeface="Times New Roman" panose="02020603050405020304" pitchFamily="18" charset="0"/>
          </a:endParaRPr>
        </a:p>
      </dgm:t>
    </dgm:pt>
    <dgm:pt modelId="{5A7AFB6F-3914-4CC4-87A8-8B12C9639380}" type="parTrans" cxnId="{366D356F-B7A4-4D98-9FF2-FCC718B4E2C8}">
      <dgm:prSet/>
      <dgm:spPr/>
      <dgm:t>
        <a:bodyPr/>
        <a:lstStyle/>
        <a:p>
          <a:endParaRPr lang="es-EC"/>
        </a:p>
      </dgm:t>
    </dgm:pt>
    <dgm:pt modelId="{7FC876E3-C65F-43B0-B2E1-E909C20B70B8}" type="sibTrans" cxnId="{366D356F-B7A4-4D98-9FF2-FCC718B4E2C8}">
      <dgm:prSet/>
      <dgm:spPr/>
      <dgm:t>
        <a:bodyPr/>
        <a:lstStyle/>
        <a:p>
          <a:endParaRPr lang="es-EC"/>
        </a:p>
      </dgm:t>
    </dgm:pt>
    <dgm:pt modelId="{244254A5-37E5-4A67-8083-6D5FDE8BA6D2}">
      <dgm:prSet phldrT="[Texto]"/>
      <dgm:spPr/>
      <dgm:t>
        <a:bodyPr/>
        <a:lstStyle/>
        <a:p>
          <a:r>
            <a:rPr lang="es-EC" dirty="0" smtClean="0">
              <a:latin typeface="Times New Roman" panose="02020603050405020304" pitchFamily="18" charset="0"/>
              <a:cs typeface="Times New Roman" panose="02020603050405020304" pitchFamily="18" charset="0"/>
            </a:rPr>
            <a:t>Área que cubre cada aeronave </a:t>
          </a:r>
          <a:endParaRPr lang="es-EC" dirty="0">
            <a:latin typeface="Times New Roman" panose="02020603050405020304" pitchFamily="18" charset="0"/>
            <a:cs typeface="Times New Roman" panose="02020603050405020304" pitchFamily="18" charset="0"/>
          </a:endParaRPr>
        </a:p>
      </dgm:t>
    </dgm:pt>
    <dgm:pt modelId="{93142863-56CF-4AEE-953E-17067EDA9C7C}" type="parTrans" cxnId="{41B0C64E-6A1C-4CA6-9CA9-3032F0EA96B9}">
      <dgm:prSet/>
      <dgm:spPr/>
      <dgm:t>
        <a:bodyPr/>
        <a:lstStyle/>
        <a:p>
          <a:endParaRPr lang="es-EC"/>
        </a:p>
      </dgm:t>
    </dgm:pt>
    <dgm:pt modelId="{0811F621-1165-47B9-BDF9-C048A69F5A90}" type="sibTrans" cxnId="{41B0C64E-6A1C-4CA6-9CA9-3032F0EA96B9}">
      <dgm:prSet/>
      <dgm:spPr/>
      <dgm:t>
        <a:bodyPr/>
        <a:lstStyle/>
        <a:p>
          <a:endParaRPr lang="es-EC"/>
        </a:p>
      </dgm:t>
    </dgm:pt>
    <dgm:pt modelId="{9174D27D-E309-4F6D-8D26-B4A05BBA9B43}">
      <dgm:prSet phldrT="[Texto]"/>
      <dgm:spPr/>
      <dgm:t>
        <a:bodyPr/>
        <a:lstStyle/>
        <a:p>
          <a:r>
            <a:rPr lang="es-EC" dirty="0" smtClean="0">
              <a:latin typeface="Times New Roman" panose="02020603050405020304" pitchFamily="18" charset="0"/>
              <a:cs typeface="Times New Roman" panose="02020603050405020304" pitchFamily="18" charset="0"/>
            </a:rPr>
            <a:t>Condiciones ambientales idóneas</a:t>
          </a:r>
          <a:endParaRPr lang="es-EC" dirty="0">
            <a:latin typeface="Times New Roman" panose="02020603050405020304" pitchFamily="18" charset="0"/>
            <a:cs typeface="Times New Roman" panose="02020603050405020304" pitchFamily="18" charset="0"/>
          </a:endParaRPr>
        </a:p>
      </dgm:t>
    </dgm:pt>
    <dgm:pt modelId="{0C954C20-0F52-4F26-B96D-6C51393047C9}" type="parTrans" cxnId="{4479BDD5-7083-490D-B64D-7460F76FBCB2}">
      <dgm:prSet/>
      <dgm:spPr/>
      <dgm:t>
        <a:bodyPr/>
        <a:lstStyle/>
        <a:p>
          <a:endParaRPr lang="es-EC"/>
        </a:p>
      </dgm:t>
    </dgm:pt>
    <dgm:pt modelId="{27453C68-C4DE-4F84-AC4B-752F745C8F34}" type="sibTrans" cxnId="{4479BDD5-7083-490D-B64D-7460F76FBCB2}">
      <dgm:prSet/>
      <dgm:spPr/>
      <dgm:t>
        <a:bodyPr/>
        <a:lstStyle/>
        <a:p>
          <a:endParaRPr lang="es-EC"/>
        </a:p>
      </dgm:t>
    </dgm:pt>
    <dgm:pt modelId="{F5158404-9D29-4A7B-BDDB-C6BC6EA09A5A}">
      <dgm:prSet phldrT="[Texto]"/>
      <dgm:spPr/>
      <dgm:t>
        <a:bodyPr/>
        <a:lstStyle/>
        <a:p>
          <a:r>
            <a:rPr lang="es-EC" dirty="0" smtClean="0">
              <a:latin typeface="Times New Roman" panose="02020603050405020304" pitchFamily="18" charset="0"/>
              <a:cs typeface="Times New Roman" panose="02020603050405020304" pitchFamily="18" charset="0"/>
            </a:rPr>
            <a:t>Traslapo óptimo</a:t>
          </a:r>
          <a:endParaRPr lang="es-EC" dirty="0">
            <a:latin typeface="Times New Roman" panose="02020603050405020304" pitchFamily="18" charset="0"/>
            <a:cs typeface="Times New Roman" panose="02020603050405020304" pitchFamily="18" charset="0"/>
          </a:endParaRPr>
        </a:p>
      </dgm:t>
    </dgm:pt>
    <dgm:pt modelId="{91FCD022-7C56-4352-9F93-12CE9FBCDD8A}" type="parTrans" cxnId="{288168BB-48F2-4DF9-B896-D42F6EE9BF77}">
      <dgm:prSet/>
      <dgm:spPr/>
      <dgm:t>
        <a:bodyPr/>
        <a:lstStyle/>
        <a:p>
          <a:endParaRPr lang="es-EC"/>
        </a:p>
      </dgm:t>
    </dgm:pt>
    <dgm:pt modelId="{FE79AAB1-6A7A-4340-9E3C-D9E645DA4ED9}" type="sibTrans" cxnId="{288168BB-48F2-4DF9-B896-D42F6EE9BF77}">
      <dgm:prSet/>
      <dgm:spPr/>
      <dgm:t>
        <a:bodyPr/>
        <a:lstStyle/>
        <a:p>
          <a:endParaRPr lang="es-EC"/>
        </a:p>
      </dgm:t>
    </dgm:pt>
    <dgm:pt modelId="{5A6987E8-A6BA-4F4B-9736-ACB482E3B633}" type="pres">
      <dgm:prSet presAssocID="{22BAA41B-83DE-4578-A0ED-2CEDDB77C198}" presName="arrowDiagram" presStyleCnt="0">
        <dgm:presLayoutVars>
          <dgm:chMax val="5"/>
          <dgm:dir/>
          <dgm:resizeHandles val="exact"/>
        </dgm:presLayoutVars>
      </dgm:prSet>
      <dgm:spPr/>
    </dgm:pt>
    <dgm:pt modelId="{51E918B1-ACE6-4851-9F7B-0626CD5A7863}" type="pres">
      <dgm:prSet presAssocID="{22BAA41B-83DE-4578-A0ED-2CEDDB77C198}" presName="arrow" presStyleLbl="bgShp" presStyleIdx="0" presStyleCnt="1"/>
      <dgm:spPr/>
    </dgm:pt>
    <dgm:pt modelId="{276C78BC-7217-45B7-AE31-3B243223EAA4}" type="pres">
      <dgm:prSet presAssocID="{22BAA41B-83DE-4578-A0ED-2CEDDB77C198}" presName="arrowDiagram4" presStyleCnt="0"/>
      <dgm:spPr/>
    </dgm:pt>
    <dgm:pt modelId="{3EB6A3B3-F4DA-4C24-BA02-64D1AE2BFE1A}" type="pres">
      <dgm:prSet presAssocID="{5FCAA33A-DFB8-42F8-9471-D1BB2C3A195E}" presName="bullet4a" presStyleLbl="node1" presStyleIdx="0" presStyleCnt="4"/>
      <dgm:spPr/>
    </dgm:pt>
    <dgm:pt modelId="{C72B31D0-3114-4811-AFC4-D79CAE7C4925}" type="pres">
      <dgm:prSet presAssocID="{5FCAA33A-DFB8-42F8-9471-D1BB2C3A195E}" presName="textBox4a" presStyleLbl="revTx" presStyleIdx="0" presStyleCnt="4" custLinFactNeighborX="13196" custLinFactNeighborY="13244">
        <dgm:presLayoutVars>
          <dgm:bulletEnabled val="1"/>
        </dgm:presLayoutVars>
      </dgm:prSet>
      <dgm:spPr/>
      <dgm:t>
        <a:bodyPr/>
        <a:lstStyle/>
        <a:p>
          <a:endParaRPr lang="en-US"/>
        </a:p>
      </dgm:t>
    </dgm:pt>
    <dgm:pt modelId="{AD0CE1CB-8A68-4A88-8544-396ECBBCADEF}" type="pres">
      <dgm:prSet presAssocID="{244254A5-37E5-4A67-8083-6D5FDE8BA6D2}" presName="bullet4b" presStyleLbl="node1" presStyleIdx="1" presStyleCnt="4"/>
      <dgm:spPr/>
    </dgm:pt>
    <dgm:pt modelId="{7D5E97BE-BEA5-4C00-A607-BCDD114DA0E9}" type="pres">
      <dgm:prSet presAssocID="{244254A5-37E5-4A67-8083-6D5FDE8BA6D2}" presName="textBox4b" presStyleLbl="revTx" presStyleIdx="1" presStyleCnt="4" custScaleY="75141" custLinFactNeighborY="5912">
        <dgm:presLayoutVars>
          <dgm:bulletEnabled val="1"/>
        </dgm:presLayoutVars>
      </dgm:prSet>
      <dgm:spPr/>
      <dgm:t>
        <a:bodyPr/>
        <a:lstStyle/>
        <a:p>
          <a:endParaRPr lang="en-US"/>
        </a:p>
      </dgm:t>
    </dgm:pt>
    <dgm:pt modelId="{6C114D1F-6052-4758-970E-3E7AA05FBA62}" type="pres">
      <dgm:prSet presAssocID="{9174D27D-E309-4F6D-8D26-B4A05BBA9B43}" presName="bullet4c" presStyleLbl="node1" presStyleIdx="2" presStyleCnt="4"/>
      <dgm:spPr/>
    </dgm:pt>
    <dgm:pt modelId="{1DF938F5-571A-4787-9ECF-F58A3F1E20BE}" type="pres">
      <dgm:prSet presAssocID="{9174D27D-E309-4F6D-8D26-B4A05BBA9B43}" presName="textBox4c" presStyleLbl="revTx" presStyleIdx="2" presStyleCnt="4" custScaleY="68800">
        <dgm:presLayoutVars>
          <dgm:bulletEnabled val="1"/>
        </dgm:presLayoutVars>
      </dgm:prSet>
      <dgm:spPr/>
      <dgm:t>
        <a:bodyPr/>
        <a:lstStyle/>
        <a:p>
          <a:endParaRPr lang="en-US"/>
        </a:p>
      </dgm:t>
    </dgm:pt>
    <dgm:pt modelId="{3C201DB4-00D0-4EA5-8000-2BB653F3D09D}" type="pres">
      <dgm:prSet presAssocID="{F5158404-9D29-4A7B-BDDB-C6BC6EA09A5A}" presName="bullet4d" presStyleLbl="node1" presStyleIdx="3" presStyleCnt="4"/>
      <dgm:spPr/>
    </dgm:pt>
    <dgm:pt modelId="{09FF52F5-E764-419F-AF02-8617E4FEFDB0}" type="pres">
      <dgm:prSet presAssocID="{F5158404-9D29-4A7B-BDDB-C6BC6EA09A5A}" presName="textBox4d" presStyleLbl="revTx" presStyleIdx="3" presStyleCnt="4" custScaleY="82466" custLinFactNeighborX="5948" custLinFactNeighborY="-16730">
        <dgm:presLayoutVars>
          <dgm:bulletEnabled val="1"/>
        </dgm:presLayoutVars>
      </dgm:prSet>
      <dgm:spPr/>
      <dgm:t>
        <a:bodyPr/>
        <a:lstStyle/>
        <a:p>
          <a:endParaRPr lang="es-EC"/>
        </a:p>
      </dgm:t>
    </dgm:pt>
  </dgm:ptLst>
  <dgm:cxnLst>
    <dgm:cxn modelId="{288168BB-48F2-4DF9-B896-D42F6EE9BF77}" srcId="{22BAA41B-83DE-4578-A0ED-2CEDDB77C198}" destId="{F5158404-9D29-4A7B-BDDB-C6BC6EA09A5A}" srcOrd="3" destOrd="0" parTransId="{91FCD022-7C56-4352-9F93-12CE9FBCDD8A}" sibTransId="{FE79AAB1-6A7A-4340-9E3C-D9E645DA4ED9}"/>
    <dgm:cxn modelId="{1E1F70DC-3583-4C20-A081-1B254F14648E}" type="presOf" srcId="{22BAA41B-83DE-4578-A0ED-2CEDDB77C198}" destId="{5A6987E8-A6BA-4F4B-9736-ACB482E3B633}" srcOrd="0" destOrd="0" presId="urn:microsoft.com/office/officeart/2005/8/layout/arrow2"/>
    <dgm:cxn modelId="{366D356F-B7A4-4D98-9FF2-FCC718B4E2C8}" srcId="{22BAA41B-83DE-4578-A0ED-2CEDDB77C198}" destId="{5FCAA33A-DFB8-42F8-9471-D1BB2C3A195E}" srcOrd="0" destOrd="0" parTransId="{5A7AFB6F-3914-4CC4-87A8-8B12C9639380}" sibTransId="{7FC876E3-C65F-43B0-B2E1-E909C20B70B8}"/>
    <dgm:cxn modelId="{F82F856F-79B1-4104-BA2F-56351D05E5B2}" type="presOf" srcId="{5FCAA33A-DFB8-42F8-9471-D1BB2C3A195E}" destId="{C72B31D0-3114-4811-AFC4-D79CAE7C4925}" srcOrd="0" destOrd="0" presId="urn:microsoft.com/office/officeart/2005/8/layout/arrow2"/>
    <dgm:cxn modelId="{AA10462E-2CDA-4293-B830-646747F69B68}" type="presOf" srcId="{F5158404-9D29-4A7B-BDDB-C6BC6EA09A5A}" destId="{09FF52F5-E764-419F-AF02-8617E4FEFDB0}" srcOrd="0" destOrd="0" presId="urn:microsoft.com/office/officeart/2005/8/layout/arrow2"/>
    <dgm:cxn modelId="{1C104BD3-6F5C-4131-A359-A2A7AF3A027E}" type="presOf" srcId="{244254A5-37E5-4A67-8083-6D5FDE8BA6D2}" destId="{7D5E97BE-BEA5-4C00-A607-BCDD114DA0E9}" srcOrd="0" destOrd="0" presId="urn:microsoft.com/office/officeart/2005/8/layout/arrow2"/>
    <dgm:cxn modelId="{4479BDD5-7083-490D-B64D-7460F76FBCB2}" srcId="{22BAA41B-83DE-4578-A0ED-2CEDDB77C198}" destId="{9174D27D-E309-4F6D-8D26-B4A05BBA9B43}" srcOrd="2" destOrd="0" parTransId="{0C954C20-0F52-4F26-B96D-6C51393047C9}" sibTransId="{27453C68-C4DE-4F84-AC4B-752F745C8F34}"/>
    <dgm:cxn modelId="{41B0C64E-6A1C-4CA6-9CA9-3032F0EA96B9}" srcId="{22BAA41B-83DE-4578-A0ED-2CEDDB77C198}" destId="{244254A5-37E5-4A67-8083-6D5FDE8BA6D2}" srcOrd="1" destOrd="0" parTransId="{93142863-56CF-4AEE-953E-17067EDA9C7C}" sibTransId="{0811F621-1165-47B9-BDF9-C048A69F5A90}"/>
    <dgm:cxn modelId="{C212912F-77C6-4E1B-8743-42061BBC7692}" type="presOf" srcId="{9174D27D-E309-4F6D-8D26-B4A05BBA9B43}" destId="{1DF938F5-571A-4787-9ECF-F58A3F1E20BE}" srcOrd="0" destOrd="0" presId="urn:microsoft.com/office/officeart/2005/8/layout/arrow2"/>
    <dgm:cxn modelId="{A87F5671-7412-4E23-A01F-02C364D24AF5}" type="presParOf" srcId="{5A6987E8-A6BA-4F4B-9736-ACB482E3B633}" destId="{51E918B1-ACE6-4851-9F7B-0626CD5A7863}" srcOrd="0" destOrd="0" presId="urn:microsoft.com/office/officeart/2005/8/layout/arrow2"/>
    <dgm:cxn modelId="{FD85DFE6-577A-4776-9C99-015D8F28AE5D}" type="presParOf" srcId="{5A6987E8-A6BA-4F4B-9736-ACB482E3B633}" destId="{276C78BC-7217-45B7-AE31-3B243223EAA4}" srcOrd="1" destOrd="0" presId="urn:microsoft.com/office/officeart/2005/8/layout/arrow2"/>
    <dgm:cxn modelId="{F13E875F-A91D-4E5B-8355-7B894C9572B6}" type="presParOf" srcId="{276C78BC-7217-45B7-AE31-3B243223EAA4}" destId="{3EB6A3B3-F4DA-4C24-BA02-64D1AE2BFE1A}" srcOrd="0" destOrd="0" presId="urn:microsoft.com/office/officeart/2005/8/layout/arrow2"/>
    <dgm:cxn modelId="{491CBC69-0F28-4C64-A3D6-24031618A969}" type="presParOf" srcId="{276C78BC-7217-45B7-AE31-3B243223EAA4}" destId="{C72B31D0-3114-4811-AFC4-D79CAE7C4925}" srcOrd="1" destOrd="0" presId="urn:microsoft.com/office/officeart/2005/8/layout/arrow2"/>
    <dgm:cxn modelId="{F50EE933-0829-4EA5-8742-FA311A1967FA}" type="presParOf" srcId="{276C78BC-7217-45B7-AE31-3B243223EAA4}" destId="{AD0CE1CB-8A68-4A88-8544-396ECBBCADEF}" srcOrd="2" destOrd="0" presId="urn:microsoft.com/office/officeart/2005/8/layout/arrow2"/>
    <dgm:cxn modelId="{8608444A-05E2-4D9E-A6B4-DBC993AC0F59}" type="presParOf" srcId="{276C78BC-7217-45B7-AE31-3B243223EAA4}" destId="{7D5E97BE-BEA5-4C00-A607-BCDD114DA0E9}" srcOrd="3" destOrd="0" presId="urn:microsoft.com/office/officeart/2005/8/layout/arrow2"/>
    <dgm:cxn modelId="{044BCE27-1D06-4EDF-AAEE-FE687D43A082}" type="presParOf" srcId="{276C78BC-7217-45B7-AE31-3B243223EAA4}" destId="{6C114D1F-6052-4758-970E-3E7AA05FBA62}" srcOrd="4" destOrd="0" presId="urn:microsoft.com/office/officeart/2005/8/layout/arrow2"/>
    <dgm:cxn modelId="{4E313D51-428C-45ED-BE1F-80D06AB5EACC}" type="presParOf" srcId="{276C78BC-7217-45B7-AE31-3B243223EAA4}" destId="{1DF938F5-571A-4787-9ECF-F58A3F1E20BE}" srcOrd="5" destOrd="0" presId="urn:microsoft.com/office/officeart/2005/8/layout/arrow2"/>
    <dgm:cxn modelId="{089CE567-7BCD-4A1F-843B-C26DB0CDAD40}" type="presParOf" srcId="{276C78BC-7217-45B7-AE31-3B243223EAA4}" destId="{3C201DB4-00D0-4EA5-8000-2BB653F3D09D}" srcOrd="6" destOrd="0" presId="urn:microsoft.com/office/officeart/2005/8/layout/arrow2"/>
    <dgm:cxn modelId="{C3B535C1-9A4C-4BEB-976A-09D5F99ED44D}" type="presParOf" srcId="{276C78BC-7217-45B7-AE31-3B243223EAA4}" destId="{09FF52F5-E764-419F-AF02-8617E4FEFDB0}"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E7BE5E4D-72C7-4AF9-AEAB-F498CE9B77E9}" type="presOf" srcId="{60AD7A1D-FB0F-443F-A9E5-5CE1D415ED1E}" destId="{EFEFE17D-562F-422E-9A8B-6EBBC6475B9C}" srcOrd="0" destOrd="0" presId="urn:microsoft.com/office/officeart/2005/8/layout/hChevron3"/>
    <dgm:cxn modelId="{8D18CBCC-34C9-49BE-9BFD-D93F737E55D4}" type="presOf" srcId="{86BC7797-A518-4648-B5EA-52E6581F56CF}" destId="{34BD397B-1A39-4CAA-8CD8-A565B183D53D}" srcOrd="0" destOrd="0" presId="urn:microsoft.com/office/officeart/2005/8/layout/hChevron3"/>
    <dgm:cxn modelId="{33127544-2496-4D50-8DC2-828F8760C32A}" type="presOf" srcId="{01073E20-46F2-48EE-9087-F98DA95A6325}" destId="{84C4943A-E80F-4AC5-88DF-CC6C0CBCCC38}"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C35A0B53-2820-4400-B37C-14F25F00AF86}" type="presOf" srcId="{B2B6B42C-ABCC-4B52-B9F5-FE1E822C42EC}" destId="{28477D48-2258-423E-A969-AA8AEC15BDD1}"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B538A653-164A-45C5-AC7E-11DCF26CD9E1}" srcId="{5142D3A9-5739-4661-ABFB-862D967CA231}" destId="{EDAA1E35-EFA3-4CBA-96E4-20F69DC08953}" srcOrd="3" destOrd="0" parTransId="{F4D79474-BD83-49A6-BB45-732F2C1BCECC}" sibTransId="{013CED7C-1F49-4C1F-B2F2-59DF97A50DAE}"/>
    <dgm:cxn modelId="{8D5E7620-6E39-42D5-A3D0-F59C677149A6}" type="presOf" srcId="{EDAA1E35-EFA3-4CBA-96E4-20F69DC08953}" destId="{1C514283-BEAC-4D68-97C1-85EAEA87B1E2}" srcOrd="0" destOrd="0" presId="urn:microsoft.com/office/officeart/2005/8/layout/hChevron3"/>
    <dgm:cxn modelId="{EF1B0020-9CA4-4114-98B9-7786E2D1339F}" type="presOf" srcId="{5142D3A9-5739-4661-ABFB-862D967CA231}" destId="{F1005ED9-2AC1-43BF-91E4-2A17B347AC1A}" srcOrd="0" destOrd="0" presId="urn:microsoft.com/office/officeart/2005/8/layout/hChevron3"/>
    <dgm:cxn modelId="{AB2838EC-1C75-4A35-AE6E-19ADDE55C6C9}" type="presOf" srcId="{28B05722-5DA8-4E82-8B1D-359F1E707293}" destId="{28DACE30-B1FB-4E46-9800-D47DF095E7C4}"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8466A814-50A3-426E-A24F-8015EB065B00}" type="presParOf" srcId="{F1005ED9-2AC1-43BF-91E4-2A17B347AC1A}" destId="{84C4943A-E80F-4AC5-88DF-CC6C0CBCCC38}" srcOrd="0" destOrd="0" presId="urn:microsoft.com/office/officeart/2005/8/layout/hChevron3"/>
    <dgm:cxn modelId="{2541C0E6-2323-4849-A723-D400FB1EE2DF}" type="presParOf" srcId="{F1005ED9-2AC1-43BF-91E4-2A17B347AC1A}" destId="{B65E157A-B99B-4B6D-BA9B-CA50EEADD8B7}" srcOrd="1" destOrd="0" presId="urn:microsoft.com/office/officeart/2005/8/layout/hChevron3"/>
    <dgm:cxn modelId="{94940208-2008-4ECB-AD14-58BDC2D7DA60}" type="presParOf" srcId="{F1005ED9-2AC1-43BF-91E4-2A17B347AC1A}" destId="{28DACE30-B1FB-4E46-9800-D47DF095E7C4}" srcOrd="2" destOrd="0" presId="urn:microsoft.com/office/officeart/2005/8/layout/hChevron3"/>
    <dgm:cxn modelId="{7B1A0EBD-4209-4C69-9774-D3811363500C}" type="presParOf" srcId="{F1005ED9-2AC1-43BF-91E4-2A17B347AC1A}" destId="{F3533C64-0F1A-4B66-9EE5-BE9D2BA4D592}" srcOrd="3" destOrd="0" presId="urn:microsoft.com/office/officeart/2005/8/layout/hChevron3"/>
    <dgm:cxn modelId="{89F0D47D-26D5-4B15-AF15-E2D4C8231AEB}" type="presParOf" srcId="{F1005ED9-2AC1-43BF-91E4-2A17B347AC1A}" destId="{34BD397B-1A39-4CAA-8CD8-A565B183D53D}" srcOrd="4" destOrd="0" presId="urn:microsoft.com/office/officeart/2005/8/layout/hChevron3"/>
    <dgm:cxn modelId="{8D622184-EA40-4B7A-B50F-C93DD6B0930E}" type="presParOf" srcId="{F1005ED9-2AC1-43BF-91E4-2A17B347AC1A}" destId="{389ACE94-9087-4132-A7D7-1C4E7AA8393A}" srcOrd="5" destOrd="0" presId="urn:microsoft.com/office/officeart/2005/8/layout/hChevron3"/>
    <dgm:cxn modelId="{D1BE63E5-1344-4640-AE22-945182BB82AB}" type="presParOf" srcId="{F1005ED9-2AC1-43BF-91E4-2A17B347AC1A}" destId="{1C514283-BEAC-4D68-97C1-85EAEA87B1E2}" srcOrd="6" destOrd="0" presId="urn:microsoft.com/office/officeart/2005/8/layout/hChevron3"/>
    <dgm:cxn modelId="{8B516116-2348-4523-A3A4-C7B242C96CA4}" type="presParOf" srcId="{F1005ED9-2AC1-43BF-91E4-2A17B347AC1A}" destId="{333FDC1D-108D-456B-B82D-8F5E7C1CF085}" srcOrd="7" destOrd="0" presId="urn:microsoft.com/office/officeart/2005/8/layout/hChevron3"/>
    <dgm:cxn modelId="{364844F3-D650-45CC-8053-4EE57B35EF7F}" type="presParOf" srcId="{F1005ED9-2AC1-43BF-91E4-2A17B347AC1A}" destId="{EFEFE17D-562F-422E-9A8B-6EBBC6475B9C}" srcOrd="8" destOrd="0" presId="urn:microsoft.com/office/officeart/2005/8/layout/hChevron3"/>
    <dgm:cxn modelId="{4820230F-870F-4D6C-8FC4-5B84A90A1E95}" type="presParOf" srcId="{F1005ED9-2AC1-43BF-91E4-2A17B347AC1A}" destId="{CC783C34-A849-4412-909D-D3FD88FE59BA}" srcOrd="9" destOrd="0" presId="urn:microsoft.com/office/officeart/2005/8/layout/hChevron3"/>
    <dgm:cxn modelId="{AC3C35B7-9A3D-43C4-98DC-F346ABA14D1B}"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1D72C9E-5F0F-4A82-8233-F13E5BE79B9C}" type="doc">
      <dgm:prSet loTypeId="urn:microsoft.com/office/officeart/2005/8/layout/bProcess3" loCatId="process" qsTypeId="urn:microsoft.com/office/officeart/2005/8/quickstyle/simple3" qsCatId="simple" csTypeId="urn:microsoft.com/office/officeart/2005/8/colors/colorful2" csCatId="colorful" phldr="1"/>
      <dgm:spPr/>
      <dgm:t>
        <a:bodyPr/>
        <a:lstStyle/>
        <a:p>
          <a:endParaRPr lang="es-EC"/>
        </a:p>
      </dgm:t>
    </dgm:pt>
    <dgm:pt modelId="{3B2FA141-3E0A-439C-85EE-0C67D194092E}">
      <dgm:prSet phldrT="[Texto]" custT="1"/>
      <dgm:spPr/>
      <dgm:t>
        <a:bodyPr/>
        <a:lstStyle/>
        <a:p>
          <a:r>
            <a:rPr lang="es-EC" sz="1500" dirty="0" smtClean="0">
              <a:latin typeface="Times New Roman" panose="02020603050405020304" pitchFamily="18" charset="0"/>
              <a:cs typeface="Times New Roman" panose="02020603050405020304" pitchFamily="18" charset="0"/>
            </a:rPr>
            <a:t>Duración batería </a:t>
          </a:r>
          <a:r>
            <a:rPr lang="es-EC" sz="1500" dirty="0" smtClean="0">
              <a:latin typeface="Times New Roman" panose="02020603050405020304" pitchFamily="18" charset="0"/>
              <a:cs typeface="Times New Roman" panose="02020603050405020304" pitchFamily="18" charset="0"/>
              <a:sym typeface="Wingdings" panose="05000000000000000000" pitchFamily="2" charset="2"/>
            </a:rPr>
            <a:t> equipos</a:t>
          </a:r>
          <a:endParaRPr lang="es-EC" sz="1500" dirty="0">
            <a:latin typeface="Times New Roman" panose="02020603050405020304" pitchFamily="18" charset="0"/>
            <a:cs typeface="Times New Roman" panose="02020603050405020304" pitchFamily="18" charset="0"/>
          </a:endParaRPr>
        </a:p>
      </dgm:t>
    </dgm:pt>
    <dgm:pt modelId="{F18C9D77-53DF-49AC-9897-F01F6620A863}" type="parTrans" cxnId="{FDE9D969-2DBA-4648-8CCE-A3BC45FA7AC3}">
      <dgm:prSet/>
      <dgm:spPr/>
      <dgm:t>
        <a:bodyPr/>
        <a:lstStyle/>
        <a:p>
          <a:endParaRPr lang="es-EC"/>
        </a:p>
      </dgm:t>
    </dgm:pt>
    <dgm:pt modelId="{53AFAC29-8E6F-4BE5-86CE-03266E860F60}" type="sibTrans" cxnId="{FDE9D969-2DBA-4648-8CCE-A3BC45FA7AC3}">
      <dgm:prSet/>
      <dgm:spPr/>
      <dgm:t>
        <a:bodyPr/>
        <a:lstStyle/>
        <a:p>
          <a:endParaRPr lang="es-EC"/>
        </a:p>
      </dgm:t>
    </dgm:pt>
    <dgm:pt modelId="{29F71850-83AC-4C34-B774-F72B5EA0173F}">
      <dgm:prSet phldrT="[Texto]" custT="1"/>
      <dgm:spPr/>
      <dgm:t>
        <a:bodyPr/>
        <a:lstStyle/>
        <a:p>
          <a:r>
            <a:rPr lang="es-EC" sz="1500" dirty="0" smtClean="0">
              <a:latin typeface="Times New Roman" panose="02020603050405020304" pitchFamily="18" charset="0"/>
              <a:cs typeface="Times New Roman" panose="02020603050405020304" pitchFamily="18" charset="0"/>
            </a:rPr>
            <a:t>Área del polígono </a:t>
          </a:r>
          <a:r>
            <a:rPr lang="es-EC" sz="1500" dirty="0" smtClean="0">
              <a:latin typeface="Times New Roman" panose="02020603050405020304" pitchFamily="18" charset="0"/>
              <a:cs typeface="Times New Roman" panose="02020603050405020304" pitchFamily="18" charset="0"/>
              <a:sym typeface="Wingdings" pitchFamily="2" charset="2"/>
            </a:rPr>
            <a:t> Topografía</a:t>
          </a:r>
          <a:endParaRPr lang="es-EC" sz="1500" dirty="0">
            <a:latin typeface="Times New Roman" panose="02020603050405020304" pitchFamily="18" charset="0"/>
            <a:cs typeface="Times New Roman" panose="02020603050405020304" pitchFamily="18" charset="0"/>
          </a:endParaRPr>
        </a:p>
      </dgm:t>
    </dgm:pt>
    <dgm:pt modelId="{85464E0D-4544-42D8-A960-29A5D23635AE}" type="parTrans" cxnId="{C9D95EC5-C9C7-4B13-86D7-41A2BA498D6D}">
      <dgm:prSet/>
      <dgm:spPr/>
      <dgm:t>
        <a:bodyPr/>
        <a:lstStyle/>
        <a:p>
          <a:endParaRPr lang="es-EC"/>
        </a:p>
      </dgm:t>
    </dgm:pt>
    <dgm:pt modelId="{BFB5B771-702A-48B8-90DE-400A9C53D59E}" type="sibTrans" cxnId="{C9D95EC5-C9C7-4B13-86D7-41A2BA498D6D}">
      <dgm:prSet/>
      <dgm:spPr/>
      <dgm:t>
        <a:bodyPr/>
        <a:lstStyle/>
        <a:p>
          <a:endParaRPr lang="es-EC"/>
        </a:p>
      </dgm:t>
    </dgm:pt>
    <dgm:pt modelId="{6C6ECA18-7DE8-4FA0-97A2-81A42276E4B1}">
      <dgm:prSet phldrT="[Texto]" custT="1"/>
      <dgm:spPr/>
      <dgm:t>
        <a:bodyPr/>
        <a:lstStyle/>
        <a:p>
          <a:r>
            <a:rPr lang="es-EC" sz="1500" dirty="0" smtClean="0">
              <a:latin typeface="Times New Roman" panose="02020603050405020304" pitchFamily="18" charset="0"/>
              <a:cs typeface="Times New Roman" panose="02020603050405020304" pitchFamily="18" charset="0"/>
            </a:rPr>
            <a:t>Ubicación GCP</a:t>
          </a:r>
          <a:endParaRPr lang="es-EC" sz="1500" dirty="0">
            <a:latin typeface="Times New Roman" panose="02020603050405020304" pitchFamily="18" charset="0"/>
            <a:cs typeface="Times New Roman" panose="02020603050405020304" pitchFamily="18" charset="0"/>
          </a:endParaRPr>
        </a:p>
      </dgm:t>
    </dgm:pt>
    <dgm:pt modelId="{6CB25F34-4994-4946-9B0D-F19368804A5C}" type="parTrans" cxnId="{8E29C6FE-E8C4-4280-818E-A2DBD2B91F5F}">
      <dgm:prSet/>
      <dgm:spPr/>
      <dgm:t>
        <a:bodyPr/>
        <a:lstStyle/>
        <a:p>
          <a:endParaRPr lang="es-EC"/>
        </a:p>
      </dgm:t>
    </dgm:pt>
    <dgm:pt modelId="{AF273326-F21A-4F8C-A742-3D1718B15F09}" type="sibTrans" cxnId="{8E29C6FE-E8C4-4280-818E-A2DBD2B91F5F}">
      <dgm:prSet/>
      <dgm:spPr/>
      <dgm:t>
        <a:bodyPr/>
        <a:lstStyle/>
        <a:p>
          <a:endParaRPr lang="es-EC"/>
        </a:p>
      </dgm:t>
    </dgm:pt>
    <dgm:pt modelId="{76A653B6-977A-40EA-853E-C281F3E09BD2}">
      <dgm:prSet phldrT="[Texto]" custT="1"/>
      <dgm:spPr/>
      <dgm:t>
        <a:bodyPr/>
        <a:lstStyle/>
        <a:p>
          <a:r>
            <a:rPr lang="es-EC" sz="1500" dirty="0" smtClean="0">
              <a:latin typeface="Times New Roman" panose="02020603050405020304" pitchFamily="18" charset="0"/>
              <a:cs typeface="Times New Roman" panose="02020603050405020304" pitchFamily="18" charset="0"/>
            </a:rPr>
            <a:t>Identificación GCP en campo</a:t>
          </a:r>
          <a:endParaRPr lang="es-EC" sz="1500" dirty="0">
            <a:latin typeface="Times New Roman" panose="02020603050405020304" pitchFamily="18" charset="0"/>
            <a:cs typeface="Times New Roman" panose="02020603050405020304" pitchFamily="18" charset="0"/>
          </a:endParaRPr>
        </a:p>
      </dgm:t>
    </dgm:pt>
    <dgm:pt modelId="{698483C1-C944-4C2D-A3E9-4E1A64A93F71}" type="parTrans" cxnId="{5CB38514-DC16-4E72-8427-5E1DBCE377FE}">
      <dgm:prSet/>
      <dgm:spPr/>
      <dgm:t>
        <a:bodyPr/>
        <a:lstStyle/>
        <a:p>
          <a:endParaRPr lang="es-EC"/>
        </a:p>
      </dgm:t>
    </dgm:pt>
    <dgm:pt modelId="{66AF5B93-952B-4AE1-A96F-C56CBBFF1C43}" type="sibTrans" cxnId="{5CB38514-DC16-4E72-8427-5E1DBCE377FE}">
      <dgm:prSet/>
      <dgm:spPr/>
      <dgm:t>
        <a:bodyPr/>
        <a:lstStyle/>
        <a:p>
          <a:endParaRPr lang="es-EC"/>
        </a:p>
      </dgm:t>
    </dgm:pt>
    <dgm:pt modelId="{251AE1D1-9306-4390-B2BB-68188635F666}">
      <dgm:prSet phldrT="[Texto]" custT="1"/>
      <dgm:spPr/>
      <dgm:t>
        <a:bodyPr/>
        <a:lstStyle/>
        <a:p>
          <a:r>
            <a:rPr lang="es-EC" sz="1500" dirty="0" smtClean="0">
              <a:latin typeface="Times New Roman" panose="02020603050405020304" pitchFamily="18" charset="0"/>
              <a:cs typeface="Times New Roman" panose="02020603050405020304" pitchFamily="18" charset="0"/>
            </a:rPr>
            <a:t>Personal capacitado y suficiente</a:t>
          </a:r>
          <a:endParaRPr lang="es-EC" sz="1500" dirty="0">
            <a:latin typeface="Times New Roman" panose="02020603050405020304" pitchFamily="18" charset="0"/>
            <a:cs typeface="Times New Roman" panose="02020603050405020304" pitchFamily="18" charset="0"/>
          </a:endParaRPr>
        </a:p>
      </dgm:t>
    </dgm:pt>
    <dgm:pt modelId="{D2BBBDFD-A2D5-4336-8DD0-36DA5301ED24}" type="parTrans" cxnId="{4E7D71F4-07BD-4352-982D-4862B5CE8AC0}">
      <dgm:prSet/>
      <dgm:spPr/>
      <dgm:t>
        <a:bodyPr/>
        <a:lstStyle/>
        <a:p>
          <a:endParaRPr lang="es-EC"/>
        </a:p>
      </dgm:t>
    </dgm:pt>
    <dgm:pt modelId="{B4D7DB33-A444-4DBF-BDE8-F780A3082415}" type="sibTrans" cxnId="{4E7D71F4-07BD-4352-982D-4862B5CE8AC0}">
      <dgm:prSet/>
      <dgm:spPr/>
      <dgm:t>
        <a:bodyPr/>
        <a:lstStyle/>
        <a:p>
          <a:endParaRPr lang="es-EC"/>
        </a:p>
      </dgm:t>
    </dgm:pt>
    <dgm:pt modelId="{4AA95774-2566-4549-B74B-69446B765BD2}">
      <dgm:prSet phldrT="[Texto]" custT="1"/>
      <dgm:spPr/>
      <dgm:t>
        <a:bodyPr/>
        <a:lstStyle/>
        <a:p>
          <a:r>
            <a:rPr lang="es-EC" sz="1500" dirty="0" smtClean="0">
              <a:latin typeface="Times New Roman" panose="02020603050405020304" pitchFamily="18" charset="0"/>
              <a:cs typeface="Times New Roman" panose="02020603050405020304" pitchFamily="18" charset="0"/>
            </a:rPr>
            <a:t>Auto para movilización Drone</a:t>
          </a:r>
          <a:endParaRPr lang="es-EC" sz="1500" dirty="0">
            <a:latin typeface="Times New Roman" panose="02020603050405020304" pitchFamily="18" charset="0"/>
            <a:cs typeface="Times New Roman" panose="02020603050405020304" pitchFamily="18" charset="0"/>
          </a:endParaRPr>
        </a:p>
      </dgm:t>
    </dgm:pt>
    <dgm:pt modelId="{EBFB43F3-06C3-41D2-A659-BAFF4801A2CC}" type="parTrans" cxnId="{42496A7F-B2D6-487E-8865-EAD6111B3AA5}">
      <dgm:prSet/>
      <dgm:spPr/>
      <dgm:t>
        <a:bodyPr/>
        <a:lstStyle/>
        <a:p>
          <a:endParaRPr lang="es-EC"/>
        </a:p>
      </dgm:t>
    </dgm:pt>
    <dgm:pt modelId="{E77D8E2B-8EE9-4771-AE07-8232154E33C5}" type="sibTrans" cxnId="{42496A7F-B2D6-487E-8865-EAD6111B3AA5}">
      <dgm:prSet/>
      <dgm:spPr/>
      <dgm:t>
        <a:bodyPr/>
        <a:lstStyle/>
        <a:p>
          <a:endParaRPr lang="es-EC"/>
        </a:p>
      </dgm:t>
    </dgm:pt>
    <dgm:pt modelId="{1B577F3B-7128-4F0F-8E95-67703964345D}">
      <dgm:prSet phldrT="[Texto]" custT="1"/>
      <dgm:spPr/>
      <dgm:t>
        <a:bodyPr/>
        <a:lstStyle/>
        <a:p>
          <a:r>
            <a:rPr lang="es-EC" sz="1500" dirty="0" smtClean="0">
              <a:latin typeface="Times New Roman" panose="02020603050405020304" pitchFamily="18" charset="0"/>
              <a:cs typeface="Times New Roman" panose="02020603050405020304" pitchFamily="18" charset="0"/>
            </a:rPr>
            <a:t>Auto para movilización GCP (personal)</a:t>
          </a:r>
          <a:endParaRPr lang="es-EC" sz="1500" dirty="0">
            <a:latin typeface="Times New Roman" panose="02020603050405020304" pitchFamily="18" charset="0"/>
            <a:cs typeface="Times New Roman" panose="02020603050405020304" pitchFamily="18" charset="0"/>
          </a:endParaRPr>
        </a:p>
      </dgm:t>
    </dgm:pt>
    <dgm:pt modelId="{D866C34D-A52D-4C3E-93C9-71D0F43E0728}" type="parTrans" cxnId="{AA0108F8-4B2E-404E-B8F0-C1E8BFCA452B}">
      <dgm:prSet/>
      <dgm:spPr/>
      <dgm:t>
        <a:bodyPr/>
        <a:lstStyle/>
        <a:p>
          <a:endParaRPr lang="es-EC"/>
        </a:p>
      </dgm:t>
    </dgm:pt>
    <dgm:pt modelId="{60AE0976-5E66-4B2D-955B-1810E295DAF1}" type="sibTrans" cxnId="{AA0108F8-4B2E-404E-B8F0-C1E8BFCA452B}">
      <dgm:prSet/>
      <dgm:spPr/>
      <dgm:t>
        <a:bodyPr/>
        <a:lstStyle/>
        <a:p>
          <a:endParaRPr lang="es-EC"/>
        </a:p>
      </dgm:t>
    </dgm:pt>
    <dgm:pt modelId="{99962882-425A-413C-A38D-0BBA2867D1B6}">
      <dgm:prSet phldrT="[Texto]" custT="1"/>
      <dgm:spPr/>
      <dgm:t>
        <a:bodyPr/>
        <a:lstStyle/>
        <a:p>
          <a:r>
            <a:rPr lang="es-EC" sz="1500" dirty="0" smtClean="0">
              <a:latin typeface="Times New Roman" panose="02020603050405020304" pitchFamily="18" charset="0"/>
              <a:cs typeface="Times New Roman" panose="02020603050405020304" pitchFamily="18" charset="0"/>
            </a:rPr>
            <a:t>Actualizaciones aeronave</a:t>
          </a:r>
          <a:endParaRPr lang="es-EC" sz="1500" dirty="0">
            <a:latin typeface="Times New Roman" panose="02020603050405020304" pitchFamily="18" charset="0"/>
            <a:cs typeface="Times New Roman" panose="02020603050405020304" pitchFamily="18" charset="0"/>
          </a:endParaRPr>
        </a:p>
      </dgm:t>
    </dgm:pt>
    <dgm:pt modelId="{3EA3667C-C899-4DBC-BFEC-057D0072FEF5}" type="parTrans" cxnId="{6B812647-CEB1-4557-95D1-8BB326CA591D}">
      <dgm:prSet/>
      <dgm:spPr/>
      <dgm:t>
        <a:bodyPr/>
        <a:lstStyle/>
        <a:p>
          <a:endParaRPr lang="es-EC"/>
        </a:p>
      </dgm:t>
    </dgm:pt>
    <dgm:pt modelId="{16844EEF-579D-4FF8-810E-C61EE07CAE54}" type="sibTrans" cxnId="{6B812647-CEB1-4557-95D1-8BB326CA591D}">
      <dgm:prSet/>
      <dgm:spPr/>
      <dgm:t>
        <a:bodyPr/>
        <a:lstStyle/>
        <a:p>
          <a:endParaRPr lang="es-EC"/>
        </a:p>
      </dgm:t>
    </dgm:pt>
    <dgm:pt modelId="{1401BBA6-8D4F-4892-81DC-E1F40D0FEFB2}">
      <dgm:prSet phldrT="[Texto]" custT="1"/>
      <dgm:spPr/>
      <dgm:t>
        <a:bodyPr/>
        <a:lstStyle/>
        <a:p>
          <a:r>
            <a:rPr lang="es-EC" sz="1500" dirty="0" smtClean="0">
              <a:latin typeface="Times New Roman" panose="02020603050405020304" pitchFamily="18" charset="0"/>
              <a:cs typeface="Times New Roman" panose="02020603050405020304" pitchFamily="18" charset="0"/>
            </a:rPr>
            <a:t>Calibración de la cámara</a:t>
          </a:r>
          <a:endParaRPr lang="es-EC" sz="1500" dirty="0">
            <a:latin typeface="Times New Roman" panose="02020603050405020304" pitchFamily="18" charset="0"/>
            <a:cs typeface="Times New Roman" panose="02020603050405020304" pitchFamily="18" charset="0"/>
          </a:endParaRPr>
        </a:p>
      </dgm:t>
    </dgm:pt>
    <dgm:pt modelId="{1EF36639-4942-4800-BC77-758715654EA2}" type="sibTrans" cxnId="{D74DA959-60BE-4316-ACFD-A6AA7C4697CA}">
      <dgm:prSet/>
      <dgm:spPr/>
      <dgm:t>
        <a:bodyPr/>
        <a:lstStyle/>
        <a:p>
          <a:endParaRPr lang="es-EC"/>
        </a:p>
      </dgm:t>
    </dgm:pt>
    <dgm:pt modelId="{FCAFC048-B02A-4CDC-A94E-1DCF853B6898}" type="parTrans" cxnId="{D74DA959-60BE-4316-ACFD-A6AA7C4697CA}">
      <dgm:prSet/>
      <dgm:spPr/>
      <dgm:t>
        <a:bodyPr/>
        <a:lstStyle/>
        <a:p>
          <a:endParaRPr lang="es-EC"/>
        </a:p>
      </dgm:t>
    </dgm:pt>
    <dgm:pt modelId="{0800E630-31C2-419D-BF5F-5E3928D39A76}" type="pres">
      <dgm:prSet presAssocID="{41D72C9E-5F0F-4A82-8233-F13E5BE79B9C}" presName="Name0" presStyleCnt="0">
        <dgm:presLayoutVars>
          <dgm:dir/>
          <dgm:resizeHandles val="exact"/>
        </dgm:presLayoutVars>
      </dgm:prSet>
      <dgm:spPr/>
      <dgm:t>
        <a:bodyPr/>
        <a:lstStyle/>
        <a:p>
          <a:endParaRPr lang="en-US"/>
        </a:p>
      </dgm:t>
    </dgm:pt>
    <dgm:pt modelId="{CF27BF9C-0BED-438E-B64E-99D1395E3AED}" type="pres">
      <dgm:prSet presAssocID="{3B2FA141-3E0A-439C-85EE-0C67D194092E}" presName="node" presStyleLbl="node1" presStyleIdx="0" presStyleCnt="9">
        <dgm:presLayoutVars>
          <dgm:bulletEnabled val="1"/>
        </dgm:presLayoutVars>
      </dgm:prSet>
      <dgm:spPr/>
      <dgm:t>
        <a:bodyPr/>
        <a:lstStyle/>
        <a:p>
          <a:endParaRPr lang="en-US"/>
        </a:p>
      </dgm:t>
    </dgm:pt>
    <dgm:pt modelId="{5537022F-DB3F-4B8A-9A4C-0374F10220B5}" type="pres">
      <dgm:prSet presAssocID="{53AFAC29-8E6F-4BE5-86CE-03266E860F60}" presName="sibTrans" presStyleLbl="sibTrans1D1" presStyleIdx="0" presStyleCnt="8"/>
      <dgm:spPr/>
      <dgm:t>
        <a:bodyPr/>
        <a:lstStyle/>
        <a:p>
          <a:endParaRPr lang="en-US"/>
        </a:p>
      </dgm:t>
    </dgm:pt>
    <dgm:pt modelId="{218A9312-449C-4DBD-AF01-5C9996323DAB}" type="pres">
      <dgm:prSet presAssocID="{53AFAC29-8E6F-4BE5-86CE-03266E860F60}" presName="connectorText" presStyleLbl="sibTrans1D1" presStyleIdx="0" presStyleCnt="8"/>
      <dgm:spPr/>
      <dgm:t>
        <a:bodyPr/>
        <a:lstStyle/>
        <a:p>
          <a:endParaRPr lang="en-US"/>
        </a:p>
      </dgm:t>
    </dgm:pt>
    <dgm:pt modelId="{C434EDB5-2891-42FE-B2AB-9481C909CBF0}" type="pres">
      <dgm:prSet presAssocID="{29F71850-83AC-4C34-B774-F72B5EA0173F}" presName="node" presStyleLbl="node1" presStyleIdx="1" presStyleCnt="9">
        <dgm:presLayoutVars>
          <dgm:bulletEnabled val="1"/>
        </dgm:presLayoutVars>
      </dgm:prSet>
      <dgm:spPr/>
      <dgm:t>
        <a:bodyPr/>
        <a:lstStyle/>
        <a:p>
          <a:endParaRPr lang="en-US"/>
        </a:p>
      </dgm:t>
    </dgm:pt>
    <dgm:pt modelId="{3E48DCD1-BBD3-4F97-BF9A-9DB6C76D81AC}" type="pres">
      <dgm:prSet presAssocID="{BFB5B771-702A-48B8-90DE-400A9C53D59E}" presName="sibTrans" presStyleLbl="sibTrans1D1" presStyleIdx="1" presStyleCnt="8"/>
      <dgm:spPr/>
      <dgm:t>
        <a:bodyPr/>
        <a:lstStyle/>
        <a:p>
          <a:endParaRPr lang="en-US"/>
        </a:p>
      </dgm:t>
    </dgm:pt>
    <dgm:pt modelId="{72DBB6FD-DB83-4010-9397-28DC21AA6B43}" type="pres">
      <dgm:prSet presAssocID="{BFB5B771-702A-48B8-90DE-400A9C53D59E}" presName="connectorText" presStyleLbl="sibTrans1D1" presStyleIdx="1" presStyleCnt="8"/>
      <dgm:spPr/>
      <dgm:t>
        <a:bodyPr/>
        <a:lstStyle/>
        <a:p>
          <a:endParaRPr lang="en-US"/>
        </a:p>
      </dgm:t>
    </dgm:pt>
    <dgm:pt modelId="{5D157BFD-6E56-4F96-B4DF-17B43E77C139}" type="pres">
      <dgm:prSet presAssocID="{6C6ECA18-7DE8-4FA0-97A2-81A42276E4B1}" presName="node" presStyleLbl="node1" presStyleIdx="2" presStyleCnt="9">
        <dgm:presLayoutVars>
          <dgm:bulletEnabled val="1"/>
        </dgm:presLayoutVars>
      </dgm:prSet>
      <dgm:spPr/>
      <dgm:t>
        <a:bodyPr/>
        <a:lstStyle/>
        <a:p>
          <a:endParaRPr lang="en-US"/>
        </a:p>
      </dgm:t>
    </dgm:pt>
    <dgm:pt modelId="{BD8AD895-9389-4D2B-A1E7-0D6FB3FEABB8}" type="pres">
      <dgm:prSet presAssocID="{AF273326-F21A-4F8C-A742-3D1718B15F09}" presName="sibTrans" presStyleLbl="sibTrans1D1" presStyleIdx="2" presStyleCnt="8"/>
      <dgm:spPr/>
      <dgm:t>
        <a:bodyPr/>
        <a:lstStyle/>
        <a:p>
          <a:endParaRPr lang="en-US"/>
        </a:p>
      </dgm:t>
    </dgm:pt>
    <dgm:pt modelId="{801C15A5-999C-4E9B-90C7-5232D473A925}" type="pres">
      <dgm:prSet presAssocID="{AF273326-F21A-4F8C-A742-3D1718B15F09}" presName="connectorText" presStyleLbl="sibTrans1D1" presStyleIdx="2" presStyleCnt="8"/>
      <dgm:spPr/>
      <dgm:t>
        <a:bodyPr/>
        <a:lstStyle/>
        <a:p>
          <a:endParaRPr lang="en-US"/>
        </a:p>
      </dgm:t>
    </dgm:pt>
    <dgm:pt modelId="{0510223E-C57E-4F39-A70E-45E6E6DC2873}" type="pres">
      <dgm:prSet presAssocID="{76A653B6-977A-40EA-853E-C281F3E09BD2}" presName="node" presStyleLbl="node1" presStyleIdx="3" presStyleCnt="9">
        <dgm:presLayoutVars>
          <dgm:bulletEnabled val="1"/>
        </dgm:presLayoutVars>
      </dgm:prSet>
      <dgm:spPr/>
      <dgm:t>
        <a:bodyPr/>
        <a:lstStyle/>
        <a:p>
          <a:endParaRPr lang="en-US"/>
        </a:p>
      </dgm:t>
    </dgm:pt>
    <dgm:pt modelId="{C3C4A123-26BF-409A-8C10-95CAD37CC739}" type="pres">
      <dgm:prSet presAssocID="{66AF5B93-952B-4AE1-A96F-C56CBBFF1C43}" presName="sibTrans" presStyleLbl="sibTrans1D1" presStyleIdx="3" presStyleCnt="8"/>
      <dgm:spPr/>
      <dgm:t>
        <a:bodyPr/>
        <a:lstStyle/>
        <a:p>
          <a:endParaRPr lang="en-US"/>
        </a:p>
      </dgm:t>
    </dgm:pt>
    <dgm:pt modelId="{40D46132-9706-43E1-9D29-6D29CAF13693}" type="pres">
      <dgm:prSet presAssocID="{66AF5B93-952B-4AE1-A96F-C56CBBFF1C43}" presName="connectorText" presStyleLbl="sibTrans1D1" presStyleIdx="3" presStyleCnt="8"/>
      <dgm:spPr/>
      <dgm:t>
        <a:bodyPr/>
        <a:lstStyle/>
        <a:p>
          <a:endParaRPr lang="en-US"/>
        </a:p>
      </dgm:t>
    </dgm:pt>
    <dgm:pt modelId="{D54622A4-37C4-40FD-92AE-91EDD4E288A6}" type="pres">
      <dgm:prSet presAssocID="{251AE1D1-9306-4390-B2BB-68188635F666}" presName="node" presStyleLbl="node1" presStyleIdx="4" presStyleCnt="9">
        <dgm:presLayoutVars>
          <dgm:bulletEnabled val="1"/>
        </dgm:presLayoutVars>
      </dgm:prSet>
      <dgm:spPr/>
      <dgm:t>
        <a:bodyPr/>
        <a:lstStyle/>
        <a:p>
          <a:endParaRPr lang="en-US"/>
        </a:p>
      </dgm:t>
    </dgm:pt>
    <dgm:pt modelId="{29389826-3943-4BE8-B935-2848EDDB698A}" type="pres">
      <dgm:prSet presAssocID="{B4D7DB33-A444-4DBF-BDE8-F780A3082415}" presName="sibTrans" presStyleLbl="sibTrans1D1" presStyleIdx="4" presStyleCnt="8"/>
      <dgm:spPr/>
      <dgm:t>
        <a:bodyPr/>
        <a:lstStyle/>
        <a:p>
          <a:endParaRPr lang="en-US"/>
        </a:p>
      </dgm:t>
    </dgm:pt>
    <dgm:pt modelId="{DA1FB8DE-E5E5-4E9F-B9B9-483E00D60EAC}" type="pres">
      <dgm:prSet presAssocID="{B4D7DB33-A444-4DBF-BDE8-F780A3082415}" presName="connectorText" presStyleLbl="sibTrans1D1" presStyleIdx="4" presStyleCnt="8"/>
      <dgm:spPr/>
      <dgm:t>
        <a:bodyPr/>
        <a:lstStyle/>
        <a:p>
          <a:endParaRPr lang="en-US"/>
        </a:p>
      </dgm:t>
    </dgm:pt>
    <dgm:pt modelId="{5476D649-75BC-4AC5-B753-88E60B02DD79}" type="pres">
      <dgm:prSet presAssocID="{4AA95774-2566-4549-B74B-69446B765BD2}" presName="node" presStyleLbl="node1" presStyleIdx="5" presStyleCnt="9">
        <dgm:presLayoutVars>
          <dgm:bulletEnabled val="1"/>
        </dgm:presLayoutVars>
      </dgm:prSet>
      <dgm:spPr/>
      <dgm:t>
        <a:bodyPr/>
        <a:lstStyle/>
        <a:p>
          <a:endParaRPr lang="en-US"/>
        </a:p>
      </dgm:t>
    </dgm:pt>
    <dgm:pt modelId="{3F72CB76-0191-44B1-873C-0E37429542E8}" type="pres">
      <dgm:prSet presAssocID="{E77D8E2B-8EE9-4771-AE07-8232154E33C5}" presName="sibTrans" presStyleLbl="sibTrans1D1" presStyleIdx="5" presStyleCnt="8"/>
      <dgm:spPr/>
      <dgm:t>
        <a:bodyPr/>
        <a:lstStyle/>
        <a:p>
          <a:endParaRPr lang="en-US"/>
        </a:p>
      </dgm:t>
    </dgm:pt>
    <dgm:pt modelId="{3417B881-27B1-4B9D-A47F-78655FAE44C4}" type="pres">
      <dgm:prSet presAssocID="{E77D8E2B-8EE9-4771-AE07-8232154E33C5}" presName="connectorText" presStyleLbl="sibTrans1D1" presStyleIdx="5" presStyleCnt="8"/>
      <dgm:spPr/>
      <dgm:t>
        <a:bodyPr/>
        <a:lstStyle/>
        <a:p>
          <a:endParaRPr lang="en-US"/>
        </a:p>
      </dgm:t>
    </dgm:pt>
    <dgm:pt modelId="{0AE622AB-7DF8-4B72-BD6B-3C468ED895B0}" type="pres">
      <dgm:prSet presAssocID="{1B577F3B-7128-4F0F-8E95-67703964345D}" presName="node" presStyleLbl="node1" presStyleIdx="6" presStyleCnt="9">
        <dgm:presLayoutVars>
          <dgm:bulletEnabled val="1"/>
        </dgm:presLayoutVars>
      </dgm:prSet>
      <dgm:spPr/>
      <dgm:t>
        <a:bodyPr/>
        <a:lstStyle/>
        <a:p>
          <a:endParaRPr lang="en-US"/>
        </a:p>
      </dgm:t>
    </dgm:pt>
    <dgm:pt modelId="{FA6CDC0E-FF0E-4637-850F-8F2E39FBFFFF}" type="pres">
      <dgm:prSet presAssocID="{60AE0976-5E66-4B2D-955B-1810E295DAF1}" presName="sibTrans" presStyleLbl="sibTrans1D1" presStyleIdx="6" presStyleCnt="8"/>
      <dgm:spPr/>
      <dgm:t>
        <a:bodyPr/>
        <a:lstStyle/>
        <a:p>
          <a:endParaRPr lang="en-US"/>
        </a:p>
      </dgm:t>
    </dgm:pt>
    <dgm:pt modelId="{55886FE3-59D9-43B8-AC50-C53764B86BBB}" type="pres">
      <dgm:prSet presAssocID="{60AE0976-5E66-4B2D-955B-1810E295DAF1}" presName="connectorText" presStyleLbl="sibTrans1D1" presStyleIdx="6" presStyleCnt="8"/>
      <dgm:spPr/>
      <dgm:t>
        <a:bodyPr/>
        <a:lstStyle/>
        <a:p>
          <a:endParaRPr lang="en-US"/>
        </a:p>
      </dgm:t>
    </dgm:pt>
    <dgm:pt modelId="{C273B94E-92C3-4B09-A23C-C6D12B60CF71}" type="pres">
      <dgm:prSet presAssocID="{1401BBA6-8D4F-4892-81DC-E1F40D0FEFB2}" presName="node" presStyleLbl="node1" presStyleIdx="7" presStyleCnt="9">
        <dgm:presLayoutVars>
          <dgm:bulletEnabled val="1"/>
        </dgm:presLayoutVars>
      </dgm:prSet>
      <dgm:spPr/>
      <dgm:t>
        <a:bodyPr/>
        <a:lstStyle/>
        <a:p>
          <a:endParaRPr lang="en-US"/>
        </a:p>
      </dgm:t>
    </dgm:pt>
    <dgm:pt modelId="{86EEF639-5AD4-40B1-9E97-91DC6DC30D78}" type="pres">
      <dgm:prSet presAssocID="{1EF36639-4942-4800-BC77-758715654EA2}" presName="sibTrans" presStyleLbl="sibTrans1D1" presStyleIdx="7" presStyleCnt="8"/>
      <dgm:spPr/>
      <dgm:t>
        <a:bodyPr/>
        <a:lstStyle/>
        <a:p>
          <a:endParaRPr lang="en-US"/>
        </a:p>
      </dgm:t>
    </dgm:pt>
    <dgm:pt modelId="{37D7E953-BF12-416A-9CB5-02C2CF10F501}" type="pres">
      <dgm:prSet presAssocID="{1EF36639-4942-4800-BC77-758715654EA2}" presName="connectorText" presStyleLbl="sibTrans1D1" presStyleIdx="7" presStyleCnt="8"/>
      <dgm:spPr/>
      <dgm:t>
        <a:bodyPr/>
        <a:lstStyle/>
        <a:p>
          <a:endParaRPr lang="en-US"/>
        </a:p>
      </dgm:t>
    </dgm:pt>
    <dgm:pt modelId="{CFDD93BC-7212-4B4C-BE1B-F4B4A4A68257}" type="pres">
      <dgm:prSet presAssocID="{99962882-425A-413C-A38D-0BBA2867D1B6}" presName="node" presStyleLbl="node1" presStyleIdx="8" presStyleCnt="9">
        <dgm:presLayoutVars>
          <dgm:bulletEnabled val="1"/>
        </dgm:presLayoutVars>
      </dgm:prSet>
      <dgm:spPr/>
      <dgm:t>
        <a:bodyPr/>
        <a:lstStyle/>
        <a:p>
          <a:endParaRPr lang="en-US"/>
        </a:p>
      </dgm:t>
    </dgm:pt>
  </dgm:ptLst>
  <dgm:cxnLst>
    <dgm:cxn modelId="{7E0758F7-4179-4B78-ADB5-22B14F122016}" type="presOf" srcId="{B4D7DB33-A444-4DBF-BDE8-F780A3082415}" destId="{29389826-3943-4BE8-B935-2848EDDB698A}" srcOrd="0" destOrd="0" presId="urn:microsoft.com/office/officeart/2005/8/layout/bProcess3"/>
    <dgm:cxn modelId="{C9D95EC5-C9C7-4B13-86D7-41A2BA498D6D}" srcId="{41D72C9E-5F0F-4A82-8233-F13E5BE79B9C}" destId="{29F71850-83AC-4C34-B774-F72B5EA0173F}" srcOrd="1" destOrd="0" parTransId="{85464E0D-4544-42D8-A960-29A5D23635AE}" sibTransId="{BFB5B771-702A-48B8-90DE-400A9C53D59E}"/>
    <dgm:cxn modelId="{46B09F0C-1B27-4734-A4FF-DFCA4D1FB223}" type="presOf" srcId="{1EF36639-4942-4800-BC77-758715654EA2}" destId="{37D7E953-BF12-416A-9CB5-02C2CF10F501}" srcOrd="1" destOrd="0" presId="urn:microsoft.com/office/officeart/2005/8/layout/bProcess3"/>
    <dgm:cxn modelId="{02A76A56-295B-41DA-AACC-36731DA3BE6C}" type="presOf" srcId="{60AE0976-5E66-4B2D-955B-1810E295DAF1}" destId="{55886FE3-59D9-43B8-AC50-C53764B86BBB}" srcOrd="1" destOrd="0" presId="urn:microsoft.com/office/officeart/2005/8/layout/bProcess3"/>
    <dgm:cxn modelId="{EE0A75F3-012B-4477-A187-079E5EF323AD}" type="presOf" srcId="{66AF5B93-952B-4AE1-A96F-C56CBBFF1C43}" destId="{C3C4A123-26BF-409A-8C10-95CAD37CC739}" srcOrd="0" destOrd="0" presId="urn:microsoft.com/office/officeart/2005/8/layout/bProcess3"/>
    <dgm:cxn modelId="{82D9AD01-92D1-4B5D-95D7-D667509783ED}" type="presOf" srcId="{AF273326-F21A-4F8C-A742-3D1718B15F09}" destId="{801C15A5-999C-4E9B-90C7-5232D473A925}" srcOrd="1" destOrd="0" presId="urn:microsoft.com/office/officeart/2005/8/layout/bProcess3"/>
    <dgm:cxn modelId="{8E29C6FE-E8C4-4280-818E-A2DBD2B91F5F}" srcId="{41D72C9E-5F0F-4A82-8233-F13E5BE79B9C}" destId="{6C6ECA18-7DE8-4FA0-97A2-81A42276E4B1}" srcOrd="2" destOrd="0" parTransId="{6CB25F34-4994-4946-9B0D-F19368804A5C}" sibTransId="{AF273326-F21A-4F8C-A742-3D1718B15F09}"/>
    <dgm:cxn modelId="{4108C993-F659-410B-8620-33F41B0FD15D}" type="presOf" srcId="{E77D8E2B-8EE9-4771-AE07-8232154E33C5}" destId="{3F72CB76-0191-44B1-873C-0E37429542E8}" srcOrd="0" destOrd="0" presId="urn:microsoft.com/office/officeart/2005/8/layout/bProcess3"/>
    <dgm:cxn modelId="{AA0108F8-4B2E-404E-B8F0-C1E8BFCA452B}" srcId="{41D72C9E-5F0F-4A82-8233-F13E5BE79B9C}" destId="{1B577F3B-7128-4F0F-8E95-67703964345D}" srcOrd="6" destOrd="0" parTransId="{D866C34D-A52D-4C3E-93C9-71D0F43E0728}" sibTransId="{60AE0976-5E66-4B2D-955B-1810E295DAF1}"/>
    <dgm:cxn modelId="{651432BB-1DF4-4AF0-8C5A-D3F31269A751}" type="presOf" srcId="{29F71850-83AC-4C34-B774-F72B5EA0173F}" destId="{C434EDB5-2891-42FE-B2AB-9481C909CBF0}" srcOrd="0" destOrd="0" presId="urn:microsoft.com/office/officeart/2005/8/layout/bProcess3"/>
    <dgm:cxn modelId="{34E9294F-7FF1-4DFF-95F7-6BA5C5696BDC}" type="presOf" srcId="{AF273326-F21A-4F8C-A742-3D1718B15F09}" destId="{BD8AD895-9389-4D2B-A1E7-0D6FB3FEABB8}" srcOrd="0" destOrd="0" presId="urn:microsoft.com/office/officeart/2005/8/layout/bProcess3"/>
    <dgm:cxn modelId="{18666131-517B-4A46-A03A-049692029C13}" type="presOf" srcId="{99962882-425A-413C-A38D-0BBA2867D1B6}" destId="{CFDD93BC-7212-4B4C-BE1B-F4B4A4A68257}" srcOrd="0" destOrd="0" presId="urn:microsoft.com/office/officeart/2005/8/layout/bProcess3"/>
    <dgm:cxn modelId="{5C99217F-9179-4F8B-99A2-15AEFC532903}" type="presOf" srcId="{1401BBA6-8D4F-4892-81DC-E1F40D0FEFB2}" destId="{C273B94E-92C3-4B09-A23C-C6D12B60CF71}" srcOrd="0" destOrd="0" presId="urn:microsoft.com/office/officeart/2005/8/layout/bProcess3"/>
    <dgm:cxn modelId="{EAAA4FE5-C90B-4EFE-8FAB-E3A07FCCC77D}" type="presOf" srcId="{E77D8E2B-8EE9-4771-AE07-8232154E33C5}" destId="{3417B881-27B1-4B9D-A47F-78655FAE44C4}" srcOrd="1" destOrd="0" presId="urn:microsoft.com/office/officeart/2005/8/layout/bProcess3"/>
    <dgm:cxn modelId="{FDE9D969-2DBA-4648-8CCE-A3BC45FA7AC3}" srcId="{41D72C9E-5F0F-4A82-8233-F13E5BE79B9C}" destId="{3B2FA141-3E0A-439C-85EE-0C67D194092E}" srcOrd="0" destOrd="0" parTransId="{F18C9D77-53DF-49AC-9897-F01F6620A863}" sibTransId="{53AFAC29-8E6F-4BE5-86CE-03266E860F60}"/>
    <dgm:cxn modelId="{B9A1BF83-E722-4B84-A922-3102959526DA}" type="presOf" srcId="{1B577F3B-7128-4F0F-8E95-67703964345D}" destId="{0AE622AB-7DF8-4B72-BD6B-3C468ED895B0}" srcOrd="0" destOrd="0" presId="urn:microsoft.com/office/officeart/2005/8/layout/bProcess3"/>
    <dgm:cxn modelId="{D74DA959-60BE-4316-ACFD-A6AA7C4697CA}" srcId="{41D72C9E-5F0F-4A82-8233-F13E5BE79B9C}" destId="{1401BBA6-8D4F-4892-81DC-E1F40D0FEFB2}" srcOrd="7" destOrd="0" parTransId="{FCAFC048-B02A-4CDC-A94E-1DCF853B6898}" sibTransId="{1EF36639-4942-4800-BC77-758715654EA2}"/>
    <dgm:cxn modelId="{5CB38514-DC16-4E72-8427-5E1DBCE377FE}" srcId="{41D72C9E-5F0F-4A82-8233-F13E5BE79B9C}" destId="{76A653B6-977A-40EA-853E-C281F3E09BD2}" srcOrd="3" destOrd="0" parTransId="{698483C1-C944-4C2D-A3E9-4E1A64A93F71}" sibTransId="{66AF5B93-952B-4AE1-A96F-C56CBBFF1C43}"/>
    <dgm:cxn modelId="{D3B62740-EDB5-458E-92BA-33B6161303C7}" type="presOf" srcId="{1EF36639-4942-4800-BC77-758715654EA2}" destId="{86EEF639-5AD4-40B1-9E97-91DC6DC30D78}" srcOrd="0" destOrd="0" presId="urn:microsoft.com/office/officeart/2005/8/layout/bProcess3"/>
    <dgm:cxn modelId="{27520A9C-4E5C-45D8-8292-559C1C8B7E7B}" type="presOf" srcId="{76A653B6-977A-40EA-853E-C281F3E09BD2}" destId="{0510223E-C57E-4F39-A70E-45E6E6DC2873}" srcOrd="0" destOrd="0" presId="urn:microsoft.com/office/officeart/2005/8/layout/bProcess3"/>
    <dgm:cxn modelId="{FB54D77F-EF02-4CCA-A6B6-62BEC05F68AC}" type="presOf" srcId="{66AF5B93-952B-4AE1-A96F-C56CBBFF1C43}" destId="{40D46132-9706-43E1-9D29-6D29CAF13693}" srcOrd="1" destOrd="0" presId="urn:microsoft.com/office/officeart/2005/8/layout/bProcess3"/>
    <dgm:cxn modelId="{D3AA6D90-3385-4F2A-A4EA-F001ABE6334A}" type="presOf" srcId="{B4D7DB33-A444-4DBF-BDE8-F780A3082415}" destId="{DA1FB8DE-E5E5-4E9F-B9B9-483E00D60EAC}" srcOrd="1" destOrd="0" presId="urn:microsoft.com/office/officeart/2005/8/layout/bProcess3"/>
    <dgm:cxn modelId="{A81233C0-CB0A-45ED-94DE-F1210F568929}" type="presOf" srcId="{BFB5B771-702A-48B8-90DE-400A9C53D59E}" destId="{72DBB6FD-DB83-4010-9397-28DC21AA6B43}" srcOrd="1" destOrd="0" presId="urn:microsoft.com/office/officeart/2005/8/layout/bProcess3"/>
    <dgm:cxn modelId="{02177AE0-B886-498D-8CB4-382C24B9EB17}" type="presOf" srcId="{53AFAC29-8E6F-4BE5-86CE-03266E860F60}" destId="{218A9312-449C-4DBD-AF01-5C9996323DAB}" srcOrd="1" destOrd="0" presId="urn:microsoft.com/office/officeart/2005/8/layout/bProcess3"/>
    <dgm:cxn modelId="{2F2B6ECA-7614-4077-B978-6D2349E325AF}" type="presOf" srcId="{6C6ECA18-7DE8-4FA0-97A2-81A42276E4B1}" destId="{5D157BFD-6E56-4F96-B4DF-17B43E77C139}" srcOrd="0" destOrd="0" presId="urn:microsoft.com/office/officeart/2005/8/layout/bProcess3"/>
    <dgm:cxn modelId="{80AC1B24-E9A8-4878-AC43-A9C3D0F28E06}" type="presOf" srcId="{3B2FA141-3E0A-439C-85EE-0C67D194092E}" destId="{CF27BF9C-0BED-438E-B64E-99D1395E3AED}" srcOrd="0" destOrd="0" presId="urn:microsoft.com/office/officeart/2005/8/layout/bProcess3"/>
    <dgm:cxn modelId="{1A62628B-E575-494E-9812-0EEA6F95D78F}" type="presOf" srcId="{41D72C9E-5F0F-4A82-8233-F13E5BE79B9C}" destId="{0800E630-31C2-419D-BF5F-5E3928D39A76}" srcOrd="0" destOrd="0" presId="urn:microsoft.com/office/officeart/2005/8/layout/bProcess3"/>
    <dgm:cxn modelId="{CA35AC5B-7F75-486E-A5CD-4DC0BEE4A141}" type="presOf" srcId="{251AE1D1-9306-4390-B2BB-68188635F666}" destId="{D54622A4-37C4-40FD-92AE-91EDD4E288A6}" srcOrd="0" destOrd="0" presId="urn:microsoft.com/office/officeart/2005/8/layout/bProcess3"/>
    <dgm:cxn modelId="{266833B1-3635-4D9D-99B2-365DEEA87149}" type="presOf" srcId="{BFB5B771-702A-48B8-90DE-400A9C53D59E}" destId="{3E48DCD1-BBD3-4F97-BF9A-9DB6C76D81AC}" srcOrd="0" destOrd="0" presId="urn:microsoft.com/office/officeart/2005/8/layout/bProcess3"/>
    <dgm:cxn modelId="{4E7D71F4-07BD-4352-982D-4862B5CE8AC0}" srcId="{41D72C9E-5F0F-4A82-8233-F13E5BE79B9C}" destId="{251AE1D1-9306-4390-B2BB-68188635F666}" srcOrd="4" destOrd="0" parTransId="{D2BBBDFD-A2D5-4336-8DD0-36DA5301ED24}" sibTransId="{B4D7DB33-A444-4DBF-BDE8-F780A3082415}"/>
    <dgm:cxn modelId="{6B812647-CEB1-4557-95D1-8BB326CA591D}" srcId="{41D72C9E-5F0F-4A82-8233-F13E5BE79B9C}" destId="{99962882-425A-413C-A38D-0BBA2867D1B6}" srcOrd="8" destOrd="0" parTransId="{3EA3667C-C899-4DBC-BFEC-057D0072FEF5}" sibTransId="{16844EEF-579D-4FF8-810E-C61EE07CAE54}"/>
    <dgm:cxn modelId="{4283F0DB-3F36-40F4-A2D8-A5D091AC16C7}" type="presOf" srcId="{4AA95774-2566-4549-B74B-69446B765BD2}" destId="{5476D649-75BC-4AC5-B753-88E60B02DD79}" srcOrd="0" destOrd="0" presId="urn:microsoft.com/office/officeart/2005/8/layout/bProcess3"/>
    <dgm:cxn modelId="{62F078DB-3475-4F45-86CE-650FEB8230B1}" type="presOf" srcId="{60AE0976-5E66-4B2D-955B-1810E295DAF1}" destId="{FA6CDC0E-FF0E-4637-850F-8F2E39FBFFFF}" srcOrd="0" destOrd="0" presId="urn:microsoft.com/office/officeart/2005/8/layout/bProcess3"/>
    <dgm:cxn modelId="{1DA839BE-AB66-4AD7-AD3F-0914B7C7E772}" type="presOf" srcId="{53AFAC29-8E6F-4BE5-86CE-03266E860F60}" destId="{5537022F-DB3F-4B8A-9A4C-0374F10220B5}" srcOrd="0" destOrd="0" presId="urn:microsoft.com/office/officeart/2005/8/layout/bProcess3"/>
    <dgm:cxn modelId="{42496A7F-B2D6-487E-8865-EAD6111B3AA5}" srcId="{41D72C9E-5F0F-4A82-8233-F13E5BE79B9C}" destId="{4AA95774-2566-4549-B74B-69446B765BD2}" srcOrd="5" destOrd="0" parTransId="{EBFB43F3-06C3-41D2-A659-BAFF4801A2CC}" sibTransId="{E77D8E2B-8EE9-4771-AE07-8232154E33C5}"/>
    <dgm:cxn modelId="{CAF0E209-D1CA-44A2-8C94-76F99B7CD70E}" type="presParOf" srcId="{0800E630-31C2-419D-BF5F-5E3928D39A76}" destId="{CF27BF9C-0BED-438E-B64E-99D1395E3AED}" srcOrd="0" destOrd="0" presId="urn:microsoft.com/office/officeart/2005/8/layout/bProcess3"/>
    <dgm:cxn modelId="{EA115699-A62D-4A0C-99FD-08067CA8A4BE}" type="presParOf" srcId="{0800E630-31C2-419D-BF5F-5E3928D39A76}" destId="{5537022F-DB3F-4B8A-9A4C-0374F10220B5}" srcOrd="1" destOrd="0" presId="urn:microsoft.com/office/officeart/2005/8/layout/bProcess3"/>
    <dgm:cxn modelId="{F997E25A-E3A3-4C14-8A16-988681279B6F}" type="presParOf" srcId="{5537022F-DB3F-4B8A-9A4C-0374F10220B5}" destId="{218A9312-449C-4DBD-AF01-5C9996323DAB}" srcOrd="0" destOrd="0" presId="urn:microsoft.com/office/officeart/2005/8/layout/bProcess3"/>
    <dgm:cxn modelId="{DA0D050F-3E7F-4F5B-8190-D1CCF9DD5B2B}" type="presParOf" srcId="{0800E630-31C2-419D-BF5F-5E3928D39A76}" destId="{C434EDB5-2891-42FE-B2AB-9481C909CBF0}" srcOrd="2" destOrd="0" presId="urn:microsoft.com/office/officeart/2005/8/layout/bProcess3"/>
    <dgm:cxn modelId="{1B6856CD-33FB-4B73-8660-356886B97854}" type="presParOf" srcId="{0800E630-31C2-419D-BF5F-5E3928D39A76}" destId="{3E48DCD1-BBD3-4F97-BF9A-9DB6C76D81AC}" srcOrd="3" destOrd="0" presId="urn:microsoft.com/office/officeart/2005/8/layout/bProcess3"/>
    <dgm:cxn modelId="{B7194286-5252-4E77-9399-B989C0458F7D}" type="presParOf" srcId="{3E48DCD1-BBD3-4F97-BF9A-9DB6C76D81AC}" destId="{72DBB6FD-DB83-4010-9397-28DC21AA6B43}" srcOrd="0" destOrd="0" presId="urn:microsoft.com/office/officeart/2005/8/layout/bProcess3"/>
    <dgm:cxn modelId="{979DE4FE-8BD0-4C3E-974E-F0E1F6F485A3}" type="presParOf" srcId="{0800E630-31C2-419D-BF5F-5E3928D39A76}" destId="{5D157BFD-6E56-4F96-B4DF-17B43E77C139}" srcOrd="4" destOrd="0" presId="urn:microsoft.com/office/officeart/2005/8/layout/bProcess3"/>
    <dgm:cxn modelId="{93BCC357-309C-4342-B31D-0A953F69FEF5}" type="presParOf" srcId="{0800E630-31C2-419D-BF5F-5E3928D39A76}" destId="{BD8AD895-9389-4D2B-A1E7-0D6FB3FEABB8}" srcOrd="5" destOrd="0" presId="urn:microsoft.com/office/officeart/2005/8/layout/bProcess3"/>
    <dgm:cxn modelId="{D6400FE8-E2FD-4859-9C3B-5A441F2F9AEF}" type="presParOf" srcId="{BD8AD895-9389-4D2B-A1E7-0D6FB3FEABB8}" destId="{801C15A5-999C-4E9B-90C7-5232D473A925}" srcOrd="0" destOrd="0" presId="urn:microsoft.com/office/officeart/2005/8/layout/bProcess3"/>
    <dgm:cxn modelId="{D40CBD10-E0F2-4A21-A067-FBD7E473F34F}" type="presParOf" srcId="{0800E630-31C2-419D-BF5F-5E3928D39A76}" destId="{0510223E-C57E-4F39-A70E-45E6E6DC2873}" srcOrd="6" destOrd="0" presId="urn:microsoft.com/office/officeart/2005/8/layout/bProcess3"/>
    <dgm:cxn modelId="{65630486-DC76-4F07-9292-626AE3D8CC82}" type="presParOf" srcId="{0800E630-31C2-419D-BF5F-5E3928D39A76}" destId="{C3C4A123-26BF-409A-8C10-95CAD37CC739}" srcOrd="7" destOrd="0" presId="urn:microsoft.com/office/officeart/2005/8/layout/bProcess3"/>
    <dgm:cxn modelId="{A07104C4-20F5-4191-9148-BF6786326222}" type="presParOf" srcId="{C3C4A123-26BF-409A-8C10-95CAD37CC739}" destId="{40D46132-9706-43E1-9D29-6D29CAF13693}" srcOrd="0" destOrd="0" presId="urn:microsoft.com/office/officeart/2005/8/layout/bProcess3"/>
    <dgm:cxn modelId="{B249747E-9D6E-4F8D-B893-F60D768AE779}" type="presParOf" srcId="{0800E630-31C2-419D-BF5F-5E3928D39A76}" destId="{D54622A4-37C4-40FD-92AE-91EDD4E288A6}" srcOrd="8" destOrd="0" presId="urn:microsoft.com/office/officeart/2005/8/layout/bProcess3"/>
    <dgm:cxn modelId="{E9AEF4BF-3C92-42ED-A680-E86CBAF46DF1}" type="presParOf" srcId="{0800E630-31C2-419D-BF5F-5E3928D39A76}" destId="{29389826-3943-4BE8-B935-2848EDDB698A}" srcOrd="9" destOrd="0" presId="urn:microsoft.com/office/officeart/2005/8/layout/bProcess3"/>
    <dgm:cxn modelId="{E2E89129-42B7-437B-8721-9FEBEFEE5A55}" type="presParOf" srcId="{29389826-3943-4BE8-B935-2848EDDB698A}" destId="{DA1FB8DE-E5E5-4E9F-B9B9-483E00D60EAC}" srcOrd="0" destOrd="0" presId="urn:microsoft.com/office/officeart/2005/8/layout/bProcess3"/>
    <dgm:cxn modelId="{D48A08B8-0C3B-46F5-9B87-5E66075BDAA3}" type="presParOf" srcId="{0800E630-31C2-419D-BF5F-5E3928D39A76}" destId="{5476D649-75BC-4AC5-B753-88E60B02DD79}" srcOrd="10" destOrd="0" presId="urn:microsoft.com/office/officeart/2005/8/layout/bProcess3"/>
    <dgm:cxn modelId="{992C33F5-2F39-4A09-997B-46F68DF973E9}" type="presParOf" srcId="{0800E630-31C2-419D-BF5F-5E3928D39A76}" destId="{3F72CB76-0191-44B1-873C-0E37429542E8}" srcOrd="11" destOrd="0" presId="urn:microsoft.com/office/officeart/2005/8/layout/bProcess3"/>
    <dgm:cxn modelId="{D8BC5C02-E9AE-45C4-9195-98ED7841BF3C}" type="presParOf" srcId="{3F72CB76-0191-44B1-873C-0E37429542E8}" destId="{3417B881-27B1-4B9D-A47F-78655FAE44C4}" srcOrd="0" destOrd="0" presId="urn:microsoft.com/office/officeart/2005/8/layout/bProcess3"/>
    <dgm:cxn modelId="{9ADB77D6-3719-476D-93AA-463D4D41168E}" type="presParOf" srcId="{0800E630-31C2-419D-BF5F-5E3928D39A76}" destId="{0AE622AB-7DF8-4B72-BD6B-3C468ED895B0}" srcOrd="12" destOrd="0" presId="urn:microsoft.com/office/officeart/2005/8/layout/bProcess3"/>
    <dgm:cxn modelId="{E28EBB0F-13C5-4E4A-AE18-13D0561FC2E9}" type="presParOf" srcId="{0800E630-31C2-419D-BF5F-5E3928D39A76}" destId="{FA6CDC0E-FF0E-4637-850F-8F2E39FBFFFF}" srcOrd="13" destOrd="0" presId="urn:microsoft.com/office/officeart/2005/8/layout/bProcess3"/>
    <dgm:cxn modelId="{47E0A75B-0AA0-408C-9AA6-6A23A553EAA7}" type="presParOf" srcId="{FA6CDC0E-FF0E-4637-850F-8F2E39FBFFFF}" destId="{55886FE3-59D9-43B8-AC50-C53764B86BBB}" srcOrd="0" destOrd="0" presId="urn:microsoft.com/office/officeart/2005/8/layout/bProcess3"/>
    <dgm:cxn modelId="{542C0A95-6BCC-4961-9E3A-40FD2CC3181C}" type="presParOf" srcId="{0800E630-31C2-419D-BF5F-5E3928D39A76}" destId="{C273B94E-92C3-4B09-A23C-C6D12B60CF71}" srcOrd="14" destOrd="0" presId="urn:microsoft.com/office/officeart/2005/8/layout/bProcess3"/>
    <dgm:cxn modelId="{A8104580-25BF-40FB-A3D2-54E69E6AB6E6}" type="presParOf" srcId="{0800E630-31C2-419D-BF5F-5E3928D39A76}" destId="{86EEF639-5AD4-40B1-9E97-91DC6DC30D78}" srcOrd="15" destOrd="0" presId="urn:microsoft.com/office/officeart/2005/8/layout/bProcess3"/>
    <dgm:cxn modelId="{18F70AB1-86CB-4EED-9C51-FDF7FCC79BB8}" type="presParOf" srcId="{86EEF639-5AD4-40B1-9E97-91DC6DC30D78}" destId="{37D7E953-BF12-416A-9CB5-02C2CF10F501}" srcOrd="0" destOrd="0" presId="urn:microsoft.com/office/officeart/2005/8/layout/bProcess3"/>
    <dgm:cxn modelId="{25B9BA89-D47C-441E-89CC-7B4EE348FAA7}" type="presParOf" srcId="{0800E630-31C2-419D-BF5F-5E3928D39A76}" destId="{CFDD93BC-7212-4B4C-BE1B-F4B4A4A68257}" srcOrd="16"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99C44748-C285-41D3-8629-EA0095747A6E}" type="presOf" srcId="{60AD7A1D-FB0F-443F-A9E5-5CE1D415ED1E}" destId="{EFEFE17D-562F-422E-9A8B-6EBBC6475B9C}" srcOrd="0" destOrd="0" presId="urn:microsoft.com/office/officeart/2005/8/layout/hChevron3"/>
    <dgm:cxn modelId="{18B7867A-1CF3-4B8C-9F8C-E615504543A5}" type="presOf" srcId="{01073E20-46F2-48EE-9087-F98DA95A6325}" destId="{84C4943A-E80F-4AC5-88DF-CC6C0CBCCC38}" srcOrd="0" destOrd="0" presId="urn:microsoft.com/office/officeart/2005/8/layout/hChevron3"/>
    <dgm:cxn modelId="{98C1FF92-5A4E-4B07-BAD0-0DBACE4109F6}" type="presOf" srcId="{28B05722-5DA8-4E82-8B1D-359F1E707293}" destId="{28DACE30-B1FB-4E46-9800-D47DF095E7C4}" srcOrd="0" destOrd="0" presId="urn:microsoft.com/office/officeart/2005/8/layout/hChevron3"/>
    <dgm:cxn modelId="{3CE60C6D-A6F0-41A2-AD4D-8505DB7E03E1}" type="presOf" srcId="{EDAA1E35-EFA3-4CBA-96E4-20F69DC08953}" destId="{1C514283-BEAC-4D68-97C1-85EAEA87B1E2}"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D139EB7A-6DC8-4019-AE00-2D4621CA33E4}" type="presOf" srcId="{86BC7797-A518-4648-B5EA-52E6581F56CF}" destId="{34BD397B-1A39-4CAA-8CD8-A565B183D53D}" srcOrd="0" destOrd="0" presId="urn:microsoft.com/office/officeart/2005/8/layout/hChevron3"/>
    <dgm:cxn modelId="{E81800E3-0E97-41A8-8C43-6DD403C632B0}" type="presOf" srcId="{B2B6B42C-ABCC-4B52-B9F5-FE1E822C42EC}" destId="{28477D48-2258-423E-A969-AA8AEC15BDD1}" srcOrd="0" destOrd="0" presId="urn:microsoft.com/office/officeart/2005/8/layout/hChevron3"/>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CC8B2310-69A1-45AA-9DE3-7532E5860A11}" type="presOf" srcId="{5142D3A9-5739-4661-ABFB-862D967CA231}" destId="{F1005ED9-2AC1-43BF-91E4-2A17B347AC1A}"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0115D027-CFA0-4EDD-AFFD-3D59ACA70993}" type="presParOf" srcId="{F1005ED9-2AC1-43BF-91E4-2A17B347AC1A}" destId="{84C4943A-E80F-4AC5-88DF-CC6C0CBCCC38}" srcOrd="0" destOrd="0" presId="urn:microsoft.com/office/officeart/2005/8/layout/hChevron3"/>
    <dgm:cxn modelId="{69FCC331-FC62-4916-AA80-8A9F4EEE1D5C}" type="presParOf" srcId="{F1005ED9-2AC1-43BF-91E4-2A17B347AC1A}" destId="{B65E157A-B99B-4B6D-BA9B-CA50EEADD8B7}" srcOrd="1" destOrd="0" presId="urn:microsoft.com/office/officeart/2005/8/layout/hChevron3"/>
    <dgm:cxn modelId="{7455D171-5A5B-409C-964B-5B8D6C27F87E}" type="presParOf" srcId="{F1005ED9-2AC1-43BF-91E4-2A17B347AC1A}" destId="{28DACE30-B1FB-4E46-9800-D47DF095E7C4}" srcOrd="2" destOrd="0" presId="urn:microsoft.com/office/officeart/2005/8/layout/hChevron3"/>
    <dgm:cxn modelId="{616A66B4-A2DA-4E30-A4C9-ABC77E780D57}" type="presParOf" srcId="{F1005ED9-2AC1-43BF-91E4-2A17B347AC1A}" destId="{F3533C64-0F1A-4B66-9EE5-BE9D2BA4D592}" srcOrd="3" destOrd="0" presId="urn:microsoft.com/office/officeart/2005/8/layout/hChevron3"/>
    <dgm:cxn modelId="{EE247BCF-002B-45A5-B834-9EAB666A43E3}" type="presParOf" srcId="{F1005ED9-2AC1-43BF-91E4-2A17B347AC1A}" destId="{34BD397B-1A39-4CAA-8CD8-A565B183D53D}" srcOrd="4" destOrd="0" presId="urn:microsoft.com/office/officeart/2005/8/layout/hChevron3"/>
    <dgm:cxn modelId="{399053B4-EC51-435F-A383-32CF240B74F8}" type="presParOf" srcId="{F1005ED9-2AC1-43BF-91E4-2A17B347AC1A}" destId="{389ACE94-9087-4132-A7D7-1C4E7AA8393A}" srcOrd="5" destOrd="0" presId="urn:microsoft.com/office/officeart/2005/8/layout/hChevron3"/>
    <dgm:cxn modelId="{8266AE3B-542D-450E-960A-0D60D017B58F}" type="presParOf" srcId="{F1005ED9-2AC1-43BF-91E4-2A17B347AC1A}" destId="{1C514283-BEAC-4D68-97C1-85EAEA87B1E2}" srcOrd="6" destOrd="0" presId="urn:microsoft.com/office/officeart/2005/8/layout/hChevron3"/>
    <dgm:cxn modelId="{A9A862F6-8297-4207-9B51-0DCAE992573B}" type="presParOf" srcId="{F1005ED9-2AC1-43BF-91E4-2A17B347AC1A}" destId="{333FDC1D-108D-456B-B82D-8F5E7C1CF085}" srcOrd="7" destOrd="0" presId="urn:microsoft.com/office/officeart/2005/8/layout/hChevron3"/>
    <dgm:cxn modelId="{88BC5A2C-CBDE-4AA1-9463-9B2A1FA254C9}" type="presParOf" srcId="{F1005ED9-2AC1-43BF-91E4-2A17B347AC1A}" destId="{EFEFE17D-562F-422E-9A8B-6EBBC6475B9C}" srcOrd="8" destOrd="0" presId="urn:microsoft.com/office/officeart/2005/8/layout/hChevron3"/>
    <dgm:cxn modelId="{802A292C-EA77-42EA-BE1B-3D0584E02461}" type="presParOf" srcId="{F1005ED9-2AC1-43BF-91E4-2A17B347AC1A}" destId="{CC783C34-A849-4412-909D-D3FD88FE59BA}" srcOrd="9" destOrd="0" presId="urn:microsoft.com/office/officeart/2005/8/layout/hChevron3"/>
    <dgm:cxn modelId="{7432226C-7966-4388-96A6-30D92923F593}"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6955E73-CC56-4C89-B439-D4C1D68C232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mc:AlternateContent xmlns:mc="http://schemas.openxmlformats.org/markup-compatibility/2006" xmlns:a14="http://schemas.microsoft.com/office/drawing/2010/main">
      <mc:Choice Requires="a14">
        <dgm:pt modelId="{B11AA85B-5A87-4409-B931-71260FE29686}">
          <dgm:prSet phldrT="[Texto]"/>
          <dgm:spPr/>
          <dgm:t>
            <a:bodyPr/>
            <a:lstStyle/>
            <a:p>
              <a:r>
                <a:rPr lang="es-EC" dirty="0" smtClean="0">
                  <a:solidFill>
                    <a:schemeClr val="bg1"/>
                  </a:solidFill>
                </a:rPr>
                <a:t>1 </a:t>
              </a:r>
              <a14:m>
                <m:oMath xmlns:m="http://schemas.openxmlformats.org/officeDocument/2006/math">
                  <m:r>
                    <a:rPr lang="es-EC" b="0" i="0" smtClean="0">
                      <a:solidFill>
                        <a:schemeClr val="bg1"/>
                      </a:solidFill>
                      <a:latin typeface="Cambria Math" panose="02040503050406030204" pitchFamily="18" charset="0"/>
                      <a:ea typeface="Cambria Math" panose="02040503050406030204" pitchFamily="18" charset="0"/>
                    </a:rPr>
                    <m:t>  </m:t>
                  </m:r>
                  <m:r>
                    <a:rPr lang="es-EC" i="1" smtClean="0">
                      <a:solidFill>
                        <a:schemeClr val="bg1"/>
                      </a:solidFill>
                      <a:latin typeface="Cambria Math" panose="02040503050406030204" pitchFamily="18" charset="0"/>
                      <a:ea typeface="Cambria Math" panose="02040503050406030204" pitchFamily="18" charset="0"/>
                    </a:rPr>
                    <m:t>√</m:t>
                  </m:r>
                </m:oMath>
              </a14:m>
              <a:endParaRPr lang="en-US" dirty="0">
                <a:solidFill>
                  <a:schemeClr val="bg1"/>
                </a:solidFill>
              </a:endParaRPr>
            </a:p>
          </dgm:t>
        </dgm:pt>
      </mc:Choice>
      <mc:Fallback xmlns="">
        <dgm:pt modelId="{B11AA85B-5A87-4409-B931-71260FE29686}">
          <dgm:prSet phldrT="[Texto]"/>
          <dgm:spPr/>
          <dgm:t>
            <a:bodyPr/>
            <a:lstStyle/>
            <a:p>
              <a:r>
                <a:rPr lang="es-EC" dirty="0" smtClean="0">
                  <a:solidFill>
                    <a:schemeClr val="bg1"/>
                  </a:solidFill>
                </a:rPr>
                <a:t>1 </a:t>
              </a:r>
              <a:r>
                <a:rPr lang="es-EC" b="0" i="0" smtClean="0">
                  <a:solidFill>
                    <a:schemeClr val="bg1"/>
                  </a:solidFill>
                  <a:latin typeface="Cambria Math" panose="02040503050406030204" pitchFamily="18" charset="0"/>
                  <a:ea typeface="Cambria Math" panose="02040503050406030204" pitchFamily="18" charset="0"/>
                </a:rPr>
                <a:t>  </a:t>
              </a:r>
              <a:r>
                <a:rPr lang="es-EC" i="0" smtClean="0">
                  <a:solidFill>
                    <a:schemeClr val="bg1"/>
                  </a:solidFill>
                  <a:latin typeface="Cambria Math" panose="02040503050406030204" pitchFamily="18" charset="0"/>
                  <a:ea typeface="Cambria Math" panose="02040503050406030204" pitchFamily="18" charset="0"/>
                </a:rPr>
                <a:t>√</a:t>
              </a:r>
              <a:endParaRPr lang="en-US" dirty="0">
                <a:solidFill>
                  <a:schemeClr val="bg1"/>
                </a:solidFill>
              </a:endParaRPr>
            </a:p>
          </dgm:t>
        </dgm:pt>
      </mc:Fallback>
    </mc:AlternateContent>
    <dgm:pt modelId="{3069F8E7-AEDD-4FD1-8712-452471E3C63D}" type="parTrans" cxnId="{00F19651-7046-4EBA-AF55-CE864253AFB0}">
      <dgm:prSet/>
      <dgm:spPr/>
      <dgm:t>
        <a:bodyPr/>
        <a:lstStyle/>
        <a:p>
          <a:endParaRPr lang="en-US"/>
        </a:p>
      </dgm:t>
    </dgm:pt>
    <dgm:pt modelId="{73228875-28C4-480C-A409-2BE8895C4621}" type="sibTrans" cxnId="{00F19651-7046-4EBA-AF55-CE864253AFB0}">
      <dgm:prSet/>
      <dgm:spPr/>
      <dgm:t>
        <a:bodyPr/>
        <a:lstStyle/>
        <a:p>
          <a:endParaRPr lang="en-US"/>
        </a:p>
      </dgm:t>
    </dgm:pt>
    <mc:AlternateContent xmlns:mc="http://schemas.openxmlformats.org/markup-compatibility/2006" xmlns:a14="http://schemas.microsoft.com/office/drawing/2010/main">
      <mc:Choice Requires="a14">
        <dgm:pt modelId="{4376DBD9-C58A-463B-9E86-AE31C4BEF7B0}">
          <dgm:prSet phldrT="[Texto]"/>
          <dgm:spPr/>
          <dgm:t>
            <a:bodyPr/>
            <a:lstStyle/>
            <a:p>
              <a:r>
                <a:rPr lang="es-EC" dirty="0" smtClean="0">
                  <a:solidFill>
                    <a:schemeClr val="bg1"/>
                  </a:solidFill>
                </a:rPr>
                <a:t>2   </a:t>
              </a:r>
              <a14:m>
                <m:oMath xmlns:m="http://schemas.openxmlformats.org/officeDocument/2006/math">
                  <m:r>
                    <a:rPr lang="es-EC" i="1" smtClean="0">
                      <a:solidFill>
                        <a:schemeClr val="bg1"/>
                      </a:solidFill>
                      <a:latin typeface="Cambria Math" panose="02040503050406030204" pitchFamily="18" charset="0"/>
                      <a:ea typeface="Cambria Math" panose="02040503050406030204" pitchFamily="18" charset="0"/>
                    </a:rPr>
                    <m:t>√</m:t>
                  </m:r>
                </m:oMath>
              </a14:m>
              <a:endParaRPr lang="en-US" dirty="0">
                <a:solidFill>
                  <a:schemeClr val="bg1"/>
                </a:solidFill>
              </a:endParaRPr>
            </a:p>
          </dgm:t>
        </dgm:pt>
      </mc:Choice>
      <mc:Fallback xmlns="">
        <dgm:pt modelId="{4376DBD9-C58A-463B-9E86-AE31C4BEF7B0}">
          <dgm:prSet phldrT="[Texto]"/>
          <dgm:spPr/>
          <dgm:t>
            <a:bodyPr/>
            <a:lstStyle/>
            <a:p>
              <a:r>
                <a:rPr lang="es-EC" dirty="0" smtClean="0">
                  <a:solidFill>
                    <a:schemeClr val="bg1"/>
                  </a:solidFill>
                </a:rPr>
                <a:t>2   </a:t>
              </a:r>
              <a:r>
                <a:rPr lang="es-EC" i="0" smtClean="0">
                  <a:solidFill>
                    <a:schemeClr val="bg1"/>
                  </a:solidFill>
                  <a:latin typeface="Cambria Math" panose="02040503050406030204" pitchFamily="18" charset="0"/>
                  <a:ea typeface="Cambria Math" panose="02040503050406030204" pitchFamily="18" charset="0"/>
                </a:rPr>
                <a:t>√</a:t>
              </a:r>
              <a:endParaRPr lang="en-US" dirty="0">
                <a:solidFill>
                  <a:schemeClr val="bg1"/>
                </a:solidFill>
              </a:endParaRPr>
            </a:p>
          </dgm:t>
        </dgm:pt>
      </mc:Fallback>
    </mc:AlternateContent>
    <dgm:pt modelId="{81E34E33-0BC5-47F1-B380-6BEC07075F99}" type="parTrans" cxnId="{DE1B6A19-5C41-44BA-9F9C-82B946165A37}">
      <dgm:prSet/>
      <dgm:spPr/>
      <dgm:t>
        <a:bodyPr/>
        <a:lstStyle/>
        <a:p>
          <a:endParaRPr lang="en-US"/>
        </a:p>
      </dgm:t>
    </dgm:pt>
    <dgm:pt modelId="{F396C283-F955-4680-849C-D26FA13A39D5}" type="sibTrans" cxnId="{DE1B6A19-5C41-44BA-9F9C-82B946165A37}">
      <dgm:prSet/>
      <dgm:spPr/>
      <dgm:t>
        <a:bodyPr/>
        <a:lstStyle/>
        <a:p>
          <a:endParaRPr lang="en-US"/>
        </a:p>
      </dgm:t>
    </dgm:pt>
    <mc:AlternateContent xmlns:mc="http://schemas.openxmlformats.org/markup-compatibility/2006" xmlns:a14="http://schemas.microsoft.com/office/drawing/2010/main">
      <mc:Choice Requires="a14">
        <dgm:pt modelId="{1894268A-C39F-4302-8871-0FD7F04E125A}">
          <dgm:prSet phldrT="[Texto]"/>
          <dgm:spPr/>
          <dgm:t>
            <a:bodyPr/>
            <a:lstStyle/>
            <a:p>
              <a:r>
                <a:rPr lang="es-EC" dirty="0" smtClean="0">
                  <a:solidFill>
                    <a:schemeClr val="bg1"/>
                  </a:solidFill>
                </a:rPr>
                <a:t>3   </a:t>
              </a:r>
              <a14:m>
                <m:oMath xmlns:m="http://schemas.openxmlformats.org/officeDocument/2006/math">
                  <m:r>
                    <a:rPr lang="es-EC" i="1" smtClean="0">
                      <a:solidFill>
                        <a:schemeClr val="bg1"/>
                      </a:solidFill>
                      <a:latin typeface="Cambria Math" panose="02040503050406030204" pitchFamily="18" charset="0"/>
                      <a:ea typeface="Cambria Math" panose="02040503050406030204" pitchFamily="18" charset="0"/>
                    </a:rPr>
                    <m:t>√</m:t>
                  </m:r>
                </m:oMath>
              </a14:m>
              <a:endParaRPr lang="en-US" dirty="0">
                <a:solidFill>
                  <a:schemeClr val="bg1"/>
                </a:solidFill>
              </a:endParaRPr>
            </a:p>
          </dgm:t>
        </dgm:pt>
      </mc:Choice>
      <mc:Fallback xmlns="">
        <dgm:pt modelId="{1894268A-C39F-4302-8871-0FD7F04E125A}">
          <dgm:prSet phldrT="[Texto]"/>
          <dgm:spPr/>
          <dgm:t>
            <a:bodyPr/>
            <a:lstStyle/>
            <a:p>
              <a:r>
                <a:rPr lang="es-EC" dirty="0" smtClean="0">
                  <a:solidFill>
                    <a:schemeClr val="bg1"/>
                  </a:solidFill>
                </a:rPr>
                <a:t>3   </a:t>
              </a:r>
              <a:r>
                <a:rPr lang="es-EC" i="0" smtClean="0">
                  <a:solidFill>
                    <a:schemeClr val="bg1"/>
                  </a:solidFill>
                  <a:latin typeface="Cambria Math" panose="02040503050406030204" pitchFamily="18" charset="0"/>
                  <a:ea typeface="Cambria Math" panose="02040503050406030204" pitchFamily="18" charset="0"/>
                </a:rPr>
                <a:t>√</a:t>
              </a:r>
              <a:endParaRPr lang="en-US" dirty="0">
                <a:solidFill>
                  <a:schemeClr val="bg1"/>
                </a:solidFill>
              </a:endParaRPr>
            </a:p>
          </dgm:t>
        </dgm:pt>
      </mc:Fallback>
    </mc:AlternateContent>
    <dgm:pt modelId="{2DC88D50-9076-406B-B234-93C2E09B03D3}" type="parTrans" cxnId="{9059EF55-CFC5-4AD6-B9A6-920584D04678}">
      <dgm:prSet/>
      <dgm:spPr/>
      <dgm:t>
        <a:bodyPr/>
        <a:lstStyle/>
        <a:p>
          <a:endParaRPr lang="en-US"/>
        </a:p>
      </dgm:t>
    </dgm:pt>
    <dgm:pt modelId="{67090BD1-BEAD-4A8D-9C96-8894F8D53B26}" type="sibTrans" cxnId="{9059EF55-CFC5-4AD6-B9A6-920584D04678}">
      <dgm:prSet/>
      <dgm:spPr/>
      <dgm:t>
        <a:bodyPr/>
        <a:lstStyle/>
        <a:p>
          <a:endParaRPr lang="en-US"/>
        </a:p>
      </dgm:t>
    </dgm:pt>
    <mc:AlternateContent xmlns:mc="http://schemas.openxmlformats.org/markup-compatibility/2006" xmlns:a14="http://schemas.microsoft.com/office/drawing/2010/main">
      <mc:Choice Requires="a14">
        <dgm:pt modelId="{2628C316-7DCF-4171-A9AE-68AD834B4D2E}">
          <dgm:prSet phldrT="[Texto]"/>
          <dgm:spPr/>
          <dgm:t>
            <a:bodyPr/>
            <a:lstStyle/>
            <a:p>
              <a:r>
                <a:rPr lang="es-EC" dirty="0" smtClean="0">
                  <a:solidFill>
                    <a:schemeClr val="bg1"/>
                  </a:solidFill>
                </a:rPr>
                <a:t>4   </a:t>
              </a:r>
              <a14:m>
                <m:oMath xmlns:m="http://schemas.openxmlformats.org/officeDocument/2006/math">
                  <m:r>
                    <a:rPr lang="es-EC" i="1" smtClean="0">
                      <a:solidFill>
                        <a:schemeClr val="bg1"/>
                      </a:solidFill>
                      <a:latin typeface="Cambria Math" panose="02040503050406030204" pitchFamily="18" charset="0"/>
                      <a:ea typeface="Cambria Math" panose="02040503050406030204" pitchFamily="18" charset="0"/>
                    </a:rPr>
                    <m:t>√</m:t>
                  </m:r>
                </m:oMath>
              </a14:m>
              <a:endParaRPr lang="en-US" dirty="0">
                <a:solidFill>
                  <a:schemeClr val="bg1"/>
                </a:solidFill>
              </a:endParaRPr>
            </a:p>
          </dgm:t>
        </dgm:pt>
      </mc:Choice>
      <mc:Fallback xmlns="">
        <dgm:pt modelId="{2628C316-7DCF-4171-A9AE-68AD834B4D2E}">
          <dgm:prSet phldrT="[Texto]"/>
          <dgm:spPr/>
          <dgm:t>
            <a:bodyPr/>
            <a:lstStyle/>
            <a:p>
              <a:r>
                <a:rPr lang="es-EC" dirty="0" smtClean="0">
                  <a:solidFill>
                    <a:schemeClr val="bg1"/>
                  </a:solidFill>
                </a:rPr>
                <a:t>4   </a:t>
              </a:r>
              <a:r>
                <a:rPr lang="es-EC" i="0" smtClean="0">
                  <a:solidFill>
                    <a:schemeClr val="bg1"/>
                  </a:solidFill>
                  <a:latin typeface="Cambria Math" panose="02040503050406030204" pitchFamily="18" charset="0"/>
                  <a:ea typeface="Cambria Math" panose="02040503050406030204" pitchFamily="18" charset="0"/>
                </a:rPr>
                <a:t>√</a:t>
              </a:r>
              <a:endParaRPr lang="en-US" dirty="0">
                <a:solidFill>
                  <a:schemeClr val="bg1"/>
                </a:solidFill>
              </a:endParaRPr>
            </a:p>
          </dgm:t>
        </dgm:pt>
      </mc:Fallback>
    </mc:AlternateContent>
    <dgm:pt modelId="{B1A8757D-4789-46AD-A9E2-86343FD18965}" type="parTrans" cxnId="{200E7B4F-0D9A-4E24-B8D5-136A6BC3520B}">
      <dgm:prSet/>
      <dgm:spPr/>
      <dgm:t>
        <a:bodyPr/>
        <a:lstStyle/>
        <a:p>
          <a:endParaRPr lang="en-US"/>
        </a:p>
      </dgm:t>
    </dgm:pt>
    <dgm:pt modelId="{BA51BB6E-8E77-463D-A3BD-00DA8289AE61}" type="sibTrans" cxnId="{200E7B4F-0D9A-4E24-B8D5-136A6BC3520B}">
      <dgm:prSet/>
      <dgm:spPr/>
      <dgm:t>
        <a:bodyPr/>
        <a:lstStyle/>
        <a:p>
          <a:endParaRPr lang="en-US"/>
        </a:p>
      </dgm:t>
    </dgm:pt>
    <mc:AlternateContent xmlns:mc="http://schemas.openxmlformats.org/markup-compatibility/2006" xmlns:a14="http://schemas.microsoft.com/office/drawing/2010/main">
      <mc:Choice Requires="a14">
        <dgm:pt modelId="{50127FE6-3E59-48DC-A51A-3DD10517BBBF}">
          <dgm:prSet phldrT="[Texto]"/>
          <dgm:spPr/>
          <dgm:t>
            <a:bodyPr/>
            <a:lstStyle/>
            <a:p>
              <a:r>
                <a:rPr lang="es-EC" dirty="0" smtClean="0">
                  <a:solidFill>
                    <a:schemeClr val="bg1"/>
                  </a:solidFill>
                </a:rPr>
                <a:t>5   </a:t>
              </a:r>
              <a14:m>
                <m:oMath xmlns:m="http://schemas.openxmlformats.org/officeDocument/2006/math">
                  <m:r>
                    <a:rPr lang="es-EC" i="1" smtClean="0">
                      <a:solidFill>
                        <a:schemeClr val="bg1"/>
                      </a:solidFill>
                      <a:latin typeface="Cambria Math" panose="02040503050406030204" pitchFamily="18" charset="0"/>
                      <a:ea typeface="Cambria Math" panose="02040503050406030204" pitchFamily="18" charset="0"/>
                    </a:rPr>
                    <m:t>√</m:t>
                  </m:r>
                </m:oMath>
              </a14:m>
              <a:endParaRPr lang="en-US" dirty="0">
                <a:solidFill>
                  <a:schemeClr val="bg1"/>
                </a:solidFill>
              </a:endParaRPr>
            </a:p>
          </dgm:t>
        </dgm:pt>
      </mc:Choice>
      <mc:Fallback xmlns="">
        <dgm:pt modelId="{50127FE6-3E59-48DC-A51A-3DD10517BBBF}">
          <dgm:prSet phldrT="[Texto]"/>
          <dgm:spPr/>
          <dgm:t>
            <a:bodyPr/>
            <a:lstStyle/>
            <a:p>
              <a:r>
                <a:rPr lang="es-EC" dirty="0" smtClean="0">
                  <a:solidFill>
                    <a:schemeClr val="bg1"/>
                  </a:solidFill>
                </a:rPr>
                <a:t>5   </a:t>
              </a:r>
              <a:r>
                <a:rPr lang="es-EC" i="0" smtClean="0">
                  <a:solidFill>
                    <a:schemeClr val="bg1"/>
                  </a:solidFill>
                  <a:latin typeface="Cambria Math" panose="02040503050406030204" pitchFamily="18" charset="0"/>
                  <a:ea typeface="Cambria Math" panose="02040503050406030204" pitchFamily="18" charset="0"/>
                </a:rPr>
                <a:t>√</a:t>
              </a:r>
              <a:endParaRPr lang="en-US" dirty="0">
                <a:solidFill>
                  <a:schemeClr val="bg1"/>
                </a:solidFill>
              </a:endParaRPr>
            </a:p>
          </dgm:t>
        </dgm:pt>
      </mc:Fallback>
    </mc:AlternateContent>
    <dgm:pt modelId="{1C4E074B-72BE-40FA-A27C-28EC873AB239}" type="parTrans" cxnId="{28A5EE9B-E1C4-46F1-BB75-38D609AE3D42}">
      <dgm:prSet/>
      <dgm:spPr/>
      <dgm:t>
        <a:bodyPr/>
        <a:lstStyle/>
        <a:p>
          <a:endParaRPr lang="en-US"/>
        </a:p>
      </dgm:t>
    </dgm:pt>
    <dgm:pt modelId="{CA3E8737-19AC-49E5-A333-29766D6D9F3F}" type="sibTrans" cxnId="{28A5EE9B-E1C4-46F1-BB75-38D609AE3D42}">
      <dgm:prSet/>
      <dgm:spPr/>
      <dgm:t>
        <a:bodyPr/>
        <a:lstStyle/>
        <a:p>
          <a:endParaRPr lang="en-US"/>
        </a:p>
      </dgm:t>
    </dgm:pt>
    <mc:AlternateContent xmlns:mc="http://schemas.openxmlformats.org/markup-compatibility/2006" xmlns:a14="http://schemas.microsoft.com/office/drawing/2010/main">
      <mc:Choice Requires="a14">
        <dgm:pt modelId="{24F5A4F7-7791-414B-860C-5867DC196EB4}">
          <dgm:prSet phldrT="[Texto]"/>
          <dgm:spPr/>
          <dgm:t>
            <a:bodyPr/>
            <a:lstStyle/>
            <a:p>
              <a:r>
                <a:rPr lang="es-EC" dirty="0" smtClean="0">
                  <a:solidFill>
                    <a:schemeClr val="bg1"/>
                  </a:solidFill>
                </a:rPr>
                <a:t>6 </a:t>
              </a:r>
              <a14:m>
                <m:oMath xmlns:m="http://schemas.openxmlformats.org/officeDocument/2006/math">
                  <m:r>
                    <a:rPr lang="es-EC" b="0" i="0" smtClean="0">
                      <a:solidFill>
                        <a:schemeClr val="bg1"/>
                      </a:solidFill>
                      <a:latin typeface="Cambria Math" panose="02040503050406030204" pitchFamily="18" charset="0"/>
                      <a:ea typeface="Cambria Math" panose="02040503050406030204" pitchFamily="18" charset="0"/>
                    </a:rPr>
                    <m:t>  </m:t>
                  </m:r>
                  <m:r>
                    <a:rPr lang="es-EC" i="1" smtClean="0">
                      <a:solidFill>
                        <a:schemeClr val="bg1"/>
                      </a:solidFill>
                      <a:latin typeface="Cambria Math" panose="02040503050406030204" pitchFamily="18" charset="0"/>
                      <a:ea typeface="Cambria Math" panose="02040503050406030204" pitchFamily="18" charset="0"/>
                    </a:rPr>
                    <m:t>√</m:t>
                  </m:r>
                </m:oMath>
              </a14:m>
              <a:endParaRPr lang="en-US" dirty="0">
                <a:solidFill>
                  <a:schemeClr val="bg1"/>
                </a:solidFill>
              </a:endParaRPr>
            </a:p>
          </dgm:t>
        </dgm:pt>
      </mc:Choice>
      <mc:Fallback xmlns="">
        <dgm:pt modelId="{24F5A4F7-7791-414B-860C-5867DC196EB4}">
          <dgm:prSet phldrT="[Texto]"/>
          <dgm:spPr/>
          <dgm:t>
            <a:bodyPr/>
            <a:lstStyle/>
            <a:p>
              <a:r>
                <a:rPr lang="es-EC" dirty="0" smtClean="0">
                  <a:solidFill>
                    <a:schemeClr val="bg1"/>
                  </a:solidFill>
                </a:rPr>
                <a:t>6 </a:t>
              </a:r>
              <a:r>
                <a:rPr lang="es-EC" b="0" i="0" smtClean="0">
                  <a:solidFill>
                    <a:schemeClr val="bg1"/>
                  </a:solidFill>
                  <a:latin typeface="Cambria Math" panose="02040503050406030204" pitchFamily="18" charset="0"/>
                  <a:ea typeface="Cambria Math" panose="02040503050406030204" pitchFamily="18" charset="0"/>
                </a:rPr>
                <a:t>  </a:t>
              </a:r>
              <a:r>
                <a:rPr lang="es-EC" i="0" smtClean="0">
                  <a:solidFill>
                    <a:schemeClr val="bg1"/>
                  </a:solidFill>
                  <a:latin typeface="Cambria Math" panose="02040503050406030204" pitchFamily="18" charset="0"/>
                  <a:ea typeface="Cambria Math" panose="02040503050406030204" pitchFamily="18" charset="0"/>
                </a:rPr>
                <a:t>√</a:t>
              </a:r>
              <a:endParaRPr lang="en-US" dirty="0">
                <a:solidFill>
                  <a:schemeClr val="bg1"/>
                </a:solidFill>
              </a:endParaRPr>
            </a:p>
          </dgm:t>
        </dgm:pt>
      </mc:Fallback>
    </mc:AlternateContent>
    <dgm:pt modelId="{93A78677-9151-455D-A3D6-63492FA8B646}" type="parTrans" cxnId="{B10B78D1-484E-4089-9F60-9CBDE9961EAC}">
      <dgm:prSet/>
      <dgm:spPr/>
      <dgm:t>
        <a:bodyPr/>
        <a:lstStyle/>
        <a:p>
          <a:endParaRPr lang="en-US"/>
        </a:p>
      </dgm:t>
    </dgm:pt>
    <dgm:pt modelId="{E3A53E1C-D6D2-4622-9A8F-6DF493E5C45F}" type="sibTrans" cxnId="{B10B78D1-484E-4089-9F60-9CBDE9961EAC}">
      <dgm:prSet/>
      <dgm:spPr/>
      <dgm:t>
        <a:bodyPr/>
        <a:lstStyle/>
        <a:p>
          <a:endParaRPr lang="en-US"/>
        </a:p>
      </dgm:t>
    </dgm:pt>
    <mc:AlternateContent xmlns:mc="http://schemas.openxmlformats.org/markup-compatibility/2006" xmlns:a14="http://schemas.microsoft.com/office/drawing/2010/main">
      <mc:Choice Requires="a14">
        <dgm:pt modelId="{BD7ECEAE-62C3-4272-8ACA-9C39AFF67E3C}">
          <dgm:prSet phldrT="[Texto]"/>
          <dgm:spPr/>
          <dgm:t>
            <a:bodyPr/>
            <a:lstStyle/>
            <a:p>
              <a:r>
                <a:rPr lang="es-EC" dirty="0" smtClean="0">
                  <a:solidFill>
                    <a:schemeClr val="bg1"/>
                  </a:solidFill>
                </a:rPr>
                <a:t>7 </a:t>
              </a:r>
              <a14:m>
                <m:oMath xmlns:m="http://schemas.openxmlformats.org/officeDocument/2006/math">
                  <m:r>
                    <a:rPr lang="es-EC" b="0" i="0" smtClean="0">
                      <a:solidFill>
                        <a:schemeClr val="bg1"/>
                      </a:solidFill>
                      <a:latin typeface="Cambria Math" panose="02040503050406030204" pitchFamily="18" charset="0"/>
                      <a:ea typeface="Cambria Math" panose="02040503050406030204" pitchFamily="18" charset="0"/>
                    </a:rPr>
                    <m:t>  </m:t>
                  </m:r>
                  <m:r>
                    <a:rPr lang="es-EC" i="1" smtClean="0">
                      <a:solidFill>
                        <a:schemeClr val="bg1"/>
                      </a:solidFill>
                      <a:latin typeface="Cambria Math" panose="02040503050406030204" pitchFamily="18" charset="0"/>
                      <a:ea typeface="Cambria Math" panose="02040503050406030204" pitchFamily="18" charset="0"/>
                    </a:rPr>
                    <m:t>√</m:t>
                  </m:r>
                </m:oMath>
              </a14:m>
              <a:endParaRPr lang="en-US" dirty="0">
                <a:solidFill>
                  <a:schemeClr val="bg1"/>
                </a:solidFill>
              </a:endParaRPr>
            </a:p>
          </dgm:t>
        </dgm:pt>
      </mc:Choice>
      <mc:Fallback xmlns="">
        <dgm:pt modelId="{BD7ECEAE-62C3-4272-8ACA-9C39AFF67E3C}">
          <dgm:prSet phldrT="[Texto]"/>
          <dgm:spPr/>
          <dgm:t>
            <a:bodyPr/>
            <a:lstStyle/>
            <a:p>
              <a:r>
                <a:rPr lang="es-EC" dirty="0" smtClean="0">
                  <a:solidFill>
                    <a:schemeClr val="bg1"/>
                  </a:solidFill>
                </a:rPr>
                <a:t>7 </a:t>
              </a:r>
              <a:r>
                <a:rPr lang="es-EC" b="0" i="0" smtClean="0">
                  <a:solidFill>
                    <a:schemeClr val="bg1"/>
                  </a:solidFill>
                  <a:latin typeface="Cambria Math" panose="02040503050406030204" pitchFamily="18" charset="0"/>
                  <a:ea typeface="Cambria Math" panose="02040503050406030204" pitchFamily="18" charset="0"/>
                </a:rPr>
                <a:t>  </a:t>
              </a:r>
              <a:r>
                <a:rPr lang="es-EC" i="0" smtClean="0">
                  <a:solidFill>
                    <a:schemeClr val="bg1"/>
                  </a:solidFill>
                  <a:latin typeface="Cambria Math" panose="02040503050406030204" pitchFamily="18" charset="0"/>
                  <a:ea typeface="Cambria Math" panose="02040503050406030204" pitchFamily="18" charset="0"/>
                </a:rPr>
                <a:t>√</a:t>
              </a:r>
              <a:endParaRPr lang="en-US" dirty="0">
                <a:solidFill>
                  <a:schemeClr val="bg1"/>
                </a:solidFill>
              </a:endParaRPr>
            </a:p>
          </dgm:t>
        </dgm:pt>
      </mc:Fallback>
    </mc:AlternateContent>
    <dgm:pt modelId="{9E82C754-B82F-4D13-BF6B-30595B1C0CF8}" type="parTrans" cxnId="{8B747F70-39C9-44A9-8495-8CADCF3D1B06}">
      <dgm:prSet/>
      <dgm:spPr/>
      <dgm:t>
        <a:bodyPr/>
        <a:lstStyle/>
        <a:p>
          <a:endParaRPr lang="en-US"/>
        </a:p>
      </dgm:t>
    </dgm:pt>
    <dgm:pt modelId="{81751F8B-BB23-48E9-8468-9E1EA2BA5DD1}" type="sibTrans" cxnId="{8B747F70-39C9-44A9-8495-8CADCF3D1B06}">
      <dgm:prSet/>
      <dgm:spPr/>
      <dgm:t>
        <a:bodyPr/>
        <a:lstStyle/>
        <a:p>
          <a:endParaRPr lang="en-US"/>
        </a:p>
      </dgm:t>
    </dgm:pt>
    <mc:AlternateContent xmlns:mc="http://schemas.openxmlformats.org/markup-compatibility/2006" xmlns:a14="http://schemas.microsoft.com/office/drawing/2010/main">
      <mc:Choice Requires="a14">
        <dgm:pt modelId="{3470A1C7-CE2E-4226-AAFF-B0EFF0AF6C83}">
          <dgm:prSet phldrT="[Texto]"/>
          <dgm:spPr/>
          <dgm:t>
            <a:bodyPr/>
            <a:lstStyle/>
            <a:p>
              <a:r>
                <a:rPr lang="es-EC" dirty="0" smtClean="0">
                  <a:solidFill>
                    <a:schemeClr val="bg1"/>
                  </a:solidFill>
                </a:rPr>
                <a:t>8 </a:t>
              </a:r>
              <a14:m>
                <m:oMath xmlns:m="http://schemas.openxmlformats.org/officeDocument/2006/math">
                  <m:r>
                    <a:rPr lang="es-EC" b="0" i="0" smtClean="0">
                      <a:solidFill>
                        <a:schemeClr val="bg1"/>
                      </a:solidFill>
                      <a:latin typeface="Cambria Math" panose="02040503050406030204" pitchFamily="18" charset="0"/>
                      <a:ea typeface="Cambria Math" panose="02040503050406030204" pitchFamily="18" charset="0"/>
                    </a:rPr>
                    <m:t>  </m:t>
                  </m:r>
                  <m:r>
                    <a:rPr lang="es-EC" i="1" smtClean="0">
                      <a:solidFill>
                        <a:schemeClr val="bg1"/>
                      </a:solidFill>
                      <a:latin typeface="Cambria Math" panose="02040503050406030204" pitchFamily="18" charset="0"/>
                      <a:ea typeface="Cambria Math" panose="02040503050406030204" pitchFamily="18" charset="0"/>
                    </a:rPr>
                    <m:t>√</m:t>
                  </m:r>
                </m:oMath>
              </a14:m>
              <a:endParaRPr lang="en-US" dirty="0">
                <a:solidFill>
                  <a:schemeClr val="bg1"/>
                </a:solidFill>
              </a:endParaRPr>
            </a:p>
          </dgm:t>
        </dgm:pt>
      </mc:Choice>
      <mc:Fallback xmlns="">
        <dgm:pt modelId="{3470A1C7-CE2E-4226-AAFF-B0EFF0AF6C83}">
          <dgm:prSet phldrT="[Texto]"/>
          <dgm:spPr/>
          <dgm:t>
            <a:bodyPr/>
            <a:lstStyle/>
            <a:p>
              <a:r>
                <a:rPr lang="es-EC" dirty="0" smtClean="0">
                  <a:solidFill>
                    <a:schemeClr val="bg1"/>
                  </a:solidFill>
                </a:rPr>
                <a:t>8 </a:t>
              </a:r>
              <a:r>
                <a:rPr lang="es-EC" b="0" i="0" smtClean="0">
                  <a:solidFill>
                    <a:schemeClr val="bg1"/>
                  </a:solidFill>
                  <a:latin typeface="Cambria Math" panose="02040503050406030204" pitchFamily="18" charset="0"/>
                  <a:ea typeface="Cambria Math" panose="02040503050406030204" pitchFamily="18" charset="0"/>
                </a:rPr>
                <a:t>  </a:t>
              </a:r>
              <a:r>
                <a:rPr lang="es-EC" i="0" smtClean="0">
                  <a:solidFill>
                    <a:schemeClr val="bg1"/>
                  </a:solidFill>
                  <a:latin typeface="Cambria Math" panose="02040503050406030204" pitchFamily="18" charset="0"/>
                  <a:ea typeface="Cambria Math" panose="02040503050406030204" pitchFamily="18" charset="0"/>
                </a:rPr>
                <a:t>√</a:t>
              </a:r>
              <a:endParaRPr lang="en-US" dirty="0">
                <a:solidFill>
                  <a:schemeClr val="bg1"/>
                </a:solidFill>
              </a:endParaRPr>
            </a:p>
          </dgm:t>
        </dgm:pt>
      </mc:Fallback>
    </mc:AlternateContent>
    <dgm:pt modelId="{20684CE6-4BCE-4039-9A2C-CA86968E8A0C}" type="parTrans" cxnId="{7248535B-5E83-4E98-A0AA-F8C6CBE00414}">
      <dgm:prSet/>
      <dgm:spPr/>
      <dgm:t>
        <a:bodyPr/>
        <a:lstStyle/>
        <a:p>
          <a:endParaRPr lang="en-US"/>
        </a:p>
      </dgm:t>
    </dgm:pt>
    <dgm:pt modelId="{423AD4C9-3431-4F49-968D-DFE3BCE66C33}" type="sibTrans" cxnId="{7248535B-5E83-4E98-A0AA-F8C6CBE00414}">
      <dgm:prSet/>
      <dgm:spPr/>
      <dgm:t>
        <a:bodyPr/>
        <a:lstStyle/>
        <a:p>
          <a:endParaRPr lang="en-US"/>
        </a:p>
      </dgm:t>
    </dgm:pt>
    <mc:AlternateContent xmlns:mc="http://schemas.openxmlformats.org/markup-compatibility/2006" xmlns:a14="http://schemas.microsoft.com/office/drawing/2010/main">
      <mc:Choice Requires="a14">
        <dgm:pt modelId="{30F64470-379D-4A6E-BE47-4BAF96D527F8}">
          <dgm:prSet phldrT="[Texto]"/>
          <dgm:spPr/>
          <dgm:t>
            <a:bodyPr/>
            <a:lstStyle/>
            <a:p>
              <a:r>
                <a:rPr lang="es-EC" dirty="0" smtClean="0">
                  <a:solidFill>
                    <a:schemeClr val="bg1"/>
                  </a:solidFill>
                </a:rPr>
                <a:t>9 </a:t>
              </a:r>
              <a14:m>
                <m:oMath xmlns:m="http://schemas.openxmlformats.org/officeDocument/2006/math">
                  <m:r>
                    <a:rPr lang="es-EC" b="0" i="0" smtClean="0">
                      <a:solidFill>
                        <a:schemeClr val="bg1"/>
                      </a:solidFill>
                      <a:latin typeface="Cambria Math" panose="02040503050406030204" pitchFamily="18" charset="0"/>
                      <a:ea typeface="Cambria Math" panose="02040503050406030204" pitchFamily="18" charset="0"/>
                    </a:rPr>
                    <m:t>  </m:t>
                  </m:r>
                  <m:r>
                    <a:rPr lang="es-EC" i="1" smtClean="0">
                      <a:solidFill>
                        <a:schemeClr val="bg1"/>
                      </a:solidFill>
                      <a:latin typeface="Cambria Math" panose="02040503050406030204" pitchFamily="18" charset="0"/>
                      <a:ea typeface="Cambria Math" panose="02040503050406030204" pitchFamily="18" charset="0"/>
                    </a:rPr>
                    <m:t>√</m:t>
                  </m:r>
                </m:oMath>
              </a14:m>
              <a:endParaRPr lang="en-US" dirty="0">
                <a:solidFill>
                  <a:schemeClr val="bg1"/>
                </a:solidFill>
              </a:endParaRPr>
            </a:p>
          </dgm:t>
        </dgm:pt>
      </mc:Choice>
      <mc:Fallback xmlns="">
        <dgm:pt modelId="{30F64470-379D-4A6E-BE47-4BAF96D527F8}">
          <dgm:prSet phldrT="[Texto]"/>
          <dgm:spPr/>
          <dgm:t>
            <a:bodyPr/>
            <a:lstStyle/>
            <a:p>
              <a:r>
                <a:rPr lang="es-EC" dirty="0" smtClean="0">
                  <a:solidFill>
                    <a:schemeClr val="bg1"/>
                  </a:solidFill>
                </a:rPr>
                <a:t>9 </a:t>
              </a:r>
              <a:r>
                <a:rPr lang="es-EC" b="0" i="0" smtClean="0">
                  <a:solidFill>
                    <a:schemeClr val="bg1"/>
                  </a:solidFill>
                  <a:latin typeface="Cambria Math" panose="02040503050406030204" pitchFamily="18" charset="0"/>
                  <a:ea typeface="Cambria Math" panose="02040503050406030204" pitchFamily="18" charset="0"/>
                </a:rPr>
                <a:t>  </a:t>
              </a:r>
              <a:r>
                <a:rPr lang="es-EC" i="0" smtClean="0">
                  <a:solidFill>
                    <a:schemeClr val="bg1"/>
                  </a:solidFill>
                  <a:latin typeface="Cambria Math" panose="02040503050406030204" pitchFamily="18" charset="0"/>
                  <a:ea typeface="Cambria Math" panose="02040503050406030204" pitchFamily="18" charset="0"/>
                </a:rPr>
                <a:t>√</a:t>
              </a:r>
              <a:endParaRPr lang="en-US" dirty="0">
                <a:solidFill>
                  <a:schemeClr val="bg1"/>
                </a:solidFill>
              </a:endParaRPr>
            </a:p>
          </dgm:t>
        </dgm:pt>
      </mc:Fallback>
    </mc:AlternateContent>
    <dgm:pt modelId="{58C8505A-FAE2-44FB-95EB-73CD89BE051C}" type="parTrans" cxnId="{CAB58D36-FF00-475A-84F0-37950515512E}">
      <dgm:prSet/>
      <dgm:spPr/>
      <dgm:t>
        <a:bodyPr/>
        <a:lstStyle/>
        <a:p>
          <a:endParaRPr lang="en-US"/>
        </a:p>
      </dgm:t>
    </dgm:pt>
    <dgm:pt modelId="{4E7488E3-DF9B-4567-837F-4370E5430FE0}" type="sibTrans" cxnId="{CAB58D36-FF00-475A-84F0-37950515512E}">
      <dgm:prSet/>
      <dgm:spPr/>
      <dgm:t>
        <a:bodyPr/>
        <a:lstStyle/>
        <a:p>
          <a:endParaRPr lang="en-US"/>
        </a:p>
      </dgm:t>
    </dgm:pt>
    <dgm:pt modelId="{61E7CB58-63EA-4F15-A4EB-95AF5B136ED8}" type="pres">
      <dgm:prSet presAssocID="{26955E73-CC56-4C89-B439-D4C1D68C232B}" presName="vert0" presStyleCnt="0">
        <dgm:presLayoutVars>
          <dgm:dir/>
          <dgm:animOne val="branch"/>
          <dgm:animLvl val="lvl"/>
        </dgm:presLayoutVars>
      </dgm:prSet>
      <dgm:spPr/>
      <dgm:t>
        <a:bodyPr/>
        <a:lstStyle/>
        <a:p>
          <a:endParaRPr lang="es-EC"/>
        </a:p>
      </dgm:t>
    </dgm:pt>
    <dgm:pt modelId="{5A7B4131-0556-4610-851C-1967A02FDCCA}" type="pres">
      <dgm:prSet presAssocID="{B11AA85B-5A87-4409-B931-71260FE29686}" presName="thickLine" presStyleLbl="alignNode1" presStyleIdx="0" presStyleCnt="9" custLinFactNeighborX="-9491" custLinFactNeighborY="-3791"/>
      <dgm:spPr/>
    </dgm:pt>
    <dgm:pt modelId="{94138DE8-7EA8-4748-8F51-EDBA8B8F5C8F}" type="pres">
      <dgm:prSet presAssocID="{B11AA85B-5A87-4409-B931-71260FE29686}" presName="horz1" presStyleCnt="0"/>
      <dgm:spPr/>
    </dgm:pt>
    <dgm:pt modelId="{AA55A83F-22C9-4609-AAF4-FE67A0588111}" type="pres">
      <dgm:prSet presAssocID="{B11AA85B-5A87-4409-B931-71260FE29686}" presName="tx1" presStyleLbl="revTx" presStyleIdx="0" presStyleCnt="9"/>
      <dgm:spPr/>
      <dgm:t>
        <a:bodyPr/>
        <a:lstStyle/>
        <a:p>
          <a:endParaRPr lang="en-US"/>
        </a:p>
      </dgm:t>
    </dgm:pt>
    <dgm:pt modelId="{0B893874-C812-422A-9BBA-0D0863E40256}" type="pres">
      <dgm:prSet presAssocID="{B11AA85B-5A87-4409-B931-71260FE29686}" presName="vert1" presStyleCnt="0"/>
      <dgm:spPr/>
    </dgm:pt>
    <dgm:pt modelId="{B8259308-09BD-48FD-8898-9A6CA26E714A}" type="pres">
      <dgm:prSet presAssocID="{4376DBD9-C58A-463B-9E86-AE31C4BEF7B0}" presName="thickLine" presStyleLbl="alignNode1" presStyleIdx="1" presStyleCnt="9"/>
      <dgm:spPr/>
    </dgm:pt>
    <dgm:pt modelId="{F1EEC21F-215D-41C6-A8AF-F53DF0FFE385}" type="pres">
      <dgm:prSet presAssocID="{4376DBD9-C58A-463B-9E86-AE31C4BEF7B0}" presName="horz1" presStyleCnt="0"/>
      <dgm:spPr/>
    </dgm:pt>
    <dgm:pt modelId="{A991B22C-E776-495F-A19B-E23A42CB85BA}" type="pres">
      <dgm:prSet presAssocID="{4376DBD9-C58A-463B-9E86-AE31C4BEF7B0}" presName="tx1" presStyleLbl="revTx" presStyleIdx="1" presStyleCnt="9"/>
      <dgm:spPr/>
      <dgm:t>
        <a:bodyPr/>
        <a:lstStyle/>
        <a:p>
          <a:endParaRPr lang="en-US"/>
        </a:p>
      </dgm:t>
    </dgm:pt>
    <dgm:pt modelId="{7F7A32CE-EBA6-42A6-8AD1-E23C7016F856}" type="pres">
      <dgm:prSet presAssocID="{4376DBD9-C58A-463B-9E86-AE31C4BEF7B0}" presName="vert1" presStyleCnt="0"/>
      <dgm:spPr/>
    </dgm:pt>
    <dgm:pt modelId="{F5B71A70-E870-4544-A991-88050C3BFA2C}" type="pres">
      <dgm:prSet presAssocID="{1894268A-C39F-4302-8871-0FD7F04E125A}" presName="thickLine" presStyleLbl="alignNode1" presStyleIdx="2" presStyleCnt="9"/>
      <dgm:spPr/>
    </dgm:pt>
    <dgm:pt modelId="{0CC8AA90-7D79-4218-957E-A3A5AA975DA5}" type="pres">
      <dgm:prSet presAssocID="{1894268A-C39F-4302-8871-0FD7F04E125A}" presName="horz1" presStyleCnt="0"/>
      <dgm:spPr/>
    </dgm:pt>
    <dgm:pt modelId="{13815D1C-FDBF-429A-9784-11078AC43199}" type="pres">
      <dgm:prSet presAssocID="{1894268A-C39F-4302-8871-0FD7F04E125A}" presName="tx1" presStyleLbl="revTx" presStyleIdx="2" presStyleCnt="9"/>
      <dgm:spPr/>
      <dgm:t>
        <a:bodyPr/>
        <a:lstStyle/>
        <a:p>
          <a:endParaRPr lang="en-US"/>
        </a:p>
      </dgm:t>
    </dgm:pt>
    <dgm:pt modelId="{C7C626E9-A0DC-4E41-AE82-7E60DADE9DCE}" type="pres">
      <dgm:prSet presAssocID="{1894268A-C39F-4302-8871-0FD7F04E125A}" presName="vert1" presStyleCnt="0"/>
      <dgm:spPr/>
    </dgm:pt>
    <dgm:pt modelId="{63F60926-3C4E-487B-AD4A-8E00407CD913}" type="pres">
      <dgm:prSet presAssocID="{2628C316-7DCF-4171-A9AE-68AD834B4D2E}" presName="thickLine" presStyleLbl="alignNode1" presStyleIdx="3" presStyleCnt="9"/>
      <dgm:spPr/>
    </dgm:pt>
    <dgm:pt modelId="{BEDCF82D-7180-42C9-9054-1A6B50EB019A}" type="pres">
      <dgm:prSet presAssocID="{2628C316-7DCF-4171-A9AE-68AD834B4D2E}" presName="horz1" presStyleCnt="0"/>
      <dgm:spPr/>
    </dgm:pt>
    <dgm:pt modelId="{310DEEDD-6DD6-466D-A50D-9391E9D6EF14}" type="pres">
      <dgm:prSet presAssocID="{2628C316-7DCF-4171-A9AE-68AD834B4D2E}" presName="tx1" presStyleLbl="revTx" presStyleIdx="3" presStyleCnt="9"/>
      <dgm:spPr/>
      <dgm:t>
        <a:bodyPr/>
        <a:lstStyle/>
        <a:p>
          <a:endParaRPr lang="en-US"/>
        </a:p>
      </dgm:t>
    </dgm:pt>
    <dgm:pt modelId="{2AE0E611-884C-4710-BAA2-285610C57CDA}" type="pres">
      <dgm:prSet presAssocID="{2628C316-7DCF-4171-A9AE-68AD834B4D2E}" presName="vert1" presStyleCnt="0"/>
      <dgm:spPr/>
    </dgm:pt>
    <dgm:pt modelId="{DE15B5E7-9EA4-419F-B12B-EF79122D41EC}" type="pres">
      <dgm:prSet presAssocID="{50127FE6-3E59-48DC-A51A-3DD10517BBBF}" presName="thickLine" presStyleLbl="alignNode1" presStyleIdx="4" presStyleCnt="9"/>
      <dgm:spPr/>
    </dgm:pt>
    <dgm:pt modelId="{B558B6A2-A253-4037-A1AF-F70BD39BCF28}" type="pres">
      <dgm:prSet presAssocID="{50127FE6-3E59-48DC-A51A-3DD10517BBBF}" presName="horz1" presStyleCnt="0"/>
      <dgm:spPr/>
    </dgm:pt>
    <dgm:pt modelId="{7203511D-6EFE-4CA8-8D78-98712CD8DC23}" type="pres">
      <dgm:prSet presAssocID="{50127FE6-3E59-48DC-A51A-3DD10517BBBF}" presName="tx1" presStyleLbl="revTx" presStyleIdx="4" presStyleCnt="9"/>
      <dgm:spPr/>
      <dgm:t>
        <a:bodyPr/>
        <a:lstStyle/>
        <a:p>
          <a:endParaRPr lang="en-US"/>
        </a:p>
      </dgm:t>
    </dgm:pt>
    <dgm:pt modelId="{71EC0488-D08A-4ECA-A5F7-FD79365044E3}" type="pres">
      <dgm:prSet presAssocID="{50127FE6-3E59-48DC-A51A-3DD10517BBBF}" presName="vert1" presStyleCnt="0"/>
      <dgm:spPr/>
    </dgm:pt>
    <dgm:pt modelId="{68403584-A9C2-43BF-86B6-8D65AEA202C3}" type="pres">
      <dgm:prSet presAssocID="{24F5A4F7-7791-414B-860C-5867DC196EB4}" presName="thickLine" presStyleLbl="alignNode1" presStyleIdx="5" presStyleCnt="9"/>
      <dgm:spPr/>
    </dgm:pt>
    <dgm:pt modelId="{16F33638-870D-49F2-9264-3492166C839F}" type="pres">
      <dgm:prSet presAssocID="{24F5A4F7-7791-414B-860C-5867DC196EB4}" presName="horz1" presStyleCnt="0"/>
      <dgm:spPr/>
    </dgm:pt>
    <dgm:pt modelId="{180FA927-F225-445E-8B2C-9FE04143A580}" type="pres">
      <dgm:prSet presAssocID="{24F5A4F7-7791-414B-860C-5867DC196EB4}" presName="tx1" presStyleLbl="revTx" presStyleIdx="5" presStyleCnt="9"/>
      <dgm:spPr/>
      <dgm:t>
        <a:bodyPr/>
        <a:lstStyle/>
        <a:p>
          <a:endParaRPr lang="en-US"/>
        </a:p>
      </dgm:t>
    </dgm:pt>
    <dgm:pt modelId="{E97495F5-4F72-4469-98B0-0A16C04BE901}" type="pres">
      <dgm:prSet presAssocID="{24F5A4F7-7791-414B-860C-5867DC196EB4}" presName="vert1" presStyleCnt="0"/>
      <dgm:spPr/>
    </dgm:pt>
    <dgm:pt modelId="{679C4F8A-FE7C-47A5-B363-C3C3079815B5}" type="pres">
      <dgm:prSet presAssocID="{BD7ECEAE-62C3-4272-8ACA-9C39AFF67E3C}" presName="thickLine" presStyleLbl="alignNode1" presStyleIdx="6" presStyleCnt="9"/>
      <dgm:spPr/>
    </dgm:pt>
    <dgm:pt modelId="{82FECF89-0F43-4F16-A80C-03DDD0EE39C1}" type="pres">
      <dgm:prSet presAssocID="{BD7ECEAE-62C3-4272-8ACA-9C39AFF67E3C}" presName="horz1" presStyleCnt="0"/>
      <dgm:spPr/>
    </dgm:pt>
    <dgm:pt modelId="{670ED9A7-D564-4CBE-9170-BCF84831FF27}" type="pres">
      <dgm:prSet presAssocID="{BD7ECEAE-62C3-4272-8ACA-9C39AFF67E3C}" presName="tx1" presStyleLbl="revTx" presStyleIdx="6" presStyleCnt="9"/>
      <dgm:spPr/>
      <dgm:t>
        <a:bodyPr/>
        <a:lstStyle/>
        <a:p>
          <a:endParaRPr lang="en-US"/>
        </a:p>
      </dgm:t>
    </dgm:pt>
    <dgm:pt modelId="{ED86DE7C-67A2-4F32-A641-50B70667A175}" type="pres">
      <dgm:prSet presAssocID="{BD7ECEAE-62C3-4272-8ACA-9C39AFF67E3C}" presName="vert1" presStyleCnt="0"/>
      <dgm:spPr/>
    </dgm:pt>
    <dgm:pt modelId="{FEB9E8BA-33C0-48CF-91E3-C0BEB6BBA442}" type="pres">
      <dgm:prSet presAssocID="{3470A1C7-CE2E-4226-AAFF-B0EFF0AF6C83}" presName="thickLine" presStyleLbl="alignNode1" presStyleIdx="7" presStyleCnt="9"/>
      <dgm:spPr/>
    </dgm:pt>
    <dgm:pt modelId="{ECD71B07-8D36-405E-8106-8E6853CFDE77}" type="pres">
      <dgm:prSet presAssocID="{3470A1C7-CE2E-4226-AAFF-B0EFF0AF6C83}" presName="horz1" presStyleCnt="0"/>
      <dgm:spPr/>
    </dgm:pt>
    <dgm:pt modelId="{A543A266-6F0B-44D2-90B7-D97CC1872C17}" type="pres">
      <dgm:prSet presAssocID="{3470A1C7-CE2E-4226-AAFF-B0EFF0AF6C83}" presName="tx1" presStyleLbl="revTx" presStyleIdx="7" presStyleCnt="9"/>
      <dgm:spPr/>
      <dgm:t>
        <a:bodyPr/>
        <a:lstStyle/>
        <a:p>
          <a:endParaRPr lang="en-US"/>
        </a:p>
      </dgm:t>
    </dgm:pt>
    <dgm:pt modelId="{F7D897A5-00BC-408E-9CF1-1E94682D8988}" type="pres">
      <dgm:prSet presAssocID="{3470A1C7-CE2E-4226-AAFF-B0EFF0AF6C83}" presName="vert1" presStyleCnt="0"/>
      <dgm:spPr/>
    </dgm:pt>
    <dgm:pt modelId="{ABD4BE67-A5D0-4834-B9FF-3724BBEF58BF}" type="pres">
      <dgm:prSet presAssocID="{30F64470-379D-4A6E-BE47-4BAF96D527F8}" presName="thickLine" presStyleLbl="alignNode1" presStyleIdx="8" presStyleCnt="9"/>
      <dgm:spPr/>
    </dgm:pt>
    <dgm:pt modelId="{35FDC6E1-CABD-45BB-910B-8832ED864B56}" type="pres">
      <dgm:prSet presAssocID="{30F64470-379D-4A6E-BE47-4BAF96D527F8}" presName="horz1" presStyleCnt="0"/>
      <dgm:spPr/>
    </dgm:pt>
    <dgm:pt modelId="{FC6F995C-4180-469B-8459-DBD54B0A3E15}" type="pres">
      <dgm:prSet presAssocID="{30F64470-379D-4A6E-BE47-4BAF96D527F8}" presName="tx1" presStyleLbl="revTx" presStyleIdx="8" presStyleCnt="9"/>
      <dgm:spPr/>
      <dgm:t>
        <a:bodyPr/>
        <a:lstStyle/>
        <a:p>
          <a:endParaRPr lang="en-US"/>
        </a:p>
      </dgm:t>
    </dgm:pt>
    <dgm:pt modelId="{229A8868-F302-45F6-BED9-475C33039D9F}" type="pres">
      <dgm:prSet presAssocID="{30F64470-379D-4A6E-BE47-4BAF96D527F8}" presName="vert1" presStyleCnt="0"/>
      <dgm:spPr/>
    </dgm:pt>
  </dgm:ptLst>
  <dgm:cxnLst>
    <dgm:cxn modelId="{6B820F67-81C9-4611-89E2-D3189D26B4D5}" type="presOf" srcId="{B11AA85B-5A87-4409-B931-71260FE29686}" destId="{AA55A83F-22C9-4609-AAF4-FE67A0588111}" srcOrd="0" destOrd="0" presId="urn:microsoft.com/office/officeart/2008/layout/LinedList"/>
    <dgm:cxn modelId="{AAC26925-0D1D-4951-BA8C-C7ADE9A13446}" type="presOf" srcId="{2628C316-7DCF-4171-A9AE-68AD834B4D2E}" destId="{310DEEDD-6DD6-466D-A50D-9391E9D6EF14}" srcOrd="0" destOrd="0" presId="urn:microsoft.com/office/officeart/2008/layout/LinedList"/>
    <dgm:cxn modelId="{28A5EE9B-E1C4-46F1-BB75-38D609AE3D42}" srcId="{26955E73-CC56-4C89-B439-D4C1D68C232B}" destId="{50127FE6-3E59-48DC-A51A-3DD10517BBBF}" srcOrd="4" destOrd="0" parTransId="{1C4E074B-72BE-40FA-A27C-28EC873AB239}" sibTransId="{CA3E8737-19AC-49E5-A333-29766D6D9F3F}"/>
    <dgm:cxn modelId="{0B0EFB95-60BA-4879-AC50-74B4F9FF99F6}" type="presOf" srcId="{3470A1C7-CE2E-4226-AAFF-B0EFF0AF6C83}" destId="{A543A266-6F0B-44D2-90B7-D97CC1872C17}" srcOrd="0" destOrd="0" presId="urn:microsoft.com/office/officeart/2008/layout/LinedList"/>
    <dgm:cxn modelId="{6DEB4DB3-D49C-4FD2-A7E7-EC7A07FDA21A}" type="presOf" srcId="{24F5A4F7-7791-414B-860C-5867DC196EB4}" destId="{180FA927-F225-445E-8B2C-9FE04143A580}" srcOrd="0" destOrd="0" presId="urn:microsoft.com/office/officeart/2008/layout/LinedList"/>
    <dgm:cxn modelId="{00F19651-7046-4EBA-AF55-CE864253AFB0}" srcId="{26955E73-CC56-4C89-B439-D4C1D68C232B}" destId="{B11AA85B-5A87-4409-B931-71260FE29686}" srcOrd="0" destOrd="0" parTransId="{3069F8E7-AEDD-4FD1-8712-452471E3C63D}" sibTransId="{73228875-28C4-480C-A409-2BE8895C4621}"/>
    <dgm:cxn modelId="{B10B78D1-484E-4089-9F60-9CBDE9961EAC}" srcId="{26955E73-CC56-4C89-B439-D4C1D68C232B}" destId="{24F5A4F7-7791-414B-860C-5867DC196EB4}" srcOrd="5" destOrd="0" parTransId="{93A78677-9151-455D-A3D6-63492FA8B646}" sibTransId="{E3A53E1C-D6D2-4622-9A8F-6DF493E5C45F}"/>
    <dgm:cxn modelId="{8B747F70-39C9-44A9-8495-8CADCF3D1B06}" srcId="{26955E73-CC56-4C89-B439-D4C1D68C232B}" destId="{BD7ECEAE-62C3-4272-8ACA-9C39AFF67E3C}" srcOrd="6" destOrd="0" parTransId="{9E82C754-B82F-4D13-BF6B-30595B1C0CF8}" sibTransId="{81751F8B-BB23-48E9-8468-9E1EA2BA5DD1}"/>
    <dgm:cxn modelId="{90CE30AE-111F-4BFB-BE04-32544DC7728D}" type="presOf" srcId="{26955E73-CC56-4C89-B439-D4C1D68C232B}" destId="{61E7CB58-63EA-4F15-A4EB-95AF5B136ED8}" srcOrd="0" destOrd="0" presId="urn:microsoft.com/office/officeart/2008/layout/LinedList"/>
    <dgm:cxn modelId="{9059EF55-CFC5-4AD6-B9A6-920584D04678}" srcId="{26955E73-CC56-4C89-B439-D4C1D68C232B}" destId="{1894268A-C39F-4302-8871-0FD7F04E125A}" srcOrd="2" destOrd="0" parTransId="{2DC88D50-9076-406B-B234-93C2E09B03D3}" sibTransId="{67090BD1-BEAD-4A8D-9C96-8894F8D53B26}"/>
    <dgm:cxn modelId="{509EDA7B-1632-4236-8209-60BA32F16B30}" type="presOf" srcId="{1894268A-C39F-4302-8871-0FD7F04E125A}" destId="{13815D1C-FDBF-429A-9784-11078AC43199}" srcOrd="0" destOrd="0" presId="urn:microsoft.com/office/officeart/2008/layout/LinedList"/>
    <dgm:cxn modelId="{1F870C79-1C5D-43C7-8FED-3A546075DD19}" type="presOf" srcId="{30F64470-379D-4A6E-BE47-4BAF96D527F8}" destId="{FC6F995C-4180-469B-8459-DBD54B0A3E15}" srcOrd="0" destOrd="0" presId="urn:microsoft.com/office/officeart/2008/layout/LinedList"/>
    <dgm:cxn modelId="{DFF7AA8B-F8F0-474E-AF2E-A27A5026E18D}" type="presOf" srcId="{4376DBD9-C58A-463B-9E86-AE31C4BEF7B0}" destId="{A991B22C-E776-495F-A19B-E23A42CB85BA}" srcOrd="0" destOrd="0" presId="urn:microsoft.com/office/officeart/2008/layout/LinedList"/>
    <dgm:cxn modelId="{A8914AFE-E500-4CD5-84E4-CCE1D05BBE58}" type="presOf" srcId="{50127FE6-3E59-48DC-A51A-3DD10517BBBF}" destId="{7203511D-6EFE-4CA8-8D78-98712CD8DC23}" srcOrd="0" destOrd="0" presId="urn:microsoft.com/office/officeart/2008/layout/LinedList"/>
    <dgm:cxn modelId="{DE1B6A19-5C41-44BA-9F9C-82B946165A37}" srcId="{26955E73-CC56-4C89-B439-D4C1D68C232B}" destId="{4376DBD9-C58A-463B-9E86-AE31C4BEF7B0}" srcOrd="1" destOrd="0" parTransId="{81E34E33-0BC5-47F1-B380-6BEC07075F99}" sibTransId="{F396C283-F955-4680-849C-D26FA13A39D5}"/>
    <dgm:cxn modelId="{200E7B4F-0D9A-4E24-B8D5-136A6BC3520B}" srcId="{26955E73-CC56-4C89-B439-D4C1D68C232B}" destId="{2628C316-7DCF-4171-A9AE-68AD834B4D2E}" srcOrd="3" destOrd="0" parTransId="{B1A8757D-4789-46AD-A9E2-86343FD18965}" sibTransId="{BA51BB6E-8E77-463D-A3BD-00DA8289AE61}"/>
    <dgm:cxn modelId="{CAB58D36-FF00-475A-84F0-37950515512E}" srcId="{26955E73-CC56-4C89-B439-D4C1D68C232B}" destId="{30F64470-379D-4A6E-BE47-4BAF96D527F8}" srcOrd="8" destOrd="0" parTransId="{58C8505A-FAE2-44FB-95EB-73CD89BE051C}" sibTransId="{4E7488E3-DF9B-4567-837F-4370E5430FE0}"/>
    <dgm:cxn modelId="{5D29F8BC-CF80-4883-861A-9BE259F9A11A}" type="presOf" srcId="{BD7ECEAE-62C3-4272-8ACA-9C39AFF67E3C}" destId="{670ED9A7-D564-4CBE-9170-BCF84831FF27}" srcOrd="0" destOrd="0" presId="urn:microsoft.com/office/officeart/2008/layout/LinedList"/>
    <dgm:cxn modelId="{7248535B-5E83-4E98-A0AA-F8C6CBE00414}" srcId="{26955E73-CC56-4C89-B439-D4C1D68C232B}" destId="{3470A1C7-CE2E-4226-AAFF-B0EFF0AF6C83}" srcOrd="7" destOrd="0" parTransId="{20684CE6-4BCE-4039-9A2C-CA86968E8A0C}" sibTransId="{423AD4C9-3431-4F49-968D-DFE3BCE66C33}"/>
    <dgm:cxn modelId="{7170584F-3BE9-48B2-8359-2158F0D78860}" type="presParOf" srcId="{61E7CB58-63EA-4F15-A4EB-95AF5B136ED8}" destId="{5A7B4131-0556-4610-851C-1967A02FDCCA}" srcOrd="0" destOrd="0" presId="urn:microsoft.com/office/officeart/2008/layout/LinedList"/>
    <dgm:cxn modelId="{FF2FE421-806E-43D2-AF09-9A0E97CAF4AC}" type="presParOf" srcId="{61E7CB58-63EA-4F15-A4EB-95AF5B136ED8}" destId="{94138DE8-7EA8-4748-8F51-EDBA8B8F5C8F}" srcOrd="1" destOrd="0" presId="urn:microsoft.com/office/officeart/2008/layout/LinedList"/>
    <dgm:cxn modelId="{F3840805-D944-473D-9437-A14DE715AD4D}" type="presParOf" srcId="{94138DE8-7EA8-4748-8F51-EDBA8B8F5C8F}" destId="{AA55A83F-22C9-4609-AAF4-FE67A0588111}" srcOrd="0" destOrd="0" presId="urn:microsoft.com/office/officeart/2008/layout/LinedList"/>
    <dgm:cxn modelId="{A9B175D1-2244-4F42-8FCC-170651DE5CCB}" type="presParOf" srcId="{94138DE8-7EA8-4748-8F51-EDBA8B8F5C8F}" destId="{0B893874-C812-422A-9BBA-0D0863E40256}" srcOrd="1" destOrd="0" presId="urn:microsoft.com/office/officeart/2008/layout/LinedList"/>
    <dgm:cxn modelId="{2C8CEAC7-7F7B-44D7-8B2C-D5027198BEC8}" type="presParOf" srcId="{61E7CB58-63EA-4F15-A4EB-95AF5B136ED8}" destId="{B8259308-09BD-48FD-8898-9A6CA26E714A}" srcOrd="2" destOrd="0" presId="urn:microsoft.com/office/officeart/2008/layout/LinedList"/>
    <dgm:cxn modelId="{AE7E39AE-98B6-441B-9074-430EFBA17389}" type="presParOf" srcId="{61E7CB58-63EA-4F15-A4EB-95AF5B136ED8}" destId="{F1EEC21F-215D-41C6-A8AF-F53DF0FFE385}" srcOrd="3" destOrd="0" presId="urn:microsoft.com/office/officeart/2008/layout/LinedList"/>
    <dgm:cxn modelId="{326371F0-A32C-4BF3-9D9A-9A283F1A710F}" type="presParOf" srcId="{F1EEC21F-215D-41C6-A8AF-F53DF0FFE385}" destId="{A991B22C-E776-495F-A19B-E23A42CB85BA}" srcOrd="0" destOrd="0" presId="urn:microsoft.com/office/officeart/2008/layout/LinedList"/>
    <dgm:cxn modelId="{911A2C84-6EC7-4A17-BB4D-AF03DA6760DD}" type="presParOf" srcId="{F1EEC21F-215D-41C6-A8AF-F53DF0FFE385}" destId="{7F7A32CE-EBA6-42A6-8AD1-E23C7016F856}" srcOrd="1" destOrd="0" presId="urn:microsoft.com/office/officeart/2008/layout/LinedList"/>
    <dgm:cxn modelId="{8371A4B9-3877-44BC-A628-A7989472AF85}" type="presParOf" srcId="{61E7CB58-63EA-4F15-A4EB-95AF5B136ED8}" destId="{F5B71A70-E870-4544-A991-88050C3BFA2C}" srcOrd="4" destOrd="0" presId="urn:microsoft.com/office/officeart/2008/layout/LinedList"/>
    <dgm:cxn modelId="{3974659B-BFE2-4DF4-A593-0282EF473A85}" type="presParOf" srcId="{61E7CB58-63EA-4F15-A4EB-95AF5B136ED8}" destId="{0CC8AA90-7D79-4218-957E-A3A5AA975DA5}" srcOrd="5" destOrd="0" presId="urn:microsoft.com/office/officeart/2008/layout/LinedList"/>
    <dgm:cxn modelId="{E1D1D94C-BC6B-4C51-B9BC-3163E010A89E}" type="presParOf" srcId="{0CC8AA90-7D79-4218-957E-A3A5AA975DA5}" destId="{13815D1C-FDBF-429A-9784-11078AC43199}" srcOrd="0" destOrd="0" presId="urn:microsoft.com/office/officeart/2008/layout/LinedList"/>
    <dgm:cxn modelId="{B5E979E1-A662-43D8-B41C-1363848AA75C}" type="presParOf" srcId="{0CC8AA90-7D79-4218-957E-A3A5AA975DA5}" destId="{C7C626E9-A0DC-4E41-AE82-7E60DADE9DCE}" srcOrd="1" destOrd="0" presId="urn:microsoft.com/office/officeart/2008/layout/LinedList"/>
    <dgm:cxn modelId="{9CC68AA3-0E3E-40ED-8A37-FAF2488A4986}" type="presParOf" srcId="{61E7CB58-63EA-4F15-A4EB-95AF5B136ED8}" destId="{63F60926-3C4E-487B-AD4A-8E00407CD913}" srcOrd="6" destOrd="0" presId="urn:microsoft.com/office/officeart/2008/layout/LinedList"/>
    <dgm:cxn modelId="{B375E05C-F760-4991-B0C3-DD98B42AEA0D}" type="presParOf" srcId="{61E7CB58-63EA-4F15-A4EB-95AF5B136ED8}" destId="{BEDCF82D-7180-42C9-9054-1A6B50EB019A}" srcOrd="7" destOrd="0" presId="urn:microsoft.com/office/officeart/2008/layout/LinedList"/>
    <dgm:cxn modelId="{2FC7959E-D2E6-4557-B03B-CC23764A7F9F}" type="presParOf" srcId="{BEDCF82D-7180-42C9-9054-1A6B50EB019A}" destId="{310DEEDD-6DD6-466D-A50D-9391E9D6EF14}" srcOrd="0" destOrd="0" presId="urn:microsoft.com/office/officeart/2008/layout/LinedList"/>
    <dgm:cxn modelId="{272B5E54-720D-47F8-BC7B-8F51358C098E}" type="presParOf" srcId="{BEDCF82D-7180-42C9-9054-1A6B50EB019A}" destId="{2AE0E611-884C-4710-BAA2-285610C57CDA}" srcOrd="1" destOrd="0" presId="urn:microsoft.com/office/officeart/2008/layout/LinedList"/>
    <dgm:cxn modelId="{31009DBD-30BA-4826-B069-4599AEF4CD40}" type="presParOf" srcId="{61E7CB58-63EA-4F15-A4EB-95AF5B136ED8}" destId="{DE15B5E7-9EA4-419F-B12B-EF79122D41EC}" srcOrd="8" destOrd="0" presId="urn:microsoft.com/office/officeart/2008/layout/LinedList"/>
    <dgm:cxn modelId="{AB23F438-05B0-4B46-B885-E83DE71D6546}" type="presParOf" srcId="{61E7CB58-63EA-4F15-A4EB-95AF5B136ED8}" destId="{B558B6A2-A253-4037-A1AF-F70BD39BCF28}" srcOrd="9" destOrd="0" presId="urn:microsoft.com/office/officeart/2008/layout/LinedList"/>
    <dgm:cxn modelId="{F8824329-4784-4444-9EDF-69C0F8E08FDB}" type="presParOf" srcId="{B558B6A2-A253-4037-A1AF-F70BD39BCF28}" destId="{7203511D-6EFE-4CA8-8D78-98712CD8DC23}" srcOrd="0" destOrd="0" presId="urn:microsoft.com/office/officeart/2008/layout/LinedList"/>
    <dgm:cxn modelId="{1FB2A514-8936-4331-9B44-A82455BB5C40}" type="presParOf" srcId="{B558B6A2-A253-4037-A1AF-F70BD39BCF28}" destId="{71EC0488-D08A-4ECA-A5F7-FD79365044E3}" srcOrd="1" destOrd="0" presId="urn:microsoft.com/office/officeart/2008/layout/LinedList"/>
    <dgm:cxn modelId="{4849F120-FDFA-49D6-A1D8-003D6CE8AF5D}" type="presParOf" srcId="{61E7CB58-63EA-4F15-A4EB-95AF5B136ED8}" destId="{68403584-A9C2-43BF-86B6-8D65AEA202C3}" srcOrd="10" destOrd="0" presId="urn:microsoft.com/office/officeart/2008/layout/LinedList"/>
    <dgm:cxn modelId="{E1FFAF4A-6AD8-4750-B48B-D5494C84CE43}" type="presParOf" srcId="{61E7CB58-63EA-4F15-A4EB-95AF5B136ED8}" destId="{16F33638-870D-49F2-9264-3492166C839F}" srcOrd="11" destOrd="0" presId="urn:microsoft.com/office/officeart/2008/layout/LinedList"/>
    <dgm:cxn modelId="{28D14026-D320-42C0-B187-A838841ABB0D}" type="presParOf" srcId="{16F33638-870D-49F2-9264-3492166C839F}" destId="{180FA927-F225-445E-8B2C-9FE04143A580}" srcOrd="0" destOrd="0" presId="urn:microsoft.com/office/officeart/2008/layout/LinedList"/>
    <dgm:cxn modelId="{90AD6CE0-731E-4320-AC80-F4331A4193D6}" type="presParOf" srcId="{16F33638-870D-49F2-9264-3492166C839F}" destId="{E97495F5-4F72-4469-98B0-0A16C04BE901}" srcOrd="1" destOrd="0" presId="urn:microsoft.com/office/officeart/2008/layout/LinedList"/>
    <dgm:cxn modelId="{27765F64-F507-4221-999B-19D4305E59D0}" type="presParOf" srcId="{61E7CB58-63EA-4F15-A4EB-95AF5B136ED8}" destId="{679C4F8A-FE7C-47A5-B363-C3C3079815B5}" srcOrd="12" destOrd="0" presId="urn:microsoft.com/office/officeart/2008/layout/LinedList"/>
    <dgm:cxn modelId="{691B89C5-C498-4481-920E-819445A8BC6B}" type="presParOf" srcId="{61E7CB58-63EA-4F15-A4EB-95AF5B136ED8}" destId="{82FECF89-0F43-4F16-A80C-03DDD0EE39C1}" srcOrd="13" destOrd="0" presId="urn:microsoft.com/office/officeart/2008/layout/LinedList"/>
    <dgm:cxn modelId="{8C5CC50B-6491-4DF9-9D2C-44A12B7B396D}" type="presParOf" srcId="{82FECF89-0F43-4F16-A80C-03DDD0EE39C1}" destId="{670ED9A7-D564-4CBE-9170-BCF84831FF27}" srcOrd="0" destOrd="0" presId="urn:microsoft.com/office/officeart/2008/layout/LinedList"/>
    <dgm:cxn modelId="{66070F0A-326C-41A2-B171-82A71903E2B2}" type="presParOf" srcId="{82FECF89-0F43-4F16-A80C-03DDD0EE39C1}" destId="{ED86DE7C-67A2-4F32-A641-50B70667A175}" srcOrd="1" destOrd="0" presId="urn:microsoft.com/office/officeart/2008/layout/LinedList"/>
    <dgm:cxn modelId="{5C60144B-5910-4FF2-95B4-E387EA9E057E}" type="presParOf" srcId="{61E7CB58-63EA-4F15-A4EB-95AF5B136ED8}" destId="{FEB9E8BA-33C0-48CF-91E3-C0BEB6BBA442}" srcOrd="14" destOrd="0" presId="urn:microsoft.com/office/officeart/2008/layout/LinedList"/>
    <dgm:cxn modelId="{FD1ECF5D-1EDB-4596-818A-4B7EFD70F50E}" type="presParOf" srcId="{61E7CB58-63EA-4F15-A4EB-95AF5B136ED8}" destId="{ECD71B07-8D36-405E-8106-8E6853CFDE77}" srcOrd="15" destOrd="0" presId="urn:microsoft.com/office/officeart/2008/layout/LinedList"/>
    <dgm:cxn modelId="{08A0A639-C53F-42DC-B0B4-AEEAECC34858}" type="presParOf" srcId="{ECD71B07-8D36-405E-8106-8E6853CFDE77}" destId="{A543A266-6F0B-44D2-90B7-D97CC1872C17}" srcOrd="0" destOrd="0" presId="urn:microsoft.com/office/officeart/2008/layout/LinedList"/>
    <dgm:cxn modelId="{EF326BAA-E948-4649-9E99-D1CC394F0A93}" type="presParOf" srcId="{ECD71B07-8D36-405E-8106-8E6853CFDE77}" destId="{F7D897A5-00BC-408E-9CF1-1E94682D8988}" srcOrd="1" destOrd="0" presId="urn:microsoft.com/office/officeart/2008/layout/LinedList"/>
    <dgm:cxn modelId="{4FB9B65F-37CD-4318-9A48-6EA36A1D160B}" type="presParOf" srcId="{61E7CB58-63EA-4F15-A4EB-95AF5B136ED8}" destId="{ABD4BE67-A5D0-4834-B9FF-3724BBEF58BF}" srcOrd="16" destOrd="0" presId="urn:microsoft.com/office/officeart/2008/layout/LinedList"/>
    <dgm:cxn modelId="{59021116-2B0C-472A-B74D-428AB49DCEFB}" type="presParOf" srcId="{61E7CB58-63EA-4F15-A4EB-95AF5B136ED8}" destId="{35FDC6E1-CABD-45BB-910B-8832ED864B56}" srcOrd="17" destOrd="0" presId="urn:microsoft.com/office/officeart/2008/layout/LinedList"/>
    <dgm:cxn modelId="{2D46C373-1C5C-4861-997D-16DFC64C01A5}" type="presParOf" srcId="{35FDC6E1-CABD-45BB-910B-8832ED864B56}" destId="{FC6F995C-4180-469B-8459-DBD54B0A3E15}" srcOrd="0" destOrd="0" presId="urn:microsoft.com/office/officeart/2008/layout/LinedList"/>
    <dgm:cxn modelId="{D2BA1EE5-B6B7-46B4-B4BF-6178807A0AFD}" type="presParOf" srcId="{35FDC6E1-CABD-45BB-910B-8832ED864B56}" destId="{229A8868-F302-45F6-BED9-475C33039D9F}"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40.xml><?xml version="1.0" encoding="utf-8"?>
<dgm:dataModel xmlns:dgm="http://schemas.openxmlformats.org/drawingml/2006/diagram" xmlns:a="http://schemas.openxmlformats.org/drawingml/2006/main">
  <dgm:ptLst>
    <dgm:pt modelId="{26955E73-CC56-4C89-B439-D4C1D68C232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B11AA85B-5A87-4409-B931-71260FE29686}">
      <dgm:prSet phldrT="[Texto]"/>
      <dgm:spPr>
        <a:blipFill rotWithShape="0">
          <a:blip xmlns:r="http://schemas.openxmlformats.org/officeDocument/2006/relationships" r:embed="rId1"/>
          <a:stretch>
            <a:fillRect l="-6400" t="-6667" b="-17778"/>
          </a:stretch>
        </a:blipFill>
      </dgm:spPr>
      <dgm:t>
        <a:bodyPr/>
        <a:lstStyle/>
        <a:p>
          <a:r>
            <a:rPr lang="en-US">
              <a:noFill/>
            </a:rPr>
            <a:t> </a:t>
          </a:r>
        </a:p>
      </dgm:t>
    </dgm:pt>
    <dgm:pt modelId="{3069F8E7-AEDD-4FD1-8712-452471E3C63D}" type="parTrans" cxnId="{00F19651-7046-4EBA-AF55-CE864253AFB0}">
      <dgm:prSet/>
      <dgm:spPr/>
      <dgm:t>
        <a:bodyPr/>
        <a:lstStyle/>
        <a:p>
          <a:endParaRPr lang="en-US"/>
        </a:p>
      </dgm:t>
    </dgm:pt>
    <dgm:pt modelId="{73228875-28C4-480C-A409-2BE8895C4621}" type="sibTrans" cxnId="{00F19651-7046-4EBA-AF55-CE864253AFB0}">
      <dgm:prSet/>
      <dgm:spPr/>
      <dgm:t>
        <a:bodyPr/>
        <a:lstStyle/>
        <a:p>
          <a:endParaRPr lang="en-US"/>
        </a:p>
      </dgm:t>
    </dgm:pt>
    <dgm:pt modelId="{4376DBD9-C58A-463B-9E86-AE31C4BEF7B0}">
      <dgm:prSet phldrT="[Texto]"/>
      <dgm:spPr>
        <a:blipFill rotWithShape="0">
          <a:blip xmlns:r="http://schemas.openxmlformats.org/officeDocument/2006/relationships" r:embed="rId2"/>
          <a:stretch>
            <a:fillRect l="-6400" t="-6818" b="-18182"/>
          </a:stretch>
        </a:blipFill>
      </dgm:spPr>
      <dgm:t>
        <a:bodyPr/>
        <a:lstStyle/>
        <a:p>
          <a:r>
            <a:rPr lang="en-US">
              <a:noFill/>
            </a:rPr>
            <a:t> </a:t>
          </a:r>
        </a:p>
      </dgm:t>
    </dgm:pt>
    <dgm:pt modelId="{81E34E33-0BC5-47F1-B380-6BEC07075F99}" type="parTrans" cxnId="{DE1B6A19-5C41-44BA-9F9C-82B946165A37}">
      <dgm:prSet/>
      <dgm:spPr/>
      <dgm:t>
        <a:bodyPr/>
        <a:lstStyle/>
        <a:p>
          <a:endParaRPr lang="en-US"/>
        </a:p>
      </dgm:t>
    </dgm:pt>
    <dgm:pt modelId="{F396C283-F955-4680-849C-D26FA13A39D5}" type="sibTrans" cxnId="{DE1B6A19-5C41-44BA-9F9C-82B946165A37}">
      <dgm:prSet/>
      <dgm:spPr/>
      <dgm:t>
        <a:bodyPr/>
        <a:lstStyle/>
        <a:p>
          <a:endParaRPr lang="en-US"/>
        </a:p>
      </dgm:t>
    </dgm:pt>
    <dgm:pt modelId="{1894268A-C39F-4302-8871-0FD7F04E125A}">
      <dgm:prSet phldrT="[Texto]"/>
      <dgm:spPr>
        <a:blipFill rotWithShape="0">
          <a:blip xmlns:r="http://schemas.openxmlformats.org/officeDocument/2006/relationships" r:embed="rId3"/>
          <a:stretch>
            <a:fillRect l="-6400" t="-6818" b="-18182"/>
          </a:stretch>
        </a:blipFill>
      </dgm:spPr>
      <dgm:t>
        <a:bodyPr/>
        <a:lstStyle/>
        <a:p>
          <a:r>
            <a:rPr lang="en-US">
              <a:noFill/>
            </a:rPr>
            <a:t> </a:t>
          </a:r>
        </a:p>
      </dgm:t>
    </dgm:pt>
    <dgm:pt modelId="{2DC88D50-9076-406B-B234-93C2E09B03D3}" type="parTrans" cxnId="{9059EF55-CFC5-4AD6-B9A6-920584D04678}">
      <dgm:prSet/>
      <dgm:spPr/>
      <dgm:t>
        <a:bodyPr/>
        <a:lstStyle/>
        <a:p>
          <a:endParaRPr lang="en-US"/>
        </a:p>
      </dgm:t>
    </dgm:pt>
    <dgm:pt modelId="{67090BD1-BEAD-4A8D-9C96-8894F8D53B26}" type="sibTrans" cxnId="{9059EF55-CFC5-4AD6-B9A6-920584D04678}">
      <dgm:prSet/>
      <dgm:spPr/>
      <dgm:t>
        <a:bodyPr/>
        <a:lstStyle/>
        <a:p>
          <a:endParaRPr lang="en-US"/>
        </a:p>
      </dgm:t>
    </dgm:pt>
    <dgm:pt modelId="{2628C316-7DCF-4171-A9AE-68AD834B4D2E}">
      <dgm:prSet phldrT="[Texto]"/>
      <dgm:spPr>
        <a:blipFill rotWithShape="0">
          <a:blip xmlns:r="http://schemas.openxmlformats.org/officeDocument/2006/relationships" r:embed="rId4"/>
          <a:stretch>
            <a:fillRect l="-6400" t="-4444" b="-17778"/>
          </a:stretch>
        </a:blipFill>
      </dgm:spPr>
      <dgm:t>
        <a:bodyPr/>
        <a:lstStyle/>
        <a:p>
          <a:r>
            <a:rPr lang="en-US">
              <a:noFill/>
            </a:rPr>
            <a:t> </a:t>
          </a:r>
        </a:p>
      </dgm:t>
    </dgm:pt>
    <dgm:pt modelId="{B1A8757D-4789-46AD-A9E2-86343FD18965}" type="parTrans" cxnId="{200E7B4F-0D9A-4E24-B8D5-136A6BC3520B}">
      <dgm:prSet/>
      <dgm:spPr/>
      <dgm:t>
        <a:bodyPr/>
        <a:lstStyle/>
        <a:p>
          <a:endParaRPr lang="en-US"/>
        </a:p>
      </dgm:t>
    </dgm:pt>
    <dgm:pt modelId="{BA51BB6E-8E77-463D-A3BD-00DA8289AE61}" type="sibTrans" cxnId="{200E7B4F-0D9A-4E24-B8D5-136A6BC3520B}">
      <dgm:prSet/>
      <dgm:spPr/>
      <dgm:t>
        <a:bodyPr/>
        <a:lstStyle/>
        <a:p>
          <a:endParaRPr lang="en-US"/>
        </a:p>
      </dgm:t>
    </dgm:pt>
    <dgm:pt modelId="{50127FE6-3E59-48DC-A51A-3DD10517BBBF}">
      <dgm:prSet phldrT="[Texto]"/>
      <dgm:spPr>
        <a:blipFill rotWithShape="0">
          <a:blip xmlns:r="http://schemas.openxmlformats.org/officeDocument/2006/relationships" r:embed="rId5"/>
          <a:stretch>
            <a:fillRect l="-6400" t="-6818" b="-18182"/>
          </a:stretch>
        </a:blipFill>
      </dgm:spPr>
      <dgm:t>
        <a:bodyPr/>
        <a:lstStyle/>
        <a:p>
          <a:r>
            <a:rPr lang="en-US">
              <a:noFill/>
            </a:rPr>
            <a:t> </a:t>
          </a:r>
        </a:p>
      </dgm:t>
    </dgm:pt>
    <dgm:pt modelId="{1C4E074B-72BE-40FA-A27C-28EC873AB239}" type="parTrans" cxnId="{28A5EE9B-E1C4-46F1-BB75-38D609AE3D42}">
      <dgm:prSet/>
      <dgm:spPr/>
      <dgm:t>
        <a:bodyPr/>
        <a:lstStyle/>
        <a:p>
          <a:endParaRPr lang="en-US"/>
        </a:p>
      </dgm:t>
    </dgm:pt>
    <dgm:pt modelId="{CA3E8737-19AC-49E5-A333-29766D6D9F3F}" type="sibTrans" cxnId="{28A5EE9B-E1C4-46F1-BB75-38D609AE3D42}">
      <dgm:prSet/>
      <dgm:spPr/>
      <dgm:t>
        <a:bodyPr/>
        <a:lstStyle/>
        <a:p>
          <a:endParaRPr lang="en-US"/>
        </a:p>
      </dgm:t>
    </dgm:pt>
    <dgm:pt modelId="{24F5A4F7-7791-414B-860C-5867DC196EB4}">
      <dgm:prSet phldrT="[Texto]"/>
      <dgm:spPr>
        <a:blipFill rotWithShape="0">
          <a:blip xmlns:r="http://schemas.openxmlformats.org/officeDocument/2006/relationships" r:embed="rId6"/>
          <a:stretch>
            <a:fillRect l="-6400" t="-6667" b="-17778"/>
          </a:stretch>
        </a:blipFill>
      </dgm:spPr>
      <dgm:t>
        <a:bodyPr/>
        <a:lstStyle/>
        <a:p>
          <a:r>
            <a:rPr lang="en-US">
              <a:noFill/>
            </a:rPr>
            <a:t> </a:t>
          </a:r>
        </a:p>
      </dgm:t>
    </dgm:pt>
    <dgm:pt modelId="{93A78677-9151-455D-A3D6-63492FA8B646}" type="parTrans" cxnId="{B10B78D1-484E-4089-9F60-9CBDE9961EAC}">
      <dgm:prSet/>
      <dgm:spPr/>
      <dgm:t>
        <a:bodyPr/>
        <a:lstStyle/>
        <a:p>
          <a:endParaRPr lang="en-US"/>
        </a:p>
      </dgm:t>
    </dgm:pt>
    <dgm:pt modelId="{E3A53E1C-D6D2-4622-9A8F-6DF493E5C45F}" type="sibTrans" cxnId="{B10B78D1-484E-4089-9F60-9CBDE9961EAC}">
      <dgm:prSet/>
      <dgm:spPr/>
      <dgm:t>
        <a:bodyPr/>
        <a:lstStyle/>
        <a:p>
          <a:endParaRPr lang="en-US"/>
        </a:p>
      </dgm:t>
    </dgm:pt>
    <dgm:pt modelId="{BD7ECEAE-62C3-4272-8ACA-9C39AFF67E3C}">
      <dgm:prSet phldrT="[Texto]"/>
      <dgm:spPr>
        <a:blipFill rotWithShape="0">
          <a:blip xmlns:r="http://schemas.openxmlformats.org/officeDocument/2006/relationships" r:embed="rId7"/>
          <a:stretch>
            <a:fillRect l="-6400" t="-6818" b="-18182"/>
          </a:stretch>
        </a:blipFill>
      </dgm:spPr>
      <dgm:t>
        <a:bodyPr/>
        <a:lstStyle/>
        <a:p>
          <a:r>
            <a:rPr lang="en-US">
              <a:noFill/>
            </a:rPr>
            <a:t> </a:t>
          </a:r>
        </a:p>
      </dgm:t>
    </dgm:pt>
    <dgm:pt modelId="{9E82C754-B82F-4D13-BF6B-30595B1C0CF8}" type="parTrans" cxnId="{8B747F70-39C9-44A9-8495-8CADCF3D1B06}">
      <dgm:prSet/>
      <dgm:spPr/>
      <dgm:t>
        <a:bodyPr/>
        <a:lstStyle/>
        <a:p>
          <a:endParaRPr lang="en-US"/>
        </a:p>
      </dgm:t>
    </dgm:pt>
    <dgm:pt modelId="{81751F8B-BB23-48E9-8468-9E1EA2BA5DD1}" type="sibTrans" cxnId="{8B747F70-39C9-44A9-8495-8CADCF3D1B06}">
      <dgm:prSet/>
      <dgm:spPr/>
      <dgm:t>
        <a:bodyPr/>
        <a:lstStyle/>
        <a:p>
          <a:endParaRPr lang="en-US"/>
        </a:p>
      </dgm:t>
    </dgm:pt>
    <dgm:pt modelId="{3470A1C7-CE2E-4226-AAFF-B0EFF0AF6C83}">
      <dgm:prSet phldrT="[Texto]"/>
      <dgm:spPr>
        <a:blipFill rotWithShape="0">
          <a:blip xmlns:r="http://schemas.openxmlformats.org/officeDocument/2006/relationships" r:embed="rId8"/>
          <a:stretch>
            <a:fillRect l="-6400" t="-6818" b="-20455"/>
          </a:stretch>
        </a:blipFill>
      </dgm:spPr>
      <dgm:t>
        <a:bodyPr/>
        <a:lstStyle/>
        <a:p>
          <a:r>
            <a:rPr lang="en-US">
              <a:noFill/>
            </a:rPr>
            <a:t> </a:t>
          </a:r>
        </a:p>
      </dgm:t>
    </dgm:pt>
    <dgm:pt modelId="{20684CE6-4BCE-4039-9A2C-CA86968E8A0C}" type="parTrans" cxnId="{7248535B-5E83-4E98-A0AA-F8C6CBE00414}">
      <dgm:prSet/>
      <dgm:spPr/>
      <dgm:t>
        <a:bodyPr/>
        <a:lstStyle/>
        <a:p>
          <a:endParaRPr lang="en-US"/>
        </a:p>
      </dgm:t>
    </dgm:pt>
    <dgm:pt modelId="{423AD4C9-3431-4F49-968D-DFE3BCE66C33}" type="sibTrans" cxnId="{7248535B-5E83-4E98-A0AA-F8C6CBE00414}">
      <dgm:prSet/>
      <dgm:spPr/>
      <dgm:t>
        <a:bodyPr/>
        <a:lstStyle/>
        <a:p>
          <a:endParaRPr lang="en-US"/>
        </a:p>
      </dgm:t>
    </dgm:pt>
    <dgm:pt modelId="{30F64470-379D-4A6E-BE47-4BAF96D527F8}">
      <dgm:prSet phldrT="[Texto]"/>
      <dgm:spPr>
        <a:blipFill rotWithShape="0">
          <a:blip xmlns:r="http://schemas.openxmlformats.org/officeDocument/2006/relationships" r:embed="rId9"/>
          <a:stretch>
            <a:fillRect l="-6400" t="-4444" b="-17778"/>
          </a:stretch>
        </a:blipFill>
      </dgm:spPr>
      <dgm:t>
        <a:bodyPr/>
        <a:lstStyle/>
        <a:p>
          <a:r>
            <a:rPr lang="en-US">
              <a:noFill/>
            </a:rPr>
            <a:t> </a:t>
          </a:r>
        </a:p>
      </dgm:t>
    </dgm:pt>
    <dgm:pt modelId="{58C8505A-FAE2-44FB-95EB-73CD89BE051C}" type="parTrans" cxnId="{CAB58D36-FF00-475A-84F0-37950515512E}">
      <dgm:prSet/>
      <dgm:spPr/>
      <dgm:t>
        <a:bodyPr/>
        <a:lstStyle/>
        <a:p>
          <a:endParaRPr lang="en-US"/>
        </a:p>
      </dgm:t>
    </dgm:pt>
    <dgm:pt modelId="{4E7488E3-DF9B-4567-837F-4370E5430FE0}" type="sibTrans" cxnId="{CAB58D36-FF00-475A-84F0-37950515512E}">
      <dgm:prSet/>
      <dgm:spPr/>
      <dgm:t>
        <a:bodyPr/>
        <a:lstStyle/>
        <a:p>
          <a:endParaRPr lang="en-US"/>
        </a:p>
      </dgm:t>
    </dgm:pt>
    <dgm:pt modelId="{61E7CB58-63EA-4F15-A4EB-95AF5B136ED8}" type="pres">
      <dgm:prSet presAssocID="{26955E73-CC56-4C89-B439-D4C1D68C232B}" presName="vert0" presStyleCnt="0">
        <dgm:presLayoutVars>
          <dgm:dir/>
          <dgm:animOne val="branch"/>
          <dgm:animLvl val="lvl"/>
        </dgm:presLayoutVars>
      </dgm:prSet>
      <dgm:spPr/>
    </dgm:pt>
    <dgm:pt modelId="{5A7B4131-0556-4610-851C-1967A02FDCCA}" type="pres">
      <dgm:prSet presAssocID="{B11AA85B-5A87-4409-B931-71260FE29686}" presName="thickLine" presStyleLbl="alignNode1" presStyleIdx="0" presStyleCnt="9" custLinFactNeighborX="-9491" custLinFactNeighborY="-3791"/>
      <dgm:spPr/>
    </dgm:pt>
    <dgm:pt modelId="{94138DE8-7EA8-4748-8F51-EDBA8B8F5C8F}" type="pres">
      <dgm:prSet presAssocID="{B11AA85B-5A87-4409-B931-71260FE29686}" presName="horz1" presStyleCnt="0"/>
      <dgm:spPr/>
    </dgm:pt>
    <dgm:pt modelId="{AA55A83F-22C9-4609-AAF4-FE67A0588111}" type="pres">
      <dgm:prSet presAssocID="{B11AA85B-5A87-4409-B931-71260FE29686}" presName="tx1" presStyleLbl="revTx" presStyleIdx="0" presStyleCnt="9"/>
      <dgm:spPr/>
      <dgm:t>
        <a:bodyPr/>
        <a:lstStyle/>
        <a:p>
          <a:endParaRPr lang="en-US"/>
        </a:p>
      </dgm:t>
    </dgm:pt>
    <dgm:pt modelId="{0B893874-C812-422A-9BBA-0D0863E40256}" type="pres">
      <dgm:prSet presAssocID="{B11AA85B-5A87-4409-B931-71260FE29686}" presName="vert1" presStyleCnt="0"/>
      <dgm:spPr/>
    </dgm:pt>
    <dgm:pt modelId="{B8259308-09BD-48FD-8898-9A6CA26E714A}" type="pres">
      <dgm:prSet presAssocID="{4376DBD9-C58A-463B-9E86-AE31C4BEF7B0}" presName="thickLine" presStyleLbl="alignNode1" presStyleIdx="1" presStyleCnt="9"/>
      <dgm:spPr/>
    </dgm:pt>
    <dgm:pt modelId="{F1EEC21F-215D-41C6-A8AF-F53DF0FFE385}" type="pres">
      <dgm:prSet presAssocID="{4376DBD9-C58A-463B-9E86-AE31C4BEF7B0}" presName="horz1" presStyleCnt="0"/>
      <dgm:spPr/>
    </dgm:pt>
    <dgm:pt modelId="{A991B22C-E776-495F-A19B-E23A42CB85BA}" type="pres">
      <dgm:prSet presAssocID="{4376DBD9-C58A-463B-9E86-AE31C4BEF7B0}" presName="tx1" presStyleLbl="revTx" presStyleIdx="1" presStyleCnt="9"/>
      <dgm:spPr/>
      <dgm:t>
        <a:bodyPr/>
        <a:lstStyle/>
        <a:p>
          <a:endParaRPr lang="en-US"/>
        </a:p>
      </dgm:t>
    </dgm:pt>
    <dgm:pt modelId="{7F7A32CE-EBA6-42A6-8AD1-E23C7016F856}" type="pres">
      <dgm:prSet presAssocID="{4376DBD9-C58A-463B-9E86-AE31C4BEF7B0}" presName="vert1" presStyleCnt="0"/>
      <dgm:spPr/>
    </dgm:pt>
    <dgm:pt modelId="{F5B71A70-E870-4544-A991-88050C3BFA2C}" type="pres">
      <dgm:prSet presAssocID="{1894268A-C39F-4302-8871-0FD7F04E125A}" presName="thickLine" presStyleLbl="alignNode1" presStyleIdx="2" presStyleCnt="9"/>
      <dgm:spPr/>
    </dgm:pt>
    <dgm:pt modelId="{0CC8AA90-7D79-4218-957E-A3A5AA975DA5}" type="pres">
      <dgm:prSet presAssocID="{1894268A-C39F-4302-8871-0FD7F04E125A}" presName="horz1" presStyleCnt="0"/>
      <dgm:spPr/>
    </dgm:pt>
    <dgm:pt modelId="{13815D1C-FDBF-429A-9784-11078AC43199}" type="pres">
      <dgm:prSet presAssocID="{1894268A-C39F-4302-8871-0FD7F04E125A}" presName="tx1" presStyleLbl="revTx" presStyleIdx="2" presStyleCnt="9"/>
      <dgm:spPr/>
      <dgm:t>
        <a:bodyPr/>
        <a:lstStyle/>
        <a:p>
          <a:endParaRPr lang="en-US"/>
        </a:p>
      </dgm:t>
    </dgm:pt>
    <dgm:pt modelId="{C7C626E9-A0DC-4E41-AE82-7E60DADE9DCE}" type="pres">
      <dgm:prSet presAssocID="{1894268A-C39F-4302-8871-0FD7F04E125A}" presName="vert1" presStyleCnt="0"/>
      <dgm:spPr/>
    </dgm:pt>
    <dgm:pt modelId="{63F60926-3C4E-487B-AD4A-8E00407CD913}" type="pres">
      <dgm:prSet presAssocID="{2628C316-7DCF-4171-A9AE-68AD834B4D2E}" presName="thickLine" presStyleLbl="alignNode1" presStyleIdx="3" presStyleCnt="9"/>
      <dgm:spPr/>
    </dgm:pt>
    <dgm:pt modelId="{BEDCF82D-7180-42C9-9054-1A6B50EB019A}" type="pres">
      <dgm:prSet presAssocID="{2628C316-7DCF-4171-A9AE-68AD834B4D2E}" presName="horz1" presStyleCnt="0"/>
      <dgm:spPr/>
    </dgm:pt>
    <dgm:pt modelId="{310DEEDD-6DD6-466D-A50D-9391E9D6EF14}" type="pres">
      <dgm:prSet presAssocID="{2628C316-7DCF-4171-A9AE-68AD834B4D2E}" presName="tx1" presStyleLbl="revTx" presStyleIdx="3" presStyleCnt="9"/>
      <dgm:spPr/>
      <dgm:t>
        <a:bodyPr/>
        <a:lstStyle/>
        <a:p>
          <a:endParaRPr lang="en-US"/>
        </a:p>
      </dgm:t>
    </dgm:pt>
    <dgm:pt modelId="{2AE0E611-884C-4710-BAA2-285610C57CDA}" type="pres">
      <dgm:prSet presAssocID="{2628C316-7DCF-4171-A9AE-68AD834B4D2E}" presName="vert1" presStyleCnt="0"/>
      <dgm:spPr/>
    </dgm:pt>
    <dgm:pt modelId="{DE15B5E7-9EA4-419F-B12B-EF79122D41EC}" type="pres">
      <dgm:prSet presAssocID="{50127FE6-3E59-48DC-A51A-3DD10517BBBF}" presName="thickLine" presStyleLbl="alignNode1" presStyleIdx="4" presStyleCnt="9"/>
      <dgm:spPr/>
    </dgm:pt>
    <dgm:pt modelId="{B558B6A2-A253-4037-A1AF-F70BD39BCF28}" type="pres">
      <dgm:prSet presAssocID="{50127FE6-3E59-48DC-A51A-3DD10517BBBF}" presName="horz1" presStyleCnt="0"/>
      <dgm:spPr/>
    </dgm:pt>
    <dgm:pt modelId="{7203511D-6EFE-4CA8-8D78-98712CD8DC23}" type="pres">
      <dgm:prSet presAssocID="{50127FE6-3E59-48DC-A51A-3DD10517BBBF}" presName="tx1" presStyleLbl="revTx" presStyleIdx="4" presStyleCnt="9"/>
      <dgm:spPr/>
      <dgm:t>
        <a:bodyPr/>
        <a:lstStyle/>
        <a:p>
          <a:endParaRPr lang="en-US"/>
        </a:p>
      </dgm:t>
    </dgm:pt>
    <dgm:pt modelId="{71EC0488-D08A-4ECA-A5F7-FD79365044E3}" type="pres">
      <dgm:prSet presAssocID="{50127FE6-3E59-48DC-A51A-3DD10517BBBF}" presName="vert1" presStyleCnt="0"/>
      <dgm:spPr/>
    </dgm:pt>
    <dgm:pt modelId="{68403584-A9C2-43BF-86B6-8D65AEA202C3}" type="pres">
      <dgm:prSet presAssocID="{24F5A4F7-7791-414B-860C-5867DC196EB4}" presName="thickLine" presStyleLbl="alignNode1" presStyleIdx="5" presStyleCnt="9"/>
      <dgm:spPr/>
    </dgm:pt>
    <dgm:pt modelId="{16F33638-870D-49F2-9264-3492166C839F}" type="pres">
      <dgm:prSet presAssocID="{24F5A4F7-7791-414B-860C-5867DC196EB4}" presName="horz1" presStyleCnt="0"/>
      <dgm:spPr/>
    </dgm:pt>
    <dgm:pt modelId="{180FA927-F225-445E-8B2C-9FE04143A580}" type="pres">
      <dgm:prSet presAssocID="{24F5A4F7-7791-414B-860C-5867DC196EB4}" presName="tx1" presStyleLbl="revTx" presStyleIdx="5" presStyleCnt="9"/>
      <dgm:spPr/>
      <dgm:t>
        <a:bodyPr/>
        <a:lstStyle/>
        <a:p>
          <a:endParaRPr lang="en-US"/>
        </a:p>
      </dgm:t>
    </dgm:pt>
    <dgm:pt modelId="{E97495F5-4F72-4469-98B0-0A16C04BE901}" type="pres">
      <dgm:prSet presAssocID="{24F5A4F7-7791-414B-860C-5867DC196EB4}" presName="vert1" presStyleCnt="0"/>
      <dgm:spPr/>
    </dgm:pt>
    <dgm:pt modelId="{679C4F8A-FE7C-47A5-B363-C3C3079815B5}" type="pres">
      <dgm:prSet presAssocID="{BD7ECEAE-62C3-4272-8ACA-9C39AFF67E3C}" presName="thickLine" presStyleLbl="alignNode1" presStyleIdx="6" presStyleCnt="9"/>
      <dgm:spPr/>
    </dgm:pt>
    <dgm:pt modelId="{82FECF89-0F43-4F16-A80C-03DDD0EE39C1}" type="pres">
      <dgm:prSet presAssocID="{BD7ECEAE-62C3-4272-8ACA-9C39AFF67E3C}" presName="horz1" presStyleCnt="0"/>
      <dgm:spPr/>
    </dgm:pt>
    <dgm:pt modelId="{670ED9A7-D564-4CBE-9170-BCF84831FF27}" type="pres">
      <dgm:prSet presAssocID="{BD7ECEAE-62C3-4272-8ACA-9C39AFF67E3C}" presName="tx1" presStyleLbl="revTx" presStyleIdx="6" presStyleCnt="9"/>
      <dgm:spPr/>
      <dgm:t>
        <a:bodyPr/>
        <a:lstStyle/>
        <a:p>
          <a:endParaRPr lang="en-US"/>
        </a:p>
      </dgm:t>
    </dgm:pt>
    <dgm:pt modelId="{ED86DE7C-67A2-4F32-A641-50B70667A175}" type="pres">
      <dgm:prSet presAssocID="{BD7ECEAE-62C3-4272-8ACA-9C39AFF67E3C}" presName="vert1" presStyleCnt="0"/>
      <dgm:spPr/>
    </dgm:pt>
    <dgm:pt modelId="{FEB9E8BA-33C0-48CF-91E3-C0BEB6BBA442}" type="pres">
      <dgm:prSet presAssocID="{3470A1C7-CE2E-4226-AAFF-B0EFF0AF6C83}" presName="thickLine" presStyleLbl="alignNode1" presStyleIdx="7" presStyleCnt="9"/>
      <dgm:spPr/>
    </dgm:pt>
    <dgm:pt modelId="{ECD71B07-8D36-405E-8106-8E6853CFDE77}" type="pres">
      <dgm:prSet presAssocID="{3470A1C7-CE2E-4226-AAFF-B0EFF0AF6C83}" presName="horz1" presStyleCnt="0"/>
      <dgm:spPr/>
    </dgm:pt>
    <dgm:pt modelId="{A543A266-6F0B-44D2-90B7-D97CC1872C17}" type="pres">
      <dgm:prSet presAssocID="{3470A1C7-CE2E-4226-AAFF-B0EFF0AF6C83}" presName="tx1" presStyleLbl="revTx" presStyleIdx="7" presStyleCnt="9"/>
      <dgm:spPr/>
      <dgm:t>
        <a:bodyPr/>
        <a:lstStyle/>
        <a:p>
          <a:endParaRPr lang="en-US"/>
        </a:p>
      </dgm:t>
    </dgm:pt>
    <dgm:pt modelId="{F7D897A5-00BC-408E-9CF1-1E94682D8988}" type="pres">
      <dgm:prSet presAssocID="{3470A1C7-CE2E-4226-AAFF-B0EFF0AF6C83}" presName="vert1" presStyleCnt="0"/>
      <dgm:spPr/>
    </dgm:pt>
    <dgm:pt modelId="{ABD4BE67-A5D0-4834-B9FF-3724BBEF58BF}" type="pres">
      <dgm:prSet presAssocID="{30F64470-379D-4A6E-BE47-4BAF96D527F8}" presName="thickLine" presStyleLbl="alignNode1" presStyleIdx="8" presStyleCnt="9"/>
      <dgm:spPr/>
    </dgm:pt>
    <dgm:pt modelId="{35FDC6E1-CABD-45BB-910B-8832ED864B56}" type="pres">
      <dgm:prSet presAssocID="{30F64470-379D-4A6E-BE47-4BAF96D527F8}" presName="horz1" presStyleCnt="0"/>
      <dgm:spPr/>
    </dgm:pt>
    <dgm:pt modelId="{FC6F995C-4180-469B-8459-DBD54B0A3E15}" type="pres">
      <dgm:prSet presAssocID="{30F64470-379D-4A6E-BE47-4BAF96D527F8}" presName="tx1" presStyleLbl="revTx" presStyleIdx="8" presStyleCnt="9"/>
      <dgm:spPr/>
      <dgm:t>
        <a:bodyPr/>
        <a:lstStyle/>
        <a:p>
          <a:endParaRPr lang="en-US"/>
        </a:p>
      </dgm:t>
    </dgm:pt>
    <dgm:pt modelId="{229A8868-F302-45F6-BED9-475C33039D9F}" type="pres">
      <dgm:prSet presAssocID="{30F64470-379D-4A6E-BE47-4BAF96D527F8}" presName="vert1" presStyleCnt="0"/>
      <dgm:spPr/>
    </dgm:pt>
  </dgm:ptLst>
  <dgm:cxnLst>
    <dgm:cxn modelId="{6B820F67-81C9-4611-89E2-D3189D26B4D5}" type="presOf" srcId="{B11AA85B-5A87-4409-B931-71260FE29686}" destId="{AA55A83F-22C9-4609-AAF4-FE67A0588111}" srcOrd="0" destOrd="0" presId="urn:microsoft.com/office/officeart/2008/layout/LinedList"/>
    <dgm:cxn modelId="{9059EF55-CFC5-4AD6-B9A6-920584D04678}" srcId="{26955E73-CC56-4C89-B439-D4C1D68C232B}" destId="{1894268A-C39F-4302-8871-0FD7F04E125A}" srcOrd="2" destOrd="0" parTransId="{2DC88D50-9076-406B-B234-93C2E09B03D3}" sibTransId="{67090BD1-BEAD-4A8D-9C96-8894F8D53B26}"/>
    <dgm:cxn modelId="{B10B78D1-484E-4089-9F60-9CBDE9961EAC}" srcId="{26955E73-CC56-4C89-B439-D4C1D68C232B}" destId="{24F5A4F7-7791-414B-860C-5867DC196EB4}" srcOrd="5" destOrd="0" parTransId="{93A78677-9151-455D-A3D6-63492FA8B646}" sibTransId="{E3A53E1C-D6D2-4622-9A8F-6DF493E5C45F}"/>
    <dgm:cxn modelId="{1F870C79-1C5D-43C7-8FED-3A546075DD19}" type="presOf" srcId="{30F64470-379D-4A6E-BE47-4BAF96D527F8}" destId="{FC6F995C-4180-469B-8459-DBD54B0A3E15}" srcOrd="0" destOrd="0" presId="urn:microsoft.com/office/officeart/2008/layout/LinedList"/>
    <dgm:cxn modelId="{0B0EFB95-60BA-4879-AC50-74B4F9FF99F6}" type="presOf" srcId="{3470A1C7-CE2E-4226-AAFF-B0EFF0AF6C83}" destId="{A543A266-6F0B-44D2-90B7-D97CC1872C17}" srcOrd="0" destOrd="0" presId="urn:microsoft.com/office/officeart/2008/layout/LinedList"/>
    <dgm:cxn modelId="{DE1B6A19-5C41-44BA-9F9C-82B946165A37}" srcId="{26955E73-CC56-4C89-B439-D4C1D68C232B}" destId="{4376DBD9-C58A-463B-9E86-AE31C4BEF7B0}" srcOrd="1" destOrd="0" parTransId="{81E34E33-0BC5-47F1-B380-6BEC07075F99}" sibTransId="{F396C283-F955-4680-849C-D26FA13A39D5}"/>
    <dgm:cxn modelId="{5D29F8BC-CF80-4883-861A-9BE259F9A11A}" type="presOf" srcId="{BD7ECEAE-62C3-4272-8ACA-9C39AFF67E3C}" destId="{670ED9A7-D564-4CBE-9170-BCF84831FF27}" srcOrd="0" destOrd="0" presId="urn:microsoft.com/office/officeart/2008/layout/LinedList"/>
    <dgm:cxn modelId="{7248535B-5E83-4E98-A0AA-F8C6CBE00414}" srcId="{26955E73-CC56-4C89-B439-D4C1D68C232B}" destId="{3470A1C7-CE2E-4226-AAFF-B0EFF0AF6C83}" srcOrd="7" destOrd="0" parTransId="{20684CE6-4BCE-4039-9A2C-CA86968E8A0C}" sibTransId="{423AD4C9-3431-4F49-968D-DFE3BCE66C33}"/>
    <dgm:cxn modelId="{509EDA7B-1632-4236-8209-60BA32F16B30}" type="presOf" srcId="{1894268A-C39F-4302-8871-0FD7F04E125A}" destId="{13815D1C-FDBF-429A-9784-11078AC43199}" srcOrd="0" destOrd="0" presId="urn:microsoft.com/office/officeart/2008/layout/LinedList"/>
    <dgm:cxn modelId="{8B747F70-39C9-44A9-8495-8CADCF3D1B06}" srcId="{26955E73-CC56-4C89-B439-D4C1D68C232B}" destId="{BD7ECEAE-62C3-4272-8ACA-9C39AFF67E3C}" srcOrd="6" destOrd="0" parTransId="{9E82C754-B82F-4D13-BF6B-30595B1C0CF8}" sibTransId="{81751F8B-BB23-48E9-8468-9E1EA2BA5DD1}"/>
    <dgm:cxn modelId="{28A5EE9B-E1C4-46F1-BB75-38D609AE3D42}" srcId="{26955E73-CC56-4C89-B439-D4C1D68C232B}" destId="{50127FE6-3E59-48DC-A51A-3DD10517BBBF}" srcOrd="4" destOrd="0" parTransId="{1C4E074B-72BE-40FA-A27C-28EC873AB239}" sibTransId="{CA3E8737-19AC-49E5-A333-29766D6D9F3F}"/>
    <dgm:cxn modelId="{AAC26925-0D1D-4951-BA8C-C7ADE9A13446}" type="presOf" srcId="{2628C316-7DCF-4171-A9AE-68AD834B4D2E}" destId="{310DEEDD-6DD6-466D-A50D-9391E9D6EF14}" srcOrd="0" destOrd="0" presId="urn:microsoft.com/office/officeart/2008/layout/LinedList"/>
    <dgm:cxn modelId="{00F19651-7046-4EBA-AF55-CE864253AFB0}" srcId="{26955E73-CC56-4C89-B439-D4C1D68C232B}" destId="{B11AA85B-5A87-4409-B931-71260FE29686}" srcOrd="0" destOrd="0" parTransId="{3069F8E7-AEDD-4FD1-8712-452471E3C63D}" sibTransId="{73228875-28C4-480C-A409-2BE8895C4621}"/>
    <dgm:cxn modelId="{DFF7AA8B-F8F0-474E-AF2E-A27A5026E18D}" type="presOf" srcId="{4376DBD9-C58A-463B-9E86-AE31C4BEF7B0}" destId="{A991B22C-E776-495F-A19B-E23A42CB85BA}" srcOrd="0" destOrd="0" presId="urn:microsoft.com/office/officeart/2008/layout/LinedList"/>
    <dgm:cxn modelId="{90CE30AE-111F-4BFB-BE04-32544DC7728D}" type="presOf" srcId="{26955E73-CC56-4C89-B439-D4C1D68C232B}" destId="{61E7CB58-63EA-4F15-A4EB-95AF5B136ED8}" srcOrd="0" destOrd="0" presId="urn:microsoft.com/office/officeart/2008/layout/LinedList"/>
    <dgm:cxn modelId="{CAB58D36-FF00-475A-84F0-37950515512E}" srcId="{26955E73-CC56-4C89-B439-D4C1D68C232B}" destId="{30F64470-379D-4A6E-BE47-4BAF96D527F8}" srcOrd="8" destOrd="0" parTransId="{58C8505A-FAE2-44FB-95EB-73CD89BE051C}" sibTransId="{4E7488E3-DF9B-4567-837F-4370E5430FE0}"/>
    <dgm:cxn modelId="{6DEB4DB3-D49C-4FD2-A7E7-EC7A07FDA21A}" type="presOf" srcId="{24F5A4F7-7791-414B-860C-5867DC196EB4}" destId="{180FA927-F225-445E-8B2C-9FE04143A580}" srcOrd="0" destOrd="0" presId="urn:microsoft.com/office/officeart/2008/layout/LinedList"/>
    <dgm:cxn modelId="{A8914AFE-E500-4CD5-84E4-CCE1D05BBE58}" type="presOf" srcId="{50127FE6-3E59-48DC-A51A-3DD10517BBBF}" destId="{7203511D-6EFE-4CA8-8D78-98712CD8DC23}" srcOrd="0" destOrd="0" presId="urn:microsoft.com/office/officeart/2008/layout/LinedList"/>
    <dgm:cxn modelId="{200E7B4F-0D9A-4E24-B8D5-136A6BC3520B}" srcId="{26955E73-CC56-4C89-B439-D4C1D68C232B}" destId="{2628C316-7DCF-4171-A9AE-68AD834B4D2E}" srcOrd="3" destOrd="0" parTransId="{B1A8757D-4789-46AD-A9E2-86343FD18965}" sibTransId="{BA51BB6E-8E77-463D-A3BD-00DA8289AE61}"/>
    <dgm:cxn modelId="{7170584F-3BE9-48B2-8359-2158F0D78860}" type="presParOf" srcId="{61E7CB58-63EA-4F15-A4EB-95AF5B136ED8}" destId="{5A7B4131-0556-4610-851C-1967A02FDCCA}" srcOrd="0" destOrd="0" presId="urn:microsoft.com/office/officeart/2008/layout/LinedList"/>
    <dgm:cxn modelId="{FF2FE421-806E-43D2-AF09-9A0E97CAF4AC}" type="presParOf" srcId="{61E7CB58-63EA-4F15-A4EB-95AF5B136ED8}" destId="{94138DE8-7EA8-4748-8F51-EDBA8B8F5C8F}" srcOrd="1" destOrd="0" presId="urn:microsoft.com/office/officeart/2008/layout/LinedList"/>
    <dgm:cxn modelId="{F3840805-D944-473D-9437-A14DE715AD4D}" type="presParOf" srcId="{94138DE8-7EA8-4748-8F51-EDBA8B8F5C8F}" destId="{AA55A83F-22C9-4609-AAF4-FE67A0588111}" srcOrd="0" destOrd="0" presId="urn:microsoft.com/office/officeart/2008/layout/LinedList"/>
    <dgm:cxn modelId="{A9B175D1-2244-4F42-8FCC-170651DE5CCB}" type="presParOf" srcId="{94138DE8-7EA8-4748-8F51-EDBA8B8F5C8F}" destId="{0B893874-C812-422A-9BBA-0D0863E40256}" srcOrd="1" destOrd="0" presId="urn:microsoft.com/office/officeart/2008/layout/LinedList"/>
    <dgm:cxn modelId="{2C8CEAC7-7F7B-44D7-8B2C-D5027198BEC8}" type="presParOf" srcId="{61E7CB58-63EA-4F15-A4EB-95AF5B136ED8}" destId="{B8259308-09BD-48FD-8898-9A6CA26E714A}" srcOrd="2" destOrd="0" presId="urn:microsoft.com/office/officeart/2008/layout/LinedList"/>
    <dgm:cxn modelId="{AE7E39AE-98B6-441B-9074-430EFBA17389}" type="presParOf" srcId="{61E7CB58-63EA-4F15-A4EB-95AF5B136ED8}" destId="{F1EEC21F-215D-41C6-A8AF-F53DF0FFE385}" srcOrd="3" destOrd="0" presId="urn:microsoft.com/office/officeart/2008/layout/LinedList"/>
    <dgm:cxn modelId="{326371F0-A32C-4BF3-9D9A-9A283F1A710F}" type="presParOf" srcId="{F1EEC21F-215D-41C6-A8AF-F53DF0FFE385}" destId="{A991B22C-E776-495F-A19B-E23A42CB85BA}" srcOrd="0" destOrd="0" presId="urn:microsoft.com/office/officeart/2008/layout/LinedList"/>
    <dgm:cxn modelId="{911A2C84-6EC7-4A17-BB4D-AF03DA6760DD}" type="presParOf" srcId="{F1EEC21F-215D-41C6-A8AF-F53DF0FFE385}" destId="{7F7A32CE-EBA6-42A6-8AD1-E23C7016F856}" srcOrd="1" destOrd="0" presId="urn:microsoft.com/office/officeart/2008/layout/LinedList"/>
    <dgm:cxn modelId="{8371A4B9-3877-44BC-A628-A7989472AF85}" type="presParOf" srcId="{61E7CB58-63EA-4F15-A4EB-95AF5B136ED8}" destId="{F5B71A70-E870-4544-A991-88050C3BFA2C}" srcOrd="4" destOrd="0" presId="urn:microsoft.com/office/officeart/2008/layout/LinedList"/>
    <dgm:cxn modelId="{3974659B-BFE2-4DF4-A593-0282EF473A85}" type="presParOf" srcId="{61E7CB58-63EA-4F15-A4EB-95AF5B136ED8}" destId="{0CC8AA90-7D79-4218-957E-A3A5AA975DA5}" srcOrd="5" destOrd="0" presId="urn:microsoft.com/office/officeart/2008/layout/LinedList"/>
    <dgm:cxn modelId="{E1D1D94C-BC6B-4C51-B9BC-3163E010A89E}" type="presParOf" srcId="{0CC8AA90-7D79-4218-957E-A3A5AA975DA5}" destId="{13815D1C-FDBF-429A-9784-11078AC43199}" srcOrd="0" destOrd="0" presId="urn:microsoft.com/office/officeart/2008/layout/LinedList"/>
    <dgm:cxn modelId="{B5E979E1-A662-43D8-B41C-1363848AA75C}" type="presParOf" srcId="{0CC8AA90-7D79-4218-957E-A3A5AA975DA5}" destId="{C7C626E9-A0DC-4E41-AE82-7E60DADE9DCE}" srcOrd="1" destOrd="0" presId="urn:microsoft.com/office/officeart/2008/layout/LinedList"/>
    <dgm:cxn modelId="{9CC68AA3-0E3E-40ED-8A37-FAF2488A4986}" type="presParOf" srcId="{61E7CB58-63EA-4F15-A4EB-95AF5B136ED8}" destId="{63F60926-3C4E-487B-AD4A-8E00407CD913}" srcOrd="6" destOrd="0" presId="urn:microsoft.com/office/officeart/2008/layout/LinedList"/>
    <dgm:cxn modelId="{B375E05C-F760-4991-B0C3-DD98B42AEA0D}" type="presParOf" srcId="{61E7CB58-63EA-4F15-A4EB-95AF5B136ED8}" destId="{BEDCF82D-7180-42C9-9054-1A6B50EB019A}" srcOrd="7" destOrd="0" presId="urn:microsoft.com/office/officeart/2008/layout/LinedList"/>
    <dgm:cxn modelId="{2FC7959E-D2E6-4557-B03B-CC23764A7F9F}" type="presParOf" srcId="{BEDCF82D-7180-42C9-9054-1A6B50EB019A}" destId="{310DEEDD-6DD6-466D-A50D-9391E9D6EF14}" srcOrd="0" destOrd="0" presId="urn:microsoft.com/office/officeart/2008/layout/LinedList"/>
    <dgm:cxn modelId="{272B5E54-720D-47F8-BC7B-8F51358C098E}" type="presParOf" srcId="{BEDCF82D-7180-42C9-9054-1A6B50EB019A}" destId="{2AE0E611-884C-4710-BAA2-285610C57CDA}" srcOrd="1" destOrd="0" presId="urn:microsoft.com/office/officeart/2008/layout/LinedList"/>
    <dgm:cxn modelId="{31009DBD-30BA-4826-B069-4599AEF4CD40}" type="presParOf" srcId="{61E7CB58-63EA-4F15-A4EB-95AF5B136ED8}" destId="{DE15B5E7-9EA4-419F-B12B-EF79122D41EC}" srcOrd="8" destOrd="0" presId="urn:microsoft.com/office/officeart/2008/layout/LinedList"/>
    <dgm:cxn modelId="{AB23F438-05B0-4B46-B885-E83DE71D6546}" type="presParOf" srcId="{61E7CB58-63EA-4F15-A4EB-95AF5B136ED8}" destId="{B558B6A2-A253-4037-A1AF-F70BD39BCF28}" srcOrd="9" destOrd="0" presId="urn:microsoft.com/office/officeart/2008/layout/LinedList"/>
    <dgm:cxn modelId="{F8824329-4784-4444-9EDF-69C0F8E08FDB}" type="presParOf" srcId="{B558B6A2-A253-4037-A1AF-F70BD39BCF28}" destId="{7203511D-6EFE-4CA8-8D78-98712CD8DC23}" srcOrd="0" destOrd="0" presId="urn:microsoft.com/office/officeart/2008/layout/LinedList"/>
    <dgm:cxn modelId="{1FB2A514-8936-4331-9B44-A82455BB5C40}" type="presParOf" srcId="{B558B6A2-A253-4037-A1AF-F70BD39BCF28}" destId="{71EC0488-D08A-4ECA-A5F7-FD79365044E3}" srcOrd="1" destOrd="0" presId="urn:microsoft.com/office/officeart/2008/layout/LinedList"/>
    <dgm:cxn modelId="{4849F120-FDFA-49D6-A1D8-003D6CE8AF5D}" type="presParOf" srcId="{61E7CB58-63EA-4F15-A4EB-95AF5B136ED8}" destId="{68403584-A9C2-43BF-86B6-8D65AEA202C3}" srcOrd="10" destOrd="0" presId="urn:microsoft.com/office/officeart/2008/layout/LinedList"/>
    <dgm:cxn modelId="{E1FFAF4A-6AD8-4750-B48B-D5494C84CE43}" type="presParOf" srcId="{61E7CB58-63EA-4F15-A4EB-95AF5B136ED8}" destId="{16F33638-870D-49F2-9264-3492166C839F}" srcOrd="11" destOrd="0" presId="urn:microsoft.com/office/officeart/2008/layout/LinedList"/>
    <dgm:cxn modelId="{28D14026-D320-42C0-B187-A838841ABB0D}" type="presParOf" srcId="{16F33638-870D-49F2-9264-3492166C839F}" destId="{180FA927-F225-445E-8B2C-9FE04143A580}" srcOrd="0" destOrd="0" presId="urn:microsoft.com/office/officeart/2008/layout/LinedList"/>
    <dgm:cxn modelId="{90AD6CE0-731E-4320-AC80-F4331A4193D6}" type="presParOf" srcId="{16F33638-870D-49F2-9264-3492166C839F}" destId="{E97495F5-4F72-4469-98B0-0A16C04BE901}" srcOrd="1" destOrd="0" presId="urn:microsoft.com/office/officeart/2008/layout/LinedList"/>
    <dgm:cxn modelId="{27765F64-F507-4221-999B-19D4305E59D0}" type="presParOf" srcId="{61E7CB58-63EA-4F15-A4EB-95AF5B136ED8}" destId="{679C4F8A-FE7C-47A5-B363-C3C3079815B5}" srcOrd="12" destOrd="0" presId="urn:microsoft.com/office/officeart/2008/layout/LinedList"/>
    <dgm:cxn modelId="{691B89C5-C498-4481-920E-819445A8BC6B}" type="presParOf" srcId="{61E7CB58-63EA-4F15-A4EB-95AF5B136ED8}" destId="{82FECF89-0F43-4F16-A80C-03DDD0EE39C1}" srcOrd="13" destOrd="0" presId="urn:microsoft.com/office/officeart/2008/layout/LinedList"/>
    <dgm:cxn modelId="{8C5CC50B-6491-4DF9-9D2C-44A12B7B396D}" type="presParOf" srcId="{82FECF89-0F43-4F16-A80C-03DDD0EE39C1}" destId="{670ED9A7-D564-4CBE-9170-BCF84831FF27}" srcOrd="0" destOrd="0" presId="urn:microsoft.com/office/officeart/2008/layout/LinedList"/>
    <dgm:cxn modelId="{66070F0A-326C-41A2-B171-82A71903E2B2}" type="presParOf" srcId="{82FECF89-0F43-4F16-A80C-03DDD0EE39C1}" destId="{ED86DE7C-67A2-4F32-A641-50B70667A175}" srcOrd="1" destOrd="0" presId="urn:microsoft.com/office/officeart/2008/layout/LinedList"/>
    <dgm:cxn modelId="{5C60144B-5910-4FF2-95B4-E387EA9E057E}" type="presParOf" srcId="{61E7CB58-63EA-4F15-A4EB-95AF5B136ED8}" destId="{FEB9E8BA-33C0-48CF-91E3-C0BEB6BBA442}" srcOrd="14" destOrd="0" presId="urn:microsoft.com/office/officeart/2008/layout/LinedList"/>
    <dgm:cxn modelId="{FD1ECF5D-1EDB-4596-818A-4B7EFD70F50E}" type="presParOf" srcId="{61E7CB58-63EA-4F15-A4EB-95AF5B136ED8}" destId="{ECD71B07-8D36-405E-8106-8E6853CFDE77}" srcOrd="15" destOrd="0" presId="urn:microsoft.com/office/officeart/2008/layout/LinedList"/>
    <dgm:cxn modelId="{08A0A639-C53F-42DC-B0B4-AEEAECC34858}" type="presParOf" srcId="{ECD71B07-8D36-405E-8106-8E6853CFDE77}" destId="{A543A266-6F0B-44D2-90B7-D97CC1872C17}" srcOrd="0" destOrd="0" presId="urn:microsoft.com/office/officeart/2008/layout/LinedList"/>
    <dgm:cxn modelId="{EF326BAA-E948-4649-9E99-D1CC394F0A93}" type="presParOf" srcId="{ECD71B07-8D36-405E-8106-8E6853CFDE77}" destId="{F7D897A5-00BC-408E-9CF1-1E94682D8988}" srcOrd="1" destOrd="0" presId="urn:microsoft.com/office/officeart/2008/layout/LinedList"/>
    <dgm:cxn modelId="{4FB9B65F-37CD-4318-9A48-6EA36A1D160B}" type="presParOf" srcId="{61E7CB58-63EA-4F15-A4EB-95AF5B136ED8}" destId="{ABD4BE67-A5D0-4834-B9FF-3724BBEF58BF}" srcOrd="16" destOrd="0" presId="urn:microsoft.com/office/officeart/2008/layout/LinedList"/>
    <dgm:cxn modelId="{59021116-2B0C-472A-B74D-428AB49DCEFB}" type="presParOf" srcId="{61E7CB58-63EA-4F15-A4EB-95AF5B136ED8}" destId="{35FDC6E1-CABD-45BB-910B-8832ED864B56}" srcOrd="17" destOrd="0" presId="urn:microsoft.com/office/officeart/2008/layout/LinedList"/>
    <dgm:cxn modelId="{2D46C373-1C5C-4861-997D-16DFC64C01A5}" type="presParOf" srcId="{35FDC6E1-CABD-45BB-910B-8832ED864B56}" destId="{FC6F995C-4180-469B-8459-DBD54B0A3E15}" srcOrd="0" destOrd="0" presId="urn:microsoft.com/office/officeart/2008/layout/LinedList"/>
    <dgm:cxn modelId="{D2BA1EE5-B6B7-46B4-B4BF-6178807A0AFD}" type="presParOf" srcId="{35FDC6E1-CABD-45BB-910B-8832ED864B56}" destId="{229A8868-F302-45F6-BED9-475C33039D9F}" srcOrd="1" destOrd="0" presId="urn:microsoft.com/office/officeart/2008/layout/Lin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FF0D6E05-D49F-4857-B946-E7FB437200CB}" type="doc">
      <dgm:prSet loTypeId="urn:microsoft.com/office/officeart/2009/layout/CircleArrowProcess" loCatId="process" qsTypeId="urn:microsoft.com/office/officeart/2005/8/quickstyle/simple1" qsCatId="simple" csTypeId="urn:microsoft.com/office/officeart/2005/8/colors/colorful3" csCatId="colorful" phldr="1"/>
      <dgm:spPr/>
      <dgm:t>
        <a:bodyPr/>
        <a:lstStyle/>
        <a:p>
          <a:endParaRPr lang="es-EC"/>
        </a:p>
      </dgm:t>
    </dgm:pt>
    <dgm:pt modelId="{7BE88DB3-00B6-471D-A0B8-5ECE438D6BA6}">
      <dgm:prSet phldrT="[Texto]" custT="1"/>
      <dgm:spPr/>
      <dgm:t>
        <a:bodyPr/>
        <a:lstStyle/>
        <a:p>
          <a:r>
            <a:rPr lang="es-US" sz="1500" dirty="0" smtClean="0">
              <a:latin typeface="Times New Roman" panose="02020603050405020304" pitchFamily="18" charset="0"/>
              <a:cs typeface="Times New Roman" panose="02020603050405020304" pitchFamily="18" charset="0"/>
            </a:rPr>
            <a:t>Vuelos de entrenamiento  en:</a:t>
          </a:r>
          <a:endParaRPr lang="es-EC" sz="1500" dirty="0">
            <a:latin typeface="Times New Roman" panose="02020603050405020304" pitchFamily="18" charset="0"/>
            <a:cs typeface="Times New Roman" panose="02020603050405020304" pitchFamily="18" charset="0"/>
          </a:endParaRPr>
        </a:p>
      </dgm:t>
    </dgm:pt>
    <dgm:pt modelId="{D48D639A-740E-493E-A18F-5B81E46B51C7}" type="parTrans" cxnId="{C651303C-5BE5-402B-955F-644F44B50FF9}">
      <dgm:prSet/>
      <dgm:spPr/>
      <dgm:t>
        <a:bodyPr/>
        <a:lstStyle/>
        <a:p>
          <a:endParaRPr lang="es-EC"/>
        </a:p>
      </dgm:t>
    </dgm:pt>
    <dgm:pt modelId="{9887A623-7B83-42A1-9784-5C5DB6F783B0}" type="sibTrans" cxnId="{C651303C-5BE5-402B-955F-644F44B50FF9}">
      <dgm:prSet/>
      <dgm:spPr/>
      <dgm:t>
        <a:bodyPr/>
        <a:lstStyle/>
        <a:p>
          <a:endParaRPr lang="es-EC"/>
        </a:p>
      </dgm:t>
    </dgm:pt>
    <dgm:pt modelId="{03369E50-329C-40E4-A357-B83378F5B0CD}">
      <dgm:prSet phldrT="[Texto]" custT="1"/>
      <dgm:spPr/>
      <dgm:t>
        <a:bodyPr/>
        <a:lstStyle/>
        <a:p>
          <a:r>
            <a:rPr lang="es-EC" sz="1500" dirty="0" smtClean="0">
              <a:latin typeface="Times New Roman" panose="02020603050405020304" pitchFamily="18" charset="0"/>
              <a:cs typeface="Times New Roman" panose="02020603050405020304" pitchFamily="18" charset="0"/>
            </a:rPr>
            <a:t>Universidad de las Fuerzas Armadas - ESPE</a:t>
          </a:r>
          <a:endParaRPr lang="es-EC" sz="1500" dirty="0">
            <a:latin typeface="Times New Roman" panose="02020603050405020304" pitchFamily="18" charset="0"/>
            <a:cs typeface="Times New Roman" panose="02020603050405020304" pitchFamily="18" charset="0"/>
          </a:endParaRPr>
        </a:p>
      </dgm:t>
    </dgm:pt>
    <dgm:pt modelId="{B6E0104B-5984-4C85-8532-691913C743E8}" type="parTrans" cxnId="{49D75440-7B5E-461D-8561-81E533694503}">
      <dgm:prSet/>
      <dgm:spPr/>
      <dgm:t>
        <a:bodyPr/>
        <a:lstStyle/>
        <a:p>
          <a:endParaRPr lang="es-EC"/>
        </a:p>
      </dgm:t>
    </dgm:pt>
    <dgm:pt modelId="{BB94A421-DCDC-46DE-A986-450007072DAF}" type="sibTrans" cxnId="{49D75440-7B5E-461D-8561-81E533694503}">
      <dgm:prSet/>
      <dgm:spPr/>
      <dgm:t>
        <a:bodyPr/>
        <a:lstStyle/>
        <a:p>
          <a:endParaRPr lang="es-EC"/>
        </a:p>
      </dgm:t>
    </dgm:pt>
    <dgm:pt modelId="{58D75DDA-5F98-4ED0-A89E-2B0203E68430}" type="pres">
      <dgm:prSet presAssocID="{FF0D6E05-D49F-4857-B946-E7FB437200CB}" presName="Name0" presStyleCnt="0">
        <dgm:presLayoutVars>
          <dgm:chMax val="7"/>
          <dgm:chPref val="7"/>
          <dgm:dir/>
          <dgm:animLvl val="lvl"/>
        </dgm:presLayoutVars>
      </dgm:prSet>
      <dgm:spPr/>
      <dgm:t>
        <a:bodyPr/>
        <a:lstStyle/>
        <a:p>
          <a:endParaRPr lang="es-EC"/>
        </a:p>
      </dgm:t>
    </dgm:pt>
    <dgm:pt modelId="{724C22EF-45C7-4D43-A6AA-FCDBD9EB343C}" type="pres">
      <dgm:prSet presAssocID="{7BE88DB3-00B6-471D-A0B8-5ECE438D6BA6}" presName="Accent1" presStyleCnt="0"/>
      <dgm:spPr/>
      <dgm:t>
        <a:bodyPr/>
        <a:lstStyle/>
        <a:p>
          <a:endParaRPr lang="en-US"/>
        </a:p>
      </dgm:t>
    </dgm:pt>
    <dgm:pt modelId="{B28BF1AA-231F-4040-B8A4-969ADC1E5C9F}" type="pres">
      <dgm:prSet presAssocID="{7BE88DB3-00B6-471D-A0B8-5ECE438D6BA6}" presName="Accent" presStyleLbl="node1" presStyleIdx="0" presStyleCnt="2" custScaleX="99350" custScaleY="103550" custLinFactNeighborX="-21593" custLinFactNeighborY="-32901"/>
      <dgm:spPr/>
      <dgm:t>
        <a:bodyPr/>
        <a:lstStyle/>
        <a:p>
          <a:endParaRPr lang="en-US"/>
        </a:p>
      </dgm:t>
    </dgm:pt>
    <dgm:pt modelId="{5CCD61BE-A8A1-48FD-B6C3-6A60139F0870}" type="pres">
      <dgm:prSet presAssocID="{7BE88DB3-00B6-471D-A0B8-5ECE438D6BA6}" presName="Parent1" presStyleLbl="revTx" presStyleIdx="0" presStyleCnt="2" custScaleX="106400" custScaleY="134023" custLinFactY="-24277" custLinFactNeighborX="-40157" custLinFactNeighborY="-100000">
        <dgm:presLayoutVars>
          <dgm:chMax val="1"/>
          <dgm:chPref val="1"/>
          <dgm:bulletEnabled val="1"/>
        </dgm:presLayoutVars>
      </dgm:prSet>
      <dgm:spPr/>
      <dgm:t>
        <a:bodyPr/>
        <a:lstStyle/>
        <a:p>
          <a:endParaRPr lang="es-EC"/>
        </a:p>
      </dgm:t>
    </dgm:pt>
    <dgm:pt modelId="{08B35BD5-102C-47F3-88B0-048DB23702D8}" type="pres">
      <dgm:prSet presAssocID="{03369E50-329C-40E4-A357-B83378F5B0CD}" presName="Accent2" presStyleCnt="0"/>
      <dgm:spPr/>
      <dgm:t>
        <a:bodyPr/>
        <a:lstStyle/>
        <a:p>
          <a:endParaRPr lang="en-US"/>
        </a:p>
      </dgm:t>
    </dgm:pt>
    <dgm:pt modelId="{67B7B38B-C196-47EC-9C37-62DBB69A84CA}" type="pres">
      <dgm:prSet presAssocID="{03369E50-329C-40E4-A357-B83378F5B0CD}" presName="Accent" presStyleLbl="node1" presStyleIdx="1" presStyleCnt="2"/>
      <dgm:spPr/>
      <dgm:t>
        <a:bodyPr/>
        <a:lstStyle/>
        <a:p>
          <a:endParaRPr lang="en-US"/>
        </a:p>
      </dgm:t>
    </dgm:pt>
    <dgm:pt modelId="{EB584B8C-2BB6-4502-97A3-EC01FBE1A165}" type="pres">
      <dgm:prSet presAssocID="{03369E50-329C-40E4-A357-B83378F5B0CD}" presName="Parent2" presStyleLbl="revTx" presStyleIdx="1" presStyleCnt="2">
        <dgm:presLayoutVars>
          <dgm:chMax val="1"/>
          <dgm:chPref val="1"/>
          <dgm:bulletEnabled val="1"/>
        </dgm:presLayoutVars>
      </dgm:prSet>
      <dgm:spPr/>
      <dgm:t>
        <a:bodyPr/>
        <a:lstStyle/>
        <a:p>
          <a:endParaRPr lang="es-EC"/>
        </a:p>
      </dgm:t>
    </dgm:pt>
  </dgm:ptLst>
  <dgm:cxnLst>
    <dgm:cxn modelId="{C651303C-5BE5-402B-955F-644F44B50FF9}" srcId="{FF0D6E05-D49F-4857-B946-E7FB437200CB}" destId="{7BE88DB3-00B6-471D-A0B8-5ECE438D6BA6}" srcOrd="0" destOrd="0" parTransId="{D48D639A-740E-493E-A18F-5B81E46B51C7}" sibTransId="{9887A623-7B83-42A1-9784-5C5DB6F783B0}"/>
    <dgm:cxn modelId="{B1E2B2B2-9331-4C37-9369-22FD57EF7084}" type="presOf" srcId="{7BE88DB3-00B6-471D-A0B8-5ECE438D6BA6}" destId="{5CCD61BE-A8A1-48FD-B6C3-6A60139F0870}" srcOrd="0" destOrd="0" presId="urn:microsoft.com/office/officeart/2009/layout/CircleArrowProcess"/>
    <dgm:cxn modelId="{49D75440-7B5E-461D-8561-81E533694503}" srcId="{FF0D6E05-D49F-4857-B946-E7FB437200CB}" destId="{03369E50-329C-40E4-A357-B83378F5B0CD}" srcOrd="1" destOrd="0" parTransId="{B6E0104B-5984-4C85-8532-691913C743E8}" sibTransId="{BB94A421-DCDC-46DE-A986-450007072DAF}"/>
    <dgm:cxn modelId="{D50E1CFA-1404-4F20-870F-9C4FC461BBF2}" type="presOf" srcId="{FF0D6E05-D49F-4857-B946-E7FB437200CB}" destId="{58D75DDA-5F98-4ED0-A89E-2B0203E68430}" srcOrd="0" destOrd="0" presId="urn:microsoft.com/office/officeart/2009/layout/CircleArrowProcess"/>
    <dgm:cxn modelId="{C7A1CA68-AC76-45E3-A91C-1F808732C4B4}" type="presOf" srcId="{03369E50-329C-40E4-A357-B83378F5B0CD}" destId="{EB584B8C-2BB6-4502-97A3-EC01FBE1A165}" srcOrd="0" destOrd="0" presId="urn:microsoft.com/office/officeart/2009/layout/CircleArrowProcess"/>
    <dgm:cxn modelId="{02877816-1E53-4338-B2D3-4FE1FF6125F0}" type="presParOf" srcId="{58D75DDA-5F98-4ED0-A89E-2B0203E68430}" destId="{724C22EF-45C7-4D43-A6AA-FCDBD9EB343C}" srcOrd="0" destOrd="0" presId="urn:microsoft.com/office/officeart/2009/layout/CircleArrowProcess"/>
    <dgm:cxn modelId="{4553CB5C-F516-4183-AF1D-F2A99E0A62EA}" type="presParOf" srcId="{724C22EF-45C7-4D43-A6AA-FCDBD9EB343C}" destId="{B28BF1AA-231F-4040-B8A4-969ADC1E5C9F}" srcOrd="0" destOrd="0" presId="urn:microsoft.com/office/officeart/2009/layout/CircleArrowProcess"/>
    <dgm:cxn modelId="{099BCA0B-DD07-48D2-B030-D63DB25A7802}" type="presParOf" srcId="{58D75DDA-5F98-4ED0-A89E-2B0203E68430}" destId="{5CCD61BE-A8A1-48FD-B6C3-6A60139F0870}" srcOrd="1" destOrd="0" presId="urn:microsoft.com/office/officeart/2009/layout/CircleArrowProcess"/>
    <dgm:cxn modelId="{D4ADBD1B-B1EE-4A13-B3AA-86AA13729925}" type="presParOf" srcId="{58D75DDA-5F98-4ED0-A89E-2B0203E68430}" destId="{08B35BD5-102C-47F3-88B0-048DB23702D8}" srcOrd="2" destOrd="0" presId="urn:microsoft.com/office/officeart/2009/layout/CircleArrowProcess"/>
    <dgm:cxn modelId="{CAA1597E-FC07-43DD-B2CB-1223F7CB1266}" type="presParOf" srcId="{08B35BD5-102C-47F3-88B0-048DB23702D8}" destId="{67B7B38B-C196-47EC-9C37-62DBB69A84CA}" srcOrd="0" destOrd="0" presId="urn:microsoft.com/office/officeart/2009/layout/CircleArrowProcess"/>
    <dgm:cxn modelId="{1F8C4EDE-DD14-4D93-9889-38CFC985C3DE}" type="presParOf" srcId="{58D75DDA-5F98-4ED0-A89E-2B0203E68430}" destId="{EB584B8C-2BB6-4502-97A3-EC01FBE1A165}" srcOrd="3"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378AEF1D-3E1F-45F1-9F27-395821E1D7CA}" type="presOf" srcId="{B2B6B42C-ABCC-4B52-B9F5-FE1E822C42EC}" destId="{28477D48-2258-423E-A969-AA8AEC15BDD1}" srcOrd="0" destOrd="0" presId="urn:microsoft.com/office/officeart/2005/8/layout/hChevron3"/>
    <dgm:cxn modelId="{52E93131-02A0-4307-8F08-D3A0530DAEA3}" type="presOf" srcId="{01073E20-46F2-48EE-9087-F98DA95A6325}" destId="{84C4943A-E80F-4AC5-88DF-CC6C0CBCCC38}" srcOrd="0" destOrd="0" presId="urn:microsoft.com/office/officeart/2005/8/layout/hChevron3"/>
    <dgm:cxn modelId="{DF887340-507B-4D88-8DCC-344D63D9B22B}" type="presOf" srcId="{60AD7A1D-FB0F-443F-A9E5-5CE1D415ED1E}" destId="{EFEFE17D-562F-422E-9A8B-6EBBC6475B9C}"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1EEFEB2-06FF-481B-BD9D-5E49B51BD5F7}" type="presOf" srcId="{5142D3A9-5739-4661-ABFB-862D967CA231}" destId="{F1005ED9-2AC1-43BF-91E4-2A17B347AC1A}" srcOrd="0" destOrd="0" presId="urn:microsoft.com/office/officeart/2005/8/layout/hChevron3"/>
    <dgm:cxn modelId="{393FDE6C-BBD8-4134-ABC4-5E08F6BAE180}" type="presOf" srcId="{28B05722-5DA8-4E82-8B1D-359F1E707293}" destId="{28DACE30-B1FB-4E46-9800-D47DF095E7C4}"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B538A653-164A-45C5-AC7E-11DCF26CD9E1}" srcId="{5142D3A9-5739-4661-ABFB-862D967CA231}" destId="{EDAA1E35-EFA3-4CBA-96E4-20F69DC08953}" srcOrd="3" destOrd="0" parTransId="{F4D79474-BD83-49A6-BB45-732F2C1BCECC}" sibTransId="{013CED7C-1F49-4C1F-B2F2-59DF97A50DAE}"/>
    <dgm:cxn modelId="{70DD39CA-537B-4804-B6E6-14C8689F4141}" type="presOf" srcId="{86BC7797-A518-4648-B5EA-52E6581F56CF}" destId="{34BD397B-1A39-4CAA-8CD8-A565B183D53D}"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695F864F-1B22-4E73-BB3D-A901707E2802}" type="presOf" srcId="{EDAA1E35-EFA3-4CBA-96E4-20F69DC08953}" destId="{1C514283-BEAC-4D68-97C1-85EAEA87B1E2}"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F0914516-1DD2-4C5E-A1CE-4B62CA22766D}" type="presParOf" srcId="{F1005ED9-2AC1-43BF-91E4-2A17B347AC1A}" destId="{84C4943A-E80F-4AC5-88DF-CC6C0CBCCC38}" srcOrd="0" destOrd="0" presId="urn:microsoft.com/office/officeart/2005/8/layout/hChevron3"/>
    <dgm:cxn modelId="{522B29ED-36EB-4287-B4D2-02D12116E538}" type="presParOf" srcId="{F1005ED9-2AC1-43BF-91E4-2A17B347AC1A}" destId="{B65E157A-B99B-4B6D-BA9B-CA50EEADD8B7}" srcOrd="1" destOrd="0" presId="urn:microsoft.com/office/officeart/2005/8/layout/hChevron3"/>
    <dgm:cxn modelId="{FEE8DE3D-42AD-4180-837F-33C4BEB9F6FE}" type="presParOf" srcId="{F1005ED9-2AC1-43BF-91E4-2A17B347AC1A}" destId="{28DACE30-B1FB-4E46-9800-D47DF095E7C4}" srcOrd="2" destOrd="0" presId="urn:microsoft.com/office/officeart/2005/8/layout/hChevron3"/>
    <dgm:cxn modelId="{4798C259-2AF1-4B07-AD2A-AD27F348893F}" type="presParOf" srcId="{F1005ED9-2AC1-43BF-91E4-2A17B347AC1A}" destId="{F3533C64-0F1A-4B66-9EE5-BE9D2BA4D592}" srcOrd="3" destOrd="0" presId="urn:microsoft.com/office/officeart/2005/8/layout/hChevron3"/>
    <dgm:cxn modelId="{C36829E8-91F5-4405-A26A-86A39A969B08}" type="presParOf" srcId="{F1005ED9-2AC1-43BF-91E4-2A17B347AC1A}" destId="{34BD397B-1A39-4CAA-8CD8-A565B183D53D}" srcOrd="4" destOrd="0" presId="urn:microsoft.com/office/officeart/2005/8/layout/hChevron3"/>
    <dgm:cxn modelId="{9ADA09C6-706C-4991-A986-572669ED1E47}" type="presParOf" srcId="{F1005ED9-2AC1-43BF-91E4-2A17B347AC1A}" destId="{389ACE94-9087-4132-A7D7-1C4E7AA8393A}" srcOrd="5" destOrd="0" presId="urn:microsoft.com/office/officeart/2005/8/layout/hChevron3"/>
    <dgm:cxn modelId="{B00013BF-4852-442C-B861-4705899FD340}" type="presParOf" srcId="{F1005ED9-2AC1-43BF-91E4-2A17B347AC1A}" destId="{1C514283-BEAC-4D68-97C1-85EAEA87B1E2}" srcOrd="6" destOrd="0" presId="urn:microsoft.com/office/officeart/2005/8/layout/hChevron3"/>
    <dgm:cxn modelId="{2EC6A90A-9FF4-439E-81CE-CFFDABA89DB2}" type="presParOf" srcId="{F1005ED9-2AC1-43BF-91E4-2A17B347AC1A}" destId="{333FDC1D-108D-456B-B82D-8F5E7C1CF085}" srcOrd="7" destOrd="0" presId="urn:microsoft.com/office/officeart/2005/8/layout/hChevron3"/>
    <dgm:cxn modelId="{6BCF8EBE-1C95-4826-ADED-C18A69B6BB59}" type="presParOf" srcId="{F1005ED9-2AC1-43BF-91E4-2A17B347AC1A}" destId="{EFEFE17D-562F-422E-9A8B-6EBBC6475B9C}" srcOrd="8" destOrd="0" presId="urn:microsoft.com/office/officeart/2005/8/layout/hChevron3"/>
    <dgm:cxn modelId="{92BE9BDF-1C71-4366-92DA-606D3DF5B07F}" type="presParOf" srcId="{F1005ED9-2AC1-43BF-91E4-2A17B347AC1A}" destId="{CC783C34-A849-4412-909D-D3FD88FE59BA}" srcOrd="9" destOrd="0" presId="urn:microsoft.com/office/officeart/2005/8/layout/hChevron3"/>
    <dgm:cxn modelId="{FB4EFACA-0DE7-444F-B727-379F8CB34CE2}"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1F6539E1-EE7E-4256-8BA4-20C42BAC1838}" type="presOf" srcId="{28B05722-5DA8-4E82-8B1D-359F1E707293}" destId="{28DACE30-B1FB-4E46-9800-D47DF095E7C4}"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75F62D6D-D4CD-4C4A-81B6-92D5D1FAC2B7}" type="presOf" srcId="{86BC7797-A518-4648-B5EA-52E6581F56CF}" destId="{34BD397B-1A39-4CAA-8CD8-A565B183D53D}" srcOrd="0" destOrd="0" presId="urn:microsoft.com/office/officeart/2005/8/layout/hChevron3"/>
    <dgm:cxn modelId="{78AD119B-44FC-42EA-B158-9BC2298D8D78}" type="presOf" srcId="{01073E20-46F2-48EE-9087-F98DA95A6325}" destId="{84C4943A-E80F-4AC5-88DF-CC6C0CBCCC38}"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3D9E8C5-0B5F-48D9-8731-3B9E8FEA4D60}" type="presOf" srcId="{5142D3A9-5739-4661-ABFB-862D967CA231}" destId="{F1005ED9-2AC1-43BF-91E4-2A17B347AC1A}" srcOrd="0" destOrd="0" presId="urn:microsoft.com/office/officeart/2005/8/layout/hChevron3"/>
    <dgm:cxn modelId="{0791ABF1-A553-4906-8E4C-707C186001D1}" type="presOf" srcId="{B2B6B42C-ABCC-4B52-B9F5-FE1E822C42EC}" destId="{28477D48-2258-423E-A969-AA8AEC15BDD1}"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2CA30E97-9B07-441A-B0BF-F1632F8178C5}" type="presOf" srcId="{EDAA1E35-EFA3-4CBA-96E4-20F69DC08953}" destId="{1C514283-BEAC-4D68-97C1-85EAEA87B1E2}"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17A02FEE-CC5D-4CBD-8C02-46C5E588EF79}" type="presOf" srcId="{60AD7A1D-FB0F-443F-A9E5-5CE1D415ED1E}" destId="{EFEFE17D-562F-422E-9A8B-6EBBC6475B9C}" srcOrd="0" destOrd="0" presId="urn:microsoft.com/office/officeart/2005/8/layout/hChevron3"/>
    <dgm:cxn modelId="{97FC3AD1-0658-45C5-8811-C7CFDA394472}" type="presParOf" srcId="{F1005ED9-2AC1-43BF-91E4-2A17B347AC1A}" destId="{84C4943A-E80F-4AC5-88DF-CC6C0CBCCC38}" srcOrd="0" destOrd="0" presId="urn:microsoft.com/office/officeart/2005/8/layout/hChevron3"/>
    <dgm:cxn modelId="{31087D18-02EB-4C1B-A681-80B030D6EF4E}" type="presParOf" srcId="{F1005ED9-2AC1-43BF-91E4-2A17B347AC1A}" destId="{B65E157A-B99B-4B6D-BA9B-CA50EEADD8B7}" srcOrd="1" destOrd="0" presId="urn:microsoft.com/office/officeart/2005/8/layout/hChevron3"/>
    <dgm:cxn modelId="{5083D8EE-9C58-4EE6-B285-96B7B3D02911}" type="presParOf" srcId="{F1005ED9-2AC1-43BF-91E4-2A17B347AC1A}" destId="{28DACE30-B1FB-4E46-9800-D47DF095E7C4}" srcOrd="2" destOrd="0" presId="urn:microsoft.com/office/officeart/2005/8/layout/hChevron3"/>
    <dgm:cxn modelId="{AB6FEA31-927C-4867-A763-27D732DBAAF2}" type="presParOf" srcId="{F1005ED9-2AC1-43BF-91E4-2A17B347AC1A}" destId="{F3533C64-0F1A-4B66-9EE5-BE9D2BA4D592}" srcOrd="3" destOrd="0" presId="urn:microsoft.com/office/officeart/2005/8/layout/hChevron3"/>
    <dgm:cxn modelId="{7F0F648F-C8D6-4BB4-81EF-D78873768D7F}" type="presParOf" srcId="{F1005ED9-2AC1-43BF-91E4-2A17B347AC1A}" destId="{34BD397B-1A39-4CAA-8CD8-A565B183D53D}" srcOrd="4" destOrd="0" presId="urn:microsoft.com/office/officeart/2005/8/layout/hChevron3"/>
    <dgm:cxn modelId="{395F647C-CC4A-410E-90F4-87C2EE33E0A1}" type="presParOf" srcId="{F1005ED9-2AC1-43BF-91E4-2A17B347AC1A}" destId="{389ACE94-9087-4132-A7D7-1C4E7AA8393A}" srcOrd="5" destOrd="0" presId="urn:microsoft.com/office/officeart/2005/8/layout/hChevron3"/>
    <dgm:cxn modelId="{70005919-E583-4139-B927-8453ACCB1C4D}" type="presParOf" srcId="{F1005ED9-2AC1-43BF-91E4-2A17B347AC1A}" destId="{1C514283-BEAC-4D68-97C1-85EAEA87B1E2}" srcOrd="6" destOrd="0" presId="urn:microsoft.com/office/officeart/2005/8/layout/hChevron3"/>
    <dgm:cxn modelId="{E6330D6B-0E70-411F-BF34-D2132B14B173}" type="presParOf" srcId="{F1005ED9-2AC1-43BF-91E4-2A17B347AC1A}" destId="{333FDC1D-108D-456B-B82D-8F5E7C1CF085}" srcOrd="7" destOrd="0" presId="urn:microsoft.com/office/officeart/2005/8/layout/hChevron3"/>
    <dgm:cxn modelId="{A374C9D9-E864-4E7C-ACEE-02446FA4B5B7}" type="presParOf" srcId="{F1005ED9-2AC1-43BF-91E4-2A17B347AC1A}" destId="{EFEFE17D-562F-422E-9A8B-6EBBC6475B9C}" srcOrd="8" destOrd="0" presId="urn:microsoft.com/office/officeart/2005/8/layout/hChevron3"/>
    <dgm:cxn modelId="{0D12699F-D77F-49FC-8C2A-A8D4F430AB53}" type="presParOf" srcId="{F1005ED9-2AC1-43BF-91E4-2A17B347AC1A}" destId="{CC783C34-A849-4412-909D-D3FD88FE59BA}" srcOrd="9" destOrd="0" presId="urn:microsoft.com/office/officeart/2005/8/layout/hChevron3"/>
    <dgm:cxn modelId="{CE7EC98E-7F85-4A1C-BCDC-AA0D2D0E0AC2}"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67621C68-5CCD-47D5-A99F-3B329E8BDA1B}" type="presOf" srcId="{60AD7A1D-FB0F-443F-A9E5-5CE1D415ED1E}" destId="{EFEFE17D-562F-422E-9A8B-6EBBC6475B9C}"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50221A63-BBE6-4D8F-8F2B-1156339AD635}" type="presOf" srcId="{01073E20-46F2-48EE-9087-F98DA95A6325}" destId="{84C4943A-E80F-4AC5-88DF-CC6C0CBCCC38}" srcOrd="0" destOrd="0" presId="urn:microsoft.com/office/officeart/2005/8/layout/hChevron3"/>
    <dgm:cxn modelId="{E0507FC2-FB84-4613-83FB-711AB0C73900}" type="presOf" srcId="{86BC7797-A518-4648-B5EA-52E6581F56CF}" destId="{34BD397B-1A39-4CAA-8CD8-A565B183D53D}" srcOrd="0" destOrd="0" presId="urn:microsoft.com/office/officeart/2005/8/layout/hChevron3"/>
    <dgm:cxn modelId="{976C3907-2CDB-4D1A-8BFB-5BC3EA2B31BD}" type="presOf" srcId="{5142D3A9-5739-4661-ABFB-862D967CA231}" destId="{F1005ED9-2AC1-43BF-91E4-2A17B347AC1A}" srcOrd="0" destOrd="0" presId="urn:microsoft.com/office/officeart/2005/8/layout/hChevron3"/>
    <dgm:cxn modelId="{559ABE4F-02FB-4FFB-92CE-DF3EC57E4F54}" type="presOf" srcId="{EDAA1E35-EFA3-4CBA-96E4-20F69DC08953}" destId="{1C514283-BEAC-4D68-97C1-85EAEA87B1E2}"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B538A653-164A-45C5-AC7E-11DCF26CD9E1}" srcId="{5142D3A9-5739-4661-ABFB-862D967CA231}" destId="{EDAA1E35-EFA3-4CBA-96E4-20F69DC08953}" srcOrd="3" destOrd="0" parTransId="{F4D79474-BD83-49A6-BB45-732F2C1BCECC}" sibTransId="{013CED7C-1F49-4C1F-B2F2-59DF97A50DAE}"/>
    <dgm:cxn modelId="{EBD09A8D-899B-4B0F-9E4F-5200AEB65E94}" type="presOf" srcId="{28B05722-5DA8-4E82-8B1D-359F1E707293}" destId="{28DACE30-B1FB-4E46-9800-D47DF095E7C4}"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2A334993-6CC4-432B-83D2-6C990A7305BE}" type="presOf" srcId="{B2B6B42C-ABCC-4B52-B9F5-FE1E822C42EC}" destId="{28477D48-2258-423E-A969-AA8AEC15BDD1}" srcOrd="0" destOrd="0" presId="urn:microsoft.com/office/officeart/2005/8/layout/hChevron3"/>
    <dgm:cxn modelId="{1189AA75-7573-409B-B1AD-21F115E0DB88}" type="presParOf" srcId="{F1005ED9-2AC1-43BF-91E4-2A17B347AC1A}" destId="{84C4943A-E80F-4AC5-88DF-CC6C0CBCCC38}" srcOrd="0" destOrd="0" presId="urn:microsoft.com/office/officeart/2005/8/layout/hChevron3"/>
    <dgm:cxn modelId="{B331EE29-B0F0-4B32-9952-5C90629B6652}" type="presParOf" srcId="{F1005ED9-2AC1-43BF-91E4-2A17B347AC1A}" destId="{B65E157A-B99B-4B6D-BA9B-CA50EEADD8B7}" srcOrd="1" destOrd="0" presId="urn:microsoft.com/office/officeart/2005/8/layout/hChevron3"/>
    <dgm:cxn modelId="{43AAD190-E01A-4715-9426-5E3220C88B0A}" type="presParOf" srcId="{F1005ED9-2AC1-43BF-91E4-2A17B347AC1A}" destId="{28DACE30-B1FB-4E46-9800-D47DF095E7C4}" srcOrd="2" destOrd="0" presId="urn:microsoft.com/office/officeart/2005/8/layout/hChevron3"/>
    <dgm:cxn modelId="{1B7829D3-E166-4626-92C7-26CFA62C67E1}" type="presParOf" srcId="{F1005ED9-2AC1-43BF-91E4-2A17B347AC1A}" destId="{F3533C64-0F1A-4B66-9EE5-BE9D2BA4D592}" srcOrd="3" destOrd="0" presId="urn:microsoft.com/office/officeart/2005/8/layout/hChevron3"/>
    <dgm:cxn modelId="{CB20218A-2772-472A-91F3-7B51073247F1}" type="presParOf" srcId="{F1005ED9-2AC1-43BF-91E4-2A17B347AC1A}" destId="{34BD397B-1A39-4CAA-8CD8-A565B183D53D}" srcOrd="4" destOrd="0" presId="urn:microsoft.com/office/officeart/2005/8/layout/hChevron3"/>
    <dgm:cxn modelId="{7C86A2EF-B030-4E4A-82CB-3F58EDC168F4}" type="presParOf" srcId="{F1005ED9-2AC1-43BF-91E4-2A17B347AC1A}" destId="{389ACE94-9087-4132-A7D7-1C4E7AA8393A}" srcOrd="5" destOrd="0" presId="urn:microsoft.com/office/officeart/2005/8/layout/hChevron3"/>
    <dgm:cxn modelId="{F0212E87-1626-4D0E-862E-E0080589ECD5}" type="presParOf" srcId="{F1005ED9-2AC1-43BF-91E4-2A17B347AC1A}" destId="{1C514283-BEAC-4D68-97C1-85EAEA87B1E2}" srcOrd="6" destOrd="0" presId="urn:microsoft.com/office/officeart/2005/8/layout/hChevron3"/>
    <dgm:cxn modelId="{AD9F0437-C31E-4BF9-B5F5-F85EA4F67D17}" type="presParOf" srcId="{F1005ED9-2AC1-43BF-91E4-2A17B347AC1A}" destId="{333FDC1D-108D-456B-B82D-8F5E7C1CF085}" srcOrd="7" destOrd="0" presId="urn:microsoft.com/office/officeart/2005/8/layout/hChevron3"/>
    <dgm:cxn modelId="{2BC71623-544E-4135-B70F-D3BD9A5E7898}" type="presParOf" srcId="{F1005ED9-2AC1-43BF-91E4-2A17B347AC1A}" destId="{EFEFE17D-562F-422E-9A8B-6EBBC6475B9C}" srcOrd="8" destOrd="0" presId="urn:microsoft.com/office/officeart/2005/8/layout/hChevron3"/>
    <dgm:cxn modelId="{7F17C440-B662-4AC4-97BC-5778083351D7}" type="presParOf" srcId="{F1005ED9-2AC1-43BF-91E4-2A17B347AC1A}" destId="{CC783C34-A849-4412-909D-D3FD88FE59BA}" srcOrd="9" destOrd="0" presId="urn:microsoft.com/office/officeart/2005/8/layout/hChevron3"/>
    <dgm:cxn modelId="{5D418527-C35D-4951-84DC-BC3BB7534C13}"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57557D66-51AF-4662-B898-269CADC0CB0E}" type="presOf" srcId="{01073E20-46F2-48EE-9087-F98DA95A6325}" destId="{84C4943A-E80F-4AC5-88DF-CC6C0CBCCC38}"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9D771E7D-1A78-4B82-9912-9163D597CB82}" type="presOf" srcId="{5142D3A9-5739-4661-ABFB-862D967CA231}" destId="{F1005ED9-2AC1-43BF-91E4-2A17B347AC1A}" srcOrd="0" destOrd="0" presId="urn:microsoft.com/office/officeart/2005/8/layout/hChevron3"/>
    <dgm:cxn modelId="{22753593-FBBF-4DE9-8468-1F4836EBA422}" type="presOf" srcId="{EDAA1E35-EFA3-4CBA-96E4-20F69DC08953}" destId="{1C514283-BEAC-4D68-97C1-85EAEA87B1E2}"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DE17CA8A-BB42-49D4-8B7F-E93DD1785936}" type="presOf" srcId="{B2B6B42C-ABCC-4B52-B9F5-FE1E822C42EC}" destId="{28477D48-2258-423E-A969-AA8AEC15BDD1}" srcOrd="0" destOrd="0" presId="urn:microsoft.com/office/officeart/2005/8/layout/hChevron3"/>
    <dgm:cxn modelId="{8DB6297E-ADB9-49D3-A334-1C7A87FA363B}" type="presOf" srcId="{86BC7797-A518-4648-B5EA-52E6581F56CF}" destId="{34BD397B-1A39-4CAA-8CD8-A565B183D53D}"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DAA3B74C-3C0F-4F78-9547-6FAEE0674E66}" type="presOf" srcId="{28B05722-5DA8-4E82-8B1D-359F1E707293}" destId="{28DACE30-B1FB-4E46-9800-D47DF095E7C4}"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5A3E16D5-865E-40AD-AB3D-A99AF73380A0}" type="presOf" srcId="{60AD7A1D-FB0F-443F-A9E5-5CE1D415ED1E}" destId="{EFEFE17D-562F-422E-9A8B-6EBBC6475B9C}" srcOrd="0" destOrd="0" presId="urn:microsoft.com/office/officeart/2005/8/layout/hChevron3"/>
    <dgm:cxn modelId="{8A9CEA5C-DC63-401F-A5B5-D3C6251A177B}" type="presParOf" srcId="{F1005ED9-2AC1-43BF-91E4-2A17B347AC1A}" destId="{84C4943A-E80F-4AC5-88DF-CC6C0CBCCC38}" srcOrd="0" destOrd="0" presId="urn:microsoft.com/office/officeart/2005/8/layout/hChevron3"/>
    <dgm:cxn modelId="{B10BC098-5071-4C3C-AAB1-D1B5405C573B}" type="presParOf" srcId="{F1005ED9-2AC1-43BF-91E4-2A17B347AC1A}" destId="{B65E157A-B99B-4B6D-BA9B-CA50EEADD8B7}" srcOrd="1" destOrd="0" presId="urn:microsoft.com/office/officeart/2005/8/layout/hChevron3"/>
    <dgm:cxn modelId="{F52A40A2-263A-4816-881B-37044E05AA07}" type="presParOf" srcId="{F1005ED9-2AC1-43BF-91E4-2A17B347AC1A}" destId="{28DACE30-B1FB-4E46-9800-D47DF095E7C4}" srcOrd="2" destOrd="0" presId="urn:microsoft.com/office/officeart/2005/8/layout/hChevron3"/>
    <dgm:cxn modelId="{145993A9-D03E-4FF6-ADB4-374BEF155720}" type="presParOf" srcId="{F1005ED9-2AC1-43BF-91E4-2A17B347AC1A}" destId="{F3533C64-0F1A-4B66-9EE5-BE9D2BA4D592}" srcOrd="3" destOrd="0" presId="urn:microsoft.com/office/officeart/2005/8/layout/hChevron3"/>
    <dgm:cxn modelId="{A2C31066-524B-4473-B7A7-5EC0445C9495}" type="presParOf" srcId="{F1005ED9-2AC1-43BF-91E4-2A17B347AC1A}" destId="{34BD397B-1A39-4CAA-8CD8-A565B183D53D}" srcOrd="4" destOrd="0" presId="urn:microsoft.com/office/officeart/2005/8/layout/hChevron3"/>
    <dgm:cxn modelId="{B564603F-19E8-40AD-B073-436AB84091D3}" type="presParOf" srcId="{F1005ED9-2AC1-43BF-91E4-2A17B347AC1A}" destId="{389ACE94-9087-4132-A7D7-1C4E7AA8393A}" srcOrd="5" destOrd="0" presId="urn:microsoft.com/office/officeart/2005/8/layout/hChevron3"/>
    <dgm:cxn modelId="{AAE166F0-8A65-441F-BD1A-AFBB56281A8B}" type="presParOf" srcId="{F1005ED9-2AC1-43BF-91E4-2A17B347AC1A}" destId="{1C514283-BEAC-4D68-97C1-85EAEA87B1E2}" srcOrd="6" destOrd="0" presId="urn:microsoft.com/office/officeart/2005/8/layout/hChevron3"/>
    <dgm:cxn modelId="{A5B207EA-9D6A-4D69-9837-5C502C8107DA}" type="presParOf" srcId="{F1005ED9-2AC1-43BF-91E4-2A17B347AC1A}" destId="{333FDC1D-108D-456B-B82D-8F5E7C1CF085}" srcOrd="7" destOrd="0" presId="urn:microsoft.com/office/officeart/2005/8/layout/hChevron3"/>
    <dgm:cxn modelId="{3C2E447E-1F78-48A6-9C78-3DE53097D204}" type="presParOf" srcId="{F1005ED9-2AC1-43BF-91E4-2A17B347AC1A}" destId="{EFEFE17D-562F-422E-9A8B-6EBBC6475B9C}" srcOrd="8" destOrd="0" presId="urn:microsoft.com/office/officeart/2005/8/layout/hChevron3"/>
    <dgm:cxn modelId="{111F0D96-CC7D-4F4D-80D5-19AB3C21A1C9}" type="presParOf" srcId="{F1005ED9-2AC1-43BF-91E4-2A17B347AC1A}" destId="{CC783C34-A849-4412-909D-D3FD88FE59BA}" srcOrd="9" destOrd="0" presId="urn:microsoft.com/office/officeart/2005/8/layout/hChevron3"/>
    <dgm:cxn modelId="{8EC85635-E8D8-49C7-8B10-1C3043921F6D}"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A7F6E3-724F-46D0-800D-1CD27F5F8171}" type="doc">
      <dgm:prSet loTypeId="urn:microsoft.com/office/officeart/2009/3/layout/HorizontalOrganizationChart" loCatId="hierarchy" qsTypeId="urn:microsoft.com/office/officeart/2005/8/quickstyle/simple3" qsCatId="simple" csTypeId="urn:microsoft.com/office/officeart/2005/8/colors/colorful3" csCatId="colorful" phldr="1"/>
      <dgm:spPr/>
      <dgm:t>
        <a:bodyPr/>
        <a:lstStyle/>
        <a:p>
          <a:endParaRPr lang="en-US"/>
        </a:p>
      </dgm:t>
    </dgm:pt>
    <dgm:pt modelId="{E31D8B67-246D-4882-8E09-81F4FF66ED62}">
      <dgm:prSet phldrT="[Texto]" custT="1"/>
      <dgm:spPr/>
      <dgm:t>
        <a:bodyPr/>
        <a:lstStyle/>
        <a:p>
          <a:r>
            <a:rPr lang="es-EC" sz="1200" dirty="0" smtClean="0">
              <a:latin typeface="Times New Roman" panose="02020603050405020304" pitchFamily="18" charset="0"/>
              <a:cs typeface="Times New Roman" panose="02020603050405020304" pitchFamily="18" charset="0"/>
            </a:rPr>
            <a:t>Problema</a:t>
          </a:r>
          <a:endParaRPr lang="en-US" sz="1200" dirty="0">
            <a:latin typeface="Times New Roman" panose="02020603050405020304" pitchFamily="18" charset="0"/>
            <a:cs typeface="Times New Roman" panose="02020603050405020304" pitchFamily="18" charset="0"/>
          </a:endParaRPr>
        </a:p>
      </dgm:t>
    </dgm:pt>
    <dgm:pt modelId="{E64D1919-FC6E-4560-AE51-E1513CBC4FFE}" type="parTrans" cxnId="{2003CBA7-8230-4F5C-83C3-4D1DDF483173}">
      <dgm:prSet/>
      <dgm:spPr/>
      <dgm:t>
        <a:bodyPr/>
        <a:lstStyle/>
        <a:p>
          <a:endParaRPr lang="en-US"/>
        </a:p>
      </dgm:t>
    </dgm:pt>
    <dgm:pt modelId="{B49E947B-B2F0-43C8-BDA6-826DB36B6D42}" type="sibTrans" cxnId="{2003CBA7-8230-4F5C-83C3-4D1DDF483173}">
      <dgm:prSet/>
      <dgm:spPr/>
      <dgm:t>
        <a:bodyPr/>
        <a:lstStyle/>
        <a:p>
          <a:endParaRPr lang="en-US"/>
        </a:p>
      </dgm:t>
    </dgm:pt>
    <dgm:pt modelId="{AD7198AF-7423-4121-A9EA-4BD9B5BFF676}">
      <dgm:prSet phldrT="[Texto]" custT="1"/>
      <dgm:spPr/>
      <dgm:t>
        <a:bodyPr/>
        <a:lstStyle/>
        <a:p>
          <a:r>
            <a:rPr lang="es-EC" sz="1200" dirty="0" smtClean="0">
              <a:latin typeface="Times New Roman" panose="02020603050405020304" pitchFamily="18" charset="0"/>
              <a:cs typeface="Times New Roman" panose="02020603050405020304" pitchFamily="18" charset="0"/>
            </a:rPr>
            <a:t>Drones</a:t>
          </a:r>
          <a:endParaRPr lang="en-US" sz="1200" dirty="0">
            <a:latin typeface="Times New Roman" panose="02020603050405020304" pitchFamily="18" charset="0"/>
            <a:cs typeface="Times New Roman" panose="02020603050405020304" pitchFamily="18" charset="0"/>
          </a:endParaRPr>
        </a:p>
      </dgm:t>
    </dgm:pt>
    <dgm:pt modelId="{3B2782C2-CAAC-491F-A524-1F23474AAA82}" type="parTrans" cxnId="{AA300E39-CC49-40E6-9E19-93BF70D02210}">
      <dgm:prSet/>
      <dgm:spPr/>
      <dgm:t>
        <a:bodyPr/>
        <a:lstStyle/>
        <a:p>
          <a:endParaRPr lang="en-US"/>
        </a:p>
      </dgm:t>
    </dgm:pt>
    <dgm:pt modelId="{C0090A4D-3094-4F4C-B673-C71D0D651C5F}" type="sibTrans" cxnId="{AA300E39-CC49-40E6-9E19-93BF70D02210}">
      <dgm:prSet/>
      <dgm:spPr/>
      <dgm:t>
        <a:bodyPr/>
        <a:lstStyle/>
        <a:p>
          <a:endParaRPr lang="en-US"/>
        </a:p>
      </dgm:t>
    </dgm:pt>
    <dgm:pt modelId="{0A610A8F-071C-4DA6-84E1-54569C545321}">
      <dgm:prSet phldrT="[Texto]" custT="1"/>
      <dgm:spPr/>
      <dgm:t>
        <a:bodyPr/>
        <a:lstStyle/>
        <a:p>
          <a:r>
            <a:rPr lang="es-EC" sz="1200" dirty="0" smtClean="0">
              <a:latin typeface="Times New Roman" panose="02020603050405020304" pitchFamily="18" charset="0"/>
              <a:cs typeface="Times New Roman" panose="02020603050405020304" pitchFamily="18" charset="0"/>
            </a:rPr>
            <a:t>Programas</a:t>
          </a:r>
          <a:endParaRPr lang="en-US" sz="1200" dirty="0">
            <a:latin typeface="Times New Roman" panose="02020603050405020304" pitchFamily="18" charset="0"/>
            <a:cs typeface="Times New Roman" panose="02020603050405020304" pitchFamily="18" charset="0"/>
          </a:endParaRPr>
        </a:p>
      </dgm:t>
    </dgm:pt>
    <dgm:pt modelId="{507C4C47-B1AE-4EB7-B3A9-474C27352B24}" type="parTrans" cxnId="{592F46E0-AE40-4B12-A084-39D71EB47DAB}">
      <dgm:prSet/>
      <dgm:spPr/>
      <dgm:t>
        <a:bodyPr/>
        <a:lstStyle/>
        <a:p>
          <a:endParaRPr lang="en-US"/>
        </a:p>
      </dgm:t>
    </dgm:pt>
    <dgm:pt modelId="{6BFF2F62-DCF2-41DA-94CB-5D62AE805611}" type="sibTrans" cxnId="{592F46E0-AE40-4B12-A084-39D71EB47DAB}">
      <dgm:prSet/>
      <dgm:spPr/>
      <dgm:t>
        <a:bodyPr/>
        <a:lstStyle/>
        <a:p>
          <a:endParaRPr lang="en-US"/>
        </a:p>
      </dgm:t>
    </dgm:pt>
    <dgm:pt modelId="{A19AEC9A-1126-4850-A4CB-4991B89C8C34}">
      <dgm:prSet phldrT="[Texto]" custT="1"/>
      <dgm:spPr/>
      <dgm:t>
        <a:bodyPr/>
        <a:lstStyle/>
        <a:p>
          <a:r>
            <a:rPr lang="es-EC" sz="1200" dirty="0" smtClean="0">
              <a:latin typeface="Times New Roman" panose="02020603050405020304" pitchFamily="18" charset="0"/>
              <a:cs typeface="Times New Roman" panose="02020603050405020304" pitchFamily="18" charset="0"/>
            </a:rPr>
            <a:t>Ajuste de imágenes</a:t>
          </a:r>
          <a:endParaRPr lang="en-US" sz="1200" dirty="0">
            <a:latin typeface="Times New Roman" panose="02020603050405020304" pitchFamily="18" charset="0"/>
            <a:cs typeface="Times New Roman" panose="02020603050405020304" pitchFamily="18" charset="0"/>
          </a:endParaRPr>
        </a:p>
      </dgm:t>
    </dgm:pt>
    <dgm:pt modelId="{C0539750-030F-4C8A-B6B2-9F28C7DAAEDD}" type="parTrans" cxnId="{1DECFD1F-97E3-4C93-910B-7DC15C1EC315}">
      <dgm:prSet/>
      <dgm:spPr/>
      <dgm:t>
        <a:bodyPr/>
        <a:lstStyle/>
        <a:p>
          <a:endParaRPr lang="en-US"/>
        </a:p>
      </dgm:t>
    </dgm:pt>
    <dgm:pt modelId="{98A02F6E-76D5-479C-970B-4FE4304DBF0B}" type="sibTrans" cxnId="{1DECFD1F-97E3-4C93-910B-7DC15C1EC315}">
      <dgm:prSet/>
      <dgm:spPr/>
      <dgm:t>
        <a:bodyPr/>
        <a:lstStyle/>
        <a:p>
          <a:endParaRPr lang="en-US"/>
        </a:p>
      </dgm:t>
    </dgm:pt>
    <dgm:pt modelId="{B1297499-9ECE-4D41-B2E2-E08F8BE45F55}">
      <dgm:prSet phldrT="[Texto]" custT="1"/>
      <dgm:spPr/>
      <dgm:t>
        <a:bodyPr/>
        <a:lstStyle/>
        <a:p>
          <a:r>
            <a:rPr lang="es-EC" sz="1200" dirty="0" smtClean="0">
              <a:latin typeface="Times New Roman" panose="02020603050405020304" pitchFamily="18" charset="0"/>
              <a:cs typeface="Times New Roman" panose="02020603050405020304" pitchFamily="18" charset="0"/>
            </a:rPr>
            <a:t>Para obtener cartografía</a:t>
          </a:r>
          <a:endParaRPr lang="en-US" sz="1200" dirty="0">
            <a:latin typeface="Times New Roman" panose="02020603050405020304" pitchFamily="18" charset="0"/>
            <a:cs typeface="Times New Roman" panose="02020603050405020304" pitchFamily="18" charset="0"/>
          </a:endParaRPr>
        </a:p>
      </dgm:t>
    </dgm:pt>
    <dgm:pt modelId="{5F6AAB68-3B43-4116-9808-D2CEA56C9577}" type="parTrans" cxnId="{953B472C-F8B5-4926-8687-AE9E362A4C3B}">
      <dgm:prSet/>
      <dgm:spPr/>
      <dgm:t>
        <a:bodyPr/>
        <a:lstStyle/>
        <a:p>
          <a:endParaRPr lang="en-US"/>
        </a:p>
      </dgm:t>
    </dgm:pt>
    <dgm:pt modelId="{D76D1BB9-16F7-417D-BF22-D3E18CF713CB}" type="sibTrans" cxnId="{953B472C-F8B5-4926-8687-AE9E362A4C3B}">
      <dgm:prSet/>
      <dgm:spPr/>
      <dgm:t>
        <a:bodyPr/>
        <a:lstStyle/>
        <a:p>
          <a:endParaRPr lang="en-US"/>
        </a:p>
      </dgm:t>
    </dgm:pt>
    <dgm:pt modelId="{DC8D97E7-CF8D-453D-B063-CBBE52EEDB88}">
      <dgm:prSet phldrT="[Texto]" custT="1"/>
      <dgm:spPr/>
      <dgm:t>
        <a:bodyPr/>
        <a:lstStyle/>
        <a:p>
          <a:r>
            <a:rPr lang="es-EC" sz="1200" dirty="0" smtClean="0">
              <a:latin typeface="Times New Roman" panose="02020603050405020304" pitchFamily="18" charset="0"/>
              <a:cs typeface="Times New Roman" panose="02020603050405020304" pitchFamily="18" charset="0"/>
            </a:rPr>
            <a:t>2D y 3D</a:t>
          </a:r>
          <a:endParaRPr lang="en-US" sz="1200" dirty="0">
            <a:latin typeface="Times New Roman" panose="02020603050405020304" pitchFamily="18" charset="0"/>
            <a:cs typeface="Times New Roman" panose="02020603050405020304" pitchFamily="18" charset="0"/>
          </a:endParaRPr>
        </a:p>
      </dgm:t>
    </dgm:pt>
    <dgm:pt modelId="{E096ECB1-8923-4228-ACFE-5E62A227FC09}" type="parTrans" cxnId="{4CBBF982-ACED-4E5F-AE3A-F27BD3A6C977}">
      <dgm:prSet/>
      <dgm:spPr/>
      <dgm:t>
        <a:bodyPr/>
        <a:lstStyle/>
        <a:p>
          <a:endParaRPr lang="en-US"/>
        </a:p>
      </dgm:t>
    </dgm:pt>
    <dgm:pt modelId="{84B81483-3DCC-4700-9219-6AE0DD77825C}" type="sibTrans" cxnId="{4CBBF982-ACED-4E5F-AE3A-F27BD3A6C977}">
      <dgm:prSet/>
      <dgm:spPr/>
      <dgm:t>
        <a:bodyPr/>
        <a:lstStyle/>
        <a:p>
          <a:endParaRPr lang="en-US"/>
        </a:p>
      </dgm:t>
    </dgm:pt>
    <dgm:pt modelId="{08AB9A20-75A1-459F-A0EC-4519BAA8EF75}">
      <dgm:prSet phldrT="[Texto]" custT="1"/>
      <dgm:spPr/>
      <dgm:t>
        <a:bodyPr/>
        <a:lstStyle/>
        <a:p>
          <a:r>
            <a:rPr lang="es-EC" sz="1200" dirty="0" smtClean="0">
              <a:latin typeface="Times New Roman" panose="02020603050405020304" pitchFamily="18" charset="0"/>
              <a:cs typeface="Times New Roman" panose="02020603050405020304" pitchFamily="18" charset="0"/>
            </a:rPr>
            <a:t>Proceso automático</a:t>
          </a:r>
          <a:endParaRPr lang="en-US" sz="1200" dirty="0">
            <a:latin typeface="Times New Roman" panose="02020603050405020304" pitchFamily="18" charset="0"/>
            <a:cs typeface="Times New Roman" panose="02020603050405020304" pitchFamily="18" charset="0"/>
          </a:endParaRPr>
        </a:p>
      </dgm:t>
    </dgm:pt>
    <dgm:pt modelId="{395E4D37-9C07-4F1A-8F31-650F9C6B5341}" type="parTrans" cxnId="{E6167088-BE80-43EF-9A59-E55E745DC622}">
      <dgm:prSet/>
      <dgm:spPr/>
      <dgm:t>
        <a:bodyPr/>
        <a:lstStyle/>
        <a:p>
          <a:endParaRPr lang="en-US"/>
        </a:p>
      </dgm:t>
    </dgm:pt>
    <dgm:pt modelId="{4F21E6F1-B3D5-44B4-B307-69D5C887E880}" type="sibTrans" cxnId="{E6167088-BE80-43EF-9A59-E55E745DC622}">
      <dgm:prSet/>
      <dgm:spPr/>
      <dgm:t>
        <a:bodyPr/>
        <a:lstStyle/>
        <a:p>
          <a:endParaRPr lang="en-US"/>
        </a:p>
      </dgm:t>
    </dgm:pt>
    <dgm:pt modelId="{D03EE61B-A35B-42C4-91D0-5A04CC594362}">
      <dgm:prSet phldrT="[Texto]" custT="1"/>
      <dgm:spPr/>
      <dgm:t>
        <a:bodyPr/>
        <a:lstStyle/>
        <a:p>
          <a:r>
            <a:rPr lang="es-EC" sz="1200" dirty="0" smtClean="0">
              <a:latin typeface="Times New Roman" panose="02020603050405020304" pitchFamily="18" charset="0"/>
              <a:cs typeface="Times New Roman" panose="02020603050405020304" pitchFamily="18" charset="0"/>
            </a:rPr>
            <a:t>Ortofotos, Ortomosaicos, Modelos digitales del terreno</a:t>
          </a:r>
          <a:endParaRPr lang="en-US" sz="1200" dirty="0">
            <a:latin typeface="Times New Roman" panose="02020603050405020304" pitchFamily="18" charset="0"/>
            <a:cs typeface="Times New Roman" panose="02020603050405020304" pitchFamily="18" charset="0"/>
          </a:endParaRPr>
        </a:p>
      </dgm:t>
    </dgm:pt>
    <dgm:pt modelId="{69943350-88B4-41C3-9204-DBCCA490FB32}" type="parTrans" cxnId="{0B7448C1-A0A9-4467-BD1D-D0C2904BC377}">
      <dgm:prSet/>
      <dgm:spPr/>
      <dgm:t>
        <a:bodyPr/>
        <a:lstStyle/>
        <a:p>
          <a:endParaRPr lang="en-US"/>
        </a:p>
      </dgm:t>
    </dgm:pt>
    <dgm:pt modelId="{0D43DAED-D365-4A5D-BF26-492425B7DC45}" type="sibTrans" cxnId="{0B7448C1-A0A9-4467-BD1D-D0C2904BC377}">
      <dgm:prSet/>
      <dgm:spPr/>
      <dgm:t>
        <a:bodyPr/>
        <a:lstStyle/>
        <a:p>
          <a:endParaRPr lang="en-US"/>
        </a:p>
      </dgm:t>
    </dgm:pt>
    <dgm:pt modelId="{D0EC9199-9ADD-49E5-90EB-27A35C8C8CDD}">
      <dgm:prSet phldrT="[Texto]" custT="1"/>
      <dgm:spPr/>
      <dgm:t>
        <a:bodyPr/>
        <a:lstStyle/>
        <a:p>
          <a:r>
            <a:rPr lang="es-EC" sz="1200" dirty="0" smtClean="0">
              <a:latin typeface="Times New Roman" panose="02020603050405020304" pitchFamily="18" charset="0"/>
              <a:cs typeface="Times New Roman" panose="02020603050405020304" pitchFamily="18" charset="0"/>
            </a:rPr>
            <a:t>Restitución</a:t>
          </a:r>
          <a:endParaRPr lang="en-US" sz="1200" dirty="0">
            <a:latin typeface="Times New Roman" panose="02020603050405020304" pitchFamily="18" charset="0"/>
            <a:cs typeface="Times New Roman" panose="02020603050405020304" pitchFamily="18" charset="0"/>
          </a:endParaRPr>
        </a:p>
      </dgm:t>
    </dgm:pt>
    <dgm:pt modelId="{5CB3485C-71B4-4D4F-B192-3722B66ED9B8}" type="parTrans" cxnId="{7735EFE9-4C33-4D4E-AC80-9FC5C60465F7}">
      <dgm:prSet/>
      <dgm:spPr/>
      <dgm:t>
        <a:bodyPr/>
        <a:lstStyle/>
        <a:p>
          <a:endParaRPr lang="en-US"/>
        </a:p>
      </dgm:t>
    </dgm:pt>
    <dgm:pt modelId="{FA5089B8-1009-4ADB-A011-614612E44D42}" type="sibTrans" cxnId="{7735EFE9-4C33-4D4E-AC80-9FC5C60465F7}">
      <dgm:prSet/>
      <dgm:spPr/>
      <dgm:t>
        <a:bodyPr/>
        <a:lstStyle/>
        <a:p>
          <a:endParaRPr lang="en-US"/>
        </a:p>
      </dgm:t>
    </dgm:pt>
    <dgm:pt modelId="{0425D63E-BAC5-43F9-B424-050CAE732E3D}">
      <dgm:prSet phldrT="[Texto]" custT="1"/>
      <dgm:spPr/>
      <dgm:t>
        <a:bodyPr/>
        <a:lstStyle/>
        <a:p>
          <a:r>
            <a:rPr lang="es-EC" sz="1200" dirty="0" smtClean="0">
              <a:latin typeface="Times New Roman" panose="02020603050405020304" pitchFamily="18" charset="0"/>
              <a:cs typeface="Times New Roman" panose="02020603050405020304" pitchFamily="18" charset="0"/>
            </a:rPr>
            <a:t>Imágenes de aviones </a:t>
          </a:r>
          <a:r>
            <a:rPr lang="es-EC" sz="1200" dirty="0" smtClean="0">
              <a:latin typeface="Times New Roman" panose="02020603050405020304" pitchFamily="18" charset="0"/>
              <a:cs typeface="Times New Roman" panose="02020603050405020304" pitchFamily="18" charset="0"/>
              <a:sym typeface="Wingdings" panose="05000000000000000000" pitchFamily="2" charset="2"/>
            </a:rPr>
            <a:t> cámaras métricas</a:t>
          </a:r>
          <a:endParaRPr lang="en-US" sz="1200" dirty="0">
            <a:latin typeface="Times New Roman" panose="02020603050405020304" pitchFamily="18" charset="0"/>
            <a:cs typeface="Times New Roman" panose="02020603050405020304" pitchFamily="18" charset="0"/>
          </a:endParaRPr>
        </a:p>
      </dgm:t>
    </dgm:pt>
    <dgm:pt modelId="{6E02363A-EB46-49E0-9908-C81AB8365B4E}" type="parTrans" cxnId="{1BA0B7DC-DBBC-44D8-B74E-211992BE9FB7}">
      <dgm:prSet/>
      <dgm:spPr/>
      <dgm:t>
        <a:bodyPr/>
        <a:lstStyle/>
        <a:p>
          <a:endParaRPr lang="en-US"/>
        </a:p>
      </dgm:t>
    </dgm:pt>
    <dgm:pt modelId="{6E3956AD-452F-43D9-97B1-1901BFFF3355}" type="sibTrans" cxnId="{1BA0B7DC-DBBC-44D8-B74E-211992BE9FB7}">
      <dgm:prSet/>
      <dgm:spPr/>
      <dgm:t>
        <a:bodyPr/>
        <a:lstStyle/>
        <a:p>
          <a:endParaRPr lang="en-US"/>
        </a:p>
      </dgm:t>
    </dgm:pt>
    <dgm:pt modelId="{EA572BA7-CC25-4C39-95C5-9D34A389D611}">
      <dgm:prSet phldrT="[Texto]" custT="1"/>
      <dgm:spPr/>
      <dgm:t>
        <a:bodyPr/>
        <a:lstStyle/>
        <a:p>
          <a:r>
            <a:rPr lang="es-EC" sz="1200" dirty="0" smtClean="0">
              <a:latin typeface="Times New Roman" panose="02020603050405020304" pitchFamily="18" charset="0"/>
              <a:cs typeface="Times New Roman" panose="02020603050405020304" pitchFamily="18" charset="0"/>
            </a:rPr>
            <a:t>Imágenes satelitales</a:t>
          </a:r>
          <a:endParaRPr lang="en-US" sz="1200" dirty="0">
            <a:latin typeface="Times New Roman" panose="02020603050405020304" pitchFamily="18" charset="0"/>
            <a:cs typeface="Times New Roman" panose="02020603050405020304" pitchFamily="18" charset="0"/>
          </a:endParaRPr>
        </a:p>
      </dgm:t>
    </dgm:pt>
    <dgm:pt modelId="{64B08248-1071-4068-90CE-4B7517B9704B}" type="parTrans" cxnId="{9192599A-3A5F-42A0-B6F2-3BB73FFD3841}">
      <dgm:prSet/>
      <dgm:spPr/>
      <dgm:t>
        <a:bodyPr/>
        <a:lstStyle/>
        <a:p>
          <a:endParaRPr lang="en-US"/>
        </a:p>
      </dgm:t>
    </dgm:pt>
    <dgm:pt modelId="{F5499B53-BB48-44AF-B0C5-8C1E1B33D0DC}" type="sibTrans" cxnId="{9192599A-3A5F-42A0-B6F2-3BB73FFD3841}">
      <dgm:prSet/>
      <dgm:spPr/>
      <dgm:t>
        <a:bodyPr/>
        <a:lstStyle/>
        <a:p>
          <a:endParaRPr lang="en-US"/>
        </a:p>
      </dgm:t>
    </dgm:pt>
    <dgm:pt modelId="{ED06C762-2217-4C16-9024-9EAF335FF201}" type="pres">
      <dgm:prSet presAssocID="{8AA7F6E3-724F-46D0-800D-1CD27F5F8171}" presName="hierChild1" presStyleCnt="0">
        <dgm:presLayoutVars>
          <dgm:orgChart val="1"/>
          <dgm:chPref val="1"/>
          <dgm:dir/>
          <dgm:animOne val="branch"/>
          <dgm:animLvl val="lvl"/>
          <dgm:resizeHandles/>
        </dgm:presLayoutVars>
      </dgm:prSet>
      <dgm:spPr/>
      <dgm:t>
        <a:bodyPr/>
        <a:lstStyle/>
        <a:p>
          <a:endParaRPr lang="en-US"/>
        </a:p>
      </dgm:t>
    </dgm:pt>
    <dgm:pt modelId="{6BE83162-CD63-48FE-946A-1CDFD4887628}" type="pres">
      <dgm:prSet presAssocID="{E31D8B67-246D-4882-8E09-81F4FF66ED62}" presName="hierRoot1" presStyleCnt="0">
        <dgm:presLayoutVars>
          <dgm:hierBranch val="init"/>
        </dgm:presLayoutVars>
      </dgm:prSet>
      <dgm:spPr/>
    </dgm:pt>
    <dgm:pt modelId="{2C76FAB9-B4DE-4C5B-901D-D47F84D5C245}" type="pres">
      <dgm:prSet presAssocID="{E31D8B67-246D-4882-8E09-81F4FF66ED62}" presName="rootComposite1" presStyleCnt="0"/>
      <dgm:spPr/>
    </dgm:pt>
    <dgm:pt modelId="{17B20744-AE79-448A-9C1E-0D96C4F7E4B2}" type="pres">
      <dgm:prSet presAssocID="{E31D8B67-246D-4882-8E09-81F4FF66ED62}" presName="rootText1" presStyleLbl="node0" presStyleIdx="0" presStyleCnt="1" custScaleX="142361">
        <dgm:presLayoutVars>
          <dgm:chPref val="3"/>
        </dgm:presLayoutVars>
      </dgm:prSet>
      <dgm:spPr/>
      <dgm:t>
        <a:bodyPr/>
        <a:lstStyle/>
        <a:p>
          <a:endParaRPr lang="en-US"/>
        </a:p>
      </dgm:t>
    </dgm:pt>
    <dgm:pt modelId="{64515022-85CC-4AE6-94DC-AC5410608D8E}" type="pres">
      <dgm:prSet presAssocID="{E31D8B67-246D-4882-8E09-81F4FF66ED62}" presName="rootConnector1" presStyleLbl="node1" presStyleIdx="0" presStyleCnt="0"/>
      <dgm:spPr/>
      <dgm:t>
        <a:bodyPr/>
        <a:lstStyle/>
        <a:p>
          <a:endParaRPr lang="en-US"/>
        </a:p>
      </dgm:t>
    </dgm:pt>
    <dgm:pt modelId="{3DF45F2F-B2BA-4514-B1C2-D57A4460E2C8}" type="pres">
      <dgm:prSet presAssocID="{E31D8B67-246D-4882-8E09-81F4FF66ED62}" presName="hierChild2" presStyleCnt="0"/>
      <dgm:spPr/>
    </dgm:pt>
    <dgm:pt modelId="{0BEC2BC8-6083-4BEF-9AF4-C7B36A38F7CE}" type="pres">
      <dgm:prSet presAssocID="{3B2782C2-CAAC-491F-A524-1F23474AAA82}" presName="Name64" presStyleLbl="parChTrans1D2" presStyleIdx="0" presStyleCnt="2"/>
      <dgm:spPr/>
      <dgm:t>
        <a:bodyPr/>
        <a:lstStyle/>
        <a:p>
          <a:endParaRPr lang="en-US"/>
        </a:p>
      </dgm:t>
    </dgm:pt>
    <dgm:pt modelId="{B916221C-498D-4ADB-9CAD-ED5CF514E5E0}" type="pres">
      <dgm:prSet presAssocID="{AD7198AF-7423-4121-A9EA-4BD9B5BFF676}" presName="hierRoot2" presStyleCnt="0">
        <dgm:presLayoutVars>
          <dgm:hierBranch val="init"/>
        </dgm:presLayoutVars>
      </dgm:prSet>
      <dgm:spPr/>
    </dgm:pt>
    <dgm:pt modelId="{200AD1D3-3CDA-4884-9B52-6D0502992BF3}" type="pres">
      <dgm:prSet presAssocID="{AD7198AF-7423-4121-A9EA-4BD9B5BFF676}" presName="rootComposite" presStyleCnt="0"/>
      <dgm:spPr/>
    </dgm:pt>
    <dgm:pt modelId="{DCD6CF6B-B827-4850-B2F5-D1D02E6E5BCE}" type="pres">
      <dgm:prSet presAssocID="{AD7198AF-7423-4121-A9EA-4BD9B5BFF676}" presName="rootText" presStyleLbl="node2" presStyleIdx="0" presStyleCnt="2" custScaleX="142361">
        <dgm:presLayoutVars>
          <dgm:chPref val="3"/>
        </dgm:presLayoutVars>
      </dgm:prSet>
      <dgm:spPr/>
      <dgm:t>
        <a:bodyPr/>
        <a:lstStyle/>
        <a:p>
          <a:endParaRPr lang="en-US"/>
        </a:p>
      </dgm:t>
    </dgm:pt>
    <dgm:pt modelId="{23CCB553-E8E7-48E7-925C-F7A97D56EB0D}" type="pres">
      <dgm:prSet presAssocID="{AD7198AF-7423-4121-A9EA-4BD9B5BFF676}" presName="rootConnector" presStyleLbl="node2" presStyleIdx="0" presStyleCnt="2"/>
      <dgm:spPr/>
      <dgm:t>
        <a:bodyPr/>
        <a:lstStyle/>
        <a:p>
          <a:endParaRPr lang="en-US"/>
        </a:p>
      </dgm:t>
    </dgm:pt>
    <dgm:pt modelId="{AF197C84-5FCE-4D36-BEBF-3F5029755442}" type="pres">
      <dgm:prSet presAssocID="{AD7198AF-7423-4121-A9EA-4BD9B5BFF676}" presName="hierChild4" presStyleCnt="0"/>
      <dgm:spPr/>
    </dgm:pt>
    <dgm:pt modelId="{924EF501-16E5-42F3-AB55-D16F6EA2184F}" type="pres">
      <dgm:prSet presAssocID="{507C4C47-B1AE-4EB7-B3A9-474C27352B24}" presName="Name64" presStyleLbl="parChTrans1D3" presStyleIdx="0" presStyleCnt="8"/>
      <dgm:spPr/>
      <dgm:t>
        <a:bodyPr/>
        <a:lstStyle/>
        <a:p>
          <a:endParaRPr lang="en-US"/>
        </a:p>
      </dgm:t>
    </dgm:pt>
    <dgm:pt modelId="{54BB0F8D-BBDF-4AF1-8537-7DCE90077B35}" type="pres">
      <dgm:prSet presAssocID="{0A610A8F-071C-4DA6-84E1-54569C545321}" presName="hierRoot2" presStyleCnt="0">
        <dgm:presLayoutVars>
          <dgm:hierBranch val="init"/>
        </dgm:presLayoutVars>
      </dgm:prSet>
      <dgm:spPr/>
    </dgm:pt>
    <dgm:pt modelId="{B64EA387-607B-475E-AFDC-F0C17EAB41A2}" type="pres">
      <dgm:prSet presAssocID="{0A610A8F-071C-4DA6-84E1-54569C545321}" presName="rootComposite" presStyleCnt="0"/>
      <dgm:spPr/>
    </dgm:pt>
    <dgm:pt modelId="{64BC7E84-C903-47AB-9DBA-359C6E93263B}" type="pres">
      <dgm:prSet presAssocID="{0A610A8F-071C-4DA6-84E1-54569C545321}" presName="rootText" presStyleLbl="node3" presStyleIdx="0" presStyleCnt="8" custScaleX="142361">
        <dgm:presLayoutVars>
          <dgm:chPref val="3"/>
        </dgm:presLayoutVars>
      </dgm:prSet>
      <dgm:spPr/>
      <dgm:t>
        <a:bodyPr/>
        <a:lstStyle/>
        <a:p>
          <a:endParaRPr lang="en-US"/>
        </a:p>
      </dgm:t>
    </dgm:pt>
    <dgm:pt modelId="{4425DBB4-1B47-4BF1-B1D0-15A6AAEE34B1}" type="pres">
      <dgm:prSet presAssocID="{0A610A8F-071C-4DA6-84E1-54569C545321}" presName="rootConnector" presStyleLbl="node3" presStyleIdx="0" presStyleCnt="8"/>
      <dgm:spPr/>
      <dgm:t>
        <a:bodyPr/>
        <a:lstStyle/>
        <a:p>
          <a:endParaRPr lang="en-US"/>
        </a:p>
      </dgm:t>
    </dgm:pt>
    <dgm:pt modelId="{A591F6D0-F0CA-462D-BD82-897AFAD05EC0}" type="pres">
      <dgm:prSet presAssocID="{0A610A8F-071C-4DA6-84E1-54569C545321}" presName="hierChild4" presStyleCnt="0"/>
      <dgm:spPr/>
    </dgm:pt>
    <dgm:pt modelId="{FE547FCD-D739-4233-B836-87A6AE32E221}" type="pres">
      <dgm:prSet presAssocID="{0A610A8F-071C-4DA6-84E1-54569C545321}" presName="hierChild5" presStyleCnt="0"/>
      <dgm:spPr/>
    </dgm:pt>
    <dgm:pt modelId="{ACA7B9A0-AE7F-4032-A146-F90FD7EE6C31}" type="pres">
      <dgm:prSet presAssocID="{C0539750-030F-4C8A-B6B2-9F28C7DAAEDD}" presName="Name64" presStyleLbl="parChTrans1D3" presStyleIdx="1" presStyleCnt="8"/>
      <dgm:spPr/>
      <dgm:t>
        <a:bodyPr/>
        <a:lstStyle/>
        <a:p>
          <a:endParaRPr lang="en-US"/>
        </a:p>
      </dgm:t>
    </dgm:pt>
    <dgm:pt modelId="{72BF8033-E1D2-4DA8-AF00-9F28ED97CFF2}" type="pres">
      <dgm:prSet presAssocID="{A19AEC9A-1126-4850-A4CB-4991B89C8C34}" presName="hierRoot2" presStyleCnt="0">
        <dgm:presLayoutVars>
          <dgm:hierBranch val="init"/>
        </dgm:presLayoutVars>
      </dgm:prSet>
      <dgm:spPr/>
    </dgm:pt>
    <dgm:pt modelId="{A35CEC9F-B267-47D3-A71F-80946403166A}" type="pres">
      <dgm:prSet presAssocID="{A19AEC9A-1126-4850-A4CB-4991B89C8C34}" presName="rootComposite" presStyleCnt="0"/>
      <dgm:spPr/>
    </dgm:pt>
    <dgm:pt modelId="{28EB4DC7-49D5-452D-ABEC-D05B4D0960E4}" type="pres">
      <dgm:prSet presAssocID="{A19AEC9A-1126-4850-A4CB-4991B89C8C34}" presName="rootText" presStyleLbl="node3" presStyleIdx="1" presStyleCnt="8" custScaleX="142361">
        <dgm:presLayoutVars>
          <dgm:chPref val="3"/>
        </dgm:presLayoutVars>
      </dgm:prSet>
      <dgm:spPr/>
      <dgm:t>
        <a:bodyPr/>
        <a:lstStyle/>
        <a:p>
          <a:endParaRPr lang="en-US"/>
        </a:p>
      </dgm:t>
    </dgm:pt>
    <dgm:pt modelId="{103CF187-2678-43CA-9467-926B86E16459}" type="pres">
      <dgm:prSet presAssocID="{A19AEC9A-1126-4850-A4CB-4991B89C8C34}" presName="rootConnector" presStyleLbl="node3" presStyleIdx="1" presStyleCnt="8"/>
      <dgm:spPr/>
      <dgm:t>
        <a:bodyPr/>
        <a:lstStyle/>
        <a:p>
          <a:endParaRPr lang="en-US"/>
        </a:p>
      </dgm:t>
    </dgm:pt>
    <dgm:pt modelId="{0EA0E88E-39C7-4BA4-B568-E08C6C1A2468}" type="pres">
      <dgm:prSet presAssocID="{A19AEC9A-1126-4850-A4CB-4991B89C8C34}" presName="hierChild4" presStyleCnt="0"/>
      <dgm:spPr/>
    </dgm:pt>
    <dgm:pt modelId="{45E77021-F8BA-41ED-A0D1-2E88E3DEF4F3}" type="pres">
      <dgm:prSet presAssocID="{A19AEC9A-1126-4850-A4CB-4991B89C8C34}" presName="hierChild5" presStyleCnt="0"/>
      <dgm:spPr/>
    </dgm:pt>
    <dgm:pt modelId="{5ADF5D6E-56D8-496A-A3DD-88DFCBE90F8A}" type="pres">
      <dgm:prSet presAssocID="{395E4D37-9C07-4F1A-8F31-650F9C6B5341}" presName="Name64" presStyleLbl="parChTrans1D3" presStyleIdx="2" presStyleCnt="8"/>
      <dgm:spPr/>
      <dgm:t>
        <a:bodyPr/>
        <a:lstStyle/>
        <a:p>
          <a:endParaRPr lang="en-US"/>
        </a:p>
      </dgm:t>
    </dgm:pt>
    <dgm:pt modelId="{38D5730C-27C7-4770-8C2D-C82FFD60E04A}" type="pres">
      <dgm:prSet presAssocID="{08AB9A20-75A1-459F-A0EC-4519BAA8EF75}" presName="hierRoot2" presStyleCnt="0">
        <dgm:presLayoutVars>
          <dgm:hierBranch val="init"/>
        </dgm:presLayoutVars>
      </dgm:prSet>
      <dgm:spPr/>
    </dgm:pt>
    <dgm:pt modelId="{71C81917-05C0-4293-BF1D-7F1E53DCC00B}" type="pres">
      <dgm:prSet presAssocID="{08AB9A20-75A1-459F-A0EC-4519BAA8EF75}" presName="rootComposite" presStyleCnt="0"/>
      <dgm:spPr/>
    </dgm:pt>
    <dgm:pt modelId="{32B6A19A-E8A2-401A-97E3-F9BDFF47D5D0}" type="pres">
      <dgm:prSet presAssocID="{08AB9A20-75A1-459F-A0EC-4519BAA8EF75}" presName="rootText" presStyleLbl="node3" presStyleIdx="2" presStyleCnt="8" custScaleX="142361">
        <dgm:presLayoutVars>
          <dgm:chPref val="3"/>
        </dgm:presLayoutVars>
      </dgm:prSet>
      <dgm:spPr/>
      <dgm:t>
        <a:bodyPr/>
        <a:lstStyle/>
        <a:p>
          <a:endParaRPr lang="en-US"/>
        </a:p>
      </dgm:t>
    </dgm:pt>
    <dgm:pt modelId="{79A2CD37-85F1-4BE5-87D3-630D7173B2E7}" type="pres">
      <dgm:prSet presAssocID="{08AB9A20-75A1-459F-A0EC-4519BAA8EF75}" presName="rootConnector" presStyleLbl="node3" presStyleIdx="2" presStyleCnt="8"/>
      <dgm:spPr/>
      <dgm:t>
        <a:bodyPr/>
        <a:lstStyle/>
        <a:p>
          <a:endParaRPr lang="en-US"/>
        </a:p>
      </dgm:t>
    </dgm:pt>
    <dgm:pt modelId="{FFFFC15D-5550-49AD-9697-34B03B25931F}" type="pres">
      <dgm:prSet presAssocID="{08AB9A20-75A1-459F-A0EC-4519BAA8EF75}" presName="hierChild4" presStyleCnt="0"/>
      <dgm:spPr/>
    </dgm:pt>
    <dgm:pt modelId="{2437EB8C-5889-4493-A3C1-A630000F8355}" type="pres">
      <dgm:prSet presAssocID="{08AB9A20-75A1-459F-A0EC-4519BAA8EF75}" presName="hierChild5" presStyleCnt="0"/>
      <dgm:spPr/>
    </dgm:pt>
    <dgm:pt modelId="{11516768-2B42-4FB1-B98E-1897044C19B8}" type="pres">
      <dgm:prSet presAssocID="{69943350-88B4-41C3-9204-DBCCA490FB32}" presName="Name64" presStyleLbl="parChTrans1D3" presStyleIdx="3" presStyleCnt="8"/>
      <dgm:spPr/>
      <dgm:t>
        <a:bodyPr/>
        <a:lstStyle/>
        <a:p>
          <a:endParaRPr lang="en-US"/>
        </a:p>
      </dgm:t>
    </dgm:pt>
    <dgm:pt modelId="{16C70196-B3C7-4C72-AA6E-797E4921B574}" type="pres">
      <dgm:prSet presAssocID="{D03EE61B-A35B-42C4-91D0-5A04CC594362}" presName="hierRoot2" presStyleCnt="0">
        <dgm:presLayoutVars>
          <dgm:hierBranch val="init"/>
        </dgm:presLayoutVars>
      </dgm:prSet>
      <dgm:spPr/>
    </dgm:pt>
    <dgm:pt modelId="{7B64E674-17CA-4B09-989A-C42F04B097FF}" type="pres">
      <dgm:prSet presAssocID="{D03EE61B-A35B-42C4-91D0-5A04CC594362}" presName="rootComposite" presStyleCnt="0"/>
      <dgm:spPr/>
    </dgm:pt>
    <dgm:pt modelId="{1876E393-D64E-4F36-91D5-88BFFCE2AC4B}" type="pres">
      <dgm:prSet presAssocID="{D03EE61B-A35B-42C4-91D0-5A04CC594362}" presName="rootText" presStyleLbl="node3" presStyleIdx="3" presStyleCnt="8" custScaleX="142361" custScaleY="118563">
        <dgm:presLayoutVars>
          <dgm:chPref val="3"/>
        </dgm:presLayoutVars>
      </dgm:prSet>
      <dgm:spPr/>
      <dgm:t>
        <a:bodyPr/>
        <a:lstStyle/>
        <a:p>
          <a:endParaRPr lang="en-US"/>
        </a:p>
      </dgm:t>
    </dgm:pt>
    <dgm:pt modelId="{1AE2013F-A164-4CE6-84FA-870C6243FADD}" type="pres">
      <dgm:prSet presAssocID="{D03EE61B-A35B-42C4-91D0-5A04CC594362}" presName="rootConnector" presStyleLbl="node3" presStyleIdx="3" presStyleCnt="8"/>
      <dgm:spPr/>
      <dgm:t>
        <a:bodyPr/>
        <a:lstStyle/>
        <a:p>
          <a:endParaRPr lang="en-US"/>
        </a:p>
      </dgm:t>
    </dgm:pt>
    <dgm:pt modelId="{A82EECAD-0285-4356-A625-7459A24CDC8F}" type="pres">
      <dgm:prSet presAssocID="{D03EE61B-A35B-42C4-91D0-5A04CC594362}" presName="hierChild4" presStyleCnt="0"/>
      <dgm:spPr/>
    </dgm:pt>
    <dgm:pt modelId="{8A46152E-ED04-4294-9E21-F691F6611E2D}" type="pres">
      <dgm:prSet presAssocID="{D03EE61B-A35B-42C4-91D0-5A04CC594362}" presName="hierChild5" presStyleCnt="0"/>
      <dgm:spPr/>
    </dgm:pt>
    <dgm:pt modelId="{95D95833-816D-4A62-98BC-8BE8B1B51116}" type="pres">
      <dgm:prSet presAssocID="{AD7198AF-7423-4121-A9EA-4BD9B5BFF676}" presName="hierChild5" presStyleCnt="0"/>
      <dgm:spPr/>
    </dgm:pt>
    <dgm:pt modelId="{E372BE3D-CC5E-4DBA-9028-C68E8D474A44}" type="pres">
      <dgm:prSet presAssocID="{5F6AAB68-3B43-4116-9808-D2CEA56C9577}" presName="Name64" presStyleLbl="parChTrans1D2" presStyleIdx="1" presStyleCnt="2"/>
      <dgm:spPr/>
      <dgm:t>
        <a:bodyPr/>
        <a:lstStyle/>
        <a:p>
          <a:endParaRPr lang="en-US"/>
        </a:p>
      </dgm:t>
    </dgm:pt>
    <dgm:pt modelId="{FB5639C3-6203-4C88-9C77-AB289145D17E}" type="pres">
      <dgm:prSet presAssocID="{B1297499-9ECE-4D41-B2E2-E08F8BE45F55}" presName="hierRoot2" presStyleCnt="0">
        <dgm:presLayoutVars>
          <dgm:hierBranch val="init"/>
        </dgm:presLayoutVars>
      </dgm:prSet>
      <dgm:spPr/>
    </dgm:pt>
    <dgm:pt modelId="{9910112F-86B1-4345-BEBA-71695D7753D5}" type="pres">
      <dgm:prSet presAssocID="{B1297499-9ECE-4D41-B2E2-E08F8BE45F55}" presName="rootComposite" presStyleCnt="0"/>
      <dgm:spPr/>
    </dgm:pt>
    <dgm:pt modelId="{D5FE8BB8-148B-4344-B404-83998BF79F28}" type="pres">
      <dgm:prSet presAssocID="{B1297499-9ECE-4D41-B2E2-E08F8BE45F55}" presName="rootText" presStyleLbl="node2" presStyleIdx="1" presStyleCnt="2" custScaleX="142361">
        <dgm:presLayoutVars>
          <dgm:chPref val="3"/>
        </dgm:presLayoutVars>
      </dgm:prSet>
      <dgm:spPr/>
      <dgm:t>
        <a:bodyPr/>
        <a:lstStyle/>
        <a:p>
          <a:endParaRPr lang="en-US"/>
        </a:p>
      </dgm:t>
    </dgm:pt>
    <dgm:pt modelId="{E32943F9-9E49-4DD8-B1F2-518C3FF4CC1F}" type="pres">
      <dgm:prSet presAssocID="{B1297499-9ECE-4D41-B2E2-E08F8BE45F55}" presName="rootConnector" presStyleLbl="node2" presStyleIdx="1" presStyleCnt="2"/>
      <dgm:spPr/>
      <dgm:t>
        <a:bodyPr/>
        <a:lstStyle/>
        <a:p>
          <a:endParaRPr lang="en-US"/>
        </a:p>
      </dgm:t>
    </dgm:pt>
    <dgm:pt modelId="{C4834A55-A405-4BF7-9F0F-CFEF9BA867CD}" type="pres">
      <dgm:prSet presAssocID="{B1297499-9ECE-4D41-B2E2-E08F8BE45F55}" presName="hierChild4" presStyleCnt="0"/>
      <dgm:spPr/>
    </dgm:pt>
    <dgm:pt modelId="{AFDB701A-7513-4BAC-B590-F68A43D24FA6}" type="pres">
      <dgm:prSet presAssocID="{E096ECB1-8923-4228-ACFE-5E62A227FC09}" presName="Name64" presStyleLbl="parChTrans1D3" presStyleIdx="4" presStyleCnt="8"/>
      <dgm:spPr/>
      <dgm:t>
        <a:bodyPr/>
        <a:lstStyle/>
        <a:p>
          <a:endParaRPr lang="en-US"/>
        </a:p>
      </dgm:t>
    </dgm:pt>
    <dgm:pt modelId="{B82C7573-C221-4BA8-9B34-A89ACEC0AF3A}" type="pres">
      <dgm:prSet presAssocID="{DC8D97E7-CF8D-453D-B063-CBBE52EEDB88}" presName="hierRoot2" presStyleCnt="0">
        <dgm:presLayoutVars>
          <dgm:hierBranch val="init"/>
        </dgm:presLayoutVars>
      </dgm:prSet>
      <dgm:spPr/>
    </dgm:pt>
    <dgm:pt modelId="{1227234E-57B1-489D-A2E1-600206E2834B}" type="pres">
      <dgm:prSet presAssocID="{DC8D97E7-CF8D-453D-B063-CBBE52EEDB88}" presName="rootComposite" presStyleCnt="0"/>
      <dgm:spPr/>
    </dgm:pt>
    <dgm:pt modelId="{CC66A268-72A6-4244-919C-B54B118760A7}" type="pres">
      <dgm:prSet presAssocID="{DC8D97E7-CF8D-453D-B063-CBBE52EEDB88}" presName="rootText" presStyleLbl="node3" presStyleIdx="4" presStyleCnt="8" custScaleX="142361">
        <dgm:presLayoutVars>
          <dgm:chPref val="3"/>
        </dgm:presLayoutVars>
      </dgm:prSet>
      <dgm:spPr/>
      <dgm:t>
        <a:bodyPr/>
        <a:lstStyle/>
        <a:p>
          <a:endParaRPr lang="en-US"/>
        </a:p>
      </dgm:t>
    </dgm:pt>
    <dgm:pt modelId="{4D5F9ED3-A468-44D7-A482-03484D1D6ED3}" type="pres">
      <dgm:prSet presAssocID="{DC8D97E7-CF8D-453D-B063-CBBE52EEDB88}" presName="rootConnector" presStyleLbl="node3" presStyleIdx="4" presStyleCnt="8"/>
      <dgm:spPr/>
      <dgm:t>
        <a:bodyPr/>
        <a:lstStyle/>
        <a:p>
          <a:endParaRPr lang="en-US"/>
        </a:p>
      </dgm:t>
    </dgm:pt>
    <dgm:pt modelId="{EA48855C-A35B-45BF-A043-F5408B400A95}" type="pres">
      <dgm:prSet presAssocID="{DC8D97E7-CF8D-453D-B063-CBBE52EEDB88}" presName="hierChild4" presStyleCnt="0"/>
      <dgm:spPr/>
    </dgm:pt>
    <dgm:pt modelId="{A888958F-BB49-47E5-9D10-7ED4FC9CDF8E}" type="pres">
      <dgm:prSet presAssocID="{DC8D97E7-CF8D-453D-B063-CBBE52EEDB88}" presName="hierChild5" presStyleCnt="0"/>
      <dgm:spPr/>
    </dgm:pt>
    <dgm:pt modelId="{0C50033B-F2D7-4EA3-9771-765861CC8773}" type="pres">
      <dgm:prSet presAssocID="{5CB3485C-71B4-4D4F-B192-3722B66ED9B8}" presName="Name64" presStyleLbl="parChTrans1D3" presStyleIdx="5" presStyleCnt="8"/>
      <dgm:spPr/>
      <dgm:t>
        <a:bodyPr/>
        <a:lstStyle/>
        <a:p>
          <a:endParaRPr lang="en-US"/>
        </a:p>
      </dgm:t>
    </dgm:pt>
    <dgm:pt modelId="{A77A20A5-8CC6-42F7-AC0D-7036ECCC3AC1}" type="pres">
      <dgm:prSet presAssocID="{D0EC9199-9ADD-49E5-90EB-27A35C8C8CDD}" presName="hierRoot2" presStyleCnt="0">
        <dgm:presLayoutVars>
          <dgm:hierBranch val="init"/>
        </dgm:presLayoutVars>
      </dgm:prSet>
      <dgm:spPr/>
    </dgm:pt>
    <dgm:pt modelId="{B866AE5F-F454-4B65-BCC1-E1F1E098722D}" type="pres">
      <dgm:prSet presAssocID="{D0EC9199-9ADD-49E5-90EB-27A35C8C8CDD}" presName="rootComposite" presStyleCnt="0"/>
      <dgm:spPr/>
    </dgm:pt>
    <dgm:pt modelId="{3342FC39-62E2-4746-A1E9-A1394B6E9DF6}" type="pres">
      <dgm:prSet presAssocID="{D0EC9199-9ADD-49E5-90EB-27A35C8C8CDD}" presName="rootText" presStyleLbl="node3" presStyleIdx="5" presStyleCnt="8" custScaleX="142361">
        <dgm:presLayoutVars>
          <dgm:chPref val="3"/>
        </dgm:presLayoutVars>
      </dgm:prSet>
      <dgm:spPr/>
      <dgm:t>
        <a:bodyPr/>
        <a:lstStyle/>
        <a:p>
          <a:endParaRPr lang="en-US"/>
        </a:p>
      </dgm:t>
    </dgm:pt>
    <dgm:pt modelId="{CDE132E4-AB0C-408D-86D7-01953C239D50}" type="pres">
      <dgm:prSet presAssocID="{D0EC9199-9ADD-49E5-90EB-27A35C8C8CDD}" presName="rootConnector" presStyleLbl="node3" presStyleIdx="5" presStyleCnt="8"/>
      <dgm:spPr/>
      <dgm:t>
        <a:bodyPr/>
        <a:lstStyle/>
        <a:p>
          <a:endParaRPr lang="en-US"/>
        </a:p>
      </dgm:t>
    </dgm:pt>
    <dgm:pt modelId="{0C7F3814-98FA-417A-9D8F-64756F213AD1}" type="pres">
      <dgm:prSet presAssocID="{D0EC9199-9ADD-49E5-90EB-27A35C8C8CDD}" presName="hierChild4" presStyleCnt="0"/>
      <dgm:spPr/>
    </dgm:pt>
    <dgm:pt modelId="{E0F2E8C5-AB9F-4DC2-8431-75D15A1B3AE1}" type="pres">
      <dgm:prSet presAssocID="{D0EC9199-9ADD-49E5-90EB-27A35C8C8CDD}" presName="hierChild5" presStyleCnt="0"/>
      <dgm:spPr/>
    </dgm:pt>
    <dgm:pt modelId="{1D5949C0-F92C-43CD-A21C-F948DB2E0BE6}" type="pres">
      <dgm:prSet presAssocID="{6E02363A-EB46-49E0-9908-C81AB8365B4E}" presName="Name64" presStyleLbl="parChTrans1D3" presStyleIdx="6" presStyleCnt="8"/>
      <dgm:spPr/>
      <dgm:t>
        <a:bodyPr/>
        <a:lstStyle/>
        <a:p>
          <a:endParaRPr lang="en-US"/>
        </a:p>
      </dgm:t>
    </dgm:pt>
    <dgm:pt modelId="{5B8881C4-DDD5-486F-9DF2-A6EE9580A92E}" type="pres">
      <dgm:prSet presAssocID="{0425D63E-BAC5-43F9-B424-050CAE732E3D}" presName="hierRoot2" presStyleCnt="0">
        <dgm:presLayoutVars>
          <dgm:hierBranch val="init"/>
        </dgm:presLayoutVars>
      </dgm:prSet>
      <dgm:spPr/>
    </dgm:pt>
    <dgm:pt modelId="{EF34B1B8-E351-4AF0-AB4F-88CDADC45E01}" type="pres">
      <dgm:prSet presAssocID="{0425D63E-BAC5-43F9-B424-050CAE732E3D}" presName="rootComposite" presStyleCnt="0"/>
      <dgm:spPr/>
    </dgm:pt>
    <dgm:pt modelId="{1F8B1D09-0587-4B2B-B1FF-58490F8714E4}" type="pres">
      <dgm:prSet presAssocID="{0425D63E-BAC5-43F9-B424-050CAE732E3D}" presName="rootText" presStyleLbl="node3" presStyleIdx="6" presStyleCnt="8" custScaleX="142361">
        <dgm:presLayoutVars>
          <dgm:chPref val="3"/>
        </dgm:presLayoutVars>
      </dgm:prSet>
      <dgm:spPr/>
      <dgm:t>
        <a:bodyPr/>
        <a:lstStyle/>
        <a:p>
          <a:endParaRPr lang="en-US"/>
        </a:p>
      </dgm:t>
    </dgm:pt>
    <dgm:pt modelId="{BB216200-1B9E-47FC-B16E-41D74482B023}" type="pres">
      <dgm:prSet presAssocID="{0425D63E-BAC5-43F9-B424-050CAE732E3D}" presName="rootConnector" presStyleLbl="node3" presStyleIdx="6" presStyleCnt="8"/>
      <dgm:spPr/>
      <dgm:t>
        <a:bodyPr/>
        <a:lstStyle/>
        <a:p>
          <a:endParaRPr lang="en-US"/>
        </a:p>
      </dgm:t>
    </dgm:pt>
    <dgm:pt modelId="{55E07E2C-63EC-4A85-9888-E4AA1A913DDD}" type="pres">
      <dgm:prSet presAssocID="{0425D63E-BAC5-43F9-B424-050CAE732E3D}" presName="hierChild4" presStyleCnt="0"/>
      <dgm:spPr/>
    </dgm:pt>
    <dgm:pt modelId="{4C0C0701-71F4-4F7F-9CA9-6831EF27863A}" type="pres">
      <dgm:prSet presAssocID="{0425D63E-BAC5-43F9-B424-050CAE732E3D}" presName="hierChild5" presStyleCnt="0"/>
      <dgm:spPr/>
    </dgm:pt>
    <dgm:pt modelId="{18D2877C-9A97-4F8B-9B9A-9F537CD6A674}" type="pres">
      <dgm:prSet presAssocID="{64B08248-1071-4068-90CE-4B7517B9704B}" presName="Name64" presStyleLbl="parChTrans1D3" presStyleIdx="7" presStyleCnt="8"/>
      <dgm:spPr/>
      <dgm:t>
        <a:bodyPr/>
        <a:lstStyle/>
        <a:p>
          <a:endParaRPr lang="en-US"/>
        </a:p>
      </dgm:t>
    </dgm:pt>
    <dgm:pt modelId="{9734898C-61C7-4931-B67F-6F006BF63848}" type="pres">
      <dgm:prSet presAssocID="{EA572BA7-CC25-4C39-95C5-9D34A389D611}" presName="hierRoot2" presStyleCnt="0">
        <dgm:presLayoutVars>
          <dgm:hierBranch val="init"/>
        </dgm:presLayoutVars>
      </dgm:prSet>
      <dgm:spPr/>
    </dgm:pt>
    <dgm:pt modelId="{B059252D-564B-459F-8ADA-17DE9405ABAF}" type="pres">
      <dgm:prSet presAssocID="{EA572BA7-CC25-4C39-95C5-9D34A389D611}" presName="rootComposite" presStyleCnt="0"/>
      <dgm:spPr/>
    </dgm:pt>
    <dgm:pt modelId="{F38C90C3-43DD-4DA7-B0ED-B09FB4B7B175}" type="pres">
      <dgm:prSet presAssocID="{EA572BA7-CC25-4C39-95C5-9D34A389D611}" presName="rootText" presStyleLbl="node3" presStyleIdx="7" presStyleCnt="8" custScaleX="142361">
        <dgm:presLayoutVars>
          <dgm:chPref val="3"/>
        </dgm:presLayoutVars>
      </dgm:prSet>
      <dgm:spPr/>
      <dgm:t>
        <a:bodyPr/>
        <a:lstStyle/>
        <a:p>
          <a:endParaRPr lang="en-US"/>
        </a:p>
      </dgm:t>
    </dgm:pt>
    <dgm:pt modelId="{9CB71A43-DA80-4C4B-9DE3-4E99EAF57A5B}" type="pres">
      <dgm:prSet presAssocID="{EA572BA7-CC25-4C39-95C5-9D34A389D611}" presName="rootConnector" presStyleLbl="node3" presStyleIdx="7" presStyleCnt="8"/>
      <dgm:spPr/>
      <dgm:t>
        <a:bodyPr/>
        <a:lstStyle/>
        <a:p>
          <a:endParaRPr lang="en-US"/>
        </a:p>
      </dgm:t>
    </dgm:pt>
    <dgm:pt modelId="{A9919DD8-2DFE-4DA5-B0A0-1CB63AD58B0D}" type="pres">
      <dgm:prSet presAssocID="{EA572BA7-CC25-4C39-95C5-9D34A389D611}" presName="hierChild4" presStyleCnt="0"/>
      <dgm:spPr/>
    </dgm:pt>
    <dgm:pt modelId="{F9E0E848-2DE5-4194-897A-4B2CAFF4F68A}" type="pres">
      <dgm:prSet presAssocID="{EA572BA7-CC25-4C39-95C5-9D34A389D611}" presName="hierChild5" presStyleCnt="0"/>
      <dgm:spPr/>
    </dgm:pt>
    <dgm:pt modelId="{A2DBD243-0C51-4BA1-930A-65246BAB211E}" type="pres">
      <dgm:prSet presAssocID="{B1297499-9ECE-4D41-B2E2-E08F8BE45F55}" presName="hierChild5" presStyleCnt="0"/>
      <dgm:spPr/>
    </dgm:pt>
    <dgm:pt modelId="{ACF4CE49-04B9-40BD-B61E-575E71F45265}" type="pres">
      <dgm:prSet presAssocID="{E31D8B67-246D-4882-8E09-81F4FF66ED62}" presName="hierChild3" presStyleCnt="0"/>
      <dgm:spPr/>
    </dgm:pt>
  </dgm:ptLst>
  <dgm:cxnLst>
    <dgm:cxn modelId="{6A6CF0BF-55E3-4590-9325-A6E40C3F48D8}" type="presOf" srcId="{A19AEC9A-1126-4850-A4CB-4991B89C8C34}" destId="{28EB4DC7-49D5-452D-ABEC-D05B4D0960E4}" srcOrd="0" destOrd="0" presId="urn:microsoft.com/office/officeart/2009/3/layout/HorizontalOrganizationChart"/>
    <dgm:cxn modelId="{A79634F9-A639-43B8-A27A-750EFAB5C52F}" type="presOf" srcId="{A19AEC9A-1126-4850-A4CB-4991B89C8C34}" destId="{103CF187-2678-43CA-9467-926B86E16459}" srcOrd="1" destOrd="0" presId="urn:microsoft.com/office/officeart/2009/3/layout/HorizontalOrganizationChart"/>
    <dgm:cxn modelId="{973FBB1B-289C-4D1A-972E-E635F285A64C}" type="presOf" srcId="{D03EE61B-A35B-42C4-91D0-5A04CC594362}" destId="{1876E393-D64E-4F36-91D5-88BFFCE2AC4B}" srcOrd="0" destOrd="0" presId="urn:microsoft.com/office/officeart/2009/3/layout/HorizontalOrganizationChart"/>
    <dgm:cxn modelId="{6AC2DDE1-13DD-4ACD-84D5-F47D2A9E632A}" type="presOf" srcId="{5CB3485C-71B4-4D4F-B192-3722B66ED9B8}" destId="{0C50033B-F2D7-4EA3-9771-765861CC8773}" srcOrd="0" destOrd="0" presId="urn:microsoft.com/office/officeart/2009/3/layout/HorizontalOrganizationChart"/>
    <dgm:cxn modelId="{AA300E39-CC49-40E6-9E19-93BF70D02210}" srcId="{E31D8B67-246D-4882-8E09-81F4FF66ED62}" destId="{AD7198AF-7423-4121-A9EA-4BD9B5BFF676}" srcOrd="0" destOrd="0" parTransId="{3B2782C2-CAAC-491F-A524-1F23474AAA82}" sibTransId="{C0090A4D-3094-4F4C-B673-C71D0D651C5F}"/>
    <dgm:cxn modelId="{DECF0FBE-2267-41DA-9DC9-EF7A19B7B22C}" type="presOf" srcId="{3B2782C2-CAAC-491F-A524-1F23474AAA82}" destId="{0BEC2BC8-6083-4BEF-9AF4-C7B36A38F7CE}" srcOrd="0" destOrd="0" presId="urn:microsoft.com/office/officeart/2009/3/layout/HorizontalOrganizationChart"/>
    <dgm:cxn modelId="{4CBBF982-ACED-4E5F-AE3A-F27BD3A6C977}" srcId="{B1297499-9ECE-4D41-B2E2-E08F8BE45F55}" destId="{DC8D97E7-CF8D-453D-B063-CBBE52EEDB88}" srcOrd="0" destOrd="0" parTransId="{E096ECB1-8923-4228-ACFE-5E62A227FC09}" sibTransId="{84B81483-3DCC-4700-9219-6AE0DD77825C}"/>
    <dgm:cxn modelId="{0B7448C1-A0A9-4467-BD1D-D0C2904BC377}" srcId="{AD7198AF-7423-4121-A9EA-4BD9B5BFF676}" destId="{D03EE61B-A35B-42C4-91D0-5A04CC594362}" srcOrd="3" destOrd="0" parTransId="{69943350-88B4-41C3-9204-DBCCA490FB32}" sibTransId="{0D43DAED-D365-4A5D-BF26-492425B7DC45}"/>
    <dgm:cxn modelId="{7807F1F7-97F5-4AFF-8AA2-A21E8C6240AE}" type="presOf" srcId="{B1297499-9ECE-4D41-B2E2-E08F8BE45F55}" destId="{E32943F9-9E49-4DD8-B1F2-518C3FF4CC1F}" srcOrd="1" destOrd="0" presId="urn:microsoft.com/office/officeart/2009/3/layout/HorizontalOrganizationChart"/>
    <dgm:cxn modelId="{54E4D2CC-51E9-4B03-82E3-5FB2A36E29B4}" type="presOf" srcId="{0A610A8F-071C-4DA6-84E1-54569C545321}" destId="{64BC7E84-C903-47AB-9DBA-359C6E93263B}" srcOrd="0" destOrd="0" presId="urn:microsoft.com/office/officeart/2009/3/layout/HorizontalOrganizationChart"/>
    <dgm:cxn modelId="{C086CCF2-B82A-45CB-A1D5-E0B585D7134F}" type="presOf" srcId="{EA572BA7-CC25-4C39-95C5-9D34A389D611}" destId="{F38C90C3-43DD-4DA7-B0ED-B09FB4B7B175}" srcOrd="0" destOrd="0" presId="urn:microsoft.com/office/officeart/2009/3/layout/HorizontalOrganizationChart"/>
    <dgm:cxn modelId="{528DAD9F-AEF5-41C4-808C-72693567FD48}" type="presOf" srcId="{69943350-88B4-41C3-9204-DBCCA490FB32}" destId="{11516768-2B42-4FB1-B98E-1897044C19B8}" srcOrd="0" destOrd="0" presId="urn:microsoft.com/office/officeart/2009/3/layout/HorizontalOrganizationChart"/>
    <dgm:cxn modelId="{7A1D46EE-243F-4608-B2FB-DB6D0F033C5D}" type="presOf" srcId="{8AA7F6E3-724F-46D0-800D-1CD27F5F8171}" destId="{ED06C762-2217-4C16-9024-9EAF335FF201}" srcOrd="0" destOrd="0" presId="urn:microsoft.com/office/officeart/2009/3/layout/HorizontalOrganizationChart"/>
    <dgm:cxn modelId="{560D442F-5E28-49AF-947B-5B7E71088B83}" type="presOf" srcId="{5F6AAB68-3B43-4116-9808-D2CEA56C9577}" destId="{E372BE3D-CC5E-4DBA-9028-C68E8D474A44}" srcOrd="0" destOrd="0" presId="urn:microsoft.com/office/officeart/2009/3/layout/HorizontalOrganizationChart"/>
    <dgm:cxn modelId="{1BA0B7DC-DBBC-44D8-B74E-211992BE9FB7}" srcId="{B1297499-9ECE-4D41-B2E2-E08F8BE45F55}" destId="{0425D63E-BAC5-43F9-B424-050CAE732E3D}" srcOrd="2" destOrd="0" parTransId="{6E02363A-EB46-49E0-9908-C81AB8365B4E}" sibTransId="{6E3956AD-452F-43D9-97B1-1901BFFF3355}"/>
    <dgm:cxn modelId="{9B497E25-5FF3-4CDA-AEE7-94ECDAB7236E}" type="presOf" srcId="{6E02363A-EB46-49E0-9908-C81AB8365B4E}" destId="{1D5949C0-F92C-43CD-A21C-F948DB2E0BE6}" srcOrd="0" destOrd="0" presId="urn:microsoft.com/office/officeart/2009/3/layout/HorizontalOrganizationChart"/>
    <dgm:cxn modelId="{AEF4D7FC-B730-4A48-9DDC-FDBFEB1152DF}" type="presOf" srcId="{EA572BA7-CC25-4C39-95C5-9D34A389D611}" destId="{9CB71A43-DA80-4C4B-9DE3-4E99EAF57A5B}" srcOrd="1" destOrd="0" presId="urn:microsoft.com/office/officeart/2009/3/layout/HorizontalOrganizationChart"/>
    <dgm:cxn modelId="{199E4554-3A47-401E-B6C0-EB50245BA1DD}" type="presOf" srcId="{0425D63E-BAC5-43F9-B424-050CAE732E3D}" destId="{BB216200-1B9E-47FC-B16E-41D74482B023}" srcOrd="1" destOrd="0" presId="urn:microsoft.com/office/officeart/2009/3/layout/HorizontalOrganizationChart"/>
    <dgm:cxn modelId="{9192599A-3A5F-42A0-B6F2-3BB73FFD3841}" srcId="{B1297499-9ECE-4D41-B2E2-E08F8BE45F55}" destId="{EA572BA7-CC25-4C39-95C5-9D34A389D611}" srcOrd="3" destOrd="0" parTransId="{64B08248-1071-4068-90CE-4B7517B9704B}" sibTransId="{F5499B53-BB48-44AF-B0C5-8C1E1B33D0DC}"/>
    <dgm:cxn modelId="{3DCF709E-BF92-4B1C-A7CA-69AFD0541AAC}" type="presOf" srcId="{08AB9A20-75A1-459F-A0EC-4519BAA8EF75}" destId="{79A2CD37-85F1-4BE5-87D3-630D7173B2E7}" srcOrd="1" destOrd="0" presId="urn:microsoft.com/office/officeart/2009/3/layout/HorizontalOrganizationChart"/>
    <dgm:cxn modelId="{C67DF935-627F-43FD-A12A-02B896CEBC6E}" type="presOf" srcId="{B1297499-9ECE-4D41-B2E2-E08F8BE45F55}" destId="{D5FE8BB8-148B-4344-B404-83998BF79F28}" srcOrd="0" destOrd="0" presId="urn:microsoft.com/office/officeart/2009/3/layout/HorizontalOrganizationChart"/>
    <dgm:cxn modelId="{3303BA21-C378-4EFC-9A3D-207F19BFA915}" type="presOf" srcId="{AD7198AF-7423-4121-A9EA-4BD9B5BFF676}" destId="{DCD6CF6B-B827-4850-B2F5-D1D02E6E5BCE}" srcOrd="0" destOrd="0" presId="urn:microsoft.com/office/officeart/2009/3/layout/HorizontalOrganizationChart"/>
    <dgm:cxn modelId="{592F46E0-AE40-4B12-A084-39D71EB47DAB}" srcId="{AD7198AF-7423-4121-A9EA-4BD9B5BFF676}" destId="{0A610A8F-071C-4DA6-84E1-54569C545321}" srcOrd="0" destOrd="0" parTransId="{507C4C47-B1AE-4EB7-B3A9-474C27352B24}" sibTransId="{6BFF2F62-DCF2-41DA-94CB-5D62AE805611}"/>
    <dgm:cxn modelId="{1DECFD1F-97E3-4C93-910B-7DC15C1EC315}" srcId="{AD7198AF-7423-4121-A9EA-4BD9B5BFF676}" destId="{A19AEC9A-1126-4850-A4CB-4991B89C8C34}" srcOrd="1" destOrd="0" parTransId="{C0539750-030F-4C8A-B6B2-9F28C7DAAEDD}" sibTransId="{98A02F6E-76D5-479C-970B-4FE4304DBF0B}"/>
    <dgm:cxn modelId="{0ADB82D6-6156-498D-B2E6-25325917CA10}" type="presOf" srcId="{D0EC9199-9ADD-49E5-90EB-27A35C8C8CDD}" destId="{CDE132E4-AB0C-408D-86D7-01953C239D50}" srcOrd="1" destOrd="0" presId="urn:microsoft.com/office/officeart/2009/3/layout/HorizontalOrganizationChart"/>
    <dgm:cxn modelId="{E2FF6313-30CC-4593-8F6C-81484FE6E968}" type="presOf" srcId="{64B08248-1071-4068-90CE-4B7517B9704B}" destId="{18D2877C-9A97-4F8B-9B9A-9F537CD6A674}" srcOrd="0" destOrd="0" presId="urn:microsoft.com/office/officeart/2009/3/layout/HorizontalOrganizationChart"/>
    <dgm:cxn modelId="{953B472C-F8B5-4926-8687-AE9E362A4C3B}" srcId="{E31D8B67-246D-4882-8E09-81F4FF66ED62}" destId="{B1297499-9ECE-4D41-B2E2-E08F8BE45F55}" srcOrd="1" destOrd="0" parTransId="{5F6AAB68-3B43-4116-9808-D2CEA56C9577}" sibTransId="{D76D1BB9-16F7-417D-BF22-D3E18CF713CB}"/>
    <dgm:cxn modelId="{1823C584-4E2B-4EB1-9A1A-B14AD0C0F289}" type="presOf" srcId="{395E4D37-9C07-4F1A-8F31-650F9C6B5341}" destId="{5ADF5D6E-56D8-496A-A3DD-88DFCBE90F8A}" srcOrd="0" destOrd="0" presId="urn:microsoft.com/office/officeart/2009/3/layout/HorizontalOrganizationChart"/>
    <dgm:cxn modelId="{877B2981-82E5-47AF-BB62-063A85765724}" type="presOf" srcId="{507C4C47-B1AE-4EB7-B3A9-474C27352B24}" destId="{924EF501-16E5-42F3-AB55-D16F6EA2184F}" srcOrd="0" destOrd="0" presId="urn:microsoft.com/office/officeart/2009/3/layout/HorizontalOrganizationChart"/>
    <dgm:cxn modelId="{E5A578FD-A6CD-416F-A8B8-E075F6BE7C90}" type="presOf" srcId="{DC8D97E7-CF8D-453D-B063-CBBE52EEDB88}" destId="{4D5F9ED3-A468-44D7-A482-03484D1D6ED3}" srcOrd="1" destOrd="0" presId="urn:microsoft.com/office/officeart/2009/3/layout/HorizontalOrganizationChart"/>
    <dgm:cxn modelId="{9376C99B-DEF5-4D19-842C-1CF47789438D}" type="presOf" srcId="{AD7198AF-7423-4121-A9EA-4BD9B5BFF676}" destId="{23CCB553-E8E7-48E7-925C-F7A97D56EB0D}" srcOrd="1" destOrd="0" presId="urn:microsoft.com/office/officeart/2009/3/layout/HorizontalOrganizationChart"/>
    <dgm:cxn modelId="{2003CBA7-8230-4F5C-83C3-4D1DDF483173}" srcId="{8AA7F6E3-724F-46D0-800D-1CD27F5F8171}" destId="{E31D8B67-246D-4882-8E09-81F4FF66ED62}" srcOrd="0" destOrd="0" parTransId="{E64D1919-FC6E-4560-AE51-E1513CBC4FFE}" sibTransId="{B49E947B-B2F0-43C8-BDA6-826DB36B6D42}"/>
    <dgm:cxn modelId="{1F6D77E5-9311-45E2-86F8-38531B658A2D}" type="presOf" srcId="{E096ECB1-8923-4228-ACFE-5E62A227FC09}" destId="{AFDB701A-7513-4BAC-B590-F68A43D24FA6}" srcOrd="0" destOrd="0" presId="urn:microsoft.com/office/officeart/2009/3/layout/HorizontalOrganizationChart"/>
    <dgm:cxn modelId="{2D1102F5-9D4F-4896-9890-A7087E76634F}" type="presOf" srcId="{DC8D97E7-CF8D-453D-B063-CBBE52EEDB88}" destId="{CC66A268-72A6-4244-919C-B54B118760A7}" srcOrd="0" destOrd="0" presId="urn:microsoft.com/office/officeart/2009/3/layout/HorizontalOrganizationChart"/>
    <dgm:cxn modelId="{FA9DC347-90E2-403C-9230-88CD301DFFD8}" type="presOf" srcId="{0425D63E-BAC5-43F9-B424-050CAE732E3D}" destId="{1F8B1D09-0587-4B2B-B1FF-58490F8714E4}" srcOrd="0" destOrd="0" presId="urn:microsoft.com/office/officeart/2009/3/layout/HorizontalOrganizationChart"/>
    <dgm:cxn modelId="{13CECBE9-B88B-4E6B-A6E6-DD4835D5AAC8}" type="presOf" srcId="{C0539750-030F-4C8A-B6B2-9F28C7DAAEDD}" destId="{ACA7B9A0-AE7F-4032-A146-F90FD7EE6C31}" srcOrd="0" destOrd="0" presId="urn:microsoft.com/office/officeart/2009/3/layout/HorizontalOrganizationChart"/>
    <dgm:cxn modelId="{3F7AD2F6-B6D6-4910-84BE-C15DBB5E181E}" type="presOf" srcId="{E31D8B67-246D-4882-8E09-81F4FF66ED62}" destId="{64515022-85CC-4AE6-94DC-AC5410608D8E}" srcOrd="1" destOrd="0" presId="urn:microsoft.com/office/officeart/2009/3/layout/HorizontalOrganizationChart"/>
    <dgm:cxn modelId="{11B0515D-663A-4AB5-9C36-546E347BE017}" type="presOf" srcId="{0A610A8F-071C-4DA6-84E1-54569C545321}" destId="{4425DBB4-1B47-4BF1-B1D0-15A6AAEE34B1}" srcOrd="1" destOrd="0" presId="urn:microsoft.com/office/officeart/2009/3/layout/HorizontalOrganizationChart"/>
    <dgm:cxn modelId="{3483A18B-2965-4800-AAB3-9250C8B9DF39}" type="presOf" srcId="{D0EC9199-9ADD-49E5-90EB-27A35C8C8CDD}" destId="{3342FC39-62E2-4746-A1E9-A1394B6E9DF6}" srcOrd="0" destOrd="0" presId="urn:microsoft.com/office/officeart/2009/3/layout/HorizontalOrganizationChart"/>
    <dgm:cxn modelId="{7735EFE9-4C33-4D4E-AC80-9FC5C60465F7}" srcId="{B1297499-9ECE-4D41-B2E2-E08F8BE45F55}" destId="{D0EC9199-9ADD-49E5-90EB-27A35C8C8CDD}" srcOrd="1" destOrd="0" parTransId="{5CB3485C-71B4-4D4F-B192-3722B66ED9B8}" sibTransId="{FA5089B8-1009-4ADB-A011-614612E44D42}"/>
    <dgm:cxn modelId="{4B369D70-55A1-47C8-B329-1C23EB7386B5}" type="presOf" srcId="{D03EE61B-A35B-42C4-91D0-5A04CC594362}" destId="{1AE2013F-A164-4CE6-84FA-870C6243FADD}" srcOrd="1" destOrd="0" presId="urn:microsoft.com/office/officeart/2009/3/layout/HorizontalOrganizationChart"/>
    <dgm:cxn modelId="{E6167088-BE80-43EF-9A59-E55E745DC622}" srcId="{AD7198AF-7423-4121-A9EA-4BD9B5BFF676}" destId="{08AB9A20-75A1-459F-A0EC-4519BAA8EF75}" srcOrd="2" destOrd="0" parTransId="{395E4D37-9C07-4F1A-8F31-650F9C6B5341}" sibTransId="{4F21E6F1-B3D5-44B4-B307-69D5C887E880}"/>
    <dgm:cxn modelId="{8846F2F3-2C3B-41DB-853B-B840862A7525}" type="presOf" srcId="{08AB9A20-75A1-459F-A0EC-4519BAA8EF75}" destId="{32B6A19A-E8A2-401A-97E3-F9BDFF47D5D0}" srcOrd="0" destOrd="0" presId="urn:microsoft.com/office/officeart/2009/3/layout/HorizontalOrganizationChart"/>
    <dgm:cxn modelId="{44400C21-1DC7-4D3C-9FBB-D0DA62B6BBDF}" type="presOf" srcId="{E31D8B67-246D-4882-8E09-81F4FF66ED62}" destId="{17B20744-AE79-448A-9C1E-0D96C4F7E4B2}" srcOrd="0" destOrd="0" presId="urn:microsoft.com/office/officeart/2009/3/layout/HorizontalOrganizationChart"/>
    <dgm:cxn modelId="{949DB126-44D7-4871-B1B2-3CA910976F61}" type="presParOf" srcId="{ED06C762-2217-4C16-9024-9EAF335FF201}" destId="{6BE83162-CD63-48FE-946A-1CDFD4887628}" srcOrd="0" destOrd="0" presId="urn:microsoft.com/office/officeart/2009/3/layout/HorizontalOrganizationChart"/>
    <dgm:cxn modelId="{E6548F82-DC0C-4F81-AA3B-83BB141C83C0}" type="presParOf" srcId="{6BE83162-CD63-48FE-946A-1CDFD4887628}" destId="{2C76FAB9-B4DE-4C5B-901D-D47F84D5C245}" srcOrd="0" destOrd="0" presId="urn:microsoft.com/office/officeart/2009/3/layout/HorizontalOrganizationChart"/>
    <dgm:cxn modelId="{20EE12E2-148D-47C3-8153-93FFBE08954E}" type="presParOf" srcId="{2C76FAB9-B4DE-4C5B-901D-D47F84D5C245}" destId="{17B20744-AE79-448A-9C1E-0D96C4F7E4B2}" srcOrd="0" destOrd="0" presId="urn:microsoft.com/office/officeart/2009/3/layout/HorizontalOrganizationChart"/>
    <dgm:cxn modelId="{9EC9CCA2-0A5A-4DBF-9365-F7134F6E018D}" type="presParOf" srcId="{2C76FAB9-B4DE-4C5B-901D-D47F84D5C245}" destId="{64515022-85CC-4AE6-94DC-AC5410608D8E}" srcOrd="1" destOrd="0" presId="urn:microsoft.com/office/officeart/2009/3/layout/HorizontalOrganizationChart"/>
    <dgm:cxn modelId="{66AC8241-1848-4E6A-A897-CE92E93B5F72}" type="presParOf" srcId="{6BE83162-CD63-48FE-946A-1CDFD4887628}" destId="{3DF45F2F-B2BA-4514-B1C2-D57A4460E2C8}" srcOrd="1" destOrd="0" presId="urn:microsoft.com/office/officeart/2009/3/layout/HorizontalOrganizationChart"/>
    <dgm:cxn modelId="{978E9C94-7A70-48F2-97F6-999A7D823BA0}" type="presParOf" srcId="{3DF45F2F-B2BA-4514-B1C2-D57A4460E2C8}" destId="{0BEC2BC8-6083-4BEF-9AF4-C7B36A38F7CE}" srcOrd="0" destOrd="0" presId="urn:microsoft.com/office/officeart/2009/3/layout/HorizontalOrganizationChart"/>
    <dgm:cxn modelId="{B7B91813-A21A-4938-AAC4-6981DBDB2F1F}" type="presParOf" srcId="{3DF45F2F-B2BA-4514-B1C2-D57A4460E2C8}" destId="{B916221C-498D-4ADB-9CAD-ED5CF514E5E0}" srcOrd="1" destOrd="0" presId="urn:microsoft.com/office/officeart/2009/3/layout/HorizontalOrganizationChart"/>
    <dgm:cxn modelId="{9B895E09-2713-4149-BE0C-2D98A98073CD}" type="presParOf" srcId="{B916221C-498D-4ADB-9CAD-ED5CF514E5E0}" destId="{200AD1D3-3CDA-4884-9B52-6D0502992BF3}" srcOrd="0" destOrd="0" presId="urn:microsoft.com/office/officeart/2009/3/layout/HorizontalOrganizationChart"/>
    <dgm:cxn modelId="{4436CDAB-A818-4E1C-B3C4-51C9204E4934}" type="presParOf" srcId="{200AD1D3-3CDA-4884-9B52-6D0502992BF3}" destId="{DCD6CF6B-B827-4850-B2F5-D1D02E6E5BCE}" srcOrd="0" destOrd="0" presId="urn:microsoft.com/office/officeart/2009/3/layout/HorizontalOrganizationChart"/>
    <dgm:cxn modelId="{7E1B5E20-20D8-4E8D-A692-DD61E4A20A9B}" type="presParOf" srcId="{200AD1D3-3CDA-4884-9B52-6D0502992BF3}" destId="{23CCB553-E8E7-48E7-925C-F7A97D56EB0D}" srcOrd="1" destOrd="0" presId="urn:microsoft.com/office/officeart/2009/3/layout/HorizontalOrganizationChart"/>
    <dgm:cxn modelId="{CDFA3D2A-EB03-47B1-A1A9-E4663ABA21AD}" type="presParOf" srcId="{B916221C-498D-4ADB-9CAD-ED5CF514E5E0}" destId="{AF197C84-5FCE-4D36-BEBF-3F5029755442}" srcOrd="1" destOrd="0" presId="urn:microsoft.com/office/officeart/2009/3/layout/HorizontalOrganizationChart"/>
    <dgm:cxn modelId="{83CFF47A-788B-4FCE-A0BC-2432B4B380B8}" type="presParOf" srcId="{AF197C84-5FCE-4D36-BEBF-3F5029755442}" destId="{924EF501-16E5-42F3-AB55-D16F6EA2184F}" srcOrd="0" destOrd="0" presId="urn:microsoft.com/office/officeart/2009/3/layout/HorizontalOrganizationChart"/>
    <dgm:cxn modelId="{26A76BAF-D253-43ED-BE36-E67C57571159}" type="presParOf" srcId="{AF197C84-5FCE-4D36-BEBF-3F5029755442}" destId="{54BB0F8D-BBDF-4AF1-8537-7DCE90077B35}" srcOrd="1" destOrd="0" presId="urn:microsoft.com/office/officeart/2009/3/layout/HorizontalOrganizationChart"/>
    <dgm:cxn modelId="{773ABACE-9534-4C4F-B0E6-536CCB4A52C7}" type="presParOf" srcId="{54BB0F8D-BBDF-4AF1-8537-7DCE90077B35}" destId="{B64EA387-607B-475E-AFDC-F0C17EAB41A2}" srcOrd="0" destOrd="0" presId="urn:microsoft.com/office/officeart/2009/3/layout/HorizontalOrganizationChart"/>
    <dgm:cxn modelId="{18EC7DD4-1092-4E78-9A3D-01CD0E8755E1}" type="presParOf" srcId="{B64EA387-607B-475E-AFDC-F0C17EAB41A2}" destId="{64BC7E84-C903-47AB-9DBA-359C6E93263B}" srcOrd="0" destOrd="0" presId="urn:microsoft.com/office/officeart/2009/3/layout/HorizontalOrganizationChart"/>
    <dgm:cxn modelId="{66B77CE6-7263-4CD3-B3E2-86092432B8E5}" type="presParOf" srcId="{B64EA387-607B-475E-AFDC-F0C17EAB41A2}" destId="{4425DBB4-1B47-4BF1-B1D0-15A6AAEE34B1}" srcOrd="1" destOrd="0" presId="urn:microsoft.com/office/officeart/2009/3/layout/HorizontalOrganizationChart"/>
    <dgm:cxn modelId="{6BAD20AC-C6AD-4279-A7F3-2E13DEA2E3CC}" type="presParOf" srcId="{54BB0F8D-BBDF-4AF1-8537-7DCE90077B35}" destId="{A591F6D0-F0CA-462D-BD82-897AFAD05EC0}" srcOrd="1" destOrd="0" presId="urn:microsoft.com/office/officeart/2009/3/layout/HorizontalOrganizationChart"/>
    <dgm:cxn modelId="{3C58EB93-CBE0-42E3-8720-8D3B37EBD5EB}" type="presParOf" srcId="{54BB0F8D-BBDF-4AF1-8537-7DCE90077B35}" destId="{FE547FCD-D739-4233-B836-87A6AE32E221}" srcOrd="2" destOrd="0" presId="urn:microsoft.com/office/officeart/2009/3/layout/HorizontalOrganizationChart"/>
    <dgm:cxn modelId="{DFEB5D5E-CD31-47F1-91BC-F8CBF0CB9D38}" type="presParOf" srcId="{AF197C84-5FCE-4D36-BEBF-3F5029755442}" destId="{ACA7B9A0-AE7F-4032-A146-F90FD7EE6C31}" srcOrd="2" destOrd="0" presId="urn:microsoft.com/office/officeart/2009/3/layout/HorizontalOrganizationChart"/>
    <dgm:cxn modelId="{BD61ABFC-ACB3-43A0-8E33-AA892DB43617}" type="presParOf" srcId="{AF197C84-5FCE-4D36-BEBF-3F5029755442}" destId="{72BF8033-E1D2-4DA8-AF00-9F28ED97CFF2}" srcOrd="3" destOrd="0" presId="urn:microsoft.com/office/officeart/2009/3/layout/HorizontalOrganizationChart"/>
    <dgm:cxn modelId="{34F0C064-7C96-4E76-A0D9-72C84A2645EB}" type="presParOf" srcId="{72BF8033-E1D2-4DA8-AF00-9F28ED97CFF2}" destId="{A35CEC9F-B267-47D3-A71F-80946403166A}" srcOrd="0" destOrd="0" presId="urn:microsoft.com/office/officeart/2009/3/layout/HorizontalOrganizationChart"/>
    <dgm:cxn modelId="{8BF96A11-FF4B-4828-B2DF-4BA97E7DD865}" type="presParOf" srcId="{A35CEC9F-B267-47D3-A71F-80946403166A}" destId="{28EB4DC7-49D5-452D-ABEC-D05B4D0960E4}" srcOrd="0" destOrd="0" presId="urn:microsoft.com/office/officeart/2009/3/layout/HorizontalOrganizationChart"/>
    <dgm:cxn modelId="{E788EABC-8C81-40B2-966B-CAF35EAF4AEF}" type="presParOf" srcId="{A35CEC9F-B267-47D3-A71F-80946403166A}" destId="{103CF187-2678-43CA-9467-926B86E16459}" srcOrd="1" destOrd="0" presId="urn:microsoft.com/office/officeart/2009/3/layout/HorizontalOrganizationChart"/>
    <dgm:cxn modelId="{D6019F20-2D79-451C-9953-0EB2AB124DA9}" type="presParOf" srcId="{72BF8033-E1D2-4DA8-AF00-9F28ED97CFF2}" destId="{0EA0E88E-39C7-4BA4-B568-E08C6C1A2468}" srcOrd="1" destOrd="0" presId="urn:microsoft.com/office/officeart/2009/3/layout/HorizontalOrganizationChart"/>
    <dgm:cxn modelId="{8B8A6982-CBAF-4C72-A649-97FEF4D2C338}" type="presParOf" srcId="{72BF8033-E1D2-4DA8-AF00-9F28ED97CFF2}" destId="{45E77021-F8BA-41ED-A0D1-2E88E3DEF4F3}" srcOrd="2" destOrd="0" presId="urn:microsoft.com/office/officeart/2009/3/layout/HorizontalOrganizationChart"/>
    <dgm:cxn modelId="{830C8C26-2CE6-485E-B06C-A417385BE0AF}" type="presParOf" srcId="{AF197C84-5FCE-4D36-BEBF-3F5029755442}" destId="{5ADF5D6E-56D8-496A-A3DD-88DFCBE90F8A}" srcOrd="4" destOrd="0" presId="urn:microsoft.com/office/officeart/2009/3/layout/HorizontalOrganizationChart"/>
    <dgm:cxn modelId="{FF1997EF-BEA6-428C-A89D-52F0EF269D6C}" type="presParOf" srcId="{AF197C84-5FCE-4D36-BEBF-3F5029755442}" destId="{38D5730C-27C7-4770-8C2D-C82FFD60E04A}" srcOrd="5" destOrd="0" presId="urn:microsoft.com/office/officeart/2009/3/layout/HorizontalOrganizationChart"/>
    <dgm:cxn modelId="{E90CC10D-E544-422F-8D15-BE1EF7D17F6D}" type="presParOf" srcId="{38D5730C-27C7-4770-8C2D-C82FFD60E04A}" destId="{71C81917-05C0-4293-BF1D-7F1E53DCC00B}" srcOrd="0" destOrd="0" presId="urn:microsoft.com/office/officeart/2009/3/layout/HorizontalOrganizationChart"/>
    <dgm:cxn modelId="{BCC265D8-5E49-4390-92CA-501193AA4D9C}" type="presParOf" srcId="{71C81917-05C0-4293-BF1D-7F1E53DCC00B}" destId="{32B6A19A-E8A2-401A-97E3-F9BDFF47D5D0}" srcOrd="0" destOrd="0" presId="urn:microsoft.com/office/officeart/2009/3/layout/HorizontalOrganizationChart"/>
    <dgm:cxn modelId="{C7DB99B6-B2A4-4601-BF68-BD61B61B210D}" type="presParOf" srcId="{71C81917-05C0-4293-BF1D-7F1E53DCC00B}" destId="{79A2CD37-85F1-4BE5-87D3-630D7173B2E7}" srcOrd="1" destOrd="0" presId="urn:microsoft.com/office/officeart/2009/3/layout/HorizontalOrganizationChart"/>
    <dgm:cxn modelId="{51277537-09DC-46CF-8CAD-61360972B067}" type="presParOf" srcId="{38D5730C-27C7-4770-8C2D-C82FFD60E04A}" destId="{FFFFC15D-5550-49AD-9697-34B03B25931F}" srcOrd="1" destOrd="0" presId="urn:microsoft.com/office/officeart/2009/3/layout/HorizontalOrganizationChart"/>
    <dgm:cxn modelId="{3F57FE7D-7AF1-458E-879D-3A6F2B15AB75}" type="presParOf" srcId="{38D5730C-27C7-4770-8C2D-C82FFD60E04A}" destId="{2437EB8C-5889-4493-A3C1-A630000F8355}" srcOrd="2" destOrd="0" presId="urn:microsoft.com/office/officeart/2009/3/layout/HorizontalOrganizationChart"/>
    <dgm:cxn modelId="{EF73F8BB-4B20-4DAE-8822-AEDE23DA1AE4}" type="presParOf" srcId="{AF197C84-5FCE-4D36-BEBF-3F5029755442}" destId="{11516768-2B42-4FB1-B98E-1897044C19B8}" srcOrd="6" destOrd="0" presId="urn:microsoft.com/office/officeart/2009/3/layout/HorizontalOrganizationChart"/>
    <dgm:cxn modelId="{EB58889A-6197-4F01-9501-2113CB7694B8}" type="presParOf" srcId="{AF197C84-5FCE-4D36-BEBF-3F5029755442}" destId="{16C70196-B3C7-4C72-AA6E-797E4921B574}" srcOrd="7" destOrd="0" presId="urn:microsoft.com/office/officeart/2009/3/layout/HorizontalOrganizationChart"/>
    <dgm:cxn modelId="{2088991C-B16C-4E3E-89D1-F839E1F782CD}" type="presParOf" srcId="{16C70196-B3C7-4C72-AA6E-797E4921B574}" destId="{7B64E674-17CA-4B09-989A-C42F04B097FF}" srcOrd="0" destOrd="0" presId="urn:microsoft.com/office/officeart/2009/3/layout/HorizontalOrganizationChart"/>
    <dgm:cxn modelId="{6D42929A-7F6F-4FEC-B9AF-454D0977D569}" type="presParOf" srcId="{7B64E674-17CA-4B09-989A-C42F04B097FF}" destId="{1876E393-D64E-4F36-91D5-88BFFCE2AC4B}" srcOrd="0" destOrd="0" presId="urn:microsoft.com/office/officeart/2009/3/layout/HorizontalOrganizationChart"/>
    <dgm:cxn modelId="{0B416A69-5746-427C-AAF7-D60A73B9BD08}" type="presParOf" srcId="{7B64E674-17CA-4B09-989A-C42F04B097FF}" destId="{1AE2013F-A164-4CE6-84FA-870C6243FADD}" srcOrd="1" destOrd="0" presId="urn:microsoft.com/office/officeart/2009/3/layout/HorizontalOrganizationChart"/>
    <dgm:cxn modelId="{BE7B0AE4-AA01-4373-9A9B-DF863263E833}" type="presParOf" srcId="{16C70196-B3C7-4C72-AA6E-797E4921B574}" destId="{A82EECAD-0285-4356-A625-7459A24CDC8F}" srcOrd="1" destOrd="0" presId="urn:microsoft.com/office/officeart/2009/3/layout/HorizontalOrganizationChart"/>
    <dgm:cxn modelId="{42BFE010-C8F0-4175-8B05-82CDC9D09EDB}" type="presParOf" srcId="{16C70196-B3C7-4C72-AA6E-797E4921B574}" destId="{8A46152E-ED04-4294-9E21-F691F6611E2D}" srcOrd="2" destOrd="0" presId="urn:microsoft.com/office/officeart/2009/3/layout/HorizontalOrganizationChart"/>
    <dgm:cxn modelId="{5DC62779-72C7-48B5-949D-3B0117DA3842}" type="presParOf" srcId="{B916221C-498D-4ADB-9CAD-ED5CF514E5E0}" destId="{95D95833-816D-4A62-98BC-8BE8B1B51116}" srcOrd="2" destOrd="0" presId="urn:microsoft.com/office/officeart/2009/3/layout/HorizontalOrganizationChart"/>
    <dgm:cxn modelId="{B37D6BB5-ABB0-40E9-95EA-93F0ABC79DA7}" type="presParOf" srcId="{3DF45F2F-B2BA-4514-B1C2-D57A4460E2C8}" destId="{E372BE3D-CC5E-4DBA-9028-C68E8D474A44}" srcOrd="2" destOrd="0" presId="urn:microsoft.com/office/officeart/2009/3/layout/HorizontalOrganizationChart"/>
    <dgm:cxn modelId="{A1B45A78-5352-433C-BD35-00D11FFDB888}" type="presParOf" srcId="{3DF45F2F-B2BA-4514-B1C2-D57A4460E2C8}" destId="{FB5639C3-6203-4C88-9C77-AB289145D17E}" srcOrd="3" destOrd="0" presId="urn:microsoft.com/office/officeart/2009/3/layout/HorizontalOrganizationChart"/>
    <dgm:cxn modelId="{167B57BE-C60D-4B75-B432-145A6A66DF3D}" type="presParOf" srcId="{FB5639C3-6203-4C88-9C77-AB289145D17E}" destId="{9910112F-86B1-4345-BEBA-71695D7753D5}" srcOrd="0" destOrd="0" presId="urn:microsoft.com/office/officeart/2009/3/layout/HorizontalOrganizationChart"/>
    <dgm:cxn modelId="{8C802E7F-27B6-429C-ACC4-864A5CDEF760}" type="presParOf" srcId="{9910112F-86B1-4345-BEBA-71695D7753D5}" destId="{D5FE8BB8-148B-4344-B404-83998BF79F28}" srcOrd="0" destOrd="0" presId="urn:microsoft.com/office/officeart/2009/3/layout/HorizontalOrganizationChart"/>
    <dgm:cxn modelId="{83F289B3-A96E-4B1E-B50E-21DC1EAE80FD}" type="presParOf" srcId="{9910112F-86B1-4345-BEBA-71695D7753D5}" destId="{E32943F9-9E49-4DD8-B1F2-518C3FF4CC1F}" srcOrd="1" destOrd="0" presId="urn:microsoft.com/office/officeart/2009/3/layout/HorizontalOrganizationChart"/>
    <dgm:cxn modelId="{448AFA4D-9B0C-47E7-A672-EC8A097A3635}" type="presParOf" srcId="{FB5639C3-6203-4C88-9C77-AB289145D17E}" destId="{C4834A55-A405-4BF7-9F0F-CFEF9BA867CD}" srcOrd="1" destOrd="0" presId="urn:microsoft.com/office/officeart/2009/3/layout/HorizontalOrganizationChart"/>
    <dgm:cxn modelId="{B272E49C-B2A6-4CD8-9145-AC0A7DD776A5}" type="presParOf" srcId="{C4834A55-A405-4BF7-9F0F-CFEF9BA867CD}" destId="{AFDB701A-7513-4BAC-B590-F68A43D24FA6}" srcOrd="0" destOrd="0" presId="urn:microsoft.com/office/officeart/2009/3/layout/HorizontalOrganizationChart"/>
    <dgm:cxn modelId="{EA2A87F4-3F54-45D4-B7C7-958CE9994DEC}" type="presParOf" srcId="{C4834A55-A405-4BF7-9F0F-CFEF9BA867CD}" destId="{B82C7573-C221-4BA8-9B34-A89ACEC0AF3A}" srcOrd="1" destOrd="0" presId="urn:microsoft.com/office/officeart/2009/3/layout/HorizontalOrganizationChart"/>
    <dgm:cxn modelId="{B06726CB-0399-402A-B46E-1B368549D57A}" type="presParOf" srcId="{B82C7573-C221-4BA8-9B34-A89ACEC0AF3A}" destId="{1227234E-57B1-489D-A2E1-600206E2834B}" srcOrd="0" destOrd="0" presId="urn:microsoft.com/office/officeart/2009/3/layout/HorizontalOrganizationChart"/>
    <dgm:cxn modelId="{E39C146E-00D1-46CF-A290-8398BF4D7931}" type="presParOf" srcId="{1227234E-57B1-489D-A2E1-600206E2834B}" destId="{CC66A268-72A6-4244-919C-B54B118760A7}" srcOrd="0" destOrd="0" presId="urn:microsoft.com/office/officeart/2009/3/layout/HorizontalOrganizationChart"/>
    <dgm:cxn modelId="{15239D9B-956C-46F6-98FA-30F3EB1649D0}" type="presParOf" srcId="{1227234E-57B1-489D-A2E1-600206E2834B}" destId="{4D5F9ED3-A468-44D7-A482-03484D1D6ED3}" srcOrd="1" destOrd="0" presId="urn:microsoft.com/office/officeart/2009/3/layout/HorizontalOrganizationChart"/>
    <dgm:cxn modelId="{AF5F2372-DF7B-420D-A672-878BF54B1691}" type="presParOf" srcId="{B82C7573-C221-4BA8-9B34-A89ACEC0AF3A}" destId="{EA48855C-A35B-45BF-A043-F5408B400A95}" srcOrd="1" destOrd="0" presId="urn:microsoft.com/office/officeart/2009/3/layout/HorizontalOrganizationChart"/>
    <dgm:cxn modelId="{D9D3133A-7417-4B67-BFDC-4D31F30195AC}" type="presParOf" srcId="{B82C7573-C221-4BA8-9B34-A89ACEC0AF3A}" destId="{A888958F-BB49-47E5-9D10-7ED4FC9CDF8E}" srcOrd="2" destOrd="0" presId="urn:microsoft.com/office/officeart/2009/3/layout/HorizontalOrganizationChart"/>
    <dgm:cxn modelId="{E2C15A38-CE3D-444F-A7BB-5416197FBE3D}" type="presParOf" srcId="{C4834A55-A405-4BF7-9F0F-CFEF9BA867CD}" destId="{0C50033B-F2D7-4EA3-9771-765861CC8773}" srcOrd="2" destOrd="0" presId="urn:microsoft.com/office/officeart/2009/3/layout/HorizontalOrganizationChart"/>
    <dgm:cxn modelId="{9533E4C5-A4A3-4276-8817-AE376AF083F8}" type="presParOf" srcId="{C4834A55-A405-4BF7-9F0F-CFEF9BA867CD}" destId="{A77A20A5-8CC6-42F7-AC0D-7036ECCC3AC1}" srcOrd="3" destOrd="0" presId="urn:microsoft.com/office/officeart/2009/3/layout/HorizontalOrganizationChart"/>
    <dgm:cxn modelId="{4E1D0C58-3373-4B55-B7DB-BE30BF09F683}" type="presParOf" srcId="{A77A20A5-8CC6-42F7-AC0D-7036ECCC3AC1}" destId="{B866AE5F-F454-4B65-BCC1-E1F1E098722D}" srcOrd="0" destOrd="0" presId="urn:microsoft.com/office/officeart/2009/3/layout/HorizontalOrganizationChart"/>
    <dgm:cxn modelId="{341BD66D-44DA-44B8-8103-FFDB0E2C0BE5}" type="presParOf" srcId="{B866AE5F-F454-4B65-BCC1-E1F1E098722D}" destId="{3342FC39-62E2-4746-A1E9-A1394B6E9DF6}" srcOrd="0" destOrd="0" presId="urn:microsoft.com/office/officeart/2009/3/layout/HorizontalOrganizationChart"/>
    <dgm:cxn modelId="{3DB2F1A9-716B-4F62-8BD3-B72538712A79}" type="presParOf" srcId="{B866AE5F-F454-4B65-BCC1-E1F1E098722D}" destId="{CDE132E4-AB0C-408D-86D7-01953C239D50}" srcOrd="1" destOrd="0" presId="urn:microsoft.com/office/officeart/2009/3/layout/HorizontalOrganizationChart"/>
    <dgm:cxn modelId="{05420503-A9DB-4378-B9BF-F24EB38766AC}" type="presParOf" srcId="{A77A20A5-8CC6-42F7-AC0D-7036ECCC3AC1}" destId="{0C7F3814-98FA-417A-9D8F-64756F213AD1}" srcOrd="1" destOrd="0" presId="urn:microsoft.com/office/officeart/2009/3/layout/HorizontalOrganizationChart"/>
    <dgm:cxn modelId="{3016508E-9622-4A42-9C4A-3AF2F33E5ED7}" type="presParOf" srcId="{A77A20A5-8CC6-42F7-AC0D-7036ECCC3AC1}" destId="{E0F2E8C5-AB9F-4DC2-8431-75D15A1B3AE1}" srcOrd="2" destOrd="0" presId="urn:microsoft.com/office/officeart/2009/3/layout/HorizontalOrganizationChart"/>
    <dgm:cxn modelId="{ECA9E93E-AE84-4C62-A124-8F4F939DDC69}" type="presParOf" srcId="{C4834A55-A405-4BF7-9F0F-CFEF9BA867CD}" destId="{1D5949C0-F92C-43CD-A21C-F948DB2E0BE6}" srcOrd="4" destOrd="0" presId="urn:microsoft.com/office/officeart/2009/3/layout/HorizontalOrganizationChart"/>
    <dgm:cxn modelId="{F8156291-F0C7-4482-90BE-6FF3B53623BE}" type="presParOf" srcId="{C4834A55-A405-4BF7-9F0F-CFEF9BA867CD}" destId="{5B8881C4-DDD5-486F-9DF2-A6EE9580A92E}" srcOrd="5" destOrd="0" presId="urn:microsoft.com/office/officeart/2009/3/layout/HorizontalOrganizationChart"/>
    <dgm:cxn modelId="{2F1604FD-0397-43A0-A4E1-BC41270FBE68}" type="presParOf" srcId="{5B8881C4-DDD5-486F-9DF2-A6EE9580A92E}" destId="{EF34B1B8-E351-4AF0-AB4F-88CDADC45E01}" srcOrd="0" destOrd="0" presId="urn:microsoft.com/office/officeart/2009/3/layout/HorizontalOrganizationChart"/>
    <dgm:cxn modelId="{02986DC6-A4A6-45B9-B942-C16705F7749D}" type="presParOf" srcId="{EF34B1B8-E351-4AF0-AB4F-88CDADC45E01}" destId="{1F8B1D09-0587-4B2B-B1FF-58490F8714E4}" srcOrd="0" destOrd="0" presId="urn:microsoft.com/office/officeart/2009/3/layout/HorizontalOrganizationChart"/>
    <dgm:cxn modelId="{257B59E7-D88F-46AF-8DB4-7C5F17CD6B14}" type="presParOf" srcId="{EF34B1B8-E351-4AF0-AB4F-88CDADC45E01}" destId="{BB216200-1B9E-47FC-B16E-41D74482B023}" srcOrd="1" destOrd="0" presId="urn:microsoft.com/office/officeart/2009/3/layout/HorizontalOrganizationChart"/>
    <dgm:cxn modelId="{AD33E502-DCE9-4828-BDD9-2EDE80424850}" type="presParOf" srcId="{5B8881C4-DDD5-486F-9DF2-A6EE9580A92E}" destId="{55E07E2C-63EC-4A85-9888-E4AA1A913DDD}" srcOrd="1" destOrd="0" presId="urn:microsoft.com/office/officeart/2009/3/layout/HorizontalOrganizationChart"/>
    <dgm:cxn modelId="{40F4E93F-9F6E-4CEC-8DE9-99E01999B9C7}" type="presParOf" srcId="{5B8881C4-DDD5-486F-9DF2-A6EE9580A92E}" destId="{4C0C0701-71F4-4F7F-9CA9-6831EF27863A}" srcOrd="2" destOrd="0" presId="urn:microsoft.com/office/officeart/2009/3/layout/HorizontalOrganizationChart"/>
    <dgm:cxn modelId="{F55CB1DB-FE7E-453C-AABB-D88945645514}" type="presParOf" srcId="{C4834A55-A405-4BF7-9F0F-CFEF9BA867CD}" destId="{18D2877C-9A97-4F8B-9B9A-9F537CD6A674}" srcOrd="6" destOrd="0" presId="urn:microsoft.com/office/officeart/2009/3/layout/HorizontalOrganizationChart"/>
    <dgm:cxn modelId="{E9B4C4A6-39A6-4EFA-B82E-5A11EE2D881C}" type="presParOf" srcId="{C4834A55-A405-4BF7-9F0F-CFEF9BA867CD}" destId="{9734898C-61C7-4931-B67F-6F006BF63848}" srcOrd="7" destOrd="0" presId="urn:microsoft.com/office/officeart/2009/3/layout/HorizontalOrganizationChart"/>
    <dgm:cxn modelId="{C2BBAF32-2AE4-409C-8BBF-E5EC705769CC}" type="presParOf" srcId="{9734898C-61C7-4931-B67F-6F006BF63848}" destId="{B059252D-564B-459F-8ADA-17DE9405ABAF}" srcOrd="0" destOrd="0" presId="urn:microsoft.com/office/officeart/2009/3/layout/HorizontalOrganizationChart"/>
    <dgm:cxn modelId="{DA960AE8-414C-4916-9CD1-A34D5AA6CE86}" type="presParOf" srcId="{B059252D-564B-459F-8ADA-17DE9405ABAF}" destId="{F38C90C3-43DD-4DA7-B0ED-B09FB4B7B175}" srcOrd="0" destOrd="0" presId="urn:microsoft.com/office/officeart/2009/3/layout/HorizontalOrganizationChart"/>
    <dgm:cxn modelId="{EA47C1A5-1DBC-4EA5-BCD9-D9FB120F5CE3}" type="presParOf" srcId="{B059252D-564B-459F-8ADA-17DE9405ABAF}" destId="{9CB71A43-DA80-4C4B-9DE3-4E99EAF57A5B}" srcOrd="1" destOrd="0" presId="urn:microsoft.com/office/officeart/2009/3/layout/HorizontalOrganizationChart"/>
    <dgm:cxn modelId="{A03D0441-A820-4695-94EE-2A3BCD6A2942}" type="presParOf" srcId="{9734898C-61C7-4931-B67F-6F006BF63848}" destId="{A9919DD8-2DFE-4DA5-B0A0-1CB63AD58B0D}" srcOrd="1" destOrd="0" presId="urn:microsoft.com/office/officeart/2009/3/layout/HorizontalOrganizationChart"/>
    <dgm:cxn modelId="{77A07D28-3E4F-4780-940D-A5CF584675FF}" type="presParOf" srcId="{9734898C-61C7-4931-B67F-6F006BF63848}" destId="{F9E0E848-2DE5-4194-897A-4B2CAFF4F68A}" srcOrd="2" destOrd="0" presId="urn:microsoft.com/office/officeart/2009/3/layout/HorizontalOrganizationChart"/>
    <dgm:cxn modelId="{06D8A3BA-8A09-4926-ABA3-2FC87CA416F8}" type="presParOf" srcId="{FB5639C3-6203-4C88-9C77-AB289145D17E}" destId="{A2DBD243-0C51-4BA1-930A-65246BAB211E}" srcOrd="2" destOrd="0" presId="urn:microsoft.com/office/officeart/2009/3/layout/HorizontalOrganizationChart"/>
    <dgm:cxn modelId="{CB9F4BCD-8D90-48D8-887B-62E30FBEEE9E}" type="presParOf" srcId="{6BE83162-CD63-48FE-946A-1CDFD4887628}" destId="{ACF4CE49-04B9-40BD-B61E-575E71F45265}" srcOrd="2" destOrd="0" presId="urn:microsoft.com/office/officeart/2009/3/layout/HorizontalOrganizationChart"/>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80509F77-C8BC-430E-97B6-B685F83CA37E}" type="presOf" srcId="{60AD7A1D-FB0F-443F-A9E5-5CE1D415ED1E}" destId="{EFEFE17D-562F-422E-9A8B-6EBBC6475B9C}" srcOrd="0" destOrd="0" presId="urn:microsoft.com/office/officeart/2005/8/layout/hChevron3"/>
    <dgm:cxn modelId="{2ADD662F-1934-4741-85E7-1E6912FB9418}" type="presOf" srcId="{86BC7797-A518-4648-B5EA-52E6581F56CF}" destId="{34BD397B-1A39-4CAA-8CD8-A565B183D53D}" srcOrd="0" destOrd="0" presId="urn:microsoft.com/office/officeart/2005/8/layout/hChevron3"/>
    <dgm:cxn modelId="{1416E7F6-55CF-42D9-9957-5BA21B1BD1D2}" type="presOf" srcId="{01073E20-46F2-48EE-9087-F98DA95A6325}" destId="{84C4943A-E80F-4AC5-88DF-CC6C0CBCCC38}"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38F4D90B-5D93-4154-BD27-8160BC4F19F8}" type="presOf" srcId="{B2B6B42C-ABCC-4B52-B9F5-FE1E822C42EC}" destId="{28477D48-2258-423E-A969-AA8AEC15BDD1}"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696B731B-3740-4386-9E31-EDB5A97CBCBA}" type="presOf" srcId="{5142D3A9-5739-4661-ABFB-862D967CA231}" destId="{F1005ED9-2AC1-43BF-91E4-2A17B347AC1A}" srcOrd="0" destOrd="0" presId="urn:microsoft.com/office/officeart/2005/8/layout/hChevron3"/>
    <dgm:cxn modelId="{235D34AC-14BC-4E26-B6F3-46DBE7DD7E8B}" type="presOf" srcId="{28B05722-5DA8-4E82-8B1D-359F1E707293}" destId="{28DACE30-B1FB-4E46-9800-D47DF095E7C4}"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A32651EC-BEBF-4A9F-8473-D5B606CE6FB0}" type="presOf" srcId="{EDAA1E35-EFA3-4CBA-96E4-20F69DC08953}" destId="{1C514283-BEAC-4D68-97C1-85EAEA87B1E2}"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EFD9505F-8411-4406-8B4D-AD523FCA4AF3}" type="presParOf" srcId="{F1005ED9-2AC1-43BF-91E4-2A17B347AC1A}" destId="{84C4943A-E80F-4AC5-88DF-CC6C0CBCCC38}" srcOrd="0" destOrd="0" presId="urn:microsoft.com/office/officeart/2005/8/layout/hChevron3"/>
    <dgm:cxn modelId="{B024E22F-97B0-4F73-90B6-3DBFD0ED15C4}" type="presParOf" srcId="{F1005ED9-2AC1-43BF-91E4-2A17B347AC1A}" destId="{B65E157A-B99B-4B6D-BA9B-CA50EEADD8B7}" srcOrd="1" destOrd="0" presId="urn:microsoft.com/office/officeart/2005/8/layout/hChevron3"/>
    <dgm:cxn modelId="{59D555C0-B46F-44AE-A491-83B74D1E1F44}" type="presParOf" srcId="{F1005ED9-2AC1-43BF-91E4-2A17B347AC1A}" destId="{28DACE30-B1FB-4E46-9800-D47DF095E7C4}" srcOrd="2" destOrd="0" presId="urn:microsoft.com/office/officeart/2005/8/layout/hChevron3"/>
    <dgm:cxn modelId="{56183E4F-EB19-48E0-BB4D-D09F3921E4D7}" type="presParOf" srcId="{F1005ED9-2AC1-43BF-91E4-2A17B347AC1A}" destId="{F3533C64-0F1A-4B66-9EE5-BE9D2BA4D592}" srcOrd="3" destOrd="0" presId="urn:microsoft.com/office/officeart/2005/8/layout/hChevron3"/>
    <dgm:cxn modelId="{89620503-B7DA-4180-9C18-9347B01756A8}" type="presParOf" srcId="{F1005ED9-2AC1-43BF-91E4-2A17B347AC1A}" destId="{34BD397B-1A39-4CAA-8CD8-A565B183D53D}" srcOrd="4" destOrd="0" presId="urn:microsoft.com/office/officeart/2005/8/layout/hChevron3"/>
    <dgm:cxn modelId="{AF667194-D9AC-480D-A9FA-6FBA03AC0049}" type="presParOf" srcId="{F1005ED9-2AC1-43BF-91E4-2A17B347AC1A}" destId="{389ACE94-9087-4132-A7D7-1C4E7AA8393A}" srcOrd="5" destOrd="0" presId="urn:microsoft.com/office/officeart/2005/8/layout/hChevron3"/>
    <dgm:cxn modelId="{72E23B01-E998-4E9B-91B5-6D2B81BBCCE3}" type="presParOf" srcId="{F1005ED9-2AC1-43BF-91E4-2A17B347AC1A}" destId="{1C514283-BEAC-4D68-97C1-85EAEA87B1E2}" srcOrd="6" destOrd="0" presId="urn:microsoft.com/office/officeart/2005/8/layout/hChevron3"/>
    <dgm:cxn modelId="{3B88CA68-BB13-4E70-B4F8-C51F8BD290BA}" type="presParOf" srcId="{F1005ED9-2AC1-43BF-91E4-2A17B347AC1A}" destId="{333FDC1D-108D-456B-B82D-8F5E7C1CF085}" srcOrd="7" destOrd="0" presId="urn:microsoft.com/office/officeart/2005/8/layout/hChevron3"/>
    <dgm:cxn modelId="{3044EB09-E0DD-48DA-A5E7-9CB36FF8A810}" type="presParOf" srcId="{F1005ED9-2AC1-43BF-91E4-2A17B347AC1A}" destId="{EFEFE17D-562F-422E-9A8B-6EBBC6475B9C}" srcOrd="8" destOrd="0" presId="urn:microsoft.com/office/officeart/2005/8/layout/hChevron3"/>
    <dgm:cxn modelId="{05519C6D-C4C9-4B58-A0EC-1A962EC81690}" type="presParOf" srcId="{F1005ED9-2AC1-43BF-91E4-2A17B347AC1A}" destId="{CC783C34-A849-4412-909D-D3FD88FE59BA}" srcOrd="9" destOrd="0" presId="urn:microsoft.com/office/officeart/2005/8/layout/hChevron3"/>
    <dgm:cxn modelId="{A5E42AE4-BBF3-4F1F-95CC-B387284B78B8}"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0A2609D0-A898-425B-BA6D-B06C5FFE2B7E}" type="presOf" srcId="{5142D3A9-5739-4661-ABFB-862D967CA231}" destId="{F1005ED9-2AC1-43BF-91E4-2A17B347AC1A}" srcOrd="0" destOrd="0" presId="urn:microsoft.com/office/officeart/2005/8/layout/hChevron3"/>
    <dgm:cxn modelId="{763ACFBA-5FF5-4982-97D3-AC10E6E4D26E}" type="presOf" srcId="{01073E20-46F2-48EE-9087-F98DA95A6325}" destId="{84C4943A-E80F-4AC5-88DF-CC6C0CBCCC38}" srcOrd="0" destOrd="0" presId="urn:microsoft.com/office/officeart/2005/8/layout/hChevron3"/>
    <dgm:cxn modelId="{58639E1C-7CB8-4BE1-8D3C-FEE0C2D217CD}" type="presOf" srcId="{28B05722-5DA8-4E82-8B1D-359F1E707293}" destId="{28DACE30-B1FB-4E46-9800-D47DF095E7C4}" srcOrd="0" destOrd="0" presId="urn:microsoft.com/office/officeart/2005/8/layout/hChevron3"/>
    <dgm:cxn modelId="{A3194CA1-706E-4A0D-B4AB-FDD76EF69C40}" type="presOf" srcId="{86BC7797-A518-4648-B5EA-52E6581F56CF}" destId="{34BD397B-1A39-4CAA-8CD8-A565B183D53D}"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79A568C6-533D-495F-B0B8-712DA216BD70}" type="presOf" srcId="{EDAA1E35-EFA3-4CBA-96E4-20F69DC08953}" destId="{1C514283-BEAC-4D68-97C1-85EAEA87B1E2}" srcOrd="0" destOrd="0" presId="urn:microsoft.com/office/officeart/2005/8/layout/hChevron3"/>
    <dgm:cxn modelId="{9FD3FD94-31F8-4B03-B8E8-EF809888BA01}" type="presOf" srcId="{60AD7A1D-FB0F-443F-A9E5-5CE1D415ED1E}" destId="{EFEFE17D-562F-422E-9A8B-6EBBC6475B9C}"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3BACAE57-B033-44EF-9504-4FC9BAFA0699}" type="presOf" srcId="{B2B6B42C-ABCC-4B52-B9F5-FE1E822C42EC}" destId="{28477D48-2258-423E-A969-AA8AEC15BDD1}" srcOrd="0" destOrd="0" presId="urn:microsoft.com/office/officeart/2005/8/layout/hChevron3"/>
    <dgm:cxn modelId="{15A35777-8D78-4FE3-9839-BC06872E304A}" type="presParOf" srcId="{F1005ED9-2AC1-43BF-91E4-2A17B347AC1A}" destId="{84C4943A-E80F-4AC5-88DF-CC6C0CBCCC38}" srcOrd="0" destOrd="0" presId="urn:microsoft.com/office/officeart/2005/8/layout/hChevron3"/>
    <dgm:cxn modelId="{9A34DD16-7B21-417A-A6D1-525AFEEAD1CC}" type="presParOf" srcId="{F1005ED9-2AC1-43BF-91E4-2A17B347AC1A}" destId="{B65E157A-B99B-4B6D-BA9B-CA50EEADD8B7}" srcOrd="1" destOrd="0" presId="urn:microsoft.com/office/officeart/2005/8/layout/hChevron3"/>
    <dgm:cxn modelId="{552005D8-8A43-4B03-A4CE-CD02E7DA4F70}" type="presParOf" srcId="{F1005ED9-2AC1-43BF-91E4-2A17B347AC1A}" destId="{28DACE30-B1FB-4E46-9800-D47DF095E7C4}" srcOrd="2" destOrd="0" presId="urn:microsoft.com/office/officeart/2005/8/layout/hChevron3"/>
    <dgm:cxn modelId="{D2B73E39-1951-44BA-A82D-626EFA9C62A3}" type="presParOf" srcId="{F1005ED9-2AC1-43BF-91E4-2A17B347AC1A}" destId="{F3533C64-0F1A-4B66-9EE5-BE9D2BA4D592}" srcOrd="3" destOrd="0" presId="urn:microsoft.com/office/officeart/2005/8/layout/hChevron3"/>
    <dgm:cxn modelId="{5CB161A8-5BA9-460D-B221-19112509B81B}" type="presParOf" srcId="{F1005ED9-2AC1-43BF-91E4-2A17B347AC1A}" destId="{34BD397B-1A39-4CAA-8CD8-A565B183D53D}" srcOrd="4" destOrd="0" presId="urn:microsoft.com/office/officeart/2005/8/layout/hChevron3"/>
    <dgm:cxn modelId="{753E46D4-BCD6-4948-8A14-4AE8BDBA40FB}" type="presParOf" srcId="{F1005ED9-2AC1-43BF-91E4-2A17B347AC1A}" destId="{389ACE94-9087-4132-A7D7-1C4E7AA8393A}" srcOrd="5" destOrd="0" presId="urn:microsoft.com/office/officeart/2005/8/layout/hChevron3"/>
    <dgm:cxn modelId="{62DF9F29-C4D1-4887-9161-068107AAF0BD}" type="presParOf" srcId="{F1005ED9-2AC1-43BF-91E4-2A17B347AC1A}" destId="{1C514283-BEAC-4D68-97C1-85EAEA87B1E2}" srcOrd="6" destOrd="0" presId="urn:microsoft.com/office/officeart/2005/8/layout/hChevron3"/>
    <dgm:cxn modelId="{9BF32073-1064-4686-9FB5-431B4F268FBD}" type="presParOf" srcId="{F1005ED9-2AC1-43BF-91E4-2A17B347AC1A}" destId="{333FDC1D-108D-456B-B82D-8F5E7C1CF085}" srcOrd="7" destOrd="0" presId="urn:microsoft.com/office/officeart/2005/8/layout/hChevron3"/>
    <dgm:cxn modelId="{DEF25664-8D0C-4337-9ECC-61F6C2B6E69D}" type="presParOf" srcId="{F1005ED9-2AC1-43BF-91E4-2A17B347AC1A}" destId="{EFEFE17D-562F-422E-9A8B-6EBBC6475B9C}" srcOrd="8" destOrd="0" presId="urn:microsoft.com/office/officeart/2005/8/layout/hChevron3"/>
    <dgm:cxn modelId="{EC3832DB-6332-4907-B3E4-7CDFE869C622}" type="presParOf" srcId="{F1005ED9-2AC1-43BF-91E4-2A17B347AC1A}" destId="{CC783C34-A849-4412-909D-D3FD88FE59BA}" srcOrd="9" destOrd="0" presId="urn:microsoft.com/office/officeart/2005/8/layout/hChevron3"/>
    <dgm:cxn modelId="{0F2DE53D-3A63-4E59-B6A1-AE3838693E96}"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7341E4BB-76B7-416C-979B-074CA1981C1F}" type="presOf" srcId="{60AD7A1D-FB0F-443F-A9E5-5CE1D415ED1E}" destId="{EFEFE17D-562F-422E-9A8B-6EBBC6475B9C}"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072A23F0-1FE3-4D08-B8A0-D06B784F414E}" type="presOf" srcId="{86BC7797-A518-4648-B5EA-52E6581F56CF}" destId="{34BD397B-1A39-4CAA-8CD8-A565B183D53D}" srcOrd="0" destOrd="0" presId="urn:microsoft.com/office/officeart/2005/8/layout/hChevron3"/>
    <dgm:cxn modelId="{99210E73-885E-4799-9ECD-F590CA213FA1}" type="presOf" srcId="{01073E20-46F2-48EE-9087-F98DA95A6325}" destId="{84C4943A-E80F-4AC5-88DF-CC6C0CBCCC38}" srcOrd="0" destOrd="0" presId="urn:microsoft.com/office/officeart/2005/8/layout/hChevron3"/>
    <dgm:cxn modelId="{BC6BD4C3-084E-4BD4-9F48-B9ED73134005}" type="presOf" srcId="{EDAA1E35-EFA3-4CBA-96E4-20F69DC08953}" destId="{1C514283-BEAC-4D68-97C1-85EAEA87B1E2}"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34383E86-937B-4433-8658-6C13A661D61C}" type="presOf" srcId="{B2B6B42C-ABCC-4B52-B9F5-FE1E822C42EC}" destId="{28477D48-2258-423E-A969-AA8AEC15BDD1}" srcOrd="0" destOrd="0" presId="urn:microsoft.com/office/officeart/2005/8/layout/hChevron3"/>
    <dgm:cxn modelId="{85DE57A8-E187-42A2-B7B2-3D035C20D52F}" type="presOf" srcId="{28B05722-5DA8-4E82-8B1D-359F1E707293}" destId="{28DACE30-B1FB-4E46-9800-D47DF095E7C4}"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0808E665-B17E-4657-B623-18097C294552}" type="presOf" srcId="{5142D3A9-5739-4661-ABFB-862D967CA231}" destId="{F1005ED9-2AC1-43BF-91E4-2A17B347AC1A}"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8BCD9CDA-90E3-4D3F-A24F-1F6650CAB4BF}" type="presParOf" srcId="{F1005ED9-2AC1-43BF-91E4-2A17B347AC1A}" destId="{84C4943A-E80F-4AC5-88DF-CC6C0CBCCC38}" srcOrd="0" destOrd="0" presId="urn:microsoft.com/office/officeart/2005/8/layout/hChevron3"/>
    <dgm:cxn modelId="{759129E3-E587-49B2-9D77-36A8D97FB5F7}" type="presParOf" srcId="{F1005ED9-2AC1-43BF-91E4-2A17B347AC1A}" destId="{B65E157A-B99B-4B6D-BA9B-CA50EEADD8B7}" srcOrd="1" destOrd="0" presId="urn:microsoft.com/office/officeart/2005/8/layout/hChevron3"/>
    <dgm:cxn modelId="{8B09A26F-E223-47F1-B085-2225A612F2A8}" type="presParOf" srcId="{F1005ED9-2AC1-43BF-91E4-2A17B347AC1A}" destId="{28DACE30-B1FB-4E46-9800-D47DF095E7C4}" srcOrd="2" destOrd="0" presId="urn:microsoft.com/office/officeart/2005/8/layout/hChevron3"/>
    <dgm:cxn modelId="{3C820BB9-1EDD-44CA-B2EC-CBC52FE9279C}" type="presParOf" srcId="{F1005ED9-2AC1-43BF-91E4-2A17B347AC1A}" destId="{F3533C64-0F1A-4B66-9EE5-BE9D2BA4D592}" srcOrd="3" destOrd="0" presId="urn:microsoft.com/office/officeart/2005/8/layout/hChevron3"/>
    <dgm:cxn modelId="{07CE523B-B184-4587-9564-E9AFE0F2D218}" type="presParOf" srcId="{F1005ED9-2AC1-43BF-91E4-2A17B347AC1A}" destId="{34BD397B-1A39-4CAA-8CD8-A565B183D53D}" srcOrd="4" destOrd="0" presId="urn:microsoft.com/office/officeart/2005/8/layout/hChevron3"/>
    <dgm:cxn modelId="{C94CEF89-0F79-42EA-B623-A17CAF411ECF}" type="presParOf" srcId="{F1005ED9-2AC1-43BF-91E4-2A17B347AC1A}" destId="{389ACE94-9087-4132-A7D7-1C4E7AA8393A}" srcOrd="5" destOrd="0" presId="urn:microsoft.com/office/officeart/2005/8/layout/hChevron3"/>
    <dgm:cxn modelId="{83DBF9DA-F739-4462-9012-B40C22095498}" type="presParOf" srcId="{F1005ED9-2AC1-43BF-91E4-2A17B347AC1A}" destId="{1C514283-BEAC-4D68-97C1-85EAEA87B1E2}" srcOrd="6" destOrd="0" presId="urn:microsoft.com/office/officeart/2005/8/layout/hChevron3"/>
    <dgm:cxn modelId="{C69A942B-F2A3-44FF-B3E0-6D130ECF3A7C}" type="presParOf" srcId="{F1005ED9-2AC1-43BF-91E4-2A17B347AC1A}" destId="{333FDC1D-108D-456B-B82D-8F5E7C1CF085}" srcOrd="7" destOrd="0" presId="urn:microsoft.com/office/officeart/2005/8/layout/hChevron3"/>
    <dgm:cxn modelId="{858F4D7C-8249-4121-948F-77B237B8471D}" type="presParOf" srcId="{F1005ED9-2AC1-43BF-91E4-2A17B347AC1A}" destId="{EFEFE17D-562F-422E-9A8B-6EBBC6475B9C}" srcOrd="8" destOrd="0" presId="urn:microsoft.com/office/officeart/2005/8/layout/hChevron3"/>
    <dgm:cxn modelId="{BB9F8169-9360-4C0B-A5A4-CE5CA85A7CA7}" type="presParOf" srcId="{F1005ED9-2AC1-43BF-91E4-2A17B347AC1A}" destId="{CC783C34-A849-4412-909D-D3FD88FE59BA}" srcOrd="9" destOrd="0" presId="urn:microsoft.com/office/officeart/2005/8/layout/hChevron3"/>
    <dgm:cxn modelId="{548D6FFD-DBA3-47CD-8B2F-11E6794F8B4B}"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3676082B-CB92-47A8-8516-DF312207885F}" type="doc">
      <dgm:prSet loTypeId="urn:microsoft.com/office/officeart/2005/8/layout/process1" loCatId="process" qsTypeId="urn:microsoft.com/office/officeart/2005/8/quickstyle/simple3" qsCatId="simple" csTypeId="urn:microsoft.com/office/officeart/2005/8/colors/colorful2" csCatId="colorful" phldr="1"/>
      <dgm:spPr/>
    </dgm:pt>
    <dgm:pt modelId="{0FB1679D-3FC9-44E4-9E5E-A4F82867C995}">
      <dgm:prSet phldrT="[Texto]"/>
      <dgm:spPr/>
      <dgm:t>
        <a:bodyPr/>
        <a:lstStyle/>
        <a:p>
          <a:r>
            <a:rPr lang="es-EC" dirty="0" smtClean="0">
              <a:latin typeface="Times New Roman" panose="02020603050405020304" pitchFamily="18" charset="0"/>
              <a:cs typeface="Times New Roman" panose="02020603050405020304" pitchFamily="18" charset="0"/>
            </a:rPr>
            <a:t>Altura 120 m sobre la superficie de despegue</a:t>
          </a:r>
          <a:endParaRPr lang="es-EC" dirty="0">
            <a:latin typeface="Times New Roman" panose="02020603050405020304" pitchFamily="18" charset="0"/>
            <a:cs typeface="Times New Roman" panose="02020603050405020304" pitchFamily="18" charset="0"/>
          </a:endParaRPr>
        </a:p>
      </dgm:t>
    </dgm:pt>
    <dgm:pt modelId="{FA1D278C-F8B7-4A08-A0F7-9EAC6A35A276}" type="parTrans" cxnId="{A31C7AB2-B805-4F69-B984-CDCA5A07F2A6}">
      <dgm:prSet/>
      <dgm:spPr/>
      <dgm:t>
        <a:bodyPr/>
        <a:lstStyle/>
        <a:p>
          <a:endParaRPr lang="es-EC"/>
        </a:p>
      </dgm:t>
    </dgm:pt>
    <dgm:pt modelId="{28FB317F-0DBF-43CA-9615-57C931200114}" type="sibTrans" cxnId="{A31C7AB2-B805-4F69-B984-CDCA5A07F2A6}">
      <dgm:prSet/>
      <dgm:spPr/>
      <dgm:t>
        <a:bodyPr/>
        <a:lstStyle/>
        <a:p>
          <a:endParaRPr lang="es-EC"/>
        </a:p>
      </dgm:t>
    </dgm:pt>
    <dgm:pt modelId="{4753EC5A-44CB-488A-BFF4-C5E1B5FF2D96}">
      <dgm:prSet phldrT="[Texto]"/>
      <dgm:spPr/>
      <dgm:t>
        <a:bodyPr/>
        <a:lstStyle/>
        <a:p>
          <a:r>
            <a:rPr lang="es-EC" dirty="0" smtClean="0">
              <a:latin typeface="Times New Roman" panose="02020603050405020304" pitchFamily="18" charset="0"/>
              <a:cs typeface="Times New Roman" panose="02020603050405020304" pitchFamily="18" charset="0"/>
            </a:rPr>
            <a:t>Líneas de vuelo paralelas a las curvas de nivel</a:t>
          </a:r>
          <a:endParaRPr lang="es-EC" dirty="0">
            <a:latin typeface="Times New Roman" panose="02020603050405020304" pitchFamily="18" charset="0"/>
            <a:cs typeface="Times New Roman" panose="02020603050405020304" pitchFamily="18" charset="0"/>
          </a:endParaRPr>
        </a:p>
      </dgm:t>
    </dgm:pt>
    <dgm:pt modelId="{0360F09E-8901-4C45-B9D4-1CB4D3627623}" type="parTrans" cxnId="{431413B9-E77F-425C-8452-F077E56E0EB7}">
      <dgm:prSet/>
      <dgm:spPr/>
      <dgm:t>
        <a:bodyPr/>
        <a:lstStyle/>
        <a:p>
          <a:endParaRPr lang="es-EC"/>
        </a:p>
      </dgm:t>
    </dgm:pt>
    <dgm:pt modelId="{158A7289-EC79-450A-A635-48039E389B4B}" type="sibTrans" cxnId="{431413B9-E77F-425C-8452-F077E56E0EB7}">
      <dgm:prSet/>
      <dgm:spPr/>
      <dgm:t>
        <a:bodyPr/>
        <a:lstStyle/>
        <a:p>
          <a:endParaRPr lang="es-EC"/>
        </a:p>
      </dgm:t>
    </dgm:pt>
    <dgm:pt modelId="{73CB91FE-2026-4F54-81E3-F6A4A0C90017}" type="pres">
      <dgm:prSet presAssocID="{3676082B-CB92-47A8-8516-DF312207885F}" presName="Name0" presStyleCnt="0">
        <dgm:presLayoutVars>
          <dgm:dir/>
          <dgm:resizeHandles val="exact"/>
        </dgm:presLayoutVars>
      </dgm:prSet>
      <dgm:spPr/>
    </dgm:pt>
    <dgm:pt modelId="{FC242F68-6FF6-4BD7-895D-06C2B0248DE9}" type="pres">
      <dgm:prSet presAssocID="{0FB1679D-3FC9-44E4-9E5E-A4F82867C995}" presName="node" presStyleLbl="node1" presStyleIdx="0" presStyleCnt="2">
        <dgm:presLayoutVars>
          <dgm:bulletEnabled val="1"/>
        </dgm:presLayoutVars>
      </dgm:prSet>
      <dgm:spPr/>
      <dgm:t>
        <a:bodyPr/>
        <a:lstStyle/>
        <a:p>
          <a:endParaRPr lang="en-US"/>
        </a:p>
      </dgm:t>
    </dgm:pt>
    <dgm:pt modelId="{D002C85B-9600-4532-8817-35CD60A848AA}" type="pres">
      <dgm:prSet presAssocID="{28FB317F-0DBF-43CA-9615-57C931200114}" presName="sibTrans" presStyleLbl="sibTrans2D1" presStyleIdx="0" presStyleCnt="1"/>
      <dgm:spPr/>
      <dgm:t>
        <a:bodyPr/>
        <a:lstStyle/>
        <a:p>
          <a:endParaRPr lang="en-US"/>
        </a:p>
      </dgm:t>
    </dgm:pt>
    <dgm:pt modelId="{D8713394-1987-44AD-BD1F-18167BC315F8}" type="pres">
      <dgm:prSet presAssocID="{28FB317F-0DBF-43CA-9615-57C931200114}" presName="connectorText" presStyleLbl="sibTrans2D1" presStyleIdx="0" presStyleCnt="1"/>
      <dgm:spPr/>
      <dgm:t>
        <a:bodyPr/>
        <a:lstStyle/>
        <a:p>
          <a:endParaRPr lang="en-US"/>
        </a:p>
      </dgm:t>
    </dgm:pt>
    <dgm:pt modelId="{D801E7D0-97CA-4117-B8A5-2733BE2B868B}" type="pres">
      <dgm:prSet presAssocID="{4753EC5A-44CB-488A-BFF4-C5E1B5FF2D96}" presName="node" presStyleLbl="node1" presStyleIdx="1" presStyleCnt="2" custLinFactNeighborX="25787" custLinFactNeighborY="-9786">
        <dgm:presLayoutVars>
          <dgm:bulletEnabled val="1"/>
        </dgm:presLayoutVars>
      </dgm:prSet>
      <dgm:spPr/>
      <dgm:t>
        <a:bodyPr/>
        <a:lstStyle/>
        <a:p>
          <a:endParaRPr lang="en-US"/>
        </a:p>
      </dgm:t>
    </dgm:pt>
  </dgm:ptLst>
  <dgm:cxnLst>
    <dgm:cxn modelId="{ACB454D4-19E9-4320-8709-7C57E26FB6A5}" type="presOf" srcId="{4753EC5A-44CB-488A-BFF4-C5E1B5FF2D96}" destId="{D801E7D0-97CA-4117-B8A5-2733BE2B868B}" srcOrd="0" destOrd="0" presId="urn:microsoft.com/office/officeart/2005/8/layout/process1"/>
    <dgm:cxn modelId="{804F5EC9-E178-4E62-BAF8-FE84C8A97870}" type="presOf" srcId="{28FB317F-0DBF-43CA-9615-57C931200114}" destId="{D002C85B-9600-4532-8817-35CD60A848AA}" srcOrd="0" destOrd="0" presId="urn:microsoft.com/office/officeart/2005/8/layout/process1"/>
    <dgm:cxn modelId="{A31C7AB2-B805-4F69-B984-CDCA5A07F2A6}" srcId="{3676082B-CB92-47A8-8516-DF312207885F}" destId="{0FB1679D-3FC9-44E4-9E5E-A4F82867C995}" srcOrd="0" destOrd="0" parTransId="{FA1D278C-F8B7-4A08-A0F7-9EAC6A35A276}" sibTransId="{28FB317F-0DBF-43CA-9615-57C931200114}"/>
    <dgm:cxn modelId="{38CFD6BD-ACB5-4AE9-8972-32BC5B98E2CB}" type="presOf" srcId="{28FB317F-0DBF-43CA-9615-57C931200114}" destId="{D8713394-1987-44AD-BD1F-18167BC315F8}" srcOrd="1" destOrd="0" presId="urn:microsoft.com/office/officeart/2005/8/layout/process1"/>
    <dgm:cxn modelId="{431413B9-E77F-425C-8452-F077E56E0EB7}" srcId="{3676082B-CB92-47A8-8516-DF312207885F}" destId="{4753EC5A-44CB-488A-BFF4-C5E1B5FF2D96}" srcOrd="1" destOrd="0" parTransId="{0360F09E-8901-4C45-B9D4-1CB4D3627623}" sibTransId="{158A7289-EC79-450A-A635-48039E389B4B}"/>
    <dgm:cxn modelId="{1FA73B8B-C34C-4BE9-B1BF-64C2ED00EF12}" type="presOf" srcId="{3676082B-CB92-47A8-8516-DF312207885F}" destId="{73CB91FE-2026-4F54-81E3-F6A4A0C90017}" srcOrd="0" destOrd="0" presId="urn:microsoft.com/office/officeart/2005/8/layout/process1"/>
    <dgm:cxn modelId="{FBFB10AF-361C-4574-B5A5-04A551BEF84A}" type="presOf" srcId="{0FB1679D-3FC9-44E4-9E5E-A4F82867C995}" destId="{FC242F68-6FF6-4BD7-895D-06C2B0248DE9}" srcOrd="0" destOrd="0" presId="urn:microsoft.com/office/officeart/2005/8/layout/process1"/>
    <dgm:cxn modelId="{EFB63CAA-F19E-4EE0-9116-E1C76D4BE12F}" type="presParOf" srcId="{73CB91FE-2026-4F54-81E3-F6A4A0C90017}" destId="{FC242F68-6FF6-4BD7-895D-06C2B0248DE9}" srcOrd="0" destOrd="0" presId="urn:microsoft.com/office/officeart/2005/8/layout/process1"/>
    <dgm:cxn modelId="{CF0DA8FA-C4BD-48C4-92AE-7D8E2575981C}" type="presParOf" srcId="{73CB91FE-2026-4F54-81E3-F6A4A0C90017}" destId="{D002C85B-9600-4532-8817-35CD60A848AA}" srcOrd="1" destOrd="0" presId="urn:microsoft.com/office/officeart/2005/8/layout/process1"/>
    <dgm:cxn modelId="{F573CAE4-5806-4B84-B496-E9A4F4D77B0D}" type="presParOf" srcId="{D002C85B-9600-4532-8817-35CD60A848AA}" destId="{D8713394-1987-44AD-BD1F-18167BC315F8}" srcOrd="0" destOrd="0" presId="urn:microsoft.com/office/officeart/2005/8/layout/process1"/>
    <dgm:cxn modelId="{B74B59F1-F4C2-46F4-8509-B359FFBC4494}" type="presParOf" srcId="{73CB91FE-2026-4F54-81E3-F6A4A0C90017}" destId="{D801E7D0-97CA-4117-B8A5-2733BE2B868B}"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1F33FD55-11EB-46BD-BD88-A74E38809ED7}" type="presOf" srcId="{5142D3A9-5739-4661-ABFB-862D967CA231}" destId="{F1005ED9-2AC1-43BF-91E4-2A17B347AC1A}" srcOrd="0" destOrd="0" presId="urn:microsoft.com/office/officeart/2005/8/layout/hChevron3"/>
    <dgm:cxn modelId="{DF0C258F-024B-4504-8E91-741FA0030EFC}" type="presOf" srcId="{B2B6B42C-ABCC-4B52-B9F5-FE1E822C42EC}" destId="{28477D48-2258-423E-A969-AA8AEC15BDD1}"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1280E392-33E9-4DC3-A4D3-C20C0E686C2D}" type="presOf" srcId="{60AD7A1D-FB0F-443F-A9E5-5CE1D415ED1E}" destId="{EFEFE17D-562F-422E-9A8B-6EBBC6475B9C}" srcOrd="0" destOrd="0" presId="urn:microsoft.com/office/officeart/2005/8/layout/hChevron3"/>
    <dgm:cxn modelId="{BCE0A286-E10D-465C-82CB-23D589043C0C}" type="presOf" srcId="{86BC7797-A518-4648-B5EA-52E6581F56CF}" destId="{34BD397B-1A39-4CAA-8CD8-A565B183D53D}"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E0612020-86AF-4C89-8A33-3FBE40E6A784}" type="presOf" srcId="{01073E20-46F2-48EE-9087-F98DA95A6325}" destId="{84C4943A-E80F-4AC5-88DF-CC6C0CBCCC38}" srcOrd="0" destOrd="0" presId="urn:microsoft.com/office/officeart/2005/8/layout/hChevron3"/>
    <dgm:cxn modelId="{6355FBA5-478C-400F-8F5C-547A58ACF11C}" type="presOf" srcId="{EDAA1E35-EFA3-4CBA-96E4-20F69DC08953}" destId="{1C514283-BEAC-4D68-97C1-85EAEA87B1E2}"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CD39F8E3-59E8-4445-9558-4B03CD835A98}" type="presOf" srcId="{28B05722-5DA8-4E82-8B1D-359F1E707293}" destId="{28DACE30-B1FB-4E46-9800-D47DF095E7C4}"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51CA7A49-6B41-4FA2-91A2-9A1F759EBC67}" type="presParOf" srcId="{F1005ED9-2AC1-43BF-91E4-2A17B347AC1A}" destId="{84C4943A-E80F-4AC5-88DF-CC6C0CBCCC38}" srcOrd="0" destOrd="0" presId="urn:microsoft.com/office/officeart/2005/8/layout/hChevron3"/>
    <dgm:cxn modelId="{2F8258B3-3CCD-4A01-BA8F-ACB1DE76CDCC}" type="presParOf" srcId="{F1005ED9-2AC1-43BF-91E4-2A17B347AC1A}" destId="{B65E157A-B99B-4B6D-BA9B-CA50EEADD8B7}" srcOrd="1" destOrd="0" presId="urn:microsoft.com/office/officeart/2005/8/layout/hChevron3"/>
    <dgm:cxn modelId="{D446DC48-0BF8-48BB-96C2-96E45E7FC461}" type="presParOf" srcId="{F1005ED9-2AC1-43BF-91E4-2A17B347AC1A}" destId="{28DACE30-B1FB-4E46-9800-D47DF095E7C4}" srcOrd="2" destOrd="0" presId="urn:microsoft.com/office/officeart/2005/8/layout/hChevron3"/>
    <dgm:cxn modelId="{43AD0FD2-FAE7-4FC2-BD82-76B4BEF03FA0}" type="presParOf" srcId="{F1005ED9-2AC1-43BF-91E4-2A17B347AC1A}" destId="{F3533C64-0F1A-4B66-9EE5-BE9D2BA4D592}" srcOrd="3" destOrd="0" presId="urn:microsoft.com/office/officeart/2005/8/layout/hChevron3"/>
    <dgm:cxn modelId="{AE6172CB-B692-49B7-AE1B-389BD4D8666B}" type="presParOf" srcId="{F1005ED9-2AC1-43BF-91E4-2A17B347AC1A}" destId="{34BD397B-1A39-4CAA-8CD8-A565B183D53D}" srcOrd="4" destOrd="0" presId="urn:microsoft.com/office/officeart/2005/8/layout/hChevron3"/>
    <dgm:cxn modelId="{7F76E1C4-64FC-4645-9E7B-4B58D2EAE2CE}" type="presParOf" srcId="{F1005ED9-2AC1-43BF-91E4-2A17B347AC1A}" destId="{389ACE94-9087-4132-A7D7-1C4E7AA8393A}" srcOrd="5" destOrd="0" presId="urn:microsoft.com/office/officeart/2005/8/layout/hChevron3"/>
    <dgm:cxn modelId="{2E87C9A8-E6EA-43F5-AEC6-CC119F42C0AD}" type="presParOf" srcId="{F1005ED9-2AC1-43BF-91E4-2A17B347AC1A}" destId="{1C514283-BEAC-4D68-97C1-85EAEA87B1E2}" srcOrd="6" destOrd="0" presId="urn:microsoft.com/office/officeart/2005/8/layout/hChevron3"/>
    <dgm:cxn modelId="{AEC59065-1BBB-48B5-92CE-791E351BFAFF}" type="presParOf" srcId="{F1005ED9-2AC1-43BF-91E4-2A17B347AC1A}" destId="{333FDC1D-108D-456B-B82D-8F5E7C1CF085}" srcOrd="7" destOrd="0" presId="urn:microsoft.com/office/officeart/2005/8/layout/hChevron3"/>
    <dgm:cxn modelId="{DF29847E-6086-4ED5-B91F-49272FC90D41}" type="presParOf" srcId="{F1005ED9-2AC1-43BF-91E4-2A17B347AC1A}" destId="{EFEFE17D-562F-422E-9A8B-6EBBC6475B9C}" srcOrd="8" destOrd="0" presId="urn:microsoft.com/office/officeart/2005/8/layout/hChevron3"/>
    <dgm:cxn modelId="{501B8D15-F549-476D-BDAD-3F02BB532141}" type="presParOf" srcId="{F1005ED9-2AC1-43BF-91E4-2A17B347AC1A}" destId="{CC783C34-A849-4412-909D-D3FD88FE59BA}" srcOrd="9" destOrd="0" presId="urn:microsoft.com/office/officeart/2005/8/layout/hChevron3"/>
    <dgm:cxn modelId="{DE5A65A6-749B-41B8-AB12-1173E7EBAFCC}"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63D5CD1-773B-412A-B2E7-68689F48BF90}" type="doc">
      <dgm:prSet loTypeId="urn:microsoft.com/office/officeart/2008/layout/VerticalCurvedList" loCatId="list" qsTypeId="urn:microsoft.com/office/officeart/2005/8/quickstyle/simple3" qsCatId="simple" csTypeId="urn:microsoft.com/office/officeart/2005/8/colors/colorful3" csCatId="colorful" phldr="1"/>
      <dgm:spPr/>
      <dgm:t>
        <a:bodyPr/>
        <a:lstStyle/>
        <a:p>
          <a:endParaRPr lang="es-EC"/>
        </a:p>
      </dgm:t>
    </dgm:pt>
    <dgm:pt modelId="{BEA2FCBD-9BD8-49D4-A625-724A04FDF600}">
      <dgm:prSet phldrT="[Texto]" custT="1"/>
      <dgm:spPr/>
      <dgm:t>
        <a:bodyPr/>
        <a:lstStyle/>
        <a:p>
          <a:r>
            <a:rPr lang="es-EC" sz="1800" dirty="0" smtClean="0">
              <a:latin typeface="Times New Roman" panose="02020603050405020304" pitchFamily="18" charset="0"/>
              <a:cs typeface="Times New Roman" panose="02020603050405020304" pitchFamily="18" charset="0"/>
            </a:rPr>
            <a:t>Centro de la misión</a:t>
          </a:r>
          <a:endParaRPr lang="es-EC" sz="1800" dirty="0">
            <a:latin typeface="Times New Roman" panose="02020603050405020304" pitchFamily="18" charset="0"/>
            <a:cs typeface="Times New Roman" panose="02020603050405020304" pitchFamily="18" charset="0"/>
          </a:endParaRPr>
        </a:p>
      </dgm:t>
    </dgm:pt>
    <dgm:pt modelId="{6AA61ECC-8F99-4A5E-94D3-1E19464D0BEE}" type="parTrans" cxnId="{D135D623-A8CF-4908-A185-705D77F67119}">
      <dgm:prSet/>
      <dgm:spPr/>
      <dgm:t>
        <a:bodyPr/>
        <a:lstStyle/>
        <a:p>
          <a:endParaRPr lang="es-EC"/>
        </a:p>
      </dgm:t>
    </dgm:pt>
    <dgm:pt modelId="{BD8D9B24-D0D2-49AA-AEC0-7EAA529C111D}" type="sibTrans" cxnId="{D135D623-A8CF-4908-A185-705D77F67119}">
      <dgm:prSet/>
      <dgm:spPr/>
      <dgm:t>
        <a:bodyPr/>
        <a:lstStyle/>
        <a:p>
          <a:endParaRPr lang="es-EC"/>
        </a:p>
      </dgm:t>
    </dgm:pt>
    <dgm:pt modelId="{C67E2F0F-E46D-48D5-B7A8-8C6D37A702B1}">
      <dgm:prSet phldrT="[Texto]" custT="1"/>
      <dgm:spPr/>
      <dgm:t>
        <a:bodyPr/>
        <a:lstStyle/>
        <a:p>
          <a:r>
            <a:rPr lang="es-EC" sz="1800" dirty="0" smtClean="0">
              <a:latin typeface="Times New Roman" panose="02020603050405020304" pitchFamily="18" charset="0"/>
              <a:cs typeface="Times New Roman" panose="02020603050405020304" pitchFamily="18" charset="0"/>
            </a:rPr>
            <a:t>Lugar despejado</a:t>
          </a:r>
          <a:endParaRPr lang="es-EC" sz="1800" dirty="0">
            <a:latin typeface="Times New Roman" panose="02020603050405020304" pitchFamily="18" charset="0"/>
            <a:cs typeface="Times New Roman" panose="02020603050405020304" pitchFamily="18" charset="0"/>
          </a:endParaRPr>
        </a:p>
      </dgm:t>
    </dgm:pt>
    <dgm:pt modelId="{82D70B36-41D4-4826-BBC4-20E265AC6492}" type="parTrans" cxnId="{6C9E5F31-DF9D-45FE-91B1-2DC83C8F2792}">
      <dgm:prSet/>
      <dgm:spPr/>
      <dgm:t>
        <a:bodyPr/>
        <a:lstStyle/>
        <a:p>
          <a:endParaRPr lang="es-EC"/>
        </a:p>
      </dgm:t>
    </dgm:pt>
    <dgm:pt modelId="{063D1C18-7D3E-4814-9D2C-8E5E677F266F}" type="sibTrans" cxnId="{6C9E5F31-DF9D-45FE-91B1-2DC83C8F2792}">
      <dgm:prSet/>
      <dgm:spPr/>
      <dgm:t>
        <a:bodyPr/>
        <a:lstStyle/>
        <a:p>
          <a:endParaRPr lang="es-EC"/>
        </a:p>
      </dgm:t>
    </dgm:pt>
    <dgm:pt modelId="{0A2905B3-CE55-4806-93A0-7652004A4233}">
      <dgm:prSet phldrT="[Texto]" custT="1"/>
      <dgm:spPr/>
      <dgm:t>
        <a:bodyPr/>
        <a:lstStyle/>
        <a:p>
          <a:r>
            <a:rPr lang="es-EC" sz="1800" dirty="0" smtClean="0">
              <a:latin typeface="Times New Roman" panose="02020603050405020304" pitchFamily="18" charset="0"/>
              <a:cs typeface="Times New Roman" panose="02020603050405020304" pitchFamily="18" charset="0"/>
            </a:rPr>
            <a:t>Lugar alto</a:t>
          </a:r>
          <a:endParaRPr lang="es-EC" sz="1800" dirty="0">
            <a:latin typeface="Times New Roman" panose="02020603050405020304" pitchFamily="18" charset="0"/>
            <a:cs typeface="Times New Roman" panose="02020603050405020304" pitchFamily="18" charset="0"/>
          </a:endParaRPr>
        </a:p>
      </dgm:t>
    </dgm:pt>
    <dgm:pt modelId="{646FB48E-388D-49A1-A5C1-26CDD92D3D24}" type="parTrans" cxnId="{052D34E4-F0D1-4DE1-B727-CCDAE528D7D2}">
      <dgm:prSet/>
      <dgm:spPr/>
      <dgm:t>
        <a:bodyPr/>
        <a:lstStyle/>
        <a:p>
          <a:endParaRPr lang="es-EC"/>
        </a:p>
      </dgm:t>
    </dgm:pt>
    <dgm:pt modelId="{18086326-A047-484D-B848-7C8D49D25F5E}" type="sibTrans" cxnId="{052D34E4-F0D1-4DE1-B727-CCDAE528D7D2}">
      <dgm:prSet/>
      <dgm:spPr/>
      <dgm:t>
        <a:bodyPr/>
        <a:lstStyle/>
        <a:p>
          <a:endParaRPr lang="es-EC"/>
        </a:p>
      </dgm:t>
    </dgm:pt>
    <dgm:pt modelId="{2343C710-FA83-484C-8454-52D13A9A95EC}" type="pres">
      <dgm:prSet presAssocID="{763D5CD1-773B-412A-B2E7-68689F48BF90}" presName="Name0" presStyleCnt="0">
        <dgm:presLayoutVars>
          <dgm:chMax val="7"/>
          <dgm:chPref val="7"/>
          <dgm:dir/>
        </dgm:presLayoutVars>
      </dgm:prSet>
      <dgm:spPr/>
      <dgm:t>
        <a:bodyPr/>
        <a:lstStyle/>
        <a:p>
          <a:endParaRPr lang="en-US"/>
        </a:p>
      </dgm:t>
    </dgm:pt>
    <dgm:pt modelId="{6F502C20-BF41-4ECC-B4B1-63E20F7313B0}" type="pres">
      <dgm:prSet presAssocID="{763D5CD1-773B-412A-B2E7-68689F48BF90}" presName="Name1" presStyleCnt="0"/>
      <dgm:spPr/>
      <dgm:t>
        <a:bodyPr/>
        <a:lstStyle/>
        <a:p>
          <a:endParaRPr lang="en-US"/>
        </a:p>
      </dgm:t>
    </dgm:pt>
    <dgm:pt modelId="{32480907-7BAC-4F27-8AA5-B1743A932000}" type="pres">
      <dgm:prSet presAssocID="{763D5CD1-773B-412A-B2E7-68689F48BF90}" presName="cycle" presStyleCnt="0"/>
      <dgm:spPr/>
      <dgm:t>
        <a:bodyPr/>
        <a:lstStyle/>
        <a:p>
          <a:endParaRPr lang="en-US"/>
        </a:p>
      </dgm:t>
    </dgm:pt>
    <dgm:pt modelId="{48A81563-A225-41B3-83B1-30EFF0E56499}" type="pres">
      <dgm:prSet presAssocID="{763D5CD1-773B-412A-B2E7-68689F48BF90}" presName="srcNode" presStyleLbl="node1" presStyleIdx="0" presStyleCnt="3"/>
      <dgm:spPr/>
      <dgm:t>
        <a:bodyPr/>
        <a:lstStyle/>
        <a:p>
          <a:endParaRPr lang="en-US"/>
        </a:p>
      </dgm:t>
    </dgm:pt>
    <dgm:pt modelId="{68E75480-97E6-4740-9B4E-66A37947C32A}" type="pres">
      <dgm:prSet presAssocID="{763D5CD1-773B-412A-B2E7-68689F48BF90}" presName="conn" presStyleLbl="parChTrans1D2" presStyleIdx="0" presStyleCnt="1"/>
      <dgm:spPr/>
      <dgm:t>
        <a:bodyPr/>
        <a:lstStyle/>
        <a:p>
          <a:endParaRPr lang="en-US"/>
        </a:p>
      </dgm:t>
    </dgm:pt>
    <dgm:pt modelId="{C27EFC95-2BA1-4C73-B031-A05AB5642F44}" type="pres">
      <dgm:prSet presAssocID="{763D5CD1-773B-412A-B2E7-68689F48BF90}" presName="extraNode" presStyleLbl="node1" presStyleIdx="0" presStyleCnt="3"/>
      <dgm:spPr/>
      <dgm:t>
        <a:bodyPr/>
        <a:lstStyle/>
        <a:p>
          <a:endParaRPr lang="en-US"/>
        </a:p>
      </dgm:t>
    </dgm:pt>
    <dgm:pt modelId="{181F4DAE-FEEC-42DB-8830-93C533AFBEE1}" type="pres">
      <dgm:prSet presAssocID="{763D5CD1-773B-412A-B2E7-68689F48BF90}" presName="dstNode" presStyleLbl="node1" presStyleIdx="0" presStyleCnt="3"/>
      <dgm:spPr/>
      <dgm:t>
        <a:bodyPr/>
        <a:lstStyle/>
        <a:p>
          <a:endParaRPr lang="en-US"/>
        </a:p>
      </dgm:t>
    </dgm:pt>
    <dgm:pt modelId="{A4EEDDDC-8375-4BCE-8B0F-701A6B91390F}" type="pres">
      <dgm:prSet presAssocID="{BEA2FCBD-9BD8-49D4-A625-724A04FDF600}" presName="text_1" presStyleLbl="node1" presStyleIdx="0" presStyleCnt="3">
        <dgm:presLayoutVars>
          <dgm:bulletEnabled val="1"/>
        </dgm:presLayoutVars>
      </dgm:prSet>
      <dgm:spPr/>
      <dgm:t>
        <a:bodyPr/>
        <a:lstStyle/>
        <a:p>
          <a:endParaRPr lang="es-EC"/>
        </a:p>
      </dgm:t>
    </dgm:pt>
    <dgm:pt modelId="{6D9C45AE-76A1-4DE9-94A9-FA711AB3C654}" type="pres">
      <dgm:prSet presAssocID="{BEA2FCBD-9BD8-49D4-A625-724A04FDF600}" presName="accent_1" presStyleCnt="0"/>
      <dgm:spPr/>
      <dgm:t>
        <a:bodyPr/>
        <a:lstStyle/>
        <a:p>
          <a:endParaRPr lang="en-US"/>
        </a:p>
      </dgm:t>
    </dgm:pt>
    <dgm:pt modelId="{B8FB318B-5D81-4286-B766-D5814019D190}" type="pres">
      <dgm:prSet presAssocID="{BEA2FCBD-9BD8-49D4-A625-724A04FDF600}" presName="accentRepeatNode" presStyleLbl="solidFgAcc1" presStyleIdx="0" presStyleCnt="3"/>
      <dgm:spPr/>
      <dgm:t>
        <a:bodyPr/>
        <a:lstStyle/>
        <a:p>
          <a:endParaRPr lang="en-US"/>
        </a:p>
      </dgm:t>
    </dgm:pt>
    <dgm:pt modelId="{0B2BCB0A-FB3B-44B8-A15A-7CF7C28BA256}" type="pres">
      <dgm:prSet presAssocID="{C67E2F0F-E46D-48D5-B7A8-8C6D37A702B1}" presName="text_2" presStyleLbl="node1" presStyleIdx="1" presStyleCnt="3">
        <dgm:presLayoutVars>
          <dgm:bulletEnabled val="1"/>
        </dgm:presLayoutVars>
      </dgm:prSet>
      <dgm:spPr/>
      <dgm:t>
        <a:bodyPr/>
        <a:lstStyle/>
        <a:p>
          <a:endParaRPr lang="es-EC"/>
        </a:p>
      </dgm:t>
    </dgm:pt>
    <dgm:pt modelId="{1DE20DA3-3FFF-419D-A945-6213F50F7750}" type="pres">
      <dgm:prSet presAssocID="{C67E2F0F-E46D-48D5-B7A8-8C6D37A702B1}" presName="accent_2" presStyleCnt="0"/>
      <dgm:spPr/>
      <dgm:t>
        <a:bodyPr/>
        <a:lstStyle/>
        <a:p>
          <a:endParaRPr lang="en-US"/>
        </a:p>
      </dgm:t>
    </dgm:pt>
    <dgm:pt modelId="{DD2C4ED6-DF60-406B-B924-AF64E2A2DDCA}" type="pres">
      <dgm:prSet presAssocID="{C67E2F0F-E46D-48D5-B7A8-8C6D37A702B1}" presName="accentRepeatNode" presStyleLbl="solidFgAcc1" presStyleIdx="1" presStyleCnt="3"/>
      <dgm:spPr/>
      <dgm:t>
        <a:bodyPr/>
        <a:lstStyle/>
        <a:p>
          <a:endParaRPr lang="en-US"/>
        </a:p>
      </dgm:t>
    </dgm:pt>
    <dgm:pt modelId="{D88EEDE5-66C4-443A-90E7-7BEA0AC337C0}" type="pres">
      <dgm:prSet presAssocID="{0A2905B3-CE55-4806-93A0-7652004A4233}" presName="text_3" presStyleLbl="node1" presStyleIdx="2" presStyleCnt="3">
        <dgm:presLayoutVars>
          <dgm:bulletEnabled val="1"/>
        </dgm:presLayoutVars>
      </dgm:prSet>
      <dgm:spPr/>
      <dgm:t>
        <a:bodyPr/>
        <a:lstStyle/>
        <a:p>
          <a:endParaRPr lang="en-US"/>
        </a:p>
      </dgm:t>
    </dgm:pt>
    <dgm:pt modelId="{2AF81069-330B-4C39-8E8B-106F79DD455A}" type="pres">
      <dgm:prSet presAssocID="{0A2905B3-CE55-4806-93A0-7652004A4233}" presName="accent_3" presStyleCnt="0"/>
      <dgm:spPr/>
      <dgm:t>
        <a:bodyPr/>
        <a:lstStyle/>
        <a:p>
          <a:endParaRPr lang="en-US"/>
        </a:p>
      </dgm:t>
    </dgm:pt>
    <dgm:pt modelId="{81E573B0-72FC-40B9-8C34-802E3E2D57DC}" type="pres">
      <dgm:prSet presAssocID="{0A2905B3-CE55-4806-93A0-7652004A4233}" presName="accentRepeatNode" presStyleLbl="solidFgAcc1" presStyleIdx="2" presStyleCnt="3"/>
      <dgm:spPr/>
      <dgm:t>
        <a:bodyPr/>
        <a:lstStyle/>
        <a:p>
          <a:endParaRPr lang="en-US"/>
        </a:p>
      </dgm:t>
    </dgm:pt>
  </dgm:ptLst>
  <dgm:cxnLst>
    <dgm:cxn modelId="{6C9E5F31-DF9D-45FE-91B1-2DC83C8F2792}" srcId="{763D5CD1-773B-412A-B2E7-68689F48BF90}" destId="{C67E2F0F-E46D-48D5-B7A8-8C6D37A702B1}" srcOrd="1" destOrd="0" parTransId="{82D70B36-41D4-4826-BBC4-20E265AC6492}" sibTransId="{063D1C18-7D3E-4814-9D2C-8E5E677F266F}"/>
    <dgm:cxn modelId="{D135D623-A8CF-4908-A185-705D77F67119}" srcId="{763D5CD1-773B-412A-B2E7-68689F48BF90}" destId="{BEA2FCBD-9BD8-49D4-A625-724A04FDF600}" srcOrd="0" destOrd="0" parTransId="{6AA61ECC-8F99-4A5E-94D3-1E19464D0BEE}" sibTransId="{BD8D9B24-D0D2-49AA-AEC0-7EAA529C111D}"/>
    <dgm:cxn modelId="{052D34E4-F0D1-4DE1-B727-CCDAE528D7D2}" srcId="{763D5CD1-773B-412A-B2E7-68689F48BF90}" destId="{0A2905B3-CE55-4806-93A0-7652004A4233}" srcOrd="2" destOrd="0" parTransId="{646FB48E-388D-49A1-A5C1-26CDD92D3D24}" sibTransId="{18086326-A047-484D-B848-7C8D49D25F5E}"/>
    <dgm:cxn modelId="{062A1ECC-7FA6-4371-8376-D3D19519FE4B}" type="presOf" srcId="{BD8D9B24-D0D2-49AA-AEC0-7EAA529C111D}" destId="{68E75480-97E6-4740-9B4E-66A37947C32A}" srcOrd="0" destOrd="0" presId="urn:microsoft.com/office/officeart/2008/layout/VerticalCurvedList"/>
    <dgm:cxn modelId="{60C6F0C3-520B-4314-A7D9-49F5CF1ABD9A}" type="presOf" srcId="{BEA2FCBD-9BD8-49D4-A625-724A04FDF600}" destId="{A4EEDDDC-8375-4BCE-8B0F-701A6B91390F}" srcOrd="0" destOrd="0" presId="urn:microsoft.com/office/officeart/2008/layout/VerticalCurvedList"/>
    <dgm:cxn modelId="{A749F612-9968-462E-B2E9-E036EC7646DE}" type="presOf" srcId="{C67E2F0F-E46D-48D5-B7A8-8C6D37A702B1}" destId="{0B2BCB0A-FB3B-44B8-A15A-7CF7C28BA256}" srcOrd="0" destOrd="0" presId="urn:microsoft.com/office/officeart/2008/layout/VerticalCurvedList"/>
    <dgm:cxn modelId="{B9789B9B-8C7E-466F-8237-5319F123154A}" type="presOf" srcId="{763D5CD1-773B-412A-B2E7-68689F48BF90}" destId="{2343C710-FA83-484C-8454-52D13A9A95EC}" srcOrd="0" destOrd="0" presId="urn:microsoft.com/office/officeart/2008/layout/VerticalCurvedList"/>
    <dgm:cxn modelId="{5E5DD893-FE8A-4385-AAE3-3824026F0FD5}" type="presOf" srcId="{0A2905B3-CE55-4806-93A0-7652004A4233}" destId="{D88EEDE5-66C4-443A-90E7-7BEA0AC337C0}" srcOrd="0" destOrd="0" presId="urn:microsoft.com/office/officeart/2008/layout/VerticalCurvedList"/>
    <dgm:cxn modelId="{33F1EA13-32C0-4D55-AF19-0B785CB52F7A}" type="presParOf" srcId="{2343C710-FA83-484C-8454-52D13A9A95EC}" destId="{6F502C20-BF41-4ECC-B4B1-63E20F7313B0}" srcOrd="0" destOrd="0" presId="urn:microsoft.com/office/officeart/2008/layout/VerticalCurvedList"/>
    <dgm:cxn modelId="{9D41BB2E-2E7D-4B35-B9D5-B49A7DAAB194}" type="presParOf" srcId="{6F502C20-BF41-4ECC-B4B1-63E20F7313B0}" destId="{32480907-7BAC-4F27-8AA5-B1743A932000}" srcOrd="0" destOrd="0" presId="urn:microsoft.com/office/officeart/2008/layout/VerticalCurvedList"/>
    <dgm:cxn modelId="{F74F6A57-981C-4BFA-8E73-69EA92E92321}" type="presParOf" srcId="{32480907-7BAC-4F27-8AA5-B1743A932000}" destId="{48A81563-A225-41B3-83B1-30EFF0E56499}" srcOrd="0" destOrd="0" presId="urn:microsoft.com/office/officeart/2008/layout/VerticalCurvedList"/>
    <dgm:cxn modelId="{8C27CA43-D79D-494B-B5E3-2FAC85738946}" type="presParOf" srcId="{32480907-7BAC-4F27-8AA5-B1743A932000}" destId="{68E75480-97E6-4740-9B4E-66A37947C32A}" srcOrd="1" destOrd="0" presId="urn:microsoft.com/office/officeart/2008/layout/VerticalCurvedList"/>
    <dgm:cxn modelId="{99397402-0C9D-46BD-AACA-11C2DDE1BA02}" type="presParOf" srcId="{32480907-7BAC-4F27-8AA5-B1743A932000}" destId="{C27EFC95-2BA1-4C73-B031-A05AB5642F44}" srcOrd="2" destOrd="0" presId="urn:microsoft.com/office/officeart/2008/layout/VerticalCurvedList"/>
    <dgm:cxn modelId="{CEE768D3-32A2-46CB-8C38-30D19509ACD6}" type="presParOf" srcId="{32480907-7BAC-4F27-8AA5-B1743A932000}" destId="{181F4DAE-FEEC-42DB-8830-93C533AFBEE1}" srcOrd="3" destOrd="0" presId="urn:microsoft.com/office/officeart/2008/layout/VerticalCurvedList"/>
    <dgm:cxn modelId="{5067A8EE-7DD3-4C93-9D73-ADABA6F3BF9F}" type="presParOf" srcId="{6F502C20-BF41-4ECC-B4B1-63E20F7313B0}" destId="{A4EEDDDC-8375-4BCE-8B0F-701A6B91390F}" srcOrd="1" destOrd="0" presId="urn:microsoft.com/office/officeart/2008/layout/VerticalCurvedList"/>
    <dgm:cxn modelId="{FCD7513F-58BC-4D0C-9121-658284E91706}" type="presParOf" srcId="{6F502C20-BF41-4ECC-B4B1-63E20F7313B0}" destId="{6D9C45AE-76A1-4DE9-94A9-FA711AB3C654}" srcOrd="2" destOrd="0" presId="urn:microsoft.com/office/officeart/2008/layout/VerticalCurvedList"/>
    <dgm:cxn modelId="{48815F59-573C-4840-A1F4-8675AC9EB3EE}" type="presParOf" srcId="{6D9C45AE-76A1-4DE9-94A9-FA711AB3C654}" destId="{B8FB318B-5D81-4286-B766-D5814019D190}" srcOrd="0" destOrd="0" presId="urn:microsoft.com/office/officeart/2008/layout/VerticalCurvedList"/>
    <dgm:cxn modelId="{7312C175-7E4C-4D9A-902A-1427E7621B4D}" type="presParOf" srcId="{6F502C20-BF41-4ECC-B4B1-63E20F7313B0}" destId="{0B2BCB0A-FB3B-44B8-A15A-7CF7C28BA256}" srcOrd="3" destOrd="0" presId="urn:microsoft.com/office/officeart/2008/layout/VerticalCurvedList"/>
    <dgm:cxn modelId="{80E8D7AB-1C7E-4757-83B8-40A967092C65}" type="presParOf" srcId="{6F502C20-BF41-4ECC-B4B1-63E20F7313B0}" destId="{1DE20DA3-3FFF-419D-A945-6213F50F7750}" srcOrd="4" destOrd="0" presId="urn:microsoft.com/office/officeart/2008/layout/VerticalCurvedList"/>
    <dgm:cxn modelId="{D67DC3B3-6340-482F-8C61-EE9A431CE4A0}" type="presParOf" srcId="{1DE20DA3-3FFF-419D-A945-6213F50F7750}" destId="{DD2C4ED6-DF60-406B-B924-AF64E2A2DDCA}" srcOrd="0" destOrd="0" presId="urn:microsoft.com/office/officeart/2008/layout/VerticalCurvedList"/>
    <dgm:cxn modelId="{B44547B1-F183-4D43-A676-3B7D90115A7B}" type="presParOf" srcId="{6F502C20-BF41-4ECC-B4B1-63E20F7313B0}" destId="{D88EEDE5-66C4-443A-90E7-7BEA0AC337C0}" srcOrd="5" destOrd="0" presId="urn:microsoft.com/office/officeart/2008/layout/VerticalCurvedList"/>
    <dgm:cxn modelId="{C4B41D4F-9594-404A-B948-2FF15AFB2FEA}" type="presParOf" srcId="{6F502C20-BF41-4ECC-B4B1-63E20F7313B0}" destId="{2AF81069-330B-4C39-8E8B-106F79DD455A}" srcOrd="6" destOrd="0" presId="urn:microsoft.com/office/officeart/2008/layout/VerticalCurvedList"/>
    <dgm:cxn modelId="{A0070538-F9C9-4444-B668-7753713A1496}" type="presParOf" srcId="{2AF81069-330B-4C39-8E8B-106F79DD455A}" destId="{81E573B0-72FC-40B9-8C34-802E3E2D57DC}"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C666F67F-021D-4168-AE2D-68EBCDEA4924}" type="presOf" srcId="{5142D3A9-5739-4661-ABFB-862D967CA231}" destId="{F1005ED9-2AC1-43BF-91E4-2A17B347AC1A}" srcOrd="0" destOrd="0" presId="urn:microsoft.com/office/officeart/2005/8/layout/hChevron3"/>
    <dgm:cxn modelId="{BAD8B0D4-FB92-47AC-9072-CBF2D4DA0DB5}" type="presOf" srcId="{86BC7797-A518-4648-B5EA-52E6581F56CF}" destId="{34BD397B-1A39-4CAA-8CD8-A565B183D53D}" srcOrd="0" destOrd="0" presId="urn:microsoft.com/office/officeart/2005/8/layout/hChevron3"/>
    <dgm:cxn modelId="{85B53F05-9C26-4C47-B581-E038EC9008D1}" type="presOf" srcId="{60AD7A1D-FB0F-443F-A9E5-5CE1D415ED1E}" destId="{EFEFE17D-562F-422E-9A8B-6EBBC6475B9C}"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CC8E66DC-8EED-4881-9DA1-AB5395C3BF72}" type="presOf" srcId="{28B05722-5DA8-4E82-8B1D-359F1E707293}" destId="{28DACE30-B1FB-4E46-9800-D47DF095E7C4}" srcOrd="0" destOrd="0" presId="urn:microsoft.com/office/officeart/2005/8/layout/hChevron3"/>
    <dgm:cxn modelId="{355A858F-48C0-4F2C-8F0A-7CC30CA32A9E}" type="presOf" srcId="{01073E20-46F2-48EE-9087-F98DA95A6325}" destId="{84C4943A-E80F-4AC5-88DF-CC6C0CBCCC38}"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94DA8A94-8706-4CF7-A59C-82439D6C5E67}" type="presOf" srcId="{B2B6B42C-ABCC-4B52-B9F5-FE1E822C42EC}" destId="{28477D48-2258-423E-A969-AA8AEC15BDD1}"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24660B48-5AC8-4C14-87D5-3334654C7D39}" type="presOf" srcId="{EDAA1E35-EFA3-4CBA-96E4-20F69DC08953}" destId="{1C514283-BEAC-4D68-97C1-85EAEA87B1E2}" srcOrd="0" destOrd="0" presId="urn:microsoft.com/office/officeart/2005/8/layout/hChevron3"/>
    <dgm:cxn modelId="{3C3F4456-5090-46A8-85A8-9EA84FCB1CAC}" type="presParOf" srcId="{F1005ED9-2AC1-43BF-91E4-2A17B347AC1A}" destId="{84C4943A-E80F-4AC5-88DF-CC6C0CBCCC38}" srcOrd="0" destOrd="0" presId="urn:microsoft.com/office/officeart/2005/8/layout/hChevron3"/>
    <dgm:cxn modelId="{A4B9BFA3-FCBF-4D2A-A612-3A276F0E3C78}" type="presParOf" srcId="{F1005ED9-2AC1-43BF-91E4-2A17B347AC1A}" destId="{B65E157A-B99B-4B6D-BA9B-CA50EEADD8B7}" srcOrd="1" destOrd="0" presId="urn:microsoft.com/office/officeart/2005/8/layout/hChevron3"/>
    <dgm:cxn modelId="{58BFA0E2-07B7-4307-9A1A-203BFE77FE45}" type="presParOf" srcId="{F1005ED9-2AC1-43BF-91E4-2A17B347AC1A}" destId="{28DACE30-B1FB-4E46-9800-D47DF095E7C4}" srcOrd="2" destOrd="0" presId="urn:microsoft.com/office/officeart/2005/8/layout/hChevron3"/>
    <dgm:cxn modelId="{EAD98260-0C3D-49C7-99DD-8D2B21C26574}" type="presParOf" srcId="{F1005ED9-2AC1-43BF-91E4-2A17B347AC1A}" destId="{F3533C64-0F1A-4B66-9EE5-BE9D2BA4D592}" srcOrd="3" destOrd="0" presId="urn:microsoft.com/office/officeart/2005/8/layout/hChevron3"/>
    <dgm:cxn modelId="{87334F10-8F40-4C75-A611-1138CFDA3FA3}" type="presParOf" srcId="{F1005ED9-2AC1-43BF-91E4-2A17B347AC1A}" destId="{34BD397B-1A39-4CAA-8CD8-A565B183D53D}" srcOrd="4" destOrd="0" presId="urn:microsoft.com/office/officeart/2005/8/layout/hChevron3"/>
    <dgm:cxn modelId="{535F6EF5-150F-4304-BEE5-274598571EC2}" type="presParOf" srcId="{F1005ED9-2AC1-43BF-91E4-2A17B347AC1A}" destId="{389ACE94-9087-4132-A7D7-1C4E7AA8393A}" srcOrd="5" destOrd="0" presId="urn:microsoft.com/office/officeart/2005/8/layout/hChevron3"/>
    <dgm:cxn modelId="{12C7E59D-1386-467D-905C-3C13C014D27C}" type="presParOf" srcId="{F1005ED9-2AC1-43BF-91E4-2A17B347AC1A}" destId="{1C514283-BEAC-4D68-97C1-85EAEA87B1E2}" srcOrd="6" destOrd="0" presId="urn:microsoft.com/office/officeart/2005/8/layout/hChevron3"/>
    <dgm:cxn modelId="{7F1A3A04-A722-44AB-8379-85D6461754D4}" type="presParOf" srcId="{F1005ED9-2AC1-43BF-91E4-2A17B347AC1A}" destId="{333FDC1D-108D-456B-B82D-8F5E7C1CF085}" srcOrd="7" destOrd="0" presId="urn:microsoft.com/office/officeart/2005/8/layout/hChevron3"/>
    <dgm:cxn modelId="{D4641132-C411-4BF7-B5F5-3B6106438052}" type="presParOf" srcId="{F1005ED9-2AC1-43BF-91E4-2A17B347AC1A}" destId="{EFEFE17D-562F-422E-9A8B-6EBBC6475B9C}" srcOrd="8" destOrd="0" presId="urn:microsoft.com/office/officeart/2005/8/layout/hChevron3"/>
    <dgm:cxn modelId="{6EA91C33-F025-4C99-9C32-6002B89D482E}" type="presParOf" srcId="{F1005ED9-2AC1-43BF-91E4-2A17B347AC1A}" destId="{CC783C34-A849-4412-909D-D3FD88FE59BA}" srcOrd="9" destOrd="0" presId="urn:microsoft.com/office/officeart/2005/8/layout/hChevron3"/>
    <dgm:cxn modelId="{A265F646-36C0-4CAF-A0C1-90AE6D7B8B50}"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A90E9C11-21A7-4E37-B236-B5DF8E2C4B69}" type="presOf" srcId="{B2B6B42C-ABCC-4B52-B9F5-FE1E822C42EC}" destId="{28477D48-2258-423E-A969-AA8AEC15BDD1}" srcOrd="0" destOrd="0" presId="urn:microsoft.com/office/officeart/2005/8/layout/hChevron3"/>
    <dgm:cxn modelId="{FCAB4332-076E-4AD1-BD6E-84B013204622}" type="presOf" srcId="{60AD7A1D-FB0F-443F-A9E5-5CE1D415ED1E}" destId="{EFEFE17D-562F-422E-9A8B-6EBBC6475B9C}" srcOrd="0" destOrd="0" presId="urn:microsoft.com/office/officeart/2005/8/layout/hChevron3"/>
    <dgm:cxn modelId="{02F54B5F-D6BA-4291-9876-F7C53266994F}" type="presOf" srcId="{28B05722-5DA8-4E82-8B1D-359F1E707293}" destId="{28DACE30-B1FB-4E46-9800-D47DF095E7C4}"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A317AAEF-713A-40C9-A56B-B365D201253D}" type="presOf" srcId="{EDAA1E35-EFA3-4CBA-96E4-20F69DC08953}" destId="{1C514283-BEAC-4D68-97C1-85EAEA87B1E2}"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98DF77F2-CAF3-4811-8D1E-E6D78135F27A}" type="presOf" srcId="{86BC7797-A518-4648-B5EA-52E6581F56CF}" destId="{34BD397B-1A39-4CAA-8CD8-A565B183D53D}"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28F97846-3225-4544-846B-493A12AA6EAF}" type="presOf" srcId="{5142D3A9-5739-4661-ABFB-862D967CA231}" destId="{F1005ED9-2AC1-43BF-91E4-2A17B347AC1A}"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0092C0B6-D8EA-4249-8468-ED8F1726E185}" type="presOf" srcId="{01073E20-46F2-48EE-9087-F98DA95A6325}" destId="{84C4943A-E80F-4AC5-88DF-CC6C0CBCCC38}"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2FD060BD-12D5-4682-B7BA-E04048E10253}" type="presParOf" srcId="{F1005ED9-2AC1-43BF-91E4-2A17B347AC1A}" destId="{84C4943A-E80F-4AC5-88DF-CC6C0CBCCC38}" srcOrd="0" destOrd="0" presId="urn:microsoft.com/office/officeart/2005/8/layout/hChevron3"/>
    <dgm:cxn modelId="{3B497C24-C575-49FF-9561-B0868B8998B2}" type="presParOf" srcId="{F1005ED9-2AC1-43BF-91E4-2A17B347AC1A}" destId="{B65E157A-B99B-4B6D-BA9B-CA50EEADD8B7}" srcOrd="1" destOrd="0" presId="urn:microsoft.com/office/officeart/2005/8/layout/hChevron3"/>
    <dgm:cxn modelId="{2C719EAD-BCF3-427E-AADE-EC66542D5BA2}" type="presParOf" srcId="{F1005ED9-2AC1-43BF-91E4-2A17B347AC1A}" destId="{28DACE30-B1FB-4E46-9800-D47DF095E7C4}" srcOrd="2" destOrd="0" presId="urn:microsoft.com/office/officeart/2005/8/layout/hChevron3"/>
    <dgm:cxn modelId="{4A953B4D-B5BA-4B09-839D-E3EA322069FA}" type="presParOf" srcId="{F1005ED9-2AC1-43BF-91E4-2A17B347AC1A}" destId="{F3533C64-0F1A-4B66-9EE5-BE9D2BA4D592}" srcOrd="3" destOrd="0" presId="urn:microsoft.com/office/officeart/2005/8/layout/hChevron3"/>
    <dgm:cxn modelId="{D66041EB-8E8D-4859-AAC5-F54F1A112B14}" type="presParOf" srcId="{F1005ED9-2AC1-43BF-91E4-2A17B347AC1A}" destId="{34BD397B-1A39-4CAA-8CD8-A565B183D53D}" srcOrd="4" destOrd="0" presId="urn:microsoft.com/office/officeart/2005/8/layout/hChevron3"/>
    <dgm:cxn modelId="{1EB7F518-E54C-4A83-917B-5785535341A7}" type="presParOf" srcId="{F1005ED9-2AC1-43BF-91E4-2A17B347AC1A}" destId="{389ACE94-9087-4132-A7D7-1C4E7AA8393A}" srcOrd="5" destOrd="0" presId="urn:microsoft.com/office/officeart/2005/8/layout/hChevron3"/>
    <dgm:cxn modelId="{FF7D97AC-6EB8-4604-B68D-18C2EEC85B76}" type="presParOf" srcId="{F1005ED9-2AC1-43BF-91E4-2A17B347AC1A}" destId="{1C514283-BEAC-4D68-97C1-85EAEA87B1E2}" srcOrd="6" destOrd="0" presId="urn:microsoft.com/office/officeart/2005/8/layout/hChevron3"/>
    <dgm:cxn modelId="{4429AB6F-55BA-471E-8936-D342D95F71FD}" type="presParOf" srcId="{F1005ED9-2AC1-43BF-91E4-2A17B347AC1A}" destId="{333FDC1D-108D-456B-B82D-8F5E7C1CF085}" srcOrd="7" destOrd="0" presId="urn:microsoft.com/office/officeart/2005/8/layout/hChevron3"/>
    <dgm:cxn modelId="{56CA826C-A9CA-4236-AA9B-4F9446286753}" type="presParOf" srcId="{F1005ED9-2AC1-43BF-91E4-2A17B347AC1A}" destId="{EFEFE17D-562F-422E-9A8B-6EBBC6475B9C}" srcOrd="8" destOrd="0" presId="urn:microsoft.com/office/officeart/2005/8/layout/hChevron3"/>
    <dgm:cxn modelId="{D96018FD-515F-4218-AA88-E0CD34B8A939}" type="presParOf" srcId="{F1005ED9-2AC1-43BF-91E4-2A17B347AC1A}" destId="{CC783C34-A849-4412-909D-D3FD88FE59BA}" srcOrd="9" destOrd="0" presId="urn:microsoft.com/office/officeart/2005/8/layout/hChevron3"/>
    <dgm:cxn modelId="{242008B9-26A1-4BC9-A30F-1FFAA9544FEE}"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6678C8E1-D55F-4B37-8302-F80E9D3B654B}" type="presOf" srcId="{B2B6B42C-ABCC-4B52-B9F5-FE1E822C42EC}" destId="{28477D48-2258-423E-A969-AA8AEC15BDD1}" srcOrd="0" destOrd="0" presId="urn:microsoft.com/office/officeart/2005/8/layout/hChevron3"/>
    <dgm:cxn modelId="{D8115A7D-5471-4C5D-A6AB-44FBEFDEB870}" type="presOf" srcId="{EDAA1E35-EFA3-4CBA-96E4-20F69DC08953}" destId="{1C514283-BEAC-4D68-97C1-85EAEA87B1E2}" srcOrd="0" destOrd="0" presId="urn:microsoft.com/office/officeart/2005/8/layout/hChevron3"/>
    <dgm:cxn modelId="{B399EF91-1518-47EB-8ADB-DA36FDF60FF3}" type="presOf" srcId="{86BC7797-A518-4648-B5EA-52E6581F56CF}" destId="{34BD397B-1A39-4CAA-8CD8-A565B183D53D}"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793853F2-0E07-427A-A5DD-F8BE0D91D73A}" type="presOf" srcId="{28B05722-5DA8-4E82-8B1D-359F1E707293}" destId="{28DACE30-B1FB-4E46-9800-D47DF095E7C4}"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75F74921-781D-4630-A054-31873A598D66}" type="presOf" srcId="{5142D3A9-5739-4661-ABFB-862D967CA231}" destId="{F1005ED9-2AC1-43BF-91E4-2A17B347AC1A}"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EED9C1D2-5353-4C20-A7B9-1C6D16D0006F}" type="presOf" srcId="{01073E20-46F2-48EE-9087-F98DA95A6325}" destId="{84C4943A-E80F-4AC5-88DF-CC6C0CBCCC38}"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74C3BB85-48F8-4F53-8568-81A82927E09F}" type="presOf" srcId="{60AD7A1D-FB0F-443F-A9E5-5CE1D415ED1E}" destId="{EFEFE17D-562F-422E-9A8B-6EBBC6475B9C}" srcOrd="0" destOrd="0" presId="urn:microsoft.com/office/officeart/2005/8/layout/hChevron3"/>
    <dgm:cxn modelId="{E5162D2C-683C-4E3D-916C-764D85A87372}" type="presParOf" srcId="{F1005ED9-2AC1-43BF-91E4-2A17B347AC1A}" destId="{84C4943A-E80F-4AC5-88DF-CC6C0CBCCC38}" srcOrd="0" destOrd="0" presId="urn:microsoft.com/office/officeart/2005/8/layout/hChevron3"/>
    <dgm:cxn modelId="{B6153BE7-E78E-408E-8C04-313296448CC2}" type="presParOf" srcId="{F1005ED9-2AC1-43BF-91E4-2A17B347AC1A}" destId="{B65E157A-B99B-4B6D-BA9B-CA50EEADD8B7}" srcOrd="1" destOrd="0" presId="urn:microsoft.com/office/officeart/2005/8/layout/hChevron3"/>
    <dgm:cxn modelId="{5E7791CB-5FB2-4697-84D8-DE7989EAC8A6}" type="presParOf" srcId="{F1005ED9-2AC1-43BF-91E4-2A17B347AC1A}" destId="{28DACE30-B1FB-4E46-9800-D47DF095E7C4}" srcOrd="2" destOrd="0" presId="urn:microsoft.com/office/officeart/2005/8/layout/hChevron3"/>
    <dgm:cxn modelId="{21F8897F-826D-4ACD-876F-35AD7420729F}" type="presParOf" srcId="{F1005ED9-2AC1-43BF-91E4-2A17B347AC1A}" destId="{F3533C64-0F1A-4B66-9EE5-BE9D2BA4D592}" srcOrd="3" destOrd="0" presId="urn:microsoft.com/office/officeart/2005/8/layout/hChevron3"/>
    <dgm:cxn modelId="{4C3C56FD-C33B-4426-86B2-C2C82B03DAC5}" type="presParOf" srcId="{F1005ED9-2AC1-43BF-91E4-2A17B347AC1A}" destId="{34BD397B-1A39-4CAA-8CD8-A565B183D53D}" srcOrd="4" destOrd="0" presId="urn:microsoft.com/office/officeart/2005/8/layout/hChevron3"/>
    <dgm:cxn modelId="{3F042523-FF9C-4EC5-BD0D-39C21C8686AD}" type="presParOf" srcId="{F1005ED9-2AC1-43BF-91E4-2A17B347AC1A}" destId="{389ACE94-9087-4132-A7D7-1C4E7AA8393A}" srcOrd="5" destOrd="0" presId="urn:microsoft.com/office/officeart/2005/8/layout/hChevron3"/>
    <dgm:cxn modelId="{A296547A-C297-48D7-983C-F47B22443416}" type="presParOf" srcId="{F1005ED9-2AC1-43BF-91E4-2A17B347AC1A}" destId="{1C514283-BEAC-4D68-97C1-85EAEA87B1E2}" srcOrd="6" destOrd="0" presId="urn:microsoft.com/office/officeart/2005/8/layout/hChevron3"/>
    <dgm:cxn modelId="{0711FADE-66D5-469F-A6BE-A8CF58B9414D}" type="presParOf" srcId="{F1005ED9-2AC1-43BF-91E4-2A17B347AC1A}" destId="{333FDC1D-108D-456B-B82D-8F5E7C1CF085}" srcOrd="7" destOrd="0" presId="urn:microsoft.com/office/officeart/2005/8/layout/hChevron3"/>
    <dgm:cxn modelId="{2D9B3017-2C2C-4041-A1FF-8AA8E446FAE1}" type="presParOf" srcId="{F1005ED9-2AC1-43BF-91E4-2A17B347AC1A}" destId="{EFEFE17D-562F-422E-9A8B-6EBBC6475B9C}" srcOrd="8" destOrd="0" presId="urn:microsoft.com/office/officeart/2005/8/layout/hChevron3"/>
    <dgm:cxn modelId="{17AA819C-F23A-4A34-B5F6-656A320130A1}" type="presParOf" srcId="{F1005ED9-2AC1-43BF-91E4-2A17B347AC1A}" destId="{CC783C34-A849-4412-909D-D3FD88FE59BA}" srcOrd="9" destOrd="0" presId="urn:microsoft.com/office/officeart/2005/8/layout/hChevron3"/>
    <dgm:cxn modelId="{FB3B2253-1484-4A3F-B7D8-FD2C22081863}"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5A7C1EE6-4B70-43F9-BE61-41AE8EB40633}" type="doc">
      <dgm:prSet loTypeId="urn:microsoft.com/office/officeart/2008/layout/VerticalCurvedList" loCatId="list" qsTypeId="urn:microsoft.com/office/officeart/2005/8/quickstyle/simple3" qsCatId="simple" csTypeId="urn:microsoft.com/office/officeart/2005/8/colors/colorful5" csCatId="colorful" phldr="1"/>
      <dgm:spPr/>
      <dgm:t>
        <a:bodyPr/>
        <a:lstStyle/>
        <a:p>
          <a:endParaRPr lang="es-EC"/>
        </a:p>
      </dgm:t>
    </dgm:pt>
    <dgm:pt modelId="{DD9B332F-5094-45DD-A1C0-85266021F96A}">
      <dgm:prSet phldrT="[Texto]"/>
      <dgm:spPr/>
      <dgm:t>
        <a:bodyPr/>
        <a:lstStyle/>
        <a:p>
          <a:r>
            <a:rPr lang="es-EC" dirty="0" smtClean="0">
              <a:latin typeface="Times New Roman" panose="02020603050405020304" pitchFamily="18" charset="0"/>
              <a:cs typeface="Times New Roman" panose="02020603050405020304" pitchFamily="18" charset="0"/>
            </a:rPr>
            <a:t>Equipo GNSS 1 frecuencia</a:t>
          </a:r>
          <a:endParaRPr lang="es-EC" dirty="0">
            <a:latin typeface="Times New Roman" panose="02020603050405020304" pitchFamily="18" charset="0"/>
            <a:cs typeface="Times New Roman" panose="02020603050405020304" pitchFamily="18" charset="0"/>
          </a:endParaRPr>
        </a:p>
      </dgm:t>
    </dgm:pt>
    <dgm:pt modelId="{BD6AAD9D-32AF-452E-A0FD-7C50EE71E63D}" type="parTrans" cxnId="{9B087D0E-6E51-4FF3-ADE8-129C334DEA52}">
      <dgm:prSet/>
      <dgm:spPr/>
      <dgm:t>
        <a:bodyPr/>
        <a:lstStyle/>
        <a:p>
          <a:endParaRPr lang="es-EC"/>
        </a:p>
      </dgm:t>
    </dgm:pt>
    <dgm:pt modelId="{53066F2A-1E78-44F2-8FB2-7647C2D2F85F}" type="sibTrans" cxnId="{9B087D0E-6E51-4FF3-ADE8-129C334DEA52}">
      <dgm:prSet/>
      <dgm:spPr/>
      <dgm:t>
        <a:bodyPr/>
        <a:lstStyle/>
        <a:p>
          <a:endParaRPr lang="es-EC"/>
        </a:p>
      </dgm:t>
    </dgm:pt>
    <dgm:pt modelId="{0CDF926E-4099-48F9-93DE-B189AA9F3C85}">
      <dgm:prSet phldrT="[Texto]"/>
      <dgm:spPr/>
      <dgm:t>
        <a:bodyPr/>
        <a:lstStyle/>
        <a:p>
          <a:r>
            <a:rPr lang="es-EC" dirty="0" smtClean="0">
              <a:latin typeface="Times New Roman" panose="02020603050405020304" pitchFamily="18" charset="0"/>
              <a:cs typeface="Times New Roman" panose="02020603050405020304" pitchFamily="18" charset="0"/>
            </a:rPr>
            <a:t>15 min de rastreo</a:t>
          </a:r>
          <a:endParaRPr lang="es-EC" dirty="0">
            <a:latin typeface="Times New Roman" panose="02020603050405020304" pitchFamily="18" charset="0"/>
            <a:cs typeface="Times New Roman" panose="02020603050405020304" pitchFamily="18" charset="0"/>
          </a:endParaRPr>
        </a:p>
      </dgm:t>
    </dgm:pt>
    <dgm:pt modelId="{01C42043-50CD-4513-8625-F4A59B3DBA29}" type="parTrans" cxnId="{42A58093-8E2E-4EB3-BE4D-AF4DC05CA7E8}">
      <dgm:prSet/>
      <dgm:spPr/>
      <dgm:t>
        <a:bodyPr/>
        <a:lstStyle/>
        <a:p>
          <a:endParaRPr lang="es-EC"/>
        </a:p>
      </dgm:t>
    </dgm:pt>
    <dgm:pt modelId="{FD3F1D49-C7EA-42C2-9F08-7BCF060BA56A}" type="sibTrans" cxnId="{42A58093-8E2E-4EB3-BE4D-AF4DC05CA7E8}">
      <dgm:prSet/>
      <dgm:spPr/>
      <dgm:t>
        <a:bodyPr/>
        <a:lstStyle/>
        <a:p>
          <a:endParaRPr lang="es-EC"/>
        </a:p>
      </dgm:t>
    </dgm:pt>
    <dgm:pt modelId="{DB449020-FB51-4CB4-AFA0-DAECB938C0DA}">
      <dgm:prSet phldrT="[Texto]"/>
      <dgm:spPr/>
      <dgm:t>
        <a:bodyPr/>
        <a:lstStyle/>
        <a:p>
          <a:r>
            <a:rPr lang="es-EC" dirty="0" smtClean="0">
              <a:latin typeface="Times New Roman" panose="02020603050405020304" pitchFamily="18" charset="0"/>
              <a:cs typeface="Times New Roman" panose="02020603050405020304" pitchFamily="18" charset="0"/>
            </a:rPr>
            <a:t>Intervalo de 5 segundos</a:t>
          </a:r>
        </a:p>
      </dgm:t>
    </dgm:pt>
    <dgm:pt modelId="{0735ACF2-F30D-4F66-9663-544E464F76F5}" type="parTrans" cxnId="{93DAD597-15F8-4D33-93AE-539163581480}">
      <dgm:prSet/>
      <dgm:spPr/>
      <dgm:t>
        <a:bodyPr/>
        <a:lstStyle/>
        <a:p>
          <a:endParaRPr lang="es-EC"/>
        </a:p>
      </dgm:t>
    </dgm:pt>
    <dgm:pt modelId="{F4E94D6E-26A6-4C52-A83F-DA99D7A9F9EE}" type="sibTrans" cxnId="{93DAD597-15F8-4D33-93AE-539163581480}">
      <dgm:prSet/>
      <dgm:spPr/>
      <dgm:t>
        <a:bodyPr/>
        <a:lstStyle/>
        <a:p>
          <a:endParaRPr lang="es-EC"/>
        </a:p>
      </dgm:t>
    </dgm:pt>
    <dgm:pt modelId="{15909F8B-2619-4FB7-AD64-3E35ADE10F5C}">
      <dgm:prSet phldrT="[Texto]"/>
      <dgm:spPr/>
      <dgm:t>
        <a:bodyPr/>
        <a:lstStyle/>
        <a:p>
          <a:r>
            <a:rPr lang="es-EC" dirty="0" smtClean="0">
              <a:latin typeface="Times New Roman" panose="02020603050405020304" pitchFamily="18" charset="0"/>
              <a:cs typeface="Times New Roman" panose="02020603050405020304" pitchFamily="18" charset="0"/>
            </a:rPr>
            <a:t>Máscara de elevación 15 grados</a:t>
          </a:r>
        </a:p>
      </dgm:t>
    </dgm:pt>
    <dgm:pt modelId="{F57CAFB8-54D6-40E7-B974-E07095FC0E0F}" type="parTrans" cxnId="{5DBA5A0F-D960-4408-8D7F-473092F04FE0}">
      <dgm:prSet/>
      <dgm:spPr/>
      <dgm:t>
        <a:bodyPr/>
        <a:lstStyle/>
        <a:p>
          <a:endParaRPr lang="es-EC"/>
        </a:p>
      </dgm:t>
    </dgm:pt>
    <dgm:pt modelId="{B557A0B1-9617-4143-B2D3-A52325A4EC25}" type="sibTrans" cxnId="{5DBA5A0F-D960-4408-8D7F-473092F04FE0}">
      <dgm:prSet/>
      <dgm:spPr/>
      <dgm:t>
        <a:bodyPr/>
        <a:lstStyle/>
        <a:p>
          <a:endParaRPr lang="es-EC"/>
        </a:p>
      </dgm:t>
    </dgm:pt>
    <dgm:pt modelId="{969C97C4-0CC7-41F5-B78B-3F209BB74698}">
      <dgm:prSet phldrT="[Texto]"/>
      <dgm:spPr/>
      <dgm:t>
        <a:bodyPr/>
        <a:lstStyle/>
        <a:p>
          <a:r>
            <a:rPr lang="es-EC" dirty="0" smtClean="0">
              <a:latin typeface="Times New Roman" panose="02020603050405020304" pitchFamily="18" charset="0"/>
              <a:cs typeface="Times New Roman" panose="02020603050405020304" pitchFamily="18" charset="0"/>
            </a:rPr>
            <a:t>Base EPEC</a:t>
          </a:r>
        </a:p>
      </dgm:t>
    </dgm:pt>
    <dgm:pt modelId="{004FA5C9-7BA9-4096-9CC3-57FB38630171}" type="parTrans" cxnId="{1E8A93B0-7DC1-4346-9898-16691FF8C01D}">
      <dgm:prSet/>
      <dgm:spPr/>
      <dgm:t>
        <a:bodyPr/>
        <a:lstStyle/>
        <a:p>
          <a:endParaRPr lang="es-EC"/>
        </a:p>
      </dgm:t>
    </dgm:pt>
    <dgm:pt modelId="{91308336-A2D0-4869-AD6E-41753C64B380}" type="sibTrans" cxnId="{1E8A93B0-7DC1-4346-9898-16691FF8C01D}">
      <dgm:prSet/>
      <dgm:spPr/>
      <dgm:t>
        <a:bodyPr/>
        <a:lstStyle/>
        <a:p>
          <a:endParaRPr lang="es-EC"/>
        </a:p>
      </dgm:t>
    </dgm:pt>
    <dgm:pt modelId="{3BD2E57D-94C8-4A9F-B6F1-35975983679C}">
      <dgm:prSet phldrT="[Texto]"/>
      <dgm:spPr/>
      <dgm:t>
        <a:bodyPr/>
        <a:lstStyle/>
        <a:p>
          <a:r>
            <a:rPr lang="es-EC" dirty="0" smtClean="0">
              <a:latin typeface="Times New Roman" panose="02020603050405020304" pitchFamily="18" charset="0"/>
              <a:cs typeface="Times New Roman" panose="02020603050405020304" pitchFamily="18" charset="0"/>
            </a:rPr>
            <a:t>Método: Estático rápido</a:t>
          </a:r>
          <a:endParaRPr lang="es-EC" dirty="0">
            <a:latin typeface="Times New Roman" panose="02020603050405020304" pitchFamily="18" charset="0"/>
            <a:cs typeface="Times New Roman" panose="02020603050405020304" pitchFamily="18" charset="0"/>
          </a:endParaRPr>
        </a:p>
      </dgm:t>
    </dgm:pt>
    <dgm:pt modelId="{B1516AD7-58F1-4E66-9B1E-C2C4DB704D32}" type="parTrans" cxnId="{5C0E5396-9132-48E8-A1E7-5DAC63D99B9F}">
      <dgm:prSet/>
      <dgm:spPr/>
      <dgm:t>
        <a:bodyPr/>
        <a:lstStyle/>
        <a:p>
          <a:endParaRPr lang="en-US"/>
        </a:p>
      </dgm:t>
    </dgm:pt>
    <dgm:pt modelId="{756DBF39-4D1E-4733-A7C8-C786E3F046F1}" type="sibTrans" cxnId="{5C0E5396-9132-48E8-A1E7-5DAC63D99B9F}">
      <dgm:prSet/>
      <dgm:spPr/>
      <dgm:t>
        <a:bodyPr/>
        <a:lstStyle/>
        <a:p>
          <a:endParaRPr lang="en-US"/>
        </a:p>
      </dgm:t>
    </dgm:pt>
    <dgm:pt modelId="{2D10B6CC-FEF2-497A-A4DE-39D00B3FCCA4}" type="pres">
      <dgm:prSet presAssocID="{5A7C1EE6-4B70-43F9-BE61-41AE8EB40633}" presName="Name0" presStyleCnt="0">
        <dgm:presLayoutVars>
          <dgm:chMax val="7"/>
          <dgm:chPref val="7"/>
          <dgm:dir/>
        </dgm:presLayoutVars>
      </dgm:prSet>
      <dgm:spPr/>
      <dgm:t>
        <a:bodyPr/>
        <a:lstStyle/>
        <a:p>
          <a:endParaRPr lang="en-US"/>
        </a:p>
      </dgm:t>
    </dgm:pt>
    <dgm:pt modelId="{D5F0EBD5-FF4B-4C3C-9E4F-94604FC1328A}" type="pres">
      <dgm:prSet presAssocID="{5A7C1EE6-4B70-43F9-BE61-41AE8EB40633}" presName="Name1" presStyleCnt="0"/>
      <dgm:spPr/>
      <dgm:t>
        <a:bodyPr/>
        <a:lstStyle/>
        <a:p>
          <a:endParaRPr lang="en-US"/>
        </a:p>
      </dgm:t>
    </dgm:pt>
    <dgm:pt modelId="{560F2DFB-5E42-4DFA-8585-27808DEDF469}" type="pres">
      <dgm:prSet presAssocID="{5A7C1EE6-4B70-43F9-BE61-41AE8EB40633}" presName="cycle" presStyleCnt="0"/>
      <dgm:spPr/>
      <dgm:t>
        <a:bodyPr/>
        <a:lstStyle/>
        <a:p>
          <a:endParaRPr lang="en-US"/>
        </a:p>
      </dgm:t>
    </dgm:pt>
    <dgm:pt modelId="{9C96B279-5340-417D-B265-CE070EF089FC}" type="pres">
      <dgm:prSet presAssocID="{5A7C1EE6-4B70-43F9-BE61-41AE8EB40633}" presName="srcNode" presStyleLbl="node1" presStyleIdx="0" presStyleCnt="6"/>
      <dgm:spPr/>
      <dgm:t>
        <a:bodyPr/>
        <a:lstStyle/>
        <a:p>
          <a:endParaRPr lang="en-US"/>
        </a:p>
      </dgm:t>
    </dgm:pt>
    <dgm:pt modelId="{73241B43-4176-41B4-A0C0-030DBCDCE6DF}" type="pres">
      <dgm:prSet presAssocID="{5A7C1EE6-4B70-43F9-BE61-41AE8EB40633}" presName="conn" presStyleLbl="parChTrans1D2" presStyleIdx="0" presStyleCnt="1"/>
      <dgm:spPr/>
      <dgm:t>
        <a:bodyPr/>
        <a:lstStyle/>
        <a:p>
          <a:endParaRPr lang="en-US"/>
        </a:p>
      </dgm:t>
    </dgm:pt>
    <dgm:pt modelId="{16ADC16C-474F-46D4-95B3-0862F7D0BE9A}" type="pres">
      <dgm:prSet presAssocID="{5A7C1EE6-4B70-43F9-BE61-41AE8EB40633}" presName="extraNode" presStyleLbl="node1" presStyleIdx="0" presStyleCnt="6"/>
      <dgm:spPr/>
      <dgm:t>
        <a:bodyPr/>
        <a:lstStyle/>
        <a:p>
          <a:endParaRPr lang="en-US"/>
        </a:p>
      </dgm:t>
    </dgm:pt>
    <dgm:pt modelId="{9388426A-3153-4393-889D-B96898CA1AF5}" type="pres">
      <dgm:prSet presAssocID="{5A7C1EE6-4B70-43F9-BE61-41AE8EB40633}" presName="dstNode" presStyleLbl="node1" presStyleIdx="0" presStyleCnt="6"/>
      <dgm:spPr/>
      <dgm:t>
        <a:bodyPr/>
        <a:lstStyle/>
        <a:p>
          <a:endParaRPr lang="en-US"/>
        </a:p>
      </dgm:t>
    </dgm:pt>
    <dgm:pt modelId="{6454F752-32AD-4578-9B61-C5026E0970AA}" type="pres">
      <dgm:prSet presAssocID="{DD9B332F-5094-45DD-A1C0-85266021F96A}" presName="text_1" presStyleLbl="node1" presStyleIdx="0" presStyleCnt="6">
        <dgm:presLayoutVars>
          <dgm:bulletEnabled val="1"/>
        </dgm:presLayoutVars>
      </dgm:prSet>
      <dgm:spPr/>
      <dgm:t>
        <a:bodyPr/>
        <a:lstStyle/>
        <a:p>
          <a:endParaRPr lang="en-US"/>
        </a:p>
      </dgm:t>
    </dgm:pt>
    <dgm:pt modelId="{6B74D391-9F81-4EEE-B97E-EB418A83C990}" type="pres">
      <dgm:prSet presAssocID="{DD9B332F-5094-45DD-A1C0-85266021F96A}" presName="accent_1" presStyleCnt="0"/>
      <dgm:spPr/>
      <dgm:t>
        <a:bodyPr/>
        <a:lstStyle/>
        <a:p>
          <a:endParaRPr lang="en-US"/>
        </a:p>
      </dgm:t>
    </dgm:pt>
    <dgm:pt modelId="{6CEC8C6C-E289-4CEF-832D-FBBC4B924115}" type="pres">
      <dgm:prSet presAssocID="{DD9B332F-5094-45DD-A1C0-85266021F96A}" presName="accentRepeatNode" presStyleLbl="solidFgAcc1" presStyleIdx="0" presStyleCnt="6"/>
      <dgm:spPr/>
      <dgm:t>
        <a:bodyPr/>
        <a:lstStyle/>
        <a:p>
          <a:endParaRPr lang="en-US"/>
        </a:p>
      </dgm:t>
    </dgm:pt>
    <dgm:pt modelId="{4784DB6D-F101-464F-859F-E1F2B12EF11E}" type="pres">
      <dgm:prSet presAssocID="{3BD2E57D-94C8-4A9F-B6F1-35975983679C}" presName="text_2" presStyleLbl="node1" presStyleIdx="1" presStyleCnt="6">
        <dgm:presLayoutVars>
          <dgm:bulletEnabled val="1"/>
        </dgm:presLayoutVars>
      </dgm:prSet>
      <dgm:spPr/>
      <dgm:t>
        <a:bodyPr/>
        <a:lstStyle/>
        <a:p>
          <a:endParaRPr lang="en-US"/>
        </a:p>
      </dgm:t>
    </dgm:pt>
    <dgm:pt modelId="{96D63BC1-1E1E-49D4-B3C9-D423CD7474A0}" type="pres">
      <dgm:prSet presAssocID="{3BD2E57D-94C8-4A9F-B6F1-35975983679C}" presName="accent_2" presStyleCnt="0"/>
      <dgm:spPr/>
    </dgm:pt>
    <dgm:pt modelId="{7BC5F19C-71E7-4AAE-B16C-70C15771497C}" type="pres">
      <dgm:prSet presAssocID="{3BD2E57D-94C8-4A9F-B6F1-35975983679C}" presName="accentRepeatNode" presStyleLbl="solidFgAcc1" presStyleIdx="1" presStyleCnt="6"/>
      <dgm:spPr/>
    </dgm:pt>
    <dgm:pt modelId="{9C1BA542-EC61-4974-9040-3A3A744CB6FE}" type="pres">
      <dgm:prSet presAssocID="{0CDF926E-4099-48F9-93DE-B189AA9F3C85}" presName="text_3" presStyleLbl="node1" presStyleIdx="2" presStyleCnt="6">
        <dgm:presLayoutVars>
          <dgm:bulletEnabled val="1"/>
        </dgm:presLayoutVars>
      </dgm:prSet>
      <dgm:spPr/>
      <dgm:t>
        <a:bodyPr/>
        <a:lstStyle/>
        <a:p>
          <a:endParaRPr lang="en-US"/>
        </a:p>
      </dgm:t>
    </dgm:pt>
    <dgm:pt modelId="{192181F3-BFF6-4B44-9DB9-CB1515741348}" type="pres">
      <dgm:prSet presAssocID="{0CDF926E-4099-48F9-93DE-B189AA9F3C85}" presName="accent_3" presStyleCnt="0"/>
      <dgm:spPr/>
    </dgm:pt>
    <dgm:pt modelId="{11998133-FFB7-41F8-80F5-97F7DBAE06A6}" type="pres">
      <dgm:prSet presAssocID="{0CDF926E-4099-48F9-93DE-B189AA9F3C85}" presName="accentRepeatNode" presStyleLbl="solidFgAcc1" presStyleIdx="2" presStyleCnt="6"/>
      <dgm:spPr/>
      <dgm:t>
        <a:bodyPr/>
        <a:lstStyle/>
        <a:p>
          <a:endParaRPr lang="en-US"/>
        </a:p>
      </dgm:t>
    </dgm:pt>
    <dgm:pt modelId="{212AA44D-D3D2-4707-8D42-12F09D051F0A}" type="pres">
      <dgm:prSet presAssocID="{DB449020-FB51-4CB4-AFA0-DAECB938C0DA}" presName="text_4" presStyleLbl="node1" presStyleIdx="3" presStyleCnt="6">
        <dgm:presLayoutVars>
          <dgm:bulletEnabled val="1"/>
        </dgm:presLayoutVars>
      </dgm:prSet>
      <dgm:spPr/>
      <dgm:t>
        <a:bodyPr/>
        <a:lstStyle/>
        <a:p>
          <a:endParaRPr lang="en-US"/>
        </a:p>
      </dgm:t>
    </dgm:pt>
    <dgm:pt modelId="{DF8BB460-58B9-42A9-9F3A-5264033186D2}" type="pres">
      <dgm:prSet presAssocID="{DB449020-FB51-4CB4-AFA0-DAECB938C0DA}" presName="accent_4" presStyleCnt="0"/>
      <dgm:spPr/>
    </dgm:pt>
    <dgm:pt modelId="{82067C21-B446-4917-936C-171BB8773C08}" type="pres">
      <dgm:prSet presAssocID="{DB449020-FB51-4CB4-AFA0-DAECB938C0DA}" presName="accentRepeatNode" presStyleLbl="solidFgAcc1" presStyleIdx="3" presStyleCnt="6"/>
      <dgm:spPr/>
      <dgm:t>
        <a:bodyPr/>
        <a:lstStyle/>
        <a:p>
          <a:endParaRPr lang="en-US"/>
        </a:p>
      </dgm:t>
    </dgm:pt>
    <dgm:pt modelId="{7B881791-467D-4CC0-928B-ACFA3A4F6413}" type="pres">
      <dgm:prSet presAssocID="{15909F8B-2619-4FB7-AD64-3E35ADE10F5C}" presName="text_5" presStyleLbl="node1" presStyleIdx="4" presStyleCnt="6">
        <dgm:presLayoutVars>
          <dgm:bulletEnabled val="1"/>
        </dgm:presLayoutVars>
      </dgm:prSet>
      <dgm:spPr/>
      <dgm:t>
        <a:bodyPr/>
        <a:lstStyle/>
        <a:p>
          <a:endParaRPr lang="en-US"/>
        </a:p>
      </dgm:t>
    </dgm:pt>
    <dgm:pt modelId="{F8321AE3-BDC3-47C7-ADF5-B1D0FD42A43C}" type="pres">
      <dgm:prSet presAssocID="{15909F8B-2619-4FB7-AD64-3E35ADE10F5C}" presName="accent_5" presStyleCnt="0"/>
      <dgm:spPr/>
    </dgm:pt>
    <dgm:pt modelId="{DB76157D-A27C-4118-8E38-D2A2CE0288D2}" type="pres">
      <dgm:prSet presAssocID="{15909F8B-2619-4FB7-AD64-3E35ADE10F5C}" presName="accentRepeatNode" presStyleLbl="solidFgAcc1" presStyleIdx="4" presStyleCnt="6"/>
      <dgm:spPr/>
      <dgm:t>
        <a:bodyPr/>
        <a:lstStyle/>
        <a:p>
          <a:endParaRPr lang="en-US"/>
        </a:p>
      </dgm:t>
    </dgm:pt>
    <dgm:pt modelId="{CA4E220E-49A4-4832-89F3-8B608ABB05BD}" type="pres">
      <dgm:prSet presAssocID="{969C97C4-0CC7-41F5-B78B-3F209BB74698}" presName="text_6" presStyleLbl="node1" presStyleIdx="5" presStyleCnt="6">
        <dgm:presLayoutVars>
          <dgm:bulletEnabled val="1"/>
        </dgm:presLayoutVars>
      </dgm:prSet>
      <dgm:spPr/>
      <dgm:t>
        <a:bodyPr/>
        <a:lstStyle/>
        <a:p>
          <a:endParaRPr lang="en-US"/>
        </a:p>
      </dgm:t>
    </dgm:pt>
    <dgm:pt modelId="{28AC5AB2-6367-43D1-A778-5EF2A329DCB9}" type="pres">
      <dgm:prSet presAssocID="{969C97C4-0CC7-41F5-B78B-3F209BB74698}" presName="accent_6" presStyleCnt="0"/>
      <dgm:spPr/>
    </dgm:pt>
    <dgm:pt modelId="{0F84511F-7378-4194-978D-31E57FCA806F}" type="pres">
      <dgm:prSet presAssocID="{969C97C4-0CC7-41F5-B78B-3F209BB74698}" presName="accentRepeatNode" presStyleLbl="solidFgAcc1" presStyleIdx="5" presStyleCnt="6"/>
      <dgm:spPr/>
      <dgm:t>
        <a:bodyPr/>
        <a:lstStyle/>
        <a:p>
          <a:endParaRPr lang="en-US"/>
        </a:p>
      </dgm:t>
    </dgm:pt>
  </dgm:ptLst>
  <dgm:cxnLst>
    <dgm:cxn modelId="{F8ED2804-E425-4810-BF5A-C474802E0BFF}" type="presOf" srcId="{969C97C4-0CC7-41F5-B78B-3F209BB74698}" destId="{CA4E220E-49A4-4832-89F3-8B608ABB05BD}" srcOrd="0" destOrd="0" presId="urn:microsoft.com/office/officeart/2008/layout/VerticalCurvedList"/>
    <dgm:cxn modelId="{5DBA5A0F-D960-4408-8D7F-473092F04FE0}" srcId="{5A7C1EE6-4B70-43F9-BE61-41AE8EB40633}" destId="{15909F8B-2619-4FB7-AD64-3E35ADE10F5C}" srcOrd="4" destOrd="0" parTransId="{F57CAFB8-54D6-40E7-B974-E07095FC0E0F}" sibTransId="{B557A0B1-9617-4143-B2D3-A52325A4EC25}"/>
    <dgm:cxn modelId="{42884CC2-EEE7-4D0A-AABE-F3052EF320AD}" type="presOf" srcId="{53066F2A-1E78-44F2-8FB2-7647C2D2F85F}" destId="{73241B43-4176-41B4-A0C0-030DBCDCE6DF}" srcOrd="0" destOrd="0" presId="urn:microsoft.com/office/officeart/2008/layout/VerticalCurvedList"/>
    <dgm:cxn modelId="{0A8E860D-8BE8-43DA-866C-2B22210A09A7}" type="presOf" srcId="{0CDF926E-4099-48F9-93DE-B189AA9F3C85}" destId="{9C1BA542-EC61-4974-9040-3A3A744CB6FE}" srcOrd="0" destOrd="0" presId="urn:microsoft.com/office/officeart/2008/layout/VerticalCurvedList"/>
    <dgm:cxn modelId="{9B087D0E-6E51-4FF3-ADE8-129C334DEA52}" srcId="{5A7C1EE6-4B70-43F9-BE61-41AE8EB40633}" destId="{DD9B332F-5094-45DD-A1C0-85266021F96A}" srcOrd="0" destOrd="0" parTransId="{BD6AAD9D-32AF-452E-A0FD-7C50EE71E63D}" sibTransId="{53066F2A-1E78-44F2-8FB2-7647C2D2F85F}"/>
    <dgm:cxn modelId="{90098519-84F2-4DE4-887E-319A37A11BF7}" type="presOf" srcId="{DD9B332F-5094-45DD-A1C0-85266021F96A}" destId="{6454F752-32AD-4578-9B61-C5026E0970AA}" srcOrd="0" destOrd="0" presId="urn:microsoft.com/office/officeart/2008/layout/VerticalCurvedList"/>
    <dgm:cxn modelId="{7FECCDF4-2C74-4911-A486-A742601F02A2}" type="presOf" srcId="{3BD2E57D-94C8-4A9F-B6F1-35975983679C}" destId="{4784DB6D-F101-464F-859F-E1F2B12EF11E}" srcOrd="0" destOrd="0" presId="urn:microsoft.com/office/officeart/2008/layout/VerticalCurvedList"/>
    <dgm:cxn modelId="{A0CD6780-38EE-4D5B-A11A-5BF40CA4F5DC}" type="presOf" srcId="{5A7C1EE6-4B70-43F9-BE61-41AE8EB40633}" destId="{2D10B6CC-FEF2-497A-A4DE-39D00B3FCCA4}" srcOrd="0" destOrd="0" presId="urn:microsoft.com/office/officeart/2008/layout/VerticalCurvedList"/>
    <dgm:cxn modelId="{1E8A93B0-7DC1-4346-9898-16691FF8C01D}" srcId="{5A7C1EE6-4B70-43F9-BE61-41AE8EB40633}" destId="{969C97C4-0CC7-41F5-B78B-3F209BB74698}" srcOrd="5" destOrd="0" parTransId="{004FA5C9-7BA9-4096-9CC3-57FB38630171}" sibTransId="{91308336-A2D0-4869-AD6E-41753C64B380}"/>
    <dgm:cxn modelId="{42A58093-8E2E-4EB3-BE4D-AF4DC05CA7E8}" srcId="{5A7C1EE6-4B70-43F9-BE61-41AE8EB40633}" destId="{0CDF926E-4099-48F9-93DE-B189AA9F3C85}" srcOrd="2" destOrd="0" parTransId="{01C42043-50CD-4513-8625-F4A59B3DBA29}" sibTransId="{FD3F1D49-C7EA-42C2-9F08-7BCF060BA56A}"/>
    <dgm:cxn modelId="{93DAD597-15F8-4D33-93AE-539163581480}" srcId="{5A7C1EE6-4B70-43F9-BE61-41AE8EB40633}" destId="{DB449020-FB51-4CB4-AFA0-DAECB938C0DA}" srcOrd="3" destOrd="0" parTransId="{0735ACF2-F30D-4F66-9663-544E464F76F5}" sibTransId="{F4E94D6E-26A6-4C52-A83F-DA99D7A9F9EE}"/>
    <dgm:cxn modelId="{430A32C8-C37A-413F-8D14-A20C6B23B82B}" type="presOf" srcId="{15909F8B-2619-4FB7-AD64-3E35ADE10F5C}" destId="{7B881791-467D-4CC0-928B-ACFA3A4F6413}" srcOrd="0" destOrd="0" presId="urn:microsoft.com/office/officeart/2008/layout/VerticalCurvedList"/>
    <dgm:cxn modelId="{5C0E5396-9132-48E8-A1E7-5DAC63D99B9F}" srcId="{5A7C1EE6-4B70-43F9-BE61-41AE8EB40633}" destId="{3BD2E57D-94C8-4A9F-B6F1-35975983679C}" srcOrd="1" destOrd="0" parTransId="{B1516AD7-58F1-4E66-9B1E-C2C4DB704D32}" sibTransId="{756DBF39-4D1E-4733-A7C8-C786E3F046F1}"/>
    <dgm:cxn modelId="{2B43FFEE-0CE9-4F1B-9435-0B5619FE6E21}" type="presOf" srcId="{DB449020-FB51-4CB4-AFA0-DAECB938C0DA}" destId="{212AA44D-D3D2-4707-8D42-12F09D051F0A}" srcOrd="0" destOrd="0" presId="urn:microsoft.com/office/officeart/2008/layout/VerticalCurvedList"/>
    <dgm:cxn modelId="{71DB60CE-1E8D-4E04-B331-EC10CD69AABA}" type="presParOf" srcId="{2D10B6CC-FEF2-497A-A4DE-39D00B3FCCA4}" destId="{D5F0EBD5-FF4B-4C3C-9E4F-94604FC1328A}" srcOrd="0" destOrd="0" presId="urn:microsoft.com/office/officeart/2008/layout/VerticalCurvedList"/>
    <dgm:cxn modelId="{1C7E4388-9747-4675-AB8B-DBA3C6CAAE89}" type="presParOf" srcId="{D5F0EBD5-FF4B-4C3C-9E4F-94604FC1328A}" destId="{560F2DFB-5E42-4DFA-8585-27808DEDF469}" srcOrd="0" destOrd="0" presId="urn:microsoft.com/office/officeart/2008/layout/VerticalCurvedList"/>
    <dgm:cxn modelId="{6FA1B162-410A-4104-84D0-B1379169EE6D}" type="presParOf" srcId="{560F2DFB-5E42-4DFA-8585-27808DEDF469}" destId="{9C96B279-5340-417D-B265-CE070EF089FC}" srcOrd="0" destOrd="0" presId="urn:microsoft.com/office/officeart/2008/layout/VerticalCurvedList"/>
    <dgm:cxn modelId="{BF2EC08D-56C3-4A86-AD81-51EB8F58177D}" type="presParOf" srcId="{560F2DFB-5E42-4DFA-8585-27808DEDF469}" destId="{73241B43-4176-41B4-A0C0-030DBCDCE6DF}" srcOrd="1" destOrd="0" presId="urn:microsoft.com/office/officeart/2008/layout/VerticalCurvedList"/>
    <dgm:cxn modelId="{B995DCE3-0D11-4230-AA64-B964F0A572E3}" type="presParOf" srcId="{560F2DFB-5E42-4DFA-8585-27808DEDF469}" destId="{16ADC16C-474F-46D4-95B3-0862F7D0BE9A}" srcOrd="2" destOrd="0" presId="urn:microsoft.com/office/officeart/2008/layout/VerticalCurvedList"/>
    <dgm:cxn modelId="{5BE18D88-1E49-4ADF-85C1-05D28750EDB4}" type="presParOf" srcId="{560F2DFB-5E42-4DFA-8585-27808DEDF469}" destId="{9388426A-3153-4393-889D-B96898CA1AF5}" srcOrd="3" destOrd="0" presId="urn:microsoft.com/office/officeart/2008/layout/VerticalCurvedList"/>
    <dgm:cxn modelId="{DC590CC6-9277-4ACB-9FC3-71F4E98C472F}" type="presParOf" srcId="{D5F0EBD5-FF4B-4C3C-9E4F-94604FC1328A}" destId="{6454F752-32AD-4578-9B61-C5026E0970AA}" srcOrd="1" destOrd="0" presId="urn:microsoft.com/office/officeart/2008/layout/VerticalCurvedList"/>
    <dgm:cxn modelId="{3784B66D-FAF7-46CF-80F7-684AADE773D7}" type="presParOf" srcId="{D5F0EBD5-FF4B-4C3C-9E4F-94604FC1328A}" destId="{6B74D391-9F81-4EEE-B97E-EB418A83C990}" srcOrd="2" destOrd="0" presId="urn:microsoft.com/office/officeart/2008/layout/VerticalCurvedList"/>
    <dgm:cxn modelId="{92B67E31-3C52-4F1D-9AA2-591234F8462A}" type="presParOf" srcId="{6B74D391-9F81-4EEE-B97E-EB418A83C990}" destId="{6CEC8C6C-E289-4CEF-832D-FBBC4B924115}" srcOrd="0" destOrd="0" presId="urn:microsoft.com/office/officeart/2008/layout/VerticalCurvedList"/>
    <dgm:cxn modelId="{055F3B04-44C4-4262-A054-8CC1505C898D}" type="presParOf" srcId="{D5F0EBD5-FF4B-4C3C-9E4F-94604FC1328A}" destId="{4784DB6D-F101-464F-859F-E1F2B12EF11E}" srcOrd="3" destOrd="0" presId="urn:microsoft.com/office/officeart/2008/layout/VerticalCurvedList"/>
    <dgm:cxn modelId="{E9DCB978-4A44-4F9E-8F2F-33EB6644BE6E}" type="presParOf" srcId="{D5F0EBD5-FF4B-4C3C-9E4F-94604FC1328A}" destId="{96D63BC1-1E1E-49D4-B3C9-D423CD7474A0}" srcOrd="4" destOrd="0" presId="urn:microsoft.com/office/officeart/2008/layout/VerticalCurvedList"/>
    <dgm:cxn modelId="{8A55C128-3D14-4AFF-99E8-419FCB919648}" type="presParOf" srcId="{96D63BC1-1E1E-49D4-B3C9-D423CD7474A0}" destId="{7BC5F19C-71E7-4AAE-B16C-70C15771497C}" srcOrd="0" destOrd="0" presId="urn:microsoft.com/office/officeart/2008/layout/VerticalCurvedList"/>
    <dgm:cxn modelId="{BAA44FA9-404A-40E4-BB95-096A12F7AE9A}" type="presParOf" srcId="{D5F0EBD5-FF4B-4C3C-9E4F-94604FC1328A}" destId="{9C1BA542-EC61-4974-9040-3A3A744CB6FE}" srcOrd="5" destOrd="0" presId="urn:microsoft.com/office/officeart/2008/layout/VerticalCurvedList"/>
    <dgm:cxn modelId="{E24626CF-9531-4202-B3A0-392E726D6B5E}" type="presParOf" srcId="{D5F0EBD5-FF4B-4C3C-9E4F-94604FC1328A}" destId="{192181F3-BFF6-4B44-9DB9-CB1515741348}" srcOrd="6" destOrd="0" presId="urn:microsoft.com/office/officeart/2008/layout/VerticalCurvedList"/>
    <dgm:cxn modelId="{8337EF96-A56A-4CA2-8E90-DFC9B9B8D841}" type="presParOf" srcId="{192181F3-BFF6-4B44-9DB9-CB1515741348}" destId="{11998133-FFB7-41F8-80F5-97F7DBAE06A6}" srcOrd="0" destOrd="0" presId="urn:microsoft.com/office/officeart/2008/layout/VerticalCurvedList"/>
    <dgm:cxn modelId="{A2D95629-6B38-4646-8EBC-614176EE7DA5}" type="presParOf" srcId="{D5F0EBD5-FF4B-4C3C-9E4F-94604FC1328A}" destId="{212AA44D-D3D2-4707-8D42-12F09D051F0A}" srcOrd="7" destOrd="0" presId="urn:microsoft.com/office/officeart/2008/layout/VerticalCurvedList"/>
    <dgm:cxn modelId="{A94E0E8A-37D4-4C2D-B138-7743B6E69B97}" type="presParOf" srcId="{D5F0EBD5-FF4B-4C3C-9E4F-94604FC1328A}" destId="{DF8BB460-58B9-42A9-9F3A-5264033186D2}" srcOrd="8" destOrd="0" presId="urn:microsoft.com/office/officeart/2008/layout/VerticalCurvedList"/>
    <dgm:cxn modelId="{1482CF55-5647-4BCE-BCD0-A4A4C30DE5F4}" type="presParOf" srcId="{DF8BB460-58B9-42A9-9F3A-5264033186D2}" destId="{82067C21-B446-4917-936C-171BB8773C08}" srcOrd="0" destOrd="0" presId="urn:microsoft.com/office/officeart/2008/layout/VerticalCurvedList"/>
    <dgm:cxn modelId="{AA1DF01E-C74C-4896-8267-D8D4C0DB9F08}" type="presParOf" srcId="{D5F0EBD5-FF4B-4C3C-9E4F-94604FC1328A}" destId="{7B881791-467D-4CC0-928B-ACFA3A4F6413}" srcOrd="9" destOrd="0" presId="urn:microsoft.com/office/officeart/2008/layout/VerticalCurvedList"/>
    <dgm:cxn modelId="{D82BEDAD-4DDA-4B48-9923-1DDDECFC3EA0}" type="presParOf" srcId="{D5F0EBD5-FF4B-4C3C-9E4F-94604FC1328A}" destId="{F8321AE3-BDC3-47C7-ADF5-B1D0FD42A43C}" srcOrd="10" destOrd="0" presId="urn:microsoft.com/office/officeart/2008/layout/VerticalCurvedList"/>
    <dgm:cxn modelId="{60A70DEA-99F0-47F1-8F73-56628FEACACF}" type="presParOf" srcId="{F8321AE3-BDC3-47C7-ADF5-B1D0FD42A43C}" destId="{DB76157D-A27C-4118-8E38-D2A2CE0288D2}" srcOrd="0" destOrd="0" presId="urn:microsoft.com/office/officeart/2008/layout/VerticalCurvedList"/>
    <dgm:cxn modelId="{515A60D5-F806-42AD-83A2-09C35B9E9AE2}" type="presParOf" srcId="{D5F0EBD5-FF4B-4C3C-9E4F-94604FC1328A}" destId="{CA4E220E-49A4-4832-89F3-8B608ABB05BD}" srcOrd="11" destOrd="0" presId="urn:microsoft.com/office/officeart/2008/layout/VerticalCurvedList"/>
    <dgm:cxn modelId="{6379FBA7-0782-4823-940E-EBEE09E2B92B}" type="presParOf" srcId="{D5F0EBD5-FF4B-4C3C-9E4F-94604FC1328A}" destId="{28AC5AB2-6367-43D1-A778-5EF2A329DCB9}" srcOrd="12" destOrd="0" presId="urn:microsoft.com/office/officeart/2008/layout/VerticalCurvedList"/>
    <dgm:cxn modelId="{E5129D23-58E8-4169-951D-48BB9DC56927}" type="presParOf" srcId="{28AC5AB2-6367-43D1-A778-5EF2A329DCB9}" destId="{0F84511F-7378-4194-978D-31E57FCA806F}"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a:solidFill>
          <a:schemeClr val="accent1">
            <a:lumMod val="40000"/>
            <a:lumOff val="60000"/>
          </a:schemeClr>
        </a:solidFill>
      </dgm:spPr>
      <dgm:t>
        <a:bodyPr/>
        <a:lstStyle/>
        <a:p>
          <a:r>
            <a:rPr lang="es-EC" sz="1000" b="1" dirty="0" smtClean="0">
              <a:latin typeface="Times New Roman" panose="02020603050405020304" pitchFamily="18" charset="0"/>
              <a:cs typeface="Times New Roman" panose="02020603050405020304" pitchFamily="18" charset="0"/>
            </a:rPr>
            <a:t>Objetivos</a:t>
          </a:r>
          <a:endParaRPr lang="es-EC" sz="1000" b="1"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endParaRPr lang="es-EC" sz="1000" b="0" dirty="0" smtClean="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F2763E31-2D0F-4FAC-A77F-966E57A74491}" type="presOf" srcId="{B2B6B42C-ABCC-4B52-B9F5-FE1E822C42EC}" destId="{28477D48-2258-423E-A969-AA8AEC15BDD1}" srcOrd="0" destOrd="0" presId="urn:microsoft.com/office/officeart/2005/8/layout/hChevron3"/>
    <dgm:cxn modelId="{0B6FFF7C-084A-42AB-B77A-0DE50C6B37F5}" type="presOf" srcId="{EDAA1E35-EFA3-4CBA-96E4-20F69DC08953}" destId="{1C514283-BEAC-4D68-97C1-85EAEA87B1E2}"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1353EBDE-EBE3-413F-957D-3462A9A99887}" type="presOf" srcId="{86BC7797-A518-4648-B5EA-52E6581F56CF}" destId="{34BD397B-1A39-4CAA-8CD8-A565B183D53D}"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1E92BF15-4317-4220-B4E7-15610DD77ABB}" type="presOf" srcId="{28B05722-5DA8-4E82-8B1D-359F1E707293}" destId="{28DACE30-B1FB-4E46-9800-D47DF095E7C4}" srcOrd="0" destOrd="0" presId="urn:microsoft.com/office/officeart/2005/8/layout/hChevron3"/>
    <dgm:cxn modelId="{5F564065-EDB3-4797-82AC-1FC5028FC863}" type="presOf" srcId="{5142D3A9-5739-4661-ABFB-862D967CA231}" destId="{F1005ED9-2AC1-43BF-91E4-2A17B347AC1A}" srcOrd="0" destOrd="0" presId="urn:microsoft.com/office/officeart/2005/8/layout/hChevron3"/>
    <dgm:cxn modelId="{EF5B41F6-94E2-4535-BAA0-1AD5184D4718}" type="presOf" srcId="{01073E20-46F2-48EE-9087-F98DA95A6325}" destId="{84C4943A-E80F-4AC5-88DF-CC6C0CBCCC38}" srcOrd="0" destOrd="0" presId="urn:microsoft.com/office/officeart/2005/8/layout/hChevron3"/>
    <dgm:cxn modelId="{2D663DC0-70F9-4B5A-9516-94117FA5F397}" type="presOf" srcId="{60AD7A1D-FB0F-443F-A9E5-5CE1D415ED1E}" destId="{EFEFE17D-562F-422E-9A8B-6EBBC6475B9C}"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226AED0E-4C75-4B00-91BE-005932AE1EDF}" type="presParOf" srcId="{F1005ED9-2AC1-43BF-91E4-2A17B347AC1A}" destId="{84C4943A-E80F-4AC5-88DF-CC6C0CBCCC38}" srcOrd="0" destOrd="0" presId="urn:microsoft.com/office/officeart/2005/8/layout/hChevron3"/>
    <dgm:cxn modelId="{B4B0265C-5125-426C-A4B2-7A9B14EC2ACA}" type="presParOf" srcId="{F1005ED9-2AC1-43BF-91E4-2A17B347AC1A}" destId="{B65E157A-B99B-4B6D-BA9B-CA50EEADD8B7}" srcOrd="1" destOrd="0" presId="urn:microsoft.com/office/officeart/2005/8/layout/hChevron3"/>
    <dgm:cxn modelId="{0F2A286F-AB0A-4F4A-9229-1832BF107659}" type="presParOf" srcId="{F1005ED9-2AC1-43BF-91E4-2A17B347AC1A}" destId="{28DACE30-B1FB-4E46-9800-D47DF095E7C4}" srcOrd="2" destOrd="0" presId="urn:microsoft.com/office/officeart/2005/8/layout/hChevron3"/>
    <dgm:cxn modelId="{0C983815-6DF4-4E3F-8653-F071547E71DA}" type="presParOf" srcId="{F1005ED9-2AC1-43BF-91E4-2A17B347AC1A}" destId="{F3533C64-0F1A-4B66-9EE5-BE9D2BA4D592}" srcOrd="3" destOrd="0" presId="urn:microsoft.com/office/officeart/2005/8/layout/hChevron3"/>
    <dgm:cxn modelId="{64F72DF9-0369-49F5-8ED6-FBDB8E9A91DD}" type="presParOf" srcId="{F1005ED9-2AC1-43BF-91E4-2A17B347AC1A}" destId="{34BD397B-1A39-4CAA-8CD8-A565B183D53D}" srcOrd="4" destOrd="0" presId="urn:microsoft.com/office/officeart/2005/8/layout/hChevron3"/>
    <dgm:cxn modelId="{083411FF-3322-42EE-9FD7-C38A26F3578B}" type="presParOf" srcId="{F1005ED9-2AC1-43BF-91E4-2A17B347AC1A}" destId="{389ACE94-9087-4132-A7D7-1C4E7AA8393A}" srcOrd="5" destOrd="0" presId="urn:microsoft.com/office/officeart/2005/8/layout/hChevron3"/>
    <dgm:cxn modelId="{58C2856E-9918-4170-A134-0E407BADDBB8}" type="presParOf" srcId="{F1005ED9-2AC1-43BF-91E4-2A17B347AC1A}" destId="{1C514283-BEAC-4D68-97C1-85EAEA87B1E2}" srcOrd="6" destOrd="0" presId="urn:microsoft.com/office/officeart/2005/8/layout/hChevron3"/>
    <dgm:cxn modelId="{709ADA57-D8FE-4F38-955E-6AAED33C7531}" type="presParOf" srcId="{F1005ED9-2AC1-43BF-91E4-2A17B347AC1A}" destId="{333FDC1D-108D-456B-B82D-8F5E7C1CF085}" srcOrd="7" destOrd="0" presId="urn:microsoft.com/office/officeart/2005/8/layout/hChevron3"/>
    <dgm:cxn modelId="{BB9E2CFB-E96B-441B-9562-967C1A59EDB0}" type="presParOf" srcId="{F1005ED9-2AC1-43BF-91E4-2A17B347AC1A}" destId="{EFEFE17D-562F-422E-9A8B-6EBBC6475B9C}" srcOrd="8" destOrd="0" presId="urn:microsoft.com/office/officeart/2005/8/layout/hChevron3"/>
    <dgm:cxn modelId="{F4F6358A-4BFC-4E4C-9BE1-30C2AF569AF4}" type="presParOf" srcId="{F1005ED9-2AC1-43BF-91E4-2A17B347AC1A}" destId="{CC783C34-A849-4412-909D-D3FD88FE59BA}" srcOrd="9" destOrd="0" presId="urn:microsoft.com/office/officeart/2005/8/layout/hChevron3"/>
    <dgm:cxn modelId="{E67D031D-0342-49C6-A54A-DF7E46562F9E}"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05463D44-040A-422F-B434-912FCCE55924}" type="presOf" srcId="{01073E20-46F2-48EE-9087-F98DA95A6325}" destId="{84C4943A-E80F-4AC5-88DF-CC6C0CBCCC38}"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E779B23E-6710-463A-BF32-3D51FECA1516}" type="presOf" srcId="{EDAA1E35-EFA3-4CBA-96E4-20F69DC08953}" destId="{1C514283-BEAC-4D68-97C1-85EAEA87B1E2}" srcOrd="0" destOrd="0" presId="urn:microsoft.com/office/officeart/2005/8/layout/hChevron3"/>
    <dgm:cxn modelId="{90447614-743F-44CE-9ECF-C2E661F9AC7E}" type="presOf" srcId="{5142D3A9-5739-4661-ABFB-862D967CA231}" destId="{F1005ED9-2AC1-43BF-91E4-2A17B347AC1A}"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3C8ED3E8-2C92-47E1-A50A-5CD8D0E673FD}" type="presOf" srcId="{28B05722-5DA8-4E82-8B1D-359F1E707293}" destId="{28DACE30-B1FB-4E46-9800-D47DF095E7C4}" srcOrd="0" destOrd="0" presId="urn:microsoft.com/office/officeart/2005/8/layout/hChevron3"/>
    <dgm:cxn modelId="{F3BDB117-C643-4610-B4F7-15DC2620F4A1}" type="presOf" srcId="{60AD7A1D-FB0F-443F-A9E5-5CE1D415ED1E}" destId="{EFEFE17D-562F-422E-9A8B-6EBBC6475B9C}" srcOrd="0" destOrd="0" presId="urn:microsoft.com/office/officeart/2005/8/layout/hChevron3"/>
    <dgm:cxn modelId="{0DBCA610-4FA1-4C72-A924-125B787A986E}" type="presOf" srcId="{B2B6B42C-ABCC-4B52-B9F5-FE1E822C42EC}" destId="{28477D48-2258-423E-A969-AA8AEC15BDD1}"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E65CD3A9-96EC-4D72-B567-7C6F3E5F55CE}" type="presOf" srcId="{86BC7797-A518-4648-B5EA-52E6581F56CF}" destId="{34BD397B-1A39-4CAA-8CD8-A565B183D53D}"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9C575AC2-0364-4E94-B779-48EC986DD0B8}" type="presParOf" srcId="{F1005ED9-2AC1-43BF-91E4-2A17B347AC1A}" destId="{84C4943A-E80F-4AC5-88DF-CC6C0CBCCC38}" srcOrd="0" destOrd="0" presId="urn:microsoft.com/office/officeart/2005/8/layout/hChevron3"/>
    <dgm:cxn modelId="{D8BC7EC5-4431-486B-A6C4-7A59C4406B53}" type="presParOf" srcId="{F1005ED9-2AC1-43BF-91E4-2A17B347AC1A}" destId="{B65E157A-B99B-4B6D-BA9B-CA50EEADD8B7}" srcOrd="1" destOrd="0" presId="urn:microsoft.com/office/officeart/2005/8/layout/hChevron3"/>
    <dgm:cxn modelId="{7A024FE3-9AE4-4E17-B5E9-ADD87DA2E2C5}" type="presParOf" srcId="{F1005ED9-2AC1-43BF-91E4-2A17B347AC1A}" destId="{28DACE30-B1FB-4E46-9800-D47DF095E7C4}" srcOrd="2" destOrd="0" presId="urn:microsoft.com/office/officeart/2005/8/layout/hChevron3"/>
    <dgm:cxn modelId="{57929531-B7E7-4C5F-B720-939952C9C4D6}" type="presParOf" srcId="{F1005ED9-2AC1-43BF-91E4-2A17B347AC1A}" destId="{F3533C64-0F1A-4B66-9EE5-BE9D2BA4D592}" srcOrd="3" destOrd="0" presId="urn:microsoft.com/office/officeart/2005/8/layout/hChevron3"/>
    <dgm:cxn modelId="{70E15223-3C98-4EB4-9AA1-BCE1A07BB0C3}" type="presParOf" srcId="{F1005ED9-2AC1-43BF-91E4-2A17B347AC1A}" destId="{34BD397B-1A39-4CAA-8CD8-A565B183D53D}" srcOrd="4" destOrd="0" presId="urn:microsoft.com/office/officeart/2005/8/layout/hChevron3"/>
    <dgm:cxn modelId="{65E10169-7914-4EEA-BE63-AD05ADB0A330}" type="presParOf" srcId="{F1005ED9-2AC1-43BF-91E4-2A17B347AC1A}" destId="{389ACE94-9087-4132-A7D7-1C4E7AA8393A}" srcOrd="5" destOrd="0" presId="urn:microsoft.com/office/officeart/2005/8/layout/hChevron3"/>
    <dgm:cxn modelId="{1D93AAC4-5B4B-42D5-9E5C-1E56F70D3282}" type="presParOf" srcId="{F1005ED9-2AC1-43BF-91E4-2A17B347AC1A}" destId="{1C514283-BEAC-4D68-97C1-85EAEA87B1E2}" srcOrd="6" destOrd="0" presId="urn:microsoft.com/office/officeart/2005/8/layout/hChevron3"/>
    <dgm:cxn modelId="{F8E14F69-3884-4B69-B1D4-EA769BAD099B}" type="presParOf" srcId="{F1005ED9-2AC1-43BF-91E4-2A17B347AC1A}" destId="{333FDC1D-108D-456B-B82D-8F5E7C1CF085}" srcOrd="7" destOrd="0" presId="urn:microsoft.com/office/officeart/2005/8/layout/hChevron3"/>
    <dgm:cxn modelId="{F371FE62-7093-4281-AA5F-CE7E08ED4FF2}" type="presParOf" srcId="{F1005ED9-2AC1-43BF-91E4-2A17B347AC1A}" destId="{EFEFE17D-562F-422E-9A8B-6EBBC6475B9C}" srcOrd="8" destOrd="0" presId="urn:microsoft.com/office/officeart/2005/8/layout/hChevron3"/>
    <dgm:cxn modelId="{9EF47372-1429-4725-B198-6B3418B05AEA}" type="presParOf" srcId="{F1005ED9-2AC1-43BF-91E4-2A17B347AC1A}" destId="{CC783C34-A849-4412-909D-D3FD88FE59BA}" srcOrd="9" destOrd="0" presId="urn:microsoft.com/office/officeart/2005/8/layout/hChevron3"/>
    <dgm:cxn modelId="{272423FB-664A-43EB-B585-127B1F8B8060}"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6BAE48E1-F39E-40F5-B088-442ACAF27B10}" type="presOf" srcId="{5142D3A9-5739-4661-ABFB-862D967CA231}" destId="{F1005ED9-2AC1-43BF-91E4-2A17B347AC1A}" srcOrd="0" destOrd="0" presId="urn:microsoft.com/office/officeart/2005/8/layout/hChevron3"/>
    <dgm:cxn modelId="{75FD0E83-B4AD-4D7E-8DF5-DF66846DCF8A}" type="presOf" srcId="{EDAA1E35-EFA3-4CBA-96E4-20F69DC08953}" destId="{1C514283-BEAC-4D68-97C1-85EAEA87B1E2}"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C422A4BC-9BA2-4DEA-A4F7-90DAF7DD3148}" type="presOf" srcId="{01073E20-46F2-48EE-9087-F98DA95A6325}" destId="{84C4943A-E80F-4AC5-88DF-CC6C0CBCCC38}"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B538A653-164A-45C5-AC7E-11DCF26CD9E1}" srcId="{5142D3A9-5739-4661-ABFB-862D967CA231}" destId="{EDAA1E35-EFA3-4CBA-96E4-20F69DC08953}" srcOrd="3" destOrd="0" parTransId="{F4D79474-BD83-49A6-BB45-732F2C1BCECC}" sibTransId="{013CED7C-1F49-4C1F-B2F2-59DF97A50DAE}"/>
    <dgm:cxn modelId="{29C0CA29-878B-45E9-9827-34E82BA592F3}" type="presOf" srcId="{60AD7A1D-FB0F-443F-A9E5-5CE1D415ED1E}" destId="{EFEFE17D-562F-422E-9A8B-6EBBC6475B9C}" srcOrd="0" destOrd="0" presId="urn:microsoft.com/office/officeart/2005/8/layout/hChevron3"/>
    <dgm:cxn modelId="{85CDA7B6-0CF4-4D3F-B763-4BA1BAF2D614}" type="presOf" srcId="{28B05722-5DA8-4E82-8B1D-359F1E707293}" destId="{28DACE30-B1FB-4E46-9800-D47DF095E7C4}" srcOrd="0" destOrd="0" presId="urn:microsoft.com/office/officeart/2005/8/layout/hChevron3"/>
    <dgm:cxn modelId="{F763E1AD-A160-4BB9-AC18-D262312453E6}" type="presOf" srcId="{86BC7797-A518-4648-B5EA-52E6581F56CF}" destId="{34BD397B-1A39-4CAA-8CD8-A565B183D53D}"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5810B50A-D13F-4DF7-BEFC-20289B940025}" type="presOf" srcId="{B2B6B42C-ABCC-4B52-B9F5-FE1E822C42EC}" destId="{28477D48-2258-423E-A969-AA8AEC15BDD1}"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531510CD-E5F2-4026-935F-CDFF18FE37AD}" type="presParOf" srcId="{F1005ED9-2AC1-43BF-91E4-2A17B347AC1A}" destId="{84C4943A-E80F-4AC5-88DF-CC6C0CBCCC38}" srcOrd="0" destOrd="0" presId="urn:microsoft.com/office/officeart/2005/8/layout/hChevron3"/>
    <dgm:cxn modelId="{D1143375-98FC-4B0A-8887-EB54FC1D561A}" type="presParOf" srcId="{F1005ED9-2AC1-43BF-91E4-2A17B347AC1A}" destId="{B65E157A-B99B-4B6D-BA9B-CA50EEADD8B7}" srcOrd="1" destOrd="0" presId="urn:microsoft.com/office/officeart/2005/8/layout/hChevron3"/>
    <dgm:cxn modelId="{986E3F14-D1FE-4EC7-8BED-571E80CE6B4A}" type="presParOf" srcId="{F1005ED9-2AC1-43BF-91E4-2A17B347AC1A}" destId="{28DACE30-B1FB-4E46-9800-D47DF095E7C4}" srcOrd="2" destOrd="0" presId="urn:microsoft.com/office/officeart/2005/8/layout/hChevron3"/>
    <dgm:cxn modelId="{D80D8E52-898E-4D53-88DA-2A8183911DCF}" type="presParOf" srcId="{F1005ED9-2AC1-43BF-91E4-2A17B347AC1A}" destId="{F3533C64-0F1A-4B66-9EE5-BE9D2BA4D592}" srcOrd="3" destOrd="0" presId="urn:microsoft.com/office/officeart/2005/8/layout/hChevron3"/>
    <dgm:cxn modelId="{F7D0159E-9A01-4308-AF4E-D464066E5A60}" type="presParOf" srcId="{F1005ED9-2AC1-43BF-91E4-2A17B347AC1A}" destId="{34BD397B-1A39-4CAA-8CD8-A565B183D53D}" srcOrd="4" destOrd="0" presId="urn:microsoft.com/office/officeart/2005/8/layout/hChevron3"/>
    <dgm:cxn modelId="{9F1B4C76-7B74-4866-A44B-C9D8935A3706}" type="presParOf" srcId="{F1005ED9-2AC1-43BF-91E4-2A17B347AC1A}" destId="{389ACE94-9087-4132-A7D7-1C4E7AA8393A}" srcOrd="5" destOrd="0" presId="urn:microsoft.com/office/officeart/2005/8/layout/hChevron3"/>
    <dgm:cxn modelId="{B4C5CB8E-B0D4-44DE-9001-9A9C0FEAC3EF}" type="presParOf" srcId="{F1005ED9-2AC1-43BF-91E4-2A17B347AC1A}" destId="{1C514283-BEAC-4D68-97C1-85EAEA87B1E2}" srcOrd="6" destOrd="0" presId="urn:microsoft.com/office/officeart/2005/8/layout/hChevron3"/>
    <dgm:cxn modelId="{5D0BBA0A-ECE8-47E6-8684-317FBA6723A8}" type="presParOf" srcId="{F1005ED9-2AC1-43BF-91E4-2A17B347AC1A}" destId="{333FDC1D-108D-456B-B82D-8F5E7C1CF085}" srcOrd="7" destOrd="0" presId="urn:microsoft.com/office/officeart/2005/8/layout/hChevron3"/>
    <dgm:cxn modelId="{7BF6D3C8-7E1A-456B-8C72-503D53F4FC11}" type="presParOf" srcId="{F1005ED9-2AC1-43BF-91E4-2A17B347AC1A}" destId="{EFEFE17D-562F-422E-9A8B-6EBBC6475B9C}" srcOrd="8" destOrd="0" presId="urn:microsoft.com/office/officeart/2005/8/layout/hChevron3"/>
    <dgm:cxn modelId="{E9517DC9-FC5A-4F30-890F-C7DEFD77CD5C}" type="presParOf" srcId="{F1005ED9-2AC1-43BF-91E4-2A17B347AC1A}" destId="{CC783C34-A849-4412-909D-D3FD88FE59BA}" srcOrd="9" destOrd="0" presId="urn:microsoft.com/office/officeart/2005/8/layout/hChevron3"/>
    <dgm:cxn modelId="{5C94953C-D09B-41D2-96EC-2191D40B7E10}"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EC556621-5C2B-46F3-8D28-E92854909C6A}" type="doc">
      <dgm:prSet loTypeId="urn:microsoft.com/office/officeart/2008/layout/SquareAccentList" loCatId="list" qsTypeId="urn:microsoft.com/office/officeart/2005/8/quickstyle/simple1" qsCatId="simple" csTypeId="urn:microsoft.com/office/officeart/2005/8/colors/colorful5" csCatId="colorful" phldr="1"/>
      <dgm:spPr/>
      <dgm:t>
        <a:bodyPr/>
        <a:lstStyle/>
        <a:p>
          <a:endParaRPr lang="es-EC"/>
        </a:p>
      </dgm:t>
    </dgm:pt>
    <dgm:pt modelId="{B4DB70EF-BE7F-4FE9-B063-5DF4360F0371}">
      <dgm:prSet phldrT="[Texto]" custT="1"/>
      <dgm:spPr/>
      <dgm:t>
        <a:bodyPr/>
        <a:lstStyle/>
        <a:p>
          <a:r>
            <a:rPr lang="es-EC" sz="1800" b="1" dirty="0" smtClean="0">
              <a:latin typeface="Times New Roman" panose="02020603050405020304" pitchFamily="18" charset="0"/>
              <a:cs typeface="Times New Roman" panose="02020603050405020304" pitchFamily="18" charset="0"/>
            </a:rPr>
            <a:t>Inspire 1</a:t>
          </a:r>
          <a:endParaRPr lang="es-EC" sz="1800" b="1" dirty="0">
            <a:latin typeface="Times New Roman" panose="02020603050405020304" pitchFamily="18" charset="0"/>
            <a:cs typeface="Times New Roman" panose="02020603050405020304" pitchFamily="18" charset="0"/>
          </a:endParaRPr>
        </a:p>
      </dgm:t>
    </dgm:pt>
    <dgm:pt modelId="{62954CF7-8491-45BF-804E-DDB360A35AD2}" type="parTrans" cxnId="{39BF35E5-1BF5-4424-A7C4-723433725F1A}">
      <dgm:prSet/>
      <dgm:spPr/>
      <dgm:t>
        <a:bodyPr/>
        <a:lstStyle/>
        <a:p>
          <a:endParaRPr lang="es-EC"/>
        </a:p>
      </dgm:t>
    </dgm:pt>
    <dgm:pt modelId="{5F9F159B-8E21-4769-A195-9E536A34B45D}" type="sibTrans" cxnId="{39BF35E5-1BF5-4424-A7C4-723433725F1A}">
      <dgm:prSet/>
      <dgm:spPr/>
      <dgm:t>
        <a:bodyPr/>
        <a:lstStyle/>
        <a:p>
          <a:endParaRPr lang="es-EC"/>
        </a:p>
      </dgm:t>
    </dgm:pt>
    <dgm:pt modelId="{F21CF23D-6FA5-4362-9846-3100E91EEEA6}">
      <dgm:prSet phldrT="[Texto]" custT="1"/>
      <dgm:spPr/>
      <dgm:t>
        <a:bodyPr/>
        <a:lstStyle/>
        <a:p>
          <a:r>
            <a:rPr lang="es-EC" sz="1500" dirty="0" smtClean="0">
              <a:latin typeface="Times New Roman" panose="02020603050405020304" pitchFamily="18" charset="0"/>
              <a:cs typeface="Times New Roman" panose="02020603050405020304" pitchFamily="18" charset="0"/>
            </a:rPr>
            <a:t>1087 imágenes</a:t>
          </a:r>
          <a:endParaRPr lang="es-EC" sz="1500" dirty="0">
            <a:latin typeface="Times New Roman" panose="02020603050405020304" pitchFamily="18" charset="0"/>
            <a:cs typeface="Times New Roman" panose="02020603050405020304" pitchFamily="18" charset="0"/>
          </a:endParaRPr>
        </a:p>
      </dgm:t>
    </dgm:pt>
    <dgm:pt modelId="{0F4180D5-F2F6-4B6A-A147-EE63651DEEB7}" type="parTrans" cxnId="{30524E15-E5DF-480A-8204-57A9A00EEA1F}">
      <dgm:prSet/>
      <dgm:spPr/>
      <dgm:t>
        <a:bodyPr/>
        <a:lstStyle/>
        <a:p>
          <a:endParaRPr lang="es-EC"/>
        </a:p>
      </dgm:t>
    </dgm:pt>
    <dgm:pt modelId="{BE329B78-BF3E-4B3A-AA8E-F48F1B222784}" type="sibTrans" cxnId="{30524E15-E5DF-480A-8204-57A9A00EEA1F}">
      <dgm:prSet/>
      <dgm:spPr/>
      <dgm:t>
        <a:bodyPr/>
        <a:lstStyle/>
        <a:p>
          <a:endParaRPr lang="es-EC"/>
        </a:p>
      </dgm:t>
    </dgm:pt>
    <dgm:pt modelId="{380DBBAE-5171-42BF-ACB3-43F650341A94}">
      <dgm:prSet phldrT="[Texto]" custT="1"/>
      <dgm:spPr/>
      <dgm:t>
        <a:bodyPr/>
        <a:lstStyle/>
        <a:p>
          <a:r>
            <a:rPr lang="es-EC" sz="1800" b="1" dirty="0" err="1" smtClean="0">
              <a:latin typeface="Times New Roman" panose="02020603050405020304" pitchFamily="18" charset="0"/>
              <a:cs typeface="Times New Roman" panose="02020603050405020304" pitchFamily="18" charset="0"/>
            </a:rPr>
            <a:t>Phantom</a:t>
          </a:r>
          <a:r>
            <a:rPr lang="es-EC" sz="1800" b="1" dirty="0" smtClean="0">
              <a:latin typeface="Times New Roman" panose="02020603050405020304" pitchFamily="18" charset="0"/>
              <a:cs typeface="Times New Roman" panose="02020603050405020304" pitchFamily="18" charset="0"/>
            </a:rPr>
            <a:t> 4</a:t>
          </a:r>
          <a:endParaRPr lang="es-EC" sz="1800" b="1" dirty="0">
            <a:latin typeface="Times New Roman" panose="02020603050405020304" pitchFamily="18" charset="0"/>
            <a:cs typeface="Times New Roman" panose="02020603050405020304" pitchFamily="18" charset="0"/>
          </a:endParaRPr>
        </a:p>
      </dgm:t>
    </dgm:pt>
    <dgm:pt modelId="{DC13973D-3005-4B95-8800-AF45678AB088}" type="parTrans" cxnId="{5CAD6D87-507E-4218-A1ED-24BE3A34D296}">
      <dgm:prSet/>
      <dgm:spPr/>
      <dgm:t>
        <a:bodyPr/>
        <a:lstStyle/>
        <a:p>
          <a:endParaRPr lang="es-EC"/>
        </a:p>
      </dgm:t>
    </dgm:pt>
    <dgm:pt modelId="{FFD65340-CB6E-4C07-809C-E4C5B04688A3}" type="sibTrans" cxnId="{5CAD6D87-507E-4218-A1ED-24BE3A34D296}">
      <dgm:prSet/>
      <dgm:spPr/>
      <dgm:t>
        <a:bodyPr/>
        <a:lstStyle/>
        <a:p>
          <a:endParaRPr lang="es-EC"/>
        </a:p>
      </dgm:t>
    </dgm:pt>
    <dgm:pt modelId="{D1EAC7B8-57B4-4F63-8BB0-FBEF4558058E}">
      <dgm:prSet phldrT="[Texto]" custT="1"/>
      <dgm:spPr/>
      <dgm:t>
        <a:bodyPr/>
        <a:lstStyle/>
        <a:p>
          <a:r>
            <a:rPr lang="es-EC" sz="1500" dirty="0" smtClean="0">
              <a:latin typeface="Times New Roman" panose="02020603050405020304" pitchFamily="18" charset="0"/>
              <a:cs typeface="Times New Roman" panose="02020603050405020304" pitchFamily="18" charset="0"/>
            </a:rPr>
            <a:t>891 imágenes</a:t>
          </a:r>
          <a:endParaRPr lang="es-EC" sz="1500" dirty="0">
            <a:latin typeface="Times New Roman" panose="02020603050405020304" pitchFamily="18" charset="0"/>
            <a:cs typeface="Times New Roman" panose="02020603050405020304" pitchFamily="18" charset="0"/>
          </a:endParaRPr>
        </a:p>
      </dgm:t>
    </dgm:pt>
    <dgm:pt modelId="{47BA9940-F8B3-45B6-9936-75B934B14FC1}" type="parTrans" cxnId="{FABB2010-B49E-49E0-97A9-84F5D5453D4E}">
      <dgm:prSet/>
      <dgm:spPr/>
      <dgm:t>
        <a:bodyPr/>
        <a:lstStyle/>
        <a:p>
          <a:endParaRPr lang="es-EC"/>
        </a:p>
      </dgm:t>
    </dgm:pt>
    <dgm:pt modelId="{D5F267CF-AA54-46F8-9A0C-5DD599F414F6}" type="sibTrans" cxnId="{FABB2010-B49E-49E0-97A9-84F5D5453D4E}">
      <dgm:prSet/>
      <dgm:spPr/>
      <dgm:t>
        <a:bodyPr/>
        <a:lstStyle/>
        <a:p>
          <a:endParaRPr lang="es-EC"/>
        </a:p>
      </dgm:t>
    </dgm:pt>
    <dgm:pt modelId="{F3B96658-91E0-4ED0-BBF7-987677E82E5D}" type="pres">
      <dgm:prSet presAssocID="{EC556621-5C2B-46F3-8D28-E92854909C6A}" presName="layout" presStyleCnt="0">
        <dgm:presLayoutVars>
          <dgm:chMax/>
          <dgm:chPref/>
          <dgm:dir/>
          <dgm:resizeHandles/>
        </dgm:presLayoutVars>
      </dgm:prSet>
      <dgm:spPr/>
      <dgm:t>
        <a:bodyPr/>
        <a:lstStyle/>
        <a:p>
          <a:endParaRPr lang="en-US"/>
        </a:p>
      </dgm:t>
    </dgm:pt>
    <dgm:pt modelId="{CB62D2CE-649B-498E-AC71-C2D48C7E91ED}" type="pres">
      <dgm:prSet presAssocID="{B4DB70EF-BE7F-4FE9-B063-5DF4360F0371}" presName="root" presStyleCnt="0">
        <dgm:presLayoutVars>
          <dgm:chMax/>
          <dgm:chPref/>
        </dgm:presLayoutVars>
      </dgm:prSet>
      <dgm:spPr/>
      <dgm:t>
        <a:bodyPr/>
        <a:lstStyle/>
        <a:p>
          <a:endParaRPr lang="en-US"/>
        </a:p>
      </dgm:t>
    </dgm:pt>
    <dgm:pt modelId="{74088C6B-B5CC-4E8D-88CE-FCADC4C9F0B8}" type="pres">
      <dgm:prSet presAssocID="{B4DB70EF-BE7F-4FE9-B063-5DF4360F0371}" presName="rootComposite" presStyleCnt="0">
        <dgm:presLayoutVars/>
      </dgm:prSet>
      <dgm:spPr/>
      <dgm:t>
        <a:bodyPr/>
        <a:lstStyle/>
        <a:p>
          <a:endParaRPr lang="en-US"/>
        </a:p>
      </dgm:t>
    </dgm:pt>
    <dgm:pt modelId="{3F4A1FB5-9736-4D86-B19B-04F4688FF78F}" type="pres">
      <dgm:prSet presAssocID="{B4DB70EF-BE7F-4FE9-B063-5DF4360F0371}" presName="ParentAccent" presStyleLbl="alignNode1" presStyleIdx="0" presStyleCnt="2"/>
      <dgm:spPr/>
      <dgm:t>
        <a:bodyPr/>
        <a:lstStyle/>
        <a:p>
          <a:endParaRPr lang="en-US"/>
        </a:p>
      </dgm:t>
    </dgm:pt>
    <dgm:pt modelId="{0EA76361-61FB-4C14-9C69-12D08AB751ED}" type="pres">
      <dgm:prSet presAssocID="{B4DB70EF-BE7F-4FE9-B063-5DF4360F0371}" presName="ParentSmallAccent" presStyleLbl="fgAcc1" presStyleIdx="0" presStyleCnt="2"/>
      <dgm:spPr/>
      <dgm:t>
        <a:bodyPr/>
        <a:lstStyle/>
        <a:p>
          <a:endParaRPr lang="en-US"/>
        </a:p>
      </dgm:t>
    </dgm:pt>
    <dgm:pt modelId="{22891CB3-58B5-44CB-BA06-95B2511644DC}" type="pres">
      <dgm:prSet presAssocID="{B4DB70EF-BE7F-4FE9-B063-5DF4360F0371}" presName="Parent" presStyleLbl="revTx" presStyleIdx="0" presStyleCnt="4">
        <dgm:presLayoutVars>
          <dgm:chMax/>
          <dgm:chPref val="4"/>
          <dgm:bulletEnabled val="1"/>
        </dgm:presLayoutVars>
      </dgm:prSet>
      <dgm:spPr/>
      <dgm:t>
        <a:bodyPr/>
        <a:lstStyle/>
        <a:p>
          <a:endParaRPr lang="es-EC"/>
        </a:p>
      </dgm:t>
    </dgm:pt>
    <dgm:pt modelId="{923007E9-4392-464F-8706-C5F6B868FC1A}" type="pres">
      <dgm:prSet presAssocID="{B4DB70EF-BE7F-4FE9-B063-5DF4360F0371}" presName="childShape" presStyleCnt="0">
        <dgm:presLayoutVars>
          <dgm:chMax val="0"/>
          <dgm:chPref val="0"/>
        </dgm:presLayoutVars>
      </dgm:prSet>
      <dgm:spPr/>
      <dgm:t>
        <a:bodyPr/>
        <a:lstStyle/>
        <a:p>
          <a:endParaRPr lang="en-US"/>
        </a:p>
      </dgm:t>
    </dgm:pt>
    <dgm:pt modelId="{F91598C5-8455-4E9F-9C27-14CD011B5C8B}" type="pres">
      <dgm:prSet presAssocID="{F21CF23D-6FA5-4362-9846-3100E91EEEA6}" presName="childComposite" presStyleCnt="0">
        <dgm:presLayoutVars>
          <dgm:chMax val="0"/>
          <dgm:chPref val="0"/>
        </dgm:presLayoutVars>
      </dgm:prSet>
      <dgm:spPr/>
      <dgm:t>
        <a:bodyPr/>
        <a:lstStyle/>
        <a:p>
          <a:endParaRPr lang="en-US"/>
        </a:p>
      </dgm:t>
    </dgm:pt>
    <dgm:pt modelId="{061725C5-F52D-4B5E-8F63-0A62A900F0A7}" type="pres">
      <dgm:prSet presAssocID="{F21CF23D-6FA5-4362-9846-3100E91EEEA6}" presName="ChildAccent" presStyleLbl="solidFgAcc1" presStyleIdx="0" presStyleCnt="2"/>
      <dgm:spPr/>
      <dgm:t>
        <a:bodyPr/>
        <a:lstStyle/>
        <a:p>
          <a:endParaRPr lang="en-US"/>
        </a:p>
      </dgm:t>
    </dgm:pt>
    <dgm:pt modelId="{F1C2AD73-4CC5-4E62-98C7-89A505A35D00}" type="pres">
      <dgm:prSet presAssocID="{F21CF23D-6FA5-4362-9846-3100E91EEEA6}" presName="Child" presStyleLbl="revTx" presStyleIdx="1" presStyleCnt="4">
        <dgm:presLayoutVars>
          <dgm:chMax val="0"/>
          <dgm:chPref val="0"/>
          <dgm:bulletEnabled val="1"/>
        </dgm:presLayoutVars>
      </dgm:prSet>
      <dgm:spPr/>
      <dgm:t>
        <a:bodyPr/>
        <a:lstStyle/>
        <a:p>
          <a:endParaRPr lang="en-US"/>
        </a:p>
      </dgm:t>
    </dgm:pt>
    <dgm:pt modelId="{24FC435C-DD30-4593-AB2A-4BD7C874129C}" type="pres">
      <dgm:prSet presAssocID="{380DBBAE-5171-42BF-ACB3-43F650341A94}" presName="root" presStyleCnt="0">
        <dgm:presLayoutVars>
          <dgm:chMax/>
          <dgm:chPref/>
        </dgm:presLayoutVars>
      </dgm:prSet>
      <dgm:spPr/>
      <dgm:t>
        <a:bodyPr/>
        <a:lstStyle/>
        <a:p>
          <a:endParaRPr lang="en-US"/>
        </a:p>
      </dgm:t>
    </dgm:pt>
    <dgm:pt modelId="{4282CC56-2504-4432-A588-64612A4E3EEE}" type="pres">
      <dgm:prSet presAssocID="{380DBBAE-5171-42BF-ACB3-43F650341A94}" presName="rootComposite" presStyleCnt="0">
        <dgm:presLayoutVars/>
      </dgm:prSet>
      <dgm:spPr/>
      <dgm:t>
        <a:bodyPr/>
        <a:lstStyle/>
        <a:p>
          <a:endParaRPr lang="en-US"/>
        </a:p>
      </dgm:t>
    </dgm:pt>
    <dgm:pt modelId="{4EE88749-F5B9-42D4-98CC-74EC73FB616C}" type="pres">
      <dgm:prSet presAssocID="{380DBBAE-5171-42BF-ACB3-43F650341A94}" presName="ParentAccent" presStyleLbl="alignNode1" presStyleIdx="1" presStyleCnt="2"/>
      <dgm:spPr/>
      <dgm:t>
        <a:bodyPr/>
        <a:lstStyle/>
        <a:p>
          <a:endParaRPr lang="en-US"/>
        </a:p>
      </dgm:t>
    </dgm:pt>
    <dgm:pt modelId="{4795B1C3-6E53-445A-90F3-774E7CB0C614}" type="pres">
      <dgm:prSet presAssocID="{380DBBAE-5171-42BF-ACB3-43F650341A94}" presName="ParentSmallAccent" presStyleLbl="fgAcc1" presStyleIdx="1" presStyleCnt="2"/>
      <dgm:spPr/>
      <dgm:t>
        <a:bodyPr/>
        <a:lstStyle/>
        <a:p>
          <a:endParaRPr lang="en-US"/>
        </a:p>
      </dgm:t>
    </dgm:pt>
    <dgm:pt modelId="{E9E8DDAE-75C7-41F3-A8DA-805F051E0A5E}" type="pres">
      <dgm:prSet presAssocID="{380DBBAE-5171-42BF-ACB3-43F650341A94}" presName="Parent" presStyleLbl="revTx" presStyleIdx="2" presStyleCnt="4">
        <dgm:presLayoutVars>
          <dgm:chMax/>
          <dgm:chPref val="4"/>
          <dgm:bulletEnabled val="1"/>
        </dgm:presLayoutVars>
      </dgm:prSet>
      <dgm:spPr/>
      <dgm:t>
        <a:bodyPr/>
        <a:lstStyle/>
        <a:p>
          <a:endParaRPr lang="en-US"/>
        </a:p>
      </dgm:t>
    </dgm:pt>
    <dgm:pt modelId="{D8D04647-8C7B-4941-81DB-8B54C5E13187}" type="pres">
      <dgm:prSet presAssocID="{380DBBAE-5171-42BF-ACB3-43F650341A94}" presName="childShape" presStyleCnt="0">
        <dgm:presLayoutVars>
          <dgm:chMax val="0"/>
          <dgm:chPref val="0"/>
        </dgm:presLayoutVars>
      </dgm:prSet>
      <dgm:spPr/>
      <dgm:t>
        <a:bodyPr/>
        <a:lstStyle/>
        <a:p>
          <a:endParaRPr lang="en-US"/>
        </a:p>
      </dgm:t>
    </dgm:pt>
    <dgm:pt modelId="{1F574F7B-0CBA-4952-8F3B-64B366627BA3}" type="pres">
      <dgm:prSet presAssocID="{D1EAC7B8-57B4-4F63-8BB0-FBEF4558058E}" presName="childComposite" presStyleCnt="0">
        <dgm:presLayoutVars>
          <dgm:chMax val="0"/>
          <dgm:chPref val="0"/>
        </dgm:presLayoutVars>
      </dgm:prSet>
      <dgm:spPr/>
      <dgm:t>
        <a:bodyPr/>
        <a:lstStyle/>
        <a:p>
          <a:endParaRPr lang="en-US"/>
        </a:p>
      </dgm:t>
    </dgm:pt>
    <dgm:pt modelId="{9E861150-997A-4F71-89FD-8613C083F2AB}" type="pres">
      <dgm:prSet presAssocID="{D1EAC7B8-57B4-4F63-8BB0-FBEF4558058E}" presName="ChildAccent" presStyleLbl="solidFgAcc1" presStyleIdx="1" presStyleCnt="2"/>
      <dgm:spPr/>
      <dgm:t>
        <a:bodyPr/>
        <a:lstStyle/>
        <a:p>
          <a:endParaRPr lang="en-US"/>
        </a:p>
      </dgm:t>
    </dgm:pt>
    <dgm:pt modelId="{2FB45D58-D52B-4C5C-850F-180DAFF749A0}" type="pres">
      <dgm:prSet presAssocID="{D1EAC7B8-57B4-4F63-8BB0-FBEF4558058E}" presName="Child" presStyleLbl="revTx" presStyleIdx="3" presStyleCnt="4">
        <dgm:presLayoutVars>
          <dgm:chMax val="0"/>
          <dgm:chPref val="0"/>
          <dgm:bulletEnabled val="1"/>
        </dgm:presLayoutVars>
      </dgm:prSet>
      <dgm:spPr/>
      <dgm:t>
        <a:bodyPr/>
        <a:lstStyle/>
        <a:p>
          <a:endParaRPr lang="en-US"/>
        </a:p>
      </dgm:t>
    </dgm:pt>
  </dgm:ptLst>
  <dgm:cxnLst>
    <dgm:cxn modelId="{5CAD6D87-507E-4218-A1ED-24BE3A34D296}" srcId="{EC556621-5C2B-46F3-8D28-E92854909C6A}" destId="{380DBBAE-5171-42BF-ACB3-43F650341A94}" srcOrd="1" destOrd="0" parTransId="{DC13973D-3005-4B95-8800-AF45678AB088}" sibTransId="{FFD65340-CB6E-4C07-809C-E4C5B04688A3}"/>
    <dgm:cxn modelId="{F7749483-32DA-474D-A7D1-677F3F25CF51}" type="presOf" srcId="{B4DB70EF-BE7F-4FE9-B063-5DF4360F0371}" destId="{22891CB3-58B5-44CB-BA06-95B2511644DC}" srcOrd="0" destOrd="0" presId="urn:microsoft.com/office/officeart/2008/layout/SquareAccentList"/>
    <dgm:cxn modelId="{39BF35E5-1BF5-4424-A7C4-723433725F1A}" srcId="{EC556621-5C2B-46F3-8D28-E92854909C6A}" destId="{B4DB70EF-BE7F-4FE9-B063-5DF4360F0371}" srcOrd="0" destOrd="0" parTransId="{62954CF7-8491-45BF-804E-DDB360A35AD2}" sibTransId="{5F9F159B-8E21-4769-A195-9E536A34B45D}"/>
    <dgm:cxn modelId="{30524E15-E5DF-480A-8204-57A9A00EEA1F}" srcId="{B4DB70EF-BE7F-4FE9-B063-5DF4360F0371}" destId="{F21CF23D-6FA5-4362-9846-3100E91EEEA6}" srcOrd="0" destOrd="0" parTransId="{0F4180D5-F2F6-4B6A-A147-EE63651DEEB7}" sibTransId="{BE329B78-BF3E-4B3A-AA8E-F48F1B222784}"/>
    <dgm:cxn modelId="{442A09DC-8696-4EA7-823B-CA83513487C6}" type="presOf" srcId="{F21CF23D-6FA5-4362-9846-3100E91EEEA6}" destId="{F1C2AD73-4CC5-4E62-98C7-89A505A35D00}" srcOrd="0" destOrd="0" presId="urn:microsoft.com/office/officeart/2008/layout/SquareAccentList"/>
    <dgm:cxn modelId="{DD63E45E-4568-46B4-A57C-980C493CABD9}" type="presOf" srcId="{D1EAC7B8-57B4-4F63-8BB0-FBEF4558058E}" destId="{2FB45D58-D52B-4C5C-850F-180DAFF749A0}" srcOrd="0" destOrd="0" presId="urn:microsoft.com/office/officeart/2008/layout/SquareAccentList"/>
    <dgm:cxn modelId="{B91ED586-86FE-49A5-B7F9-A5914EA7BC77}" type="presOf" srcId="{380DBBAE-5171-42BF-ACB3-43F650341A94}" destId="{E9E8DDAE-75C7-41F3-A8DA-805F051E0A5E}" srcOrd="0" destOrd="0" presId="urn:microsoft.com/office/officeart/2008/layout/SquareAccentList"/>
    <dgm:cxn modelId="{2DFB3681-4B67-4322-B144-0CBB6A1E05F2}" type="presOf" srcId="{EC556621-5C2B-46F3-8D28-E92854909C6A}" destId="{F3B96658-91E0-4ED0-BBF7-987677E82E5D}" srcOrd="0" destOrd="0" presId="urn:microsoft.com/office/officeart/2008/layout/SquareAccentList"/>
    <dgm:cxn modelId="{FABB2010-B49E-49E0-97A9-84F5D5453D4E}" srcId="{380DBBAE-5171-42BF-ACB3-43F650341A94}" destId="{D1EAC7B8-57B4-4F63-8BB0-FBEF4558058E}" srcOrd="0" destOrd="0" parTransId="{47BA9940-F8B3-45B6-9936-75B934B14FC1}" sibTransId="{D5F267CF-AA54-46F8-9A0C-5DD599F414F6}"/>
    <dgm:cxn modelId="{6BDAD83F-8C28-4503-BAD0-46452E23AF9F}" type="presParOf" srcId="{F3B96658-91E0-4ED0-BBF7-987677E82E5D}" destId="{CB62D2CE-649B-498E-AC71-C2D48C7E91ED}" srcOrd="0" destOrd="0" presId="urn:microsoft.com/office/officeart/2008/layout/SquareAccentList"/>
    <dgm:cxn modelId="{006534D8-733C-4373-8060-9EA8F5125034}" type="presParOf" srcId="{CB62D2CE-649B-498E-AC71-C2D48C7E91ED}" destId="{74088C6B-B5CC-4E8D-88CE-FCADC4C9F0B8}" srcOrd="0" destOrd="0" presId="urn:microsoft.com/office/officeart/2008/layout/SquareAccentList"/>
    <dgm:cxn modelId="{DA819D1C-70D3-4B26-A944-27AAFB5F0C70}" type="presParOf" srcId="{74088C6B-B5CC-4E8D-88CE-FCADC4C9F0B8}" destId="{3F4A1FB5-9736-4D86-B19B-04F4688FF78F}" srcOrd="0" destOrd="0" presId="urn:microsoft.com/office/officeart/2008/layout/SquareAccentList"/>
    <dgm:cxn modelId="{CBA393B9-56BE-4712-8571-943603A6DC47}" type="presParOf" srcId="{74088C6B-B5CC-4E8D-88CE-FCADC4C9F0B8}" destId="{0EA76361-61FB-4C14-9C69-12D08AB751ED}" srcOrd="1" destOrd="0" presId="urn:microsoft.com/office/officeart/2008/layout/SquareAccentList"/>
    <dgm:cxn modelId="{32E8FC21-7C40-44C9-872C-309F5C38E228}" type="presParOf" srcId="{74088C6B-B5CC-4E8D-88CE-FCADC4C9F0B8}" destId="{22891CB3-58B5-44CB-BA06-95B2511644DC}" srcOrd="2" destOrd="0" presId="urn:microsoft.com/office/officeart/2008/layout/SquareAccentList"/>
    <dgm:cxn modelId="{E336FF25-C914-4913-8464-53C0532F4C20}" type="presParOf" srcId="{CB62D2CE-649B-498E-AC71-C2D48C7E91ED}" destId="{923007E9-4392-464F-8706-C5F6B868FC1A}" srcOrd="1" destOrd="0" presId="urn:microsoft.com/office/officeart/2008/layout/SquareAccentList"/>
    <dgm:cxn modelId="{7CAED263-616F-4DF0-8BEF-5DD49C230661}" type="presParOf" srcId="{923007E9-4392-464F-8706-C5F6B868FC1A}" destId="{F91598C5-8455-4E9F-9C27-14CD011B5C8B}" srcOrd="0" destOrd="0" presId="urn:microsoft.com/office/officeart/2008/layout/SquareAccentList"/>
    <dgm:cxn modelId="{7DBC50D6-9DE4-4DFE-9B01-692C184937C7}" type="presParOf" srcId="{F91598C5-8455-4E9F-9C27-14CD011B5C8B}" destId="{061725C5-F52D-4B5E-8F63-0A62A900F0A7}" srcOrd="0" destOrd="0" presId="urn:microsoft.com/office/officeart/2008/layout/SquareAccentList"/>
    <dgm:cxn modelId="{967C00C3-1FE5-4C27-A2FE-EF830255F8A3}" type="presParOf" srcId="{F91598C5-8455-4E9F-9C27-14CD011B5C8B}" destId="{F1C2AD73-4CC5-4E62-98C7-89A505A35D00}" srcOrd="1" destOrd="0" presId="urn:microsoft.com/office/officeart/2008/layout/SquareAccentList"/>
    <dgm:cxn modelId="{A0D9C6F4-0FD1-4623-AEEB-763C234763DA}" type="presParOf" srcId="{F3B96658-91E0-4ED0-BBF7-987677E82E5D}" destId="{24FC435C-DD30-4593-AB2A-4BD7C874129C}" srcOrd="1" destOrd="0" presId="urn:microsoft.com/office/officeart/2008/layout/SquareAccentList"/>
    <dgm:cxn modelId="{6D49F632-9055-4E81-AF91-58C6155EB18F}" type="presParOf" srcId="{24FC435C-DD30-4593-AB2A-4BD7C874129C}" destId="{4282CC56-2504-4432-A588-64612A4E3EEE}" srcOrd="0" destOrd="0" presId="urn:microsoft.com/office/officeart/2008/layout/SquareAccentList"/>
    <dgm:cxn modelId="{C196C3E0-7C4D-4EB5-A748-BB094B75659F}" type="presParOf" srcId="{4282CC56-2504-4432-A588-64612A4E3EEE}" destId="{4EE88749-F5B9-42D4-98CC-74EC73FB616C}" srcOrd="0" destOrd="0" presId="urn:microsoft.com/office/officeart/2008/layout/SquareAccentList"/>
    <dgm:cxn modelId="{E08F791C-211E-4941-ABD0-C5ADB797FE88}" type="presParOf" srcId="{4282CC56-2504-4432-A588-64612A4E3EEE}" destId="{4795B1C3-6E53-445A-90F3-774E7CB0C614}" srcOrd="1" destOrd="0" presId="urn:microsoft.com/office/officeart/2008/layout/SquareAccentList"/>
    <dgm:cxn modelId="{84C3988D-19DA-4FB6-9D56-7FA7785C1C78}" type="presParOf" srcId="{4282CC56-2504-4432-A588-64612A4E3EEE}" destId="{E9E8DDAE-75C7-41F3-A8DA-805F051E0A5E}" srcOrd="2" destOrd="0" presId="urn:microsoft.com/office/officeart/2008/layout/SquareAccentList"/>
    <dgm:cxn modelId="{0AC24FC9-B126-477E-8484-DE4B75AD6915}" type="presParOf" srcId="{24FC435C-DD30-4593-AB2A-4BD7C874129C}" destId="{D8D04647-8C7B-4941-81DB-8B54C5E13187}" srcOrd="1" destOrd="0" presId="urn:microsoft.com/office/officeart/2008/layout/SquareAccentList"/>
    <dgm:cxn modelId="{29ABFE31-1D5D-4181-90ED-47146BCB7BDE}" type="presParOf" srcId="{D8D04647-8C7B-4941-81DB-8B54C5E13187}" destId="{1F574F7B-0CBA-4952-8F3B-64B366627BA3}" srcOrd="0" destOrd="0" presId="urn:microsoft.com/office/officeart/2008/layout/SquareAccentList"/>
    <dgm:cxn modelId="{FAB7CABB-B52B-419D-B571-0AAA4F373CDB}" type="presParOf" srcId="{1F574F7B-0CBA-4952-8F3B-64B366627BA3}" destId="{9E861150-997A-4F71-89FD-8613C083F2AB}" srcOrd="0" destOrd="0" presId="urn:microsoft.com/office/officeart/2008/layout/SquareAccentList"/>
    <dgm:cxn modelId="{92F271A8-DE90-42AC-AC09-6459F97FB8E6}" type="presParOf" srcId="{1F574F7B-0CBA-4952-8F3B-64B366627BA3}" destId="{2FB45D58-D52B-4C5C-850F-180DAFF749A0}" srcOrd="1" destOrd="0" presId="urn:microsoft.com/office/officeart/2008/layout/Square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FE26D779-3955-4C75-8471-967AFBBDB8BC}" type="presOf" srcId="{EDAA1E35-EFA3-4CBA-96E4-20F69DC08953}" destId="{1C514283-BEAC-4D68-97C1-85EAEA87B1E2}" srcOrd="0" destOrd="0" presId="urn:microsoft.com/office/officeart/2005/8/layout/hChevron3"/>
    <dgm:cxn modelId="{07C79320-D326-483F-AB2E-56163633381E}" type="presOf" srcId="{28B05722-5DA8-4E82-8B1D-359F1E707293}" destId="{28DACE30-B1FB-4E46-9800-D47DF095E7C4}"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809EE0FF-37E7-40E1-9A9A-88B68FF5814A}" type="presOf" srcId="{5142D3A9-5739-4661-ABFB-862D967CA231}" destId="{F1005ED9-2AC1-43BF-91E4-2A17B347AC1A}" srcOrd="0" destOrd="0" presId="urn:microsoft.com/office/officeart/2005/8/layout/hChevron3"/>
    <dgm:cxn modelId="{FF70CD55-A987-47AE-B3AE-87AFAD9B4CB2}" type="presOf" srcId="{B2B6B42C-ABCC-4B52-B9F5-FE1E822C42EC}" destId="{28477D48-2258-423E-A969-AA8AEC15BDD1}" srcOrd="0" destOrd="0" presId="urn:microsoft.com/office/officeart/2005/8/layout/hChevron3"/>
    <dgm:cxn modelId="{6B28FB0C-F67E-40D4-9E07-FC4DA5C8AD02}" type="presOf" srcId="{60AD7A1D-FB0F-443F-A9E5-5CE1D415ED1E}" destId="{EFEFE17D-562F-422E-9A8B-6EBBC6475B9C}" srcOrd="0" destOrd="0" presId="urn:microsoft.com/office/officeart/2005/8/layout/hChevron3"/>
    <dgm:cxn modelId="{74F420FC-98FC-4D1C-A26A-E34F85719AB0}" type="presOf" srcId="{01073E20-46F2-48EE-9087-F98DA95A6325}" destId="{84C4943A-E80F-4AC5-88DF-CC6C0CBCCC38}"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3A06D0EF-7EED-4849-8653-6CE0E2FC5248}" type="presOf" srcId="{86BC7797-A518-4648-B5EA-52E6581F56CF}" destId="{34BD397B-1A39-4CAA-8CD8-A565B183D53D}"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A4FD29C7-DD57-4DF9-8618-B3DFA849C445}" type="presParOf" srcId="{F1005ED9-2AC1-43BF-91E4-2A17B347AC1A}" destId="{84C4943A-E80F-4AC5-88DF-CC6C0CBCCC38}" srcOrd="0" destOrd="0" presId="urn:microsoft.com/office/officeart/2005/8/layout/hChevron3"/>
    <dgm:cxn modelId="{DB86B01C-CE0E-4DBC-A7B4-4C2F9A9A6546}" type="presParOf" srcId="{F1005ED9-2AC1-43BF-91E4-2A17B347AC1A}" destId="{B65E157A-B99B-4B6D-BA9B-CA50EEADD8B7}" srcOrd="1" destOrd="0" presId="urn:microsoft.com/office/officeart/2005/8/layout/hChevron3"/>
    <dgm:cxn modelId="{F0C249B7-26B7-49B7-B2B3-1AFA6F11C234}" type="presParOf" srcId="{F1005ED9-2AC1-43BF-91E4-2A17B347AC1A}" destId="{28DACE30-B1FB-4E46-9800-D47DF095E7C4}" srcOrd="2" destOrd="0" presId="urn:microsoft.com/office/officeart/2005/8/layout/hChevron3"/>
    <dgm:cxn modelId="{6F2E4228-23A9-4C67-8537-F3CFF4CE0F1B}" type="presParOf" srcId="{F1005ED9-2AC1-43BF-91E4-2A17B347AC1A}" destId="{F3533C64-0F1A-4B66-9EE5-BE9D2BA4D592}" srcOrd="3" destOrd="0" presId="urn:microsoft.com/office/officeart/2005/8/layout/hChevron3"/>
    <dgm:cxn modelId="{49151980-063D-4614-AC72-A5FEB50DF0A4}" type="presParOf" srcId="{F1005ED9-2AC1-43BF-91E4-2A17B347AC1A}" destId="{34BD397B-1A39-4CAA-8CD8-A565B183D53D}" srcOrd="4" destOrd="0" presId="urn:microsoft.com/office/officeart/2005/8/layout/hChevron3"/>
    <dgm:cxn modelId="{D65403C2-4F1F-4553-8424-DA099BB75A24}" type="presParOf" srcId="{F1005ED9-2AC1-43BF-91E4-2A17B347AC1A}" destId="{389ACE94-9087-4132-A7D7-1C4E7AA8393A}" srcOrd="5" destOrd="0" presId="urn:microsoft.com/office/officeart/2005/8/layout/hChevron3"/>
    <dgm:cxn modelId="{7EBDE65C-92B4-44A2-9118-D3BA1C4C576B}" type="presParOf" srcId="{F1005ED9-2AC1-43BF-91E4-2A17B347AC1A}" destId="{1C514283-BEAC-4D68-97C1-85EAEA87B1E2}" srcOrd="6" destOrd="0" presId="urn:microsoft.com/office/officeart/2005/8/layout/hChevron3"/>
    <dgm:cxn modelId="{EC01C614-AA90-47A8-9D1D-DB2FF32D928C}" type="presParOf" srcId="{F1005ED9-2AC1-43BF-91E4-2A17B347AC1A}" destId="{333FDC1D-108D-456B-B82D-8F5E7C1CF085}" srcOrd="7" destOrd="0" presId="urn:microsoft.com/office/officeart/2005/8/layout/hChevron3"/>
    <dgm:cxn modelId="{1086FC4D-9A40-4DA3-94BC-E6DE96B0C204}" type="presParOf" srcId="{F1005ED9-2AC1-43BF-91E4-2A17B347AC1A}" destId="{EFEFE17D-562F-422E-9A8B-6EBBC6475B9C}" srcOrd="8" destOrd="0" presId="urn:microsoft.com/office/officeart/2005/8/layout/hChevron3"/>
    <dgm:cxn modelId="{9F03C47B-0605-4B7C-8417-5F18430E0C3D}" type="presParOf" srcId="{F1005ED9-2AC1-43BF-91E4-2A17B347AC1A}" destId="{CC783C34-A849-4412-909D-D3FD88FE59BA}" srcOrd="9" destOrd="0" presId="urn:microsoft.com/office/officeart/2005/8/layout/hChevron3"/>
    <dgm:cxn modelId="{AE5A3265-7356-46C2-B51D-055C038D15E5}"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B3B19FE3-5BA1-4EE6-B0BE-933615AB3424}" type="doc">
      <dgm:prSet loTypeId="urn:microsoft.com/office/officeart/2008/layout/VerticalCurvedList" loCatId="list" qsTypeId="urn:microsoft.com/office/officeart/2005/8/quickstyle/simple3" qsCatId="simple" csTypeId="urn:microsoft.com/office/officeart/2005/8/colors/colorful3" csCatId="colorful" phldr="1"/>
      <dgm:spPr/>
      <dgm:t>
        <a:bodyPr/>
        <a:lstStyle/>
        <a:p>
          <a:endParaRPr lang="es-EC"/>
        </a:p>
      </dgm:t>
    </dgm:pt>
    <dgm:pt modelId="{A54AB4D4-DE1E-4E4A-8C27-3B92D4D7873C}">
      <dgm:prSet phldrT="[Texto]"/>
      <dgm:spPr/>
      <dgm:t>
        <a:bodyPr/>
        <a:lstStyle/>
        <a:p>
          <a:r>
            <a:rPr lang="es-EC" dirty="0" smtClean="0">
              <a:latin typeface="Times New Roman" panose="02020603050405020304" pitchFamily="18" charset="0"/>
              <a:cs typeface="Times New Roman" panose="02020603050405020304" pitchFamily="18" charset="0"/>
            </a:rPr>
            <a:t>Posición aproximada imágenes </a:t>
          </a:r>
        </a:p>
      </dgm:t>
    </dgm:pt>
    <dgm:pt modelId="{84C13B4E-6467-4BC1-AE56-FCDFC43BAD53}" type="parTrans" cxnId="{BCE25BBB-5E5A-45F8-929F-C53EB9613F25}">
      <dgm:prSet/>
      <dgm:spPr/>
      <dgm:t>
        <a:bodyPr/>
        <a:lstStyle/>
        <a:p>
          <a:endParaRPr lang="es-EC"/>
        </a:p>
      </dgm:t>
    </dgm:pt>
    <dgm:pt modelId="{44F8634F-322A-4446-8DF1-CB27A74C8131}" type="sibTrans" cxnId="{BCE25BBB-5E5A-45F8-929F-C53EB9613F25}">
      <dgm:prSet/>
      <dgm:spPr/>
      <dgm:t>
        <a:bodyPr/>
        <a:lstStyle/>
        <a:p>
          <a:endParaRPr lang="es-EC"/>
        </a:p>
      </dgm:t>
    </dgm:pt>
    <dgm:pt modelId="{3BF2010A-8291-4D22-9AEC-82153462E9F3}">
      <dgm:prSet phldrT="[Texto]"/>
      <dgm:spPr/>
      <dgm:t>
        <a:bodyPr/>
        <a:lstStyle/>
        <a:p>
          <a:r>
            <a:rPr lang="es-EC" dirty="0" smtClean="0">
              <a:latin typeface="Times New Roman" panose="02020603050405020304" pitchFamily="18" charset="0"/>
              <a:cs typeface="Times New Roman" panose="02020603050405020304" pitchFamily="18" charset="0"/>
            </a:rPr>
            <a:t>Características cámara</a:t>
          </a:r>
          <a:endParaRPr lang="es-EC" dirty="0">
            <a:latin typeface="Times New Roman" panose="02020603050405020304" pitchFamily="18" charset="0"/>
            <a:cs typeface="Times New Roman" panose="02020603050405020304" pitchFamily="18" charset="0"/>
          </a:endParaRPr>
        </a:p>
      </dgm:t>
    </dgm:pt>
    <dgm:pt modelId="{0AA2ACC4-2125-4E6D-B9F5-BE5497F12A55}" type="parTrans" cxnId="{4AB8F0AD-17C3-44BD-93AA-34903876EA3C}">
      <dgm:prSet/>
      <dgm:spPr/>
      <dgm:t>
        <a:bodyPr/>
        <a:lstStyle/>
        <a:p>
          <a:endParaRPr lang="es-EC"/>
        </a:p>
      </dgm:t>
    </dgm:pt>
    <dgm:pt modelId="{5A0A58B4-012C-4B61-BE2D-2A9DE59FE410}" type="sibTrans" cxnId="{4AB8F0AD-17C3-44BD-93AA-34903876EA3C}">
      <dgm:prSet/>
      <dgm:spPr/>
      <dgm:t>
        <a:bodyPr/>
        <a:lstStyle/>
        <a:p>
          <a:endParaRPr lang="es-EC"/>
        </a:p>
      </dgm:t>
    </dgm:pt>
    <dgm:pt modelId="{B499E1B5-C53F-49DF-9819-B338C99BDA70}">
      <dgm:prSet phldrT="[Texto]"/>
      <dgm:spPr/>
      <dgm:t>
        <a:bodyPr/>
        <a:lstStyle/>
        <a:p>
          <a:r>
            <a:rPr lang="es-EC" dirty="0" smtClean="0">
              <a:latin typeface="Times New Roman" panose="02020603050405020304" pitchFamily="18" charset="0"/>
              <a:cs typeface="Times New Roman" panose="02020603050405020304" pitchFamily="18" charset="0"/>
            </a:rPr>
            <a:t>Depuración líneas de vuelo</a:t>
          </a:r>
          <a:endParaRPr lang="es-EC" dirty="0">
            <a:latin typeface="Times New Roman" panose="02020603050405020304" pitchFamily="18" charset="0"/>
            <a:cs typeface="Times New Roman" panose="02020603050405020304" pitchFamily="18" charset="0"/>
          </a:endParaRPr>
        </a:p>
      </dgm:t>
    </dgm:pt>
    <dgm:pt modelId="{58E406B4-7DC6-4A11-B188-BDC0696637B1}" type="parTrans" cxnId="{4C1DB04F-7F09-48ED-824C-F1EE696561C3}">
      <dgm:prSet/>
      <dgm:spPr/>
      <dgm:t>
        <a:bodyPr/>
        <a:lstStyle/>
        <a:p>
          <a:endParaRPr lang="es-EC"/>
        </a:p>
      </dgm:t>
    </dgm:pt>
    <dgm:pt modelId="{D8DE4722-5430-48D5-B0EC-4182B6BC9048}" type="sibTrans" cxnId="{4C1DB04F-7F09-48ED-824C-F1EE696561C3}">
      <dgm:prSet/>
      <dgm:spPr/>
      <dgm:t>
        <a:bodyPr/>
        <a:lstStyle/>
        <a:p>
          <a:endParaRPr lang="es-EC"/>
        </a:p>
      </dgm:t>
    </dgm:pt>
    <dgm:pt modelId="{8CAF5723-7710-4D0B-A09A-D6F8BA615BC7}" type="pres">
      <dgm:prSet presAssocID="{B3B19FE3-5BA1-4EE6-B0BE-933615AB3424}" presName="Name0" presStyleCnt="0">
        <dgm:presLayoutVars>
          <dgm:chMax val="7"/>
          <dgm:chPref val="7"/>
          <dgm:dir/>
        </dgm:presLayoutVars>
      </dgm:prSet>
      <dgm:spPr/>
      <dgm:t>
        <a:bodyPr/>
        <a:lstStyle/>
        <a:p>
          <a:endParaRPr lang="en-US"/>
        </a:p>
      </dgm:t>
    </dgm:pt>
    <dgm:pt modelId="{331F5300-A3A2-4A89-8F32-BDC139D876A2}" type="pres">
      <dgm:prSet presAssocID="{B3B19FE3-5BA1-4EE6-B0BE-933615AB3424}" presName="Name1" presStyleCnt="0"/>
      <dgm:spPr/>
      <dgm:t>
        <a:bodyPr/>
        <a:lstStyle/>
        <a:p>
          <a:endParaRPr lang="en-US"/>
        </a:p>
      </dgm:t>
    </dgm:pt>
    <dgm:pt modelId="{940A74AA-2B07-4999-9F6F-148DBBC26C81}" type="pres">
      <dgm:prSet presAssocID="{B3B19FE3-5BA1-4EE6-B0BE-933615AB3424}" presName="cycle" presStyleCnt="0"/>
      <dgm:spPr/>
      <dgm:t>
        <a:bodyPr/>
        <a:lstStyle/>
        <a:p>
          <a:endParaRPr lang="en-US"/>
        </a:p>
      </dgm:t>
    </dgm:pt>
    <dgm:pt modelId="{169C5183-1B22-4A0D-A723-0584204852B6}" type="pres">
      <dgm:prSet presAssocID="{B3B19FE3-5BA1-4EE6-B0BE-933615AB3424}" presName="srcNode" presStyleLbl="node1" presStyleIdx="0" presStyleCnt="3"/>
      <dgm:spPr/>
      <dgm:t>
        <a:bodyPr/>
        <a:lstStyle/>
        <a:p>
          <a:endParaRPr lang="en-US"/>
        </a:p>
      </dgm:t>
    </dgm:pt>
    <dgm:pt modelId="{26E2D5D1-D3E0-4159-B078-9F941012637F}" type="pres">
      <dgm:prSet presAssocID="{B3B19FE3-5BA1-4EE6-B0BE-933615AB3424}" presName="conn" presStyleLbl="parChTrans1D2" presStyleIdx="0" presStyleCnt="1"/>
      <dgm:spPr/>
      <dgm:t>
        <a:bodyPr/>
        <a:lstStyle/>
        <a:p>
          <a:endParaRPr lang="en-US"/>
        </a:p>
      </dgm:t>
    </dgm:pt>
    <dgm:pt modelId="{980AD7B8-3FF3-4E83-95F3-3BAEAFE00275}" type="pres">
      <dgm:prSet presAssocID="{B3B19FE3-5BA1-4EE6-B0BE-933615AB3424}" presName="extraNode" presStyleLbl="node1" presStyleIdx="0" presStyleCnt="3"/>
      <dgm:spPr/>
      <dgm:t>
        <a:bodyPr/>
        <a:lstStyle/>
        <a:p>
          <a:endParaRPr lang="en-US"/>
        </a:p>
      </dgm:t>
    </dgm:pt>
    <dgm:pt modelId="{88819B0C-A14E-4666-B319-05726EC6371F}" type="pres">
      <dgm:prSet presAssocID="{B3B19FE3-5BA1-4EE6-B0BE-933615AB3424}" presName="dstNode" presStyleLbl="node1" presStyleIdx="0" presStyleCnt="3"/>
      <dgm:spPr/>
      <dgm:t>
        <a:bodyPr/>
        <a:lstStyle/>
        <a:p>
          <a:endParaRPr lang="en-US"/>
        </a:p>
      </dgm:t>
    </dgm:pt>
    <dgm:pt modelId="{D0168FAD-DF72-40A4-9605-426ED5E82CE8}" type="pres">
      <dgm:prSet presAssocID="{A54AB4D4-DE1E-4E4A-8C27-3B92D4D7873C}" presName="text_1" presStyleLbl="node1" presStyleIdx="0" presStyleCnt="3">
        <dgm:presLayoutVars>
          <dgm:bulletEnabled val="1"/>
        </dgm:presLayoutVars>
      </dgm:prSet>
      <dgm:spPr/>
      <dgm:t>
        <a:bodyPr/>
        <a:lstStyle/>
        <a:p>
          <a:endParaRPr lang="es-EC"/>
        </a:p>
      </dgm:t>
    </dgm:pt>
    <dgm:pt modelId="{67375A84-5CFA-497E-AEA1-43DB7FEF2812}" type="pres">
      <dgm:prSet presAssocID="{A54AB4D4-DE1E-4E4A-8C27-3B92D4D7873C}" presName="accent_1" presStyleCnt="0"/>
      <dgm:spPr/>
      <dgm:t>
        <a:bodyPr/>
        <a:lstStyle/>
        <a:p>
          <a:endParaRPr lang="en-US"/>
        </a:p>
      </dgm:t>
    </dgm:pt>
    <dgm:pt modelId="{43D3D28F-81DC-426E-9B1E-84B3ADBEB800}" type="pres">
      <dgm:prSet presAssocID="{A54AB4D4-DE1E-4E4A-8C27-3B92D4D7873C}" presName="accentRepeatNode" presStyleLbl="solidFgAcc1" presStyleIdx="0" presStyleCnt="3"/>
      <dgm:spPr/>
      <dgm:t>
        <a:bodyPr/>
        <a:lstStyle/>
        <a:p>
          <a:endParaRPr lang="en-US"/>
        </a:p>
      </dgm:t>
    </dgm:pt>
    <dgm:pt modelId="{32EA0B33-0779-4640-8DC3-C3246661915D}" type="pres">
      <dgm:prSet presAssocID="{3BF2010A-8291-4D22-9AEC-82153462E9F3}" presName="text_2" presStyleLbl="node1" presStyleIdx="1" presStyleCnt="3">
        <dgm:presLayoutVars>
          <dgm:bulletEnabled val="1"/>
        </dgm:presLayoutVars>
      </dgm:prSet>
      <dgm:spPr/>
      <dgm:t>
        <a:bodyPr/>
        <a:lstStyle/>
        <a:p>
          <a:endParaRPr lang="es-EC"/>
        </a:p>
      </dgm:t>
    </dgm:pt>
    <dgm:pt modelId="{7867A60E-2D71-450A-91CA-D2A36FDEAD30}" type="pres">
      <dgm:prSet presAssocID="{3BF2010A-8291-4D22-9AEC-82153462E9F3}" presName="accent_2" presStyleCnt="0"/>
      <dgm:spPr/>
      <dgm:t>
        <a:bodyPr/>
        <a:lstStyle/>
        <a:p>
          <a:endParaRPr lang="en-US"/>
        </a:p>
      </dgm:t>
    </dgm:pt>
    <dgm:pt modelId="{C7AFD4BC-4907-4A1D-AC6C-06B27E16E835}" type="pres">
      <dgm:prSet presAssocID="{3BF2010A-8291-4D22-9AEC-82153462E9F3}" presName="accentRepeatNode" presStyleLbl="solidFgAcc1" presStyleIdx="1" presStyleCnt="3"/>
      <dgm:spPr/>
      <dgm:t>
        <a:bodyPr/>
        <a:lstStyle/>
        <a:p>
          <a:endParaRPr lang="en-US"/>
        </a:p>
      </dgm:t>
    </dgm:pt>
    <dgm:pt modelId="{815220EE-B9E7-4F4B-9766-663E89BCF870}" type="pres">
      <dgm:prSet presAssocID="{B499E1B5-C53F-49DF-9819-B338C99BDA70}" presName="text_3" presStyleLbl="node1" presStyleIdx="2" presStyleCnt="3">
        <dgm:presLayoutVars>
          <dgm:bulletEnabled val="1"/>
        </dgm:presLayoutVars>
      </dgm:prSet>
      <dgm:spPr/>
      <dgm:t>
        <a:bodyPr/>
        <a:lstStyle/>
        <a:p>
          <a:endParaRPr lang="es-EC"/>
        </a:p>
      </dgm:t>
    </dgm:pt>
    <dgm:pt modelId="{10E2E4B7-0588-4F91-94E6-10BBE086881C}" type="pres">
      <dgm:prSet presAssocID="{B499E1B5-C53F-49DF-9819-B338C99BDA70}" presName="accent_3" presStyleCnt="0"/>
      <dgm:spPr/>
      <dgm:t>
        <a:bodyPr/>
        <a:lstStyle/>
        <a:p>
          <a:endParaRPr lang="en-US"/>
        </a:p>
      </dgm:t>
    </dgm:pt>
    <dgm:pt modelId="{B76F80B7-8425-4E82-9746-A8068144EE58}" type="pres">
      <dgm:prSet presAssocID="{B499E1B5-C53F-49DF-9819-B338C99BDA70}" presName="accentRepeatNode" presStyleLbl="solidFgAcc1" presStyleIdx="2" presStyleCnt="3"/>
      <dgm:spPr/>
      <dgm:t>
        <a:bodyPr/>
        <a:lstStyle/>
        <a:p>
          <a:endParaRPr lang="en-US"/>
        </a:p>
      </dgm:t>
    </dgm:pt>
  </dgm:ptLst>
  <dgm:cxnLst>
    <dgm:cxn modelId="{BCE25BBB-5E5A-45F8-929F-C53EB9613F25}" srcId="{B3B19FE3-5BA1-4EE6-B0BE-933615AB3424}" destId="{A54AB4D4-DE1E-4E4A-8C27-3B92D4D7873C}" srcOrd="0" destOrd="0" parTransId="{84C13B4E-6467-4BC1-AE56-FCDFC43BAD53}" sibTransId="{44F8634F-322A-4446-8DF1-CB27A74C8131}"/>
    <dgm:cxn modelId="{789C0331-6E15-4770-8241-8AB5F8D6DB02}" type="presOf" srcId="{B499E1B5-C53F-49DF-9819-B338C99BDA70}" destId="{815220EE-B9E7-4F4B-9766-663E89BCF870}" srcOrd="0" destOrd="0" presId="urn:microsoft.com/office/officeart/2008/layout/VerticalCurvedList"/>
    <dgm:cxn modelId="{4AB8F0AD-17C3-44BD-93AA-34903876EA3C}" srcId="{B3B19FE3-5BA1-4EE6-B0BE-933615AB3424}" destId="{3BF2010A-8291-4D22-9AEC-82153462E9F3}" srcOrd="1" destOrd="0" parTransId="{0AA2ACC4-2125-4E6D-B9F5-BE5497F12A55}" sibTransId="{5A0A58B4-012C-4B61-BE2D-2A9DE59FE410}"/>
    <dgm:cxn modelId="{4C1DB04F-7F09-48ED-824C-F1EE696561C3}" srcId="{B3B19FE3-5BA1-4EE6-B0BE-933615AB3424}" destId="{B499E1B5-C53F-49DF-9819-B338C99BDA70}" srcOrd="2" destOrd="0" parTransId="{58E406B4-7DC6-4A11-B188-BDC0696637B1}" sibTransId="{D8DE4722-5430-48D5-B0EC-4182B6BC9048}"/>
    <dgm:cxn modelId="{4969805D-5492-4D55-9A2F-6CCBBAD0FB2D}" type="presOf" srcId="{44F8634F-322A-4446-8DF1-CB27A74C8131}" destId="{26E2D5D1-D3E0-4159-B078-9F941012637F}" srcOrd="0" destOrd="0" presId="urn:microsoft.com/office/officeart/2008/layout/VerticalCurvedList"/>
    <dgm:cxn modelId="{2575A5DC-ED05-45E5-A33F-506E28928521}" type="presOf" srcId="{B3B19FE3-5BA1-4EE6-B0BE-933615AB3424}" destId="{8CAF5723-7710-4D0B-A09A-D6F8BA615BC7}" srcOrd="0" destOrd="0" presId="urn:microsoft.com/office/officeart/2008/layout/VerticalCurvedList"/>
    <dgm:cxn modelId="{EDA9DBE2-D5EF-4D96-82C5-2F70BF4A82F7}" type="presOf" srcId="{3BF2010A-8291-4D22-9AEC-82153462E9F3}" destId="{32EA0B33-0779-4640-8DC3-C3246661915D}" srcOrd="0" destOrd="0" presId="urn:microsoft.com/office/officeart/2008/layout/VerticalCurvedList"/>
    <dgm:cxn modelId="{57AF84FF-5D76-4C88-8576-E54B31DE2C45}" type="presOf" srcId="{A54AB4D4-DE1E-4E4A-8C27-3B92D4D7873C}" destId="{D0168FAD-DF72-40A4-9605-426ED5E82CE8}" srcOrd="0" destOrd="0" presId="urn:microsoft.com/office/officeart/2008/layout/VerticalCurvedList"/>
    <dgm:cxn modelId="{A6DCF772-E205-45C2-AA26-B647042D5F12}" type="presParOf" srcId="{8CAF5723-7710-4D0B-A09A-D6F8BA615BC7}" destId="{331F5300-A3A2-4A89-8F32-BDC139D876A2}" srcOrd="0" destOrd="0" presId="urn:microsoft.com/office/officeart/2008/layout/VerticalCurvedList"/>
    <dgm:cxn modelId="{31640235-23BD-483F-A939-6C3088E08A0A}" type="presParOf" srcId="{331F5300-A3A2-4A89-8F32-BDC139D876A2}" destId="{940A74AA-2B07-4999-9F6F-148DBBC26C81}" srcOrd="0" destOrd="0" presId="urn:microsoft.com/office/officeart/2008/layout/VerticalCurvedList"/>
    <dgm:cxn modelId="{BAB5FCF4-EA8C-4EE4-B35D-BDEACAB599CF}" type="presParOf" srcId="{940A74AA-2B07-4999-9F6F-148DBBC26C81}" destId="{169C5183-1B22-4A0D-A723-0584204852B6}" srcOrd="0" destOrd="0" presId="urn:microsoft.com/office/officeart/2008/layout/VerticalCurvedList"/>
    <dgm:cxn modelId="{C9C5D610-8025-4BAE-8606-4E8C3CCF8CB1}" type="presParOf" srcId="{940A74AA-2B07-4999-9F6F-148DBBC26C81}" destId="{26E2D5D1-D3E0-4159-B078-9F941012637F}" srcOrd="1" destOrd="0" presId="urn:microsoft.com/office/officeart/2008/layout/VerticalCurvedList"/>
    <dgm:cxn modelId="{039D1118-4D59-4114-BD09-5E1F28B79D70}" type="presParOf" srcId="{940A74AA-2B07-4999-9F6F-148DBBC26C81}" destId="{980AD7B8-3FF3-4E83-95F3-3BAEAFE00275}" srcOrd="2" destOrd="0" presId="urn:microsoft.com/office/officeart/2008/layout/VerticalCurvedList"/>
    <dgm:cxn modelId="{FC5BAFC8-D52D-41EB-93D2-BC31234EA0FD}" type="presParOf" srcId="{940A74AA-2B07-4999-9F6F-148DBBC26C81}" destId="{88819B0C-A14E-4666-B319-05726EC6371F}" srcOrd="3" destOrd="0" presId="urn:microsoft.com/office/officeart/2008/layout/VerticalCurvedList"/>
    <dgm:cxn modelId="{966AC5AA-134F-4E55-BCD8-85C43BFCF22A}" type="presParOf" srcId="{331F5300-A3A2-4A89-8F32-BDC139D876A2}" destId="{D0168FAD-DF72-40A4-9605-426ED5E82CE8}" srcOrd="1" destOrd="0" presId="urn:microsoft.com/office/officeart/2008/layout/VerticalCurvedList"/>
    <dgm:cxn modelId="{E24B6BF7-A451-4273-90ED-27F7FE5E232C}" type="presParOf" srcId="{331F5300-A3A2-4A89-8F32-BDC139D876A2}" destId="{67375A84-5CFA-497E-AEA1-43DB7FEF2812}" srcOrd="2" destOrd="0" presId="urn:microsoft.com/office/officeart/2008/layout/VerticalCurvedList"/>
    <dgm:cxn modelId="{2F8DED29-728D-491D-9CBF-03C459808570}" type="presParOf" srcId="{67375A84-5CFA-497E-AEA1-43DB7FEF2812}" destId="{43D3D28F-81DC-426E-9B1E-84B3ADBEB800}" srcOrd="0" destOrd="0" presId="urn:microsoft.com/office/officeart/2008/layout/VerticalCurvedList"/>
    <dgm:cxn modelId="{B94B7270-E2B2-4D37-8A10-76E1E564B49E}" type="presParOf" srcId="{331F5300-A3A2-4A89-8F32-BDC139D876A2}" destId="{32EA0B33-0779-4640-8DC3-C3246661915D}" srcOrd="3" destOrd="0" presId="urn:microsoft.com/office/officeart/2008/layout/VerticalCurvedList"/>
    <dgm:cxn modelId="{D31931B2-79E9-4F9E-8B4C-A93505FC66AA}" type="presParOf" srcId="{331F5300-A3A2-4A89-8F32-BDC139D876A2}" destId="{7867A60E-2D71-450A-91CA-D2A36FDEAD30}" srcOrd="4" destOrd="0" presId="urn:microsoft.com/office/officeart/2008/layout/VerticalCurvedList"/>
    <dgm:cxn modelId="{0F71C94E-60E2-4BFC-A9C5-19A307A2CF75}" type="presParOf" srcId="{7867A60E-2D71-450A-91CA-D2A36FDEAD30}" destId="{C7AFD4BC-4907-4A1D-AC6C-06B27E16E835}" srcOrd="0" destOrd="0" presId="urn:microsoft.com/office/officeart/2008/layout/VerticalCurvedList"/>
    <dgm:cxn modelId="{4772DBD3-F9DE-4BBB-AD88-04478C013B27}" type="presParOf" srcId="{331F5300-A3A2-4A89-8F32-BDC139D876A2}" destId="{815220EE-B9E7-4F4B-9766-663E89BCF870}" srcOrd="5" destOrd="0" presId="urn:microsoft.com/office/officeart/2008/layout/VerticalCurvedList"/>
    <dgm:cxn modelId="{A2EDC7C7-5C6C-4BAB-9249-6CE1461A37D9}" type="presParOf" srcId="{331F5300-A3A2-4A89-8F32-BDC139D876A2}" destId="{10E2E4B7-0588-4F91-94E6-10BBE086881C}" srcOrd="6" destOrd="0" presId="urn:microsoft.com/office/officeart/2008/layout/VerticalCurvedList"/>
    <dgm:cxn modelId="{095A904C-83AA-4CB5-9EC4-647D02611030}" type="presParOf" srcId="{10E2E4B7-0588-4F91-94E6-10BBE086881C}" destId="{B76F80B7-8425-4E82-9746-A8068144EE58}"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B7E2AA02-2E99-48F7-9272-227CFD18432A}" type="presOf" srcId="{EDAA1E35-EFA3-4CBA-96E4-20F69DC08953}" destId="{1C514283-BEAC-4D68-97C1-85EAEA87B1E2}" srcOrd="0" destOrd="0" presId="urn:microsoft.com/office/officeart/2005/8/layout/hChevron3"/>
    <dgm:cxn modelId="{DA05BA2E-5E4B-46DF-80B1-700F5D204CC6}" type="presOf" srcId="{86BC7797-A518-4648-B5EA-52E6581F56CF}" destId="{34BD397B-1A39-4CAA-8CD8-A565B183D53D}"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D461CC63-8CD2-4B5D-874D-657CFAC41935}" type="presOf" srcId="{B2B6B42C-ABCC-4B52-B9F5-FE1E822C42EC}" destId="{28477D48-2258-423E-A969-AA8AEC15BDD1}"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8D4AEB2C-D195-43EA-A4E3-BEDD58CECD18}" type="presOf" srcId="{5142D3A9-5739-4661-ABFB-862D967CA231}" destId="{F1005ED9-2AC1-43BF-91E4-2A17B347AC1A}"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B35ACEB8-EF76-40BD-AACE-1F70C0006EFE}" type="presOf" srcId="{60AD7A1D-FB0F-443F-A9E5-5CE1D415ED1E}" destId="{EFEFE17D-562F-422E-9A8B-6EBBC6475B9C}"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837EEAE9-4A20-4AEF-BEC3-4997A664F5DC}" type="presOf" srcId="{01073E20-46F2-48EE-9087-F98DA95A6325}" destId="{84C4943A-E80F-4AC5-88DF-CC6C0CBCCC38}"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A687BC81-F057-4CFE-A7BE-1FFD37E3F98C}" type="presOf" srcId="{28B05722-5DA8-4E82-8B1D-359F1E707293}" destId="{28DACE30-B1FB-4E46-9800-D47DF095E7C4}" srcOrd="0" destOrd="0" presId="urn:microsoft.com/office/officeart/2005/8/layout/hChevron3"/>
    <dgm:cxn modelId="{06292862-077C-4CB2-9BB5-8A770A00BCB4}" type="presParOf" srcId="{F1005ED9-2AC1-43BF-91E4-2A17B347AC1A}" destId="{84C4943A-E80F-4AC5-88DF-CC6C0CBCCC38}" srcOrd="0" destOrd="0" presId="urn:microsoft.com/office/officeart/2005/8/layout/hChevron3"/>
    <dgm:cxn modelId="{F33AF67D-A1D0-4A31-A9E5-38D8482BABE1}" type="presParOf" srcId="{F1005ED9-2AC1-43BF-91E4-2A17B347AC1A}" destId="{B65E157A-B99B-4B6D-BA9B-CA50EEADD8B7}" srcOrd="1" destOrd="0" presId="urn:microsoft.com/office/officeart/2005/8/layout/hChevron3"/>
    <dgm:cxn modelId="{EF338802-7551-4194-9826-E747D0A01794}" type="presParOf" srcId="{F1005ED9-2AC1-43BF-91E4-2A17B347AC1A}" destId="{28DACE30-B1FB-4E46-9800-D47DF095E7C4}" srcOrd="2" destOrd="0" presId="urn:microsoft.com/office/officeart/2005/8/layout/hChevron3"/>
    <dgm:cxn modelId="{572BBE8E-A9C3-449E-BBC8-8E2F5E43CF4D}" type="presParOf" srcId="{F1005ED9-2AC1-43BF-91E4-2A17B347AC1A}" destId="{F3533C64-0F1A-4B66-9EE5-BE9D2BA4D592}" srcOrd="3" destOrd="0" presId="urn:microsoft.com/office/officeart/2005/8/layout/hChevron3"/>
    <dgm:cxn modelId="{B93851A9-B6AE-4B2F-8D73-B365D7E75E4C}" type="presParOf" srcId="{F1005ED9-2AC1-43BF-91E4-2A17B347AC1A}" destId="{34BD397B-1A39-4CAA-8CD8-A565B183D53D}" srcOrd="4" destOrd="0" presId="urn:microsoft.com/office/officeart/2005/8/layout/hChevron3"/>
    <dgm:cxn modelId="{60757F82-26C6-484E-9986-ECE5C80C330A}" type="presParOf" srcId="{F1005ED9-2AC1-43BF-91E4-2A17B347AC1A}" destId="{389ACE94-9087-4132-A7D7-1C4E7AA8393A}" srcOrd="5" destOrd="0" presId="urn:microsoft.com/office/officeart/2005/8/layout/hChevron3"/>
    <dgm:cxn modelId="{5BA6D60A-940E-4F49-8F9A-8AD3673C95C1}" type="presParOf" srcId="{F1005ED9-2AC1-43BF-91E4-2A17B347AC1A}" destId="{1C514283-BEAC-4D68-97C1-85EAEA87B1E2}" srcOrd="6" destOrd="0" presId="urn:microsoft.com/office/officeart/2005/8/layout/hChevron3"/>
    <dgm:cxn modelId="{9A81F68E-123A-4498-AF68-7BCF1F6B9DFA}" type="presParOf" srcId="{F1005ED9-2AC1-43BF-91E4-2A17B347AC1A}" destId="{333FDC1D-108D-456B-B82D-8F5E7C1CF085}" srcOrd="7" destOrd="0" presId="urn:microsoft.com/office/officeart/2005/8/layout/hChevron3"/>
    <dgm:cxn modelId="{C4E8F2D9-C410-4572-B70D-F67F76824807}" type="presParOf" srcId="{F1005ED9-2AC1-43BF-91E4-2A17B347AC1A}" destId="{EFEFE17D-562F-422E-9A8B-6EBBC6475B9C}" srcOrd="8" destOrd="0" presId="urn:microsoft.com/office/officeart/2005/8/layout/hChevron3"/>
    <dgm:cxn modelId="{D8D7C5B9-BF00-47C2-886D-9075481892D7}" type="presParOf" srcId="{F1005ED9-2AC1-43BF-91E4-2A17B347AC1A}" destId="{CC783C34-A849-4412-909D-D3FD88FE59BA}" srcOrd="9" destOrd="0" presId="urn:microsoft.com/office/officeart/2005/8/layout/hChevron3"/>
    <dgm:cxn modelId="{D3FCEB86-0413-413B-B490-AD8D4CEAEE02}"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D010968C-4DCF-41B0-8172-70973E4AC0C6}" type="presOf" srcId="{28B05722-5DA8-4E82-8B1D-359F1E707293}" destId="{28DACE30-B1FB-4E46-9800-D47DF095E7C4}"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6DE69B69-110F-4ECD-9CBD-79ACDC03BBE7}" type="presOf" srcId="{5142D3A9-5739-4661-ABFB-862D967CA231}" destId="{F1005ED9-2AC1-43BF-91E4-2A17B347AC1A}" srcOrd="0" destOrd="0" presId="urn:microsoft.com/office/officeart/2005/8/layout/hChevron3"/>
    <dgm:cxn modelId="{305FEBBD-14D1-4C2D-9668-BB360355A2EA}" srcId="{5142D3A9-5739-4661-ABFB-862D967CA231}" destId="{86BC7797-A518-4648-B5EA-52E6581F56CF}" srcOrd="2" destOrd="0" parTransId="{E4A733D9-06DA-4B95-95A1-6751C423B282}" sibTransId="{B0DE15DA-F987-483E-A46F-1E2C6398145F}"/>
    <dgm:cxn modelId="{783BF8A5-515C-4A0D-9157-BAC6EDC7446F}" type="presOf" srcId="{EDAA1E35-EFA3-4CBA-96E4-20F69DC08953}" destId="{1C514283-BEAC-4D68-97C1-85EAEA87B1E2}"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EEFE8D21-A6B3-4382-B0A1-D3DA691261EB}" type="presOf" srcId="{B2B6B42C-ABCC-4B52-B9F5-FE1E822C42EC}" destId="{28477D48-2258-423E-A969-AA8AEC15BDD1}" srcOrd="0" destOrd="0" presId="urn:microsoft.com/office/officeart/2005/8/layout/hChevron3"/>
    <dgm:cxn modelId="{A1B02F3F-82C5-4188-ACD9-1B673896FF78}" type="presOf" srcId="{01073E20-46F2-48EE-9087-F98DA95A6325}" destId="{84C4943A-E80F-4AC5-88DF-CC6C0CBCCC38}"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FD457600-9DAA-45B7-9430-0B0CA3546B84}" type="presOf" srcId="{86BC7797-A518-4648-B5EA-52E6581F56CF}" destId="{34BD397B-1A39-4CAA-8CD8-A565B183D53D}" srcOrd="0" destOrd="0" presId="urn:microsoft.com/office/officeart/2005/8/layout/hChevron3"/>
    <dgm:cxn modelId="{A925F0AF-47C6-4370-860E-24F506AD1D61}" type="presOf" srcId="{60AD7A1D-FB0F-443F-A9E5-5CE1D415ED1E}" destId="{EFEFE17D-562F-422E-9A8B-6EBBC6475B9C}"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C9D04F7B-F462-4199-9125-B4BDC3277337}" type="presParOf" srcId="{F1005ED9-2AC1-43BF-91E4-2A17B347AC1A}" destId="{84C4943A-E80F-4AC5-88DF-CC6C0CBCCC38}" srcOrd="0" destOrd="0" presId="urn:microsoft.com/office/officeart/2005/8/layout/hChevron3"/>
    <dgm:cxn modelId="{9EA8C0E4-6A57-4255-B7BA-802FD3C65445}" type="presParOf" srcId="{F1005ED9-2AC1-43BF-91E4-2A17B347AC1A}" destId="{B65E157A-B99B-4B6D-BA9B-CA50EEADD8B7}" srcOrd="1" destOrd="0" presId="urn:microsoft.com/office/officeart/2005/8/layout/hChevron3"/>
    <dgm:cxn modelId="{69E0B449-FA8E-4223-97C9-62F6D2779A28}" type="presParOf" srcId="{F1005ED9-2AC1-43BF-91E4-2A17B347AC1A}" destId="{28DACE30-B1FB-4E46-9800-D47DF095E7C4}" srcOrd="2" destOrd="0" presId="urn:microsoft.com/office/officeart/2005/8/layout/hChevron3"/>
    <dgm:cxn modelId="{0EF05601-6F51-4591-88C7-0CCB78816A70}" type="presParOf" srcId="{F1005ED9-2AC1-43BF-91E4-2A17B347AC1A}" destId="{F3533C64-0F1A-4B66-9EE5-BE9D2BA4D592}" srcOrd="3" destOrd="0" presId="urn:microsoft.com/office/officeart/2005/8/layout/hChevron3"/>
    <dgm:cxn modelId="{61C60128-5CE7-4ACD-B234-DF091347201B}" type="presParOf" srcId="{F1005ED9-2AC1-43BF-91E4-2A17B347AC1A}" destId="{34BD397B-1A39-4CAA-8CD8-A565B183D53D}" srcOrd="4" destOrd="0" presId="urn:microsoft.com/office/officeart/2005/8/layout/hChevron3"/>
    <dgm:cxn modelId="{E30552DC-6915-4C8E-9A87-672408BC7D36}" type="presParOf" srcId="{F1005ED9-2AC1-43BF-91E4-2A17B347AC1A}" destId="{389ACE94-9087-4132-A7D7-1C4E7AA8393A}" srcOrd="5" destOrd="0" presId="urn:microsoft.com/office/officeart/2005/8/layout/hChevron3"/>
    <dgm:cxn modelId="{F5CBB170-C72D-4E04-8202-DF95DCE146D9}" type="presParOf" srcId="{F1005ED9-2AC1-43BF-91E4-2A17B347AC1A}" destId="{1C514283-BEAC-4D68-97C1-85EAEA87B1E2}" srcOrd="6" destOrd="0" presId="urn:microsoft.com/office/officeart/2005/8/layout/hChevron3"/>
    <dgm:cxn modelId="{67F3E69B-01D2-47C9-81D6-CA6D74F52279}" type="presParOf" srcId="{F1005ED9-2AC1-43BF-91E4-2A17B347AC1A}" destId="{333FDC1D-108D-456B-B82D-8F5E7C1CF085}" srcOrd="7" destOrd="0" presId="urn:microsoft.com/office/officeart/2005/8/layout/hChevron3"/>
    <dgm:cxn modelId="{7EDC4681-6DAB-4E99-8A29-24775F0C2099}" type="presParOf" srcId="{F1005ED9-2AC1-43BF-91E4-2A17B347AC1A}" destId="{EFEFE17D-562F-422E-9A8B-6EBBC6475B9C}" srcOrd="8" destOrd="0" presId="urn:microsoft.com/office/officeart/2005/8/layout/hChevron3"/>
    <dgm:cxn modelId="{191345D9-76D6-458D-B1F4-7F3BF11B4B41}" type="presParOf" srcId="{F1005ED9-2AC1-43BF-91E4-2A17B347AC1A}" destId="{CC783C34-A849-4412-909D-D3FD88FE59BA}" srcOrd="9" destOrd="0" presId="urn:microsoft.com/office/officeart/2005/8/layout/hChevron3"/>
    <dgm:cxn modelId="{41CFDACA-E9DE-471F-80B5-51C308669A30}"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6CA01261-D235-49C4-8FB4-D40173A2C4EF}" type="presOf" srcId="{28B05722-5DA8-4E82-8B1D-359F1E707293}" destId="{28DACE30-B1FB-4E46-9800-D47DF095E7C4}" srcOrd="0" destOrd="0" presId="urn:microsoft.com/office/officeart/2005/8/layout/hChevron3"/>
    <dgm:cxn modelId="{5C51F15B-88A9-4661-814F-44169648EFCB}" type="presOf" srcId="{01073E20-46F2-48EE-9087-F98DA95A6325}" destId="{84C4943A-E80F-4AC5-88DF-CC6C0CBCCC38}"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F5E6424D-FBE7-43CD-BB27-72494EFFFCA5}" type="presOf" srcId="{86BC7797-A518-4648-B5EA-52E6581F56CF}" destId="{34BD397B-1A39-4CAA-8CD8-A565B183D53D}"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766CD032-2F7A-4476-B283-FA7077B9C164}" type="presOf" srcId="{B2B6B42C-ABCC-4B52-B9F5-FE1E822C42EC}" destId="{28477D48-2258-423E-A969-AA8AEC15BDD1}" srcOrd="0" destOrd="0" presId="urn:microsoft.com/office/officeart/2005/8/layout/hChevron3"/>
    <dgm:cxn modelId="{C002214B-8834-4C57-9F1C-53554ED425D1}" type="presOf" srcId="{EDAA1E35-EFA3-4CBA-96E4-20F69DC08953}" destId="{1C514283-BEAC-4D68-97C1-85EAEA87B1E2}" srcOrd="0" destOrd="0" presId="urn:microsoft.com/office/officeart/2005/8/layout/hChevron3"/>
    <dgm:cxn modelId="{5C6B3D73-B370-4C2F-BF42-0C9DC97079EA}" type="presOf" srcId="{60AD7A1D-FB0F-443F-A9E5-5CE1D415ED1E}" destId="{EFEFE17D-562F-422E-9A8B-6EBBC6475B9C}"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839B783C-822E-4CEA-939B-CF7A4F7715B2}" type="presOf" srcId="{5142D3A9-5739-4661-ABFB-862D967CA231}" destId="{F1005ED9-2AC1-43BF-91E4-2A17B347AC1A}"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07ED99EB-CF5E-47EC-8AA3-06DF405D65B3}" type="presParOf" srcId="{F1005ED9-2AC1-43BF-91E4-2A17B347AC1A}" destId="{84C4943A-E80F-4AC5-88DF-CC6C0CBCCC38}" srcOrd="0" destOrd="0" presId="urn:microsoft.com/office/officeart/2005/8/layout/hChevron3"/>
    <dgm:cxn modelId="{E06E0BBE-7A69-4315-89D1-D676B5273A6D}" type="presParOf" srcId="{F1005ED9-2AC1-43BF-91E4-2A17B347AC1A}" destId="{B65E157A-B99B-4B6D-BA9B-CA50EEADD8B7}" srcOrd="1" destOrd="0" presId="urn:microsoft.com/office/officeart/2005/8/layout/hChevron3"/>
    <dgm:cxn modelId="{5AA0F00C-B415-46D9-B5D4-EA56035154A5}" type="presParOf" srcId="{F1005ED9-2AC1-43BF-91E4-2A17B347AC1A}" destId="{28DACE30-B1FB-4E46-9800-D47DF095E7C4}" srcOrd="2" destOrd="0" presId="urn:microsoft.com/office/officeart/2005/8/layout/hChevron3"/>
    <dgm:cxn modelId="{C3664CB6-04F1-4740-BA3E-FA065BE74FCF}" type="presParOf" srcId="{F1005ED9-2AC1-43BF-91E4-2A17B347AC1A}" destId="{F3533C64-0F1A-4B66-9EE5-BE9D2BA4D592}" srcOrd="3" destOrd="0" presId="urn:microsoft.com/office/officeart/2005/8/layout/hChevron3"/>
    <dgm:cxn modelId="{72F465E1-B6A4-4052-BFC0-52491C57A183}" type="presParOf" srcId="{F1005ED9-2AC1-43BF-91E4-2A17B347AC1A}" destId="{34BD397B-1A39-4CAA-8CD8-A565B183D53D}" srcOrd="4" destOrd="0" presId="urn:microsoft.com/office/officeart/2005/8/layout/hChevron3"/>
    <dgm:cxn modelId="{E64BEC44-5C85-4764-AFA9-8910BEFBEFB7}" type="presParOf" srcId="{F1005ED9-2AC1-43BF-91E4-2A17B347AC1A}" destId="{389ACE94-9087-4132-A7D7-1C4E7AA8393A}" srcOrd="5" destOrd="0" presId="urn:microsoft.com/office/officeart/2005/8/layout/hChevron3"/>
    <dgm:cxn modelId="{92BBD5B5-5F94-4909-B41E-C21B060A2981}" type="presParOf" srcId="{F1005ED9-2AC1-43BF-91E4-2A17B347AC1A}" destId="{1C514283-BEAC-4D68-97C1-85EAEA87B1E2}" srcOrd="6" destOrd="0" presId="urn:microsoft.com/office/officeart/2005/8/layout/hChevron3"/>
    <dgm:cxn modelId="{26917A38-7E81-47DA-9D53-5638202DB194}" type="presParOf" srcId="{F1005ED9-2AC1-43BF-91E4-2A17B347AC1A}" destId="{333FDC1D-108D-456B-B82D-8F5E7C1CF085}" srcOrd="7" destOrd="0" presId="urn:microsoft.com/office/officeart/2005/8/layout/hChevron3"/>
    <dgm:cxn modelId="{44B81DA6-8D90-4F66-B34F-F04C45CFD371}" type="presParOf" srcId="{F1005ED9-2AC1-43BF-91E4-2A17B347AC1A}" destId="{EFEFE17D-562F-422E-9A8B-6EBBC6475B9C}" srcOrd="8" destOrd="0" presId="urn:microsoft.com/office/officeart/2005/8/layout/hChevron3"/>
    <dgm:cxn modelId="{DD65C44B-D633-4A39-AF56-5D51E47A25E0}" type="presParOf" srcId="{F1005ED9-2AC1-43BF-91E4-2A17B347AC1A}" destId="{CC783C34-A849-4412-909D-D3FD88FE59BA}" srcOrd="9" destOrd="0" presId="urn:microsoft.com/office/officeart/2005/8/layout/hChevron3"/>
    <dgm:cxn modelId="{F946C6FC-BE48-4B9D-A2FD-E54E94D84DBF}"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EBDC9CC5-E0ED-4033-8C5A-ED7F2BDA9CF8}" type="presOf" srcId="{86BC7797-A518-4648-B5EA-52E6581F56CF}" destId="{34BD397B-1A39-4CAA-8CD8-A565B183D53D}" srcOrd="0" destOrd="0" presId="urn:microsoft.com/office/officeart/2005/8/layout/hChevron3"/>
    <dgm:cxn modelId="{9F0E32CA-AC68-4471-A27C-DCEE47B2A1BA}" type="presOf" srcId="{01073E20-46F2-48EE-9087-F98DA95A6325}" destId="{84C4943A-E80F-4AC5-88DF-CC6C0CBCCC38}" srcOrd="0" destOrd="0" presId="urn:microsoft.com/office/officeart/2005/8/layout/hChevron3"/>
    <dgm:cxn modelId="{078C0473-4F4E-4E62-B7CD-7E9BA65D1B44}" type="presOf" srcId="{5142D3A9-5739-4661-ABFB-862D967CA231}" destId="{F1005ED9-2AC1-43BF-91E4-2A17B347AC1A}"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476E95E3-6A17-421F-94F5-35BB1D00A85C}" type="presOf" srcId="{60AD7A1D-FB0F-443F-A9E5-5CE1D415ED1E}" destId="{EFEFE17D-562F-422E-9A8B-6EBBC6475B9C}" srcOrd="0" destOrd="0" presId="urn:microsoft.com/office/officeart/2005/8/layout/hChevron3"/>
    <dgm:cxn modelId="{D3ABDDDE-DE7C-4B31-A3E9-B9C627C55F95}" type="presOf" srcId="{B2B6B42C-ABCC-4B52-B9F5-FE1E822C42EC}" destId="{28477D48-2258-423E-A969-AA8AEC15BDD1}"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B538A653-164A-45C5-AC7E-11DCF26CD9E1}" srcId="{5142D3A9-5739-4661-ABFB-862D967CA231}" destId="{EDAA1E35-EFA3-4CBA-96E4-20F69DC08953}" srcOrd="3" destOrd="0" parTransId="{F4D79474-BD83-49A6-BB45-732F2C1BCECC}" sibTransId="{013CED7C-1F49-4C1F-B2F2-59DF97A50DAE}"/>
    <dgm:cxn modelId="{13481E01-038E-4D2F-AD55-6E3BCEF8702D}" type="presOf" srcId="{EDAA1E35-EFA3-4CBA-96E4-20F69DC08953}" destId="{1C514283-BEAC-4D68-97C1-85EAEA87B1E2}"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D2908B5B-D56E-44B0-AA21-72BF57991A69}" type="presOf" srcId="{28B05722-5DA8-4E82-8B1D-359F1E707293}" destId="{28DACE30-B1FB-4E46-9800-D47DF095E7C4}" srcOrd="0" destOrd="0" presId="urn:microsoft.com/office/officeart/2005/8/layout/hChevron3"/>
    <dgm:cxn modelId="{7A132CAA-7F29-4F9C-A743-84FE8F6D663F}" type="presParOf" srcId="{F1005ED9-2AC1-43BF-91E4-2A17B347AC1A}" destId="{84C4943A-E80F-4AC5-88DF-CC6C0CBCCC38}" srcOrd="0" destOrd="0" presId="urn:microsoft.com/office/officeart/2005/8/layout/hChevron3"/>
    <dgm:cxn modelId="{6D6A71A1-54B4-40B4-AD91-3D08ADE07608}" type="presParOf" srcId="{F1005ED9-2AC1-43BF-91E4-2A17B347AC1A}" destId="{B65E157A-B99B-4B6D-BA9B-CA50EEADD8B7}" srcOrd="1" destOrd="0" presId="urn:microsoft.com/office/officeart/2005/8/layout/hChevron3"/>
    <dgm:cxn modelId="{F9F328A0-3CD4-41D5-98A0-569D67EEBF38}" type="presParOf" srcId="{F1005ED9-2AC1-43BF-91E4-2A17B347AC1A}" destId="{28DACE30-B1FB-4E46-9800-D47DF095E7C4}" srcOrd="2" destOrd="0" presId="urn:microsoft.com/office/officeart/2005/8/layout/hChevron3"/>
    <dgm:cxn modelId="{3816791A-756F-4972-AC24-AE65580486FE}" type="presParOf" srcId="{F1005ED9-2AC1-43BF-91E4-2A17B347AC1A}" destId="{F3533C64-0F1A-4B66-9EE5-BE9D2BA4D592}" srcOrd="3" destOrd="0" presId="urn:microsoft.com/office/officeart/2005/8/layout/hChevron3"/>
    <dgm:cxn modelId="{884BB025-E170-4DEB-B38E-85CBF8881B10}" type="presParOf" srcId="{F1005ED9-2AC1-43BF-91E4-2A17B347AC1A}" destId="{34BD397B-1A39-4CAA-8CD8-A565B183D53D}" srcOrd="4" destOrd="0" presId="urn:microsoft.com/office/officeart/2005/8/layout/hChevron3"/>
    <dgm:cxn modelId="{53E1CF86-6D9C-4EBE-8A8C-BED1E8D78C0E}" type="presParOf" srcId="{F1005ED9-2AC1-43BF-91E4-2A17B347AC1A}" destId="{389ACE94-9087-4132-A7D7-1C4E7AA8393A}" srcOrd="5" destOrd="0" presId="urn:microsoft.com/office/officeart/2005/8/layout/hChevron3"/>
    <dgm:cxn modelId="{5041DC1E-E9D5-49D9-B7D0-C3DBECEC87FF}" type="presParOf" srcId="{F1005ED9-2AC1-43BF-91E4-2A17B347AC1A}" destId="{1C514283-BEAC-4D68-97C1-85EAEA87B1E2}" srcOrd="6" destOrd="0" presId="urn:microsoft.com/office/officeart/2005/8/layout/hChevron3"/>
    <dgm:cxn modelId="{7F9C9F61-46B6-4107-B190-6B4D9A3EA2F9}" type="presParOf" srcId="{F1005ED9-2AC1-43BF-91E4-2A17B347AC1A}" destId="{333FDC1D-108D-456B-B82D-8F5E7C1CF085}" srcOrd="7" destOrd="0" presId="urn:microsoft.com/office/officeart/2005/8/layout/hChevron3"/>
    <dgm:cxn modelId="{0B867002-1F68-4C04-9C2F-250B5E2190B6}" type="presParOf" srcId="{F1005ED9-2AC1-43BF-91E4-2A17B347AC1A}" destId="{EFEFE17D-562F-422E-9A8B-6EBBC6475B9C}" srcOrd="8" destOrd="0" presId="urn:microsoft.com/office/officeart/2005/8/layout/hChevron3"/>
    <dgm:cxn modelId="{2D2C830D-9342-41DB-A3FD-6870BE79CF8B}" type="presParOf" srcId="{F1005ED9-2AC1-43BF-91E4-2A17B347AC1A}" destId="{CC783C34-A849-4412-909D-D3FD88FE59BA}" srcOrd="9" destOrd="0" presId="urn:microsoft.com/office/officeart/2005/8/layout/hChevron3"/>
    <dgm:cxn modelId="{117DC4B3-64A2-4137-BDB0-63C8F3080723}"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E4E9F379-0F9B-4E81-83F0-8A65661C00A4}" type="doc">
      <dgm:prSet loTypeId="urn:microsoft.com/office/officeart/2008/layout/VerticalCurvedList" loCatId="list" qsTypeId="urn:microsoft.com/office/officeart/2005/8/quickstyle/simple3" qsCatId="simple" csTypeId="urn:microsoft.com/office/officeart/2005/8/colors/colorful4" csCatId="colorful" phldr="1"/>
      <dgm:spPr/>
      <dgm:t>
        <a:bodyPr/>
        <a:lstStyle/>
        <a:p>
          <a:endParaRPr lang="es-EC"/>
        </a:p>
      </dgm:t>
    </dgm:pt>
    <dgm:pt modelId="{E205088C-BF9D-4409-A9C8-5F59B879CF5F}">
      <dgm:prSet phldrT="[Texto]"/>
      <dgm:spPr/>
      <dgm:t>
        <a:bodyPr/>
        <a:lstStyle/>
        <a:p>
          <a:r>
            <a:rPr lang="es-EC" dirty="0" smtClean="0">
              <a:latin typeface="Times New Roman" panose="02020603050405020304" pitchFamily="18" charset="0"/>
              <a:cs typeface="Times New Roman" panose="02020603050405020304" pitchFamily="18" charset="0"/>
            </a:rPr>
            <a:t>Edificaciones altas</a:t>
          </a:r>
          <a:endParaRPr lang="es-EC" dirty="0">
            <a:latin typeface="Times New Roman" panose="02020603050405020304" pitchFamily="18" charset="0"/>
            <a:cs typeface="Times New Roman" panose="02020603050405020304" pitchFamily="18" charset="0"/>
          </a:endParaRPr>
        </a:p>
      </dgm:t>
    </dgm:pt>
    <dgm:pt modelId="{F6FC10B9-DC04-427D-8795-C505ABEFCBD4}" type="parTrans" cxnId="{C724FF9D-D59E-4206-936B-73ED3A7BB2D7}">
      <dgm:prSet/>
      <dgm:spPr/>
      <dgm:t>
        <a:bodyPr/>
        <a:lstStyle/>
        <a:p>
          <a:endParaRPr lang="es-EC"/>
        </a:p>
      </dgm:t>
    </dgm:pt>
    <dgm:pt modelId="{3CC748F7-42C5-4D36-A5A8-D634BD935006}" type="sibTrans" cxnId="{C724FF9D-D59E-4206-936B-73ED3A7BB2D7}">
      <dgm:prSet/>
      <dgm:spPr/>
      <dgm:t>
        <a:bodyPr/>
        <a:lstStyle/>
        <a:p>
          <a:endParaRPr lang="es-EC"/>
        </a:p>
      </dgm:t>
    </dgm:pt>
    <dgm:pt modelId="{3CC1F00D-A59F-4815-AD01-6D034E1FDABC}">
      <dgm:prSet phldrT="[Texto]"/>
      <dgm:spPr/>
      <dgm:t>
        <a:bodyPr/>
        <a:lstStyle/>
        <a:p>
          <a:r>
            <a:rPr lang="es-EC" dirty="0" smtClean="0">
              <a:latin typeface="Times New Roman" panose="02020603050405020304" pitchFamily="18" charset="0"/>
              <a:cs typeface="Times New Roman" panose="02020603050405020304" pitchFamily="18" charset="0"/>
            </a:rPr>
            <a:t>Árboles</a:t>
          </a:r>
          <a:endParaRPr lang="es-EC" dirty="0">
            <a:latin typeface="Times New Roman" panose="02020603050405020304" pitchFamily="18" charset="0"/>
            <a:cs typeface="Times New Roman" panose="02020603050405020304" pitchFamily="18" charset="0"/>
          </a:endParaRPr>
        </a:p>
      </dgm:t>
    </dgm:pt>
    <dgm:pt modelId="{9D3AE68F-C0E1-4A81-8B0E-A0A00925AB2D}" type="parTrans" cxnId="{8CBDFA0E-9137-4C7C-86DD-F17558C26153}">
      <dgm:prSet/>
      <dgm:spPr/>
      <dgm:t>
        <a:bodyPr/>
        <a:lstStyle/>
        <a:p>
          <a:endParaRPr lang="es-EC"/>
        </a:p>
      </dgm:t>
    </dgm:pt>
    <dgm:pt modelId="{6C440337-ED90-4EC1-9895-3A80623D6578}" type="sibTrans" cxnId="{8CBDFA0E-9137-4C7C-86DD-F17558C26153}">
      <dgm:prSet/>
      <dgm:spPr/>
      <dgm:t>
        <a:bodyPr/>
        <a:lstStyle/>
        <a:p>
          <a:endParaRPr lang="es-EC"/>
        </a:p>
      </dgm:t>
    </dgm:pt>
    <dgm:pt modelId="{3245486E-252E-4D5B-944E-9684B66D8986}">
      <dgm:prSet phldrT="[Texto]"/>
      <dgm:spPr/>
      <dgm:t>
        <a:bodyPr/>
        <a:lstStyle/>
        <a:p>
          <a:r>
            <a:rPr lang="es-EC" dirty="0" smtClean="0">
              <a:latin typeface="Times New Roman" panose="02020603050405020304" pitchFamily="18" charset="0"/>
              <a:cs typeface="Times New Roman" panose="02020603050405020304" pitchFamily="18" charset="0"/>
            </a:rPr>
            <a:t>Sombra</a:t>
          </a:r>
          <a:endParaRPr lang="es-EC" dirty="0">
            <a:latin typeface="Times New Roman" panose="02020603050405020304" pitchFamily="18" charset="0"/>
            <a:cs typeface="Times New Roman" panose="02020603050405020304" pitchFamily="18" charset="0"/>
          </a:endParaRPr>
        </a:p>
      </dgm:t>
    </dgm:pt>
    <dgm:pt modelId="{1EA830F5-567B-47ED-BD53-C208FC8C5265}" type="parTrans" cxnId="{18C09840-720F-48C2-B903-1A38B6C0F8FD}">
      <dgm:prSet/>
      <dgm:spPr/>
      <dgm:t>
        <a:bodyPr/>
        <a:lstStyle/>
        <a:p>
          <a:endParaRPr lang="es-EC"/>
        </a:p>
      </dgm:t>
    </dgm:pt>
    <dgm:pt modelId="{F89F47CE-04B7-4A7D-BBA8-68B34654CEE9}" type="sibTrans" cxnId="{18C09840-720F-48C2-B903-1A38B6C0F8FD}">
      <dgm:prSet/>
      <dgm:spPr/>
      <dgm:t>
        <a:bodyPr/>
        <a:lstStyle/>
        <a:p>
          <a:endParaRPr lang="es-EC"/>
        </a:p>
      </dgm:t>
    </dgm:pt>
    <dgm:pt modelId="{7EE1868D-1213-41F4-B9C4-C9EEAF681774}" type="pres">
      <dgm:prSet presAssocID="{E4E9F379-0F9B-4E81-83F0-8A65661C00A4}" presName="Name0" presStyleCnt="0">
        <dgm:presLayoutVars>
          <dgm:chMax val="7"/>
          <dgm:chPref val="7"/>
          <dgm:dir/>
        </dgm:presLayoutVars>
      </dgm:prSet>
      <dgm:spPr/>
      <dgm:t>
        <a:bodyPr/>
        <a:lstStyle/>
        <a:p>
          <a:endParaRPr lang="en-US"/>
        </a:p>
      </dgm:t>
    </dgm:pt>
    <dgm:pt modelId="{D3B6FF50-62C6-4690-B405-0D8B28726DAD}" type="pres">
      <dgm:prSet presAssocID="{E4E9F379-0F9B-4E81-83F0-8A65661C00A4}" presName="Name1" presStyleCnt="0"/>
      <dgm:spPr/>
      <dgm:t>
        <a:bodyPr/>
        <a:lstStyle/>
        <a:p>
          <a:endParaRPr lang="en-US"/>
        </a:p>
      </dgm:t>
    </dgm:pt>
    <dgm:pt modelId="{8584B0A5-B2FF-407B-A1B6-057B3C613F3C}" type="pres">
      <dgm:prSet presAssocID="{E4E9F379-0F9B-4E81-83F0-8A65661C00A4}" presName="cycle" presStyleCnt="0"/>
      <dgm:spPr/>
      <dgm:t>
        <a:bodyPr/>
        <a:lstStyle/>
        <a:p>
          <a:endParaRPr lang="en-US"/>
        </a:p>
      </dgm:t>
    </dgm:pt>
    <dgm:pt modelId="{24764C78-54B2-42B6-9207-B2EC13FC5761}" type="pres">
      <dgm:prSet presAssocID="{E4E9F379-0F9B-4E81-83F0-8A65661C00A4}" presName="srcNode" presStyleLbl="node1" presStyleIdx="0" presStyleCnt="3"/>
      <dgm:spPr/>
      <dgm:t>
        <a:bodyPr/>
        <a:lstStyle/>
        <a:p>
          <a:endParaRPr lang="en-US"/>
        </a:p>
      </dgm:t>
    </dgm:pt>
    <dgm:pt modelId="{1749A170-54DE-42BE-BAE3-96811E04709D}" type="pres">
      <dgm:prSet presAssocID="{E4E9F379-0F9B-4E81-83F0-8A65661C00A4}" presName="conn" presStyleLbl="parChTrans1D2" presStyleIdx="0" presStyleCnt="1"/>
      <dgm:spPr/>
      <dgm:t>
        <a:bodyPr/>
        <a:lstStyle/>
        <a:p>
          <a:endParaRPr lang="en-US"/>
        </a:p>
      </dgm:t>
    </dgm:pt>
    <dgm:pt modelId="{D34F1B81-16E3-4701-BB06-90E7E56FB519}" type="pres">
      <dgm:prSet presAssocID="{E4E9F379-0F9B-4E81-83F0-8A65661C00A4}" presName="extraNode" presStyleLbl="node1" presStyleIdx="0" presStyleCnt="3"/>
      <dgm:spPr/>
      <dgm:t>
        <a:bodyPr/>
        <a:lstStyle/>
        <a:p>
          <a:endParaRPr lang="en-US"/>
        </a:p>
      </dgm:t>
    </dgm:pt>
    <dgm:pt modelId="{2DFA93D6-1B06-4EB3-87DE-4D97EA83297E}" type="pres">
      <dgm:prSet presAssocID="{E4E9F379-0F9B-4E81-83F0-8A65661C00A4}" presName="dstNode" presStyleLbl="node1" presStyleIdx="0" presStyleCnt="3"/>
      <dgm:spPr/>
      <dgm:t>
        <a:bodyPr/>
        <a:lstStyle/>
        <a:p>
          <a:endParaRPr lang="en-US"/>
        </a:p>
      </dgm:t>
    </dgm:pt>
    <dgm:pt modelId="{92B8BC1F-4222-46D3-9A34-D6E47CAE1B5B}" type="pres">
      <dgm:prSet presAssocID="{E205088C-BF9D-4409-A9C8-5F59B879CF5F}" presName="text_1" presStyleLbl="node1" presStyleIdx="0" presStyleCnt="3">
        <dgm:presLayoutVars>
          <dgm:bulletEnabled val="1"/>
        </dgm:presLayoutVars>
      </dgm:prSet>
      <dgm:spPr/>
      <dgm:t>
        <a:bodyPr/>
        <a:lstStyle/>
        <a:p>
          <a:endParaRPr lang="es-EC"/>
        </a:p>
      </dgm:t>
    </dgm:pt>
    <dgm:pt modelId="{5E97DB14-D7B9-44FE-B07E-3F270C899ED3}" type="pres">
      <dgm:prSet presAssocID="{E205088C-BF9D-4409-A9C8-5F59B879CF5F}" presName="accent_1" presStyleCnt="0"/>
      <dgm:spPr/>
      <dgm:t>
        <a:bodyPr/>
        <a:lstStyle/>
        <a:p>
          <a:endParaRPr lang="en-US"/>
        </a:p>
      </dgm:t>
    </dgm:pt>
    <dgm:pt modelId="{DCB6E3C5-AA03-4A60-A4CD-FCF213CD960B}" type="pres">
      <dgm:prSet presAssocID="{E205088C-BF9D-4409-A9C8-5F59B879CF5F}" presName="accentRepeatNode" presStyleLbl="solidFgAcc1" presStyleIdx="0" presStyleCnt="3" custLinFactNeighborX="-6183" custLinFactNeighborY="-6621"/>
      <dgm:spPr/>
      <dgm:t>
        <a:bodyPr/>
        <a:lstStyle/>
        <a:p>
          <a:endParaRPr lang="en-US"/>
        </a:p>
      </dgm:t>
    </dgm:pt>
    <dgm:pt modelId="{0D968F93-1EB3-45FA-B3A0-A8B8C06A289C}" type="pres">
      <dgm:prSet presAssocID="{3CC1F00D-A59F-4815-AD01-6D034E1FDABC}" presName="text_2" presStyleLbl="node1" presStyleIdx="1" presStyleCnt="3">
        <dgm:presLayoutVars>
          <dgm:bulletEnabled val="1"/>
        </dgm:presLayoutVars>
      </dgm:prSet>
      <dgm:spPr/>
      <dgm:t>
        <a:bodyPr/>
        <a:lstStyle/>
        <a:p>
          <a:endParaRPr lang="es-EC"/>
        </a:p>
      </dgm:t>
    </dgm:pt>
    <dgm:pt modelId="{1CBF92B4-6AFE-4CFC-9C9C-97BCB6CE48E2}" type="pres">
      <dgm:prSet presAssocID="{3CC1F00D-A59F-4815-AD01-6D034E1FDABC}" presName="accent_2" presStyleCnt="0"/>
      <dgm:spPr/>
      <dgm:t>
        <a:bodyPr/>
        <a:lstStyle/>
        <a:p>
          <a:endParaRPr lang="en-US"/>
        </a:p>
      </dgm:t>
    </dgm:pt>
    <dgm:pt modelId="{42FAF68A-F38F-431F-B755-540485A21C73}" type="pres">
      <dgm:prSet presAssocID="{3CC1F00D-A59F-4815-AD01-6D034E1FDABC}" presName="accentRepeatNode" presStyleLbl="solidFgAcc1" presStyleIdx="1" presStyleCnt="3"/>
      <dgm:spPr/>
      <dgm:t>
        <a:bodyPr/>
        <a:lstStyle/>
        <a:p>
          <a:endParaRPr lang="en-US"/>
        </a:p>
      </dgm:t>
    </dgm:pt>
    <dgm:pt modelId="{61F5B27F-82D9-4E60-9F43-935735F32C9B}" type="pres">
      <dgm:prSet presAssocID="{3245486E-252E-4D5B-944E-9684B66D8986}" presName="text_3" presStyleLbl="node1" presStyleIdx="2" presStyleCnt="3">
        <dgm:presLayoutVars>
          <dgm:bulletEnabled val="1"/>
        </dgm:presLayoutVars>
      </dgm:prSet>
      <dgm:spPr/>
      <dgm:t>
        <a:bodyPr/>
        <a:lstStyle/>
        <a:p>
          <a:endParaRPr lang="en-US"/>
        </a:p>
      </dgm:t>
    </dgm:pt>
    <dgm:pt modelId="{95436287-C539-4221-9C2D-E2695B212549}" type="pres">
      <dgm:prSet presAssocID="{3245486E-252E-4D5B-944E-9684B66D8986}" presName="accent_3" presStyleCnt="0"/>
      <dgm:spPr/>
      <dgm:t>
        <a:bodyPr/>
        <a:lstStyle/>
        <a:p>
          <a:endParaRPr lang="en-US"/>
        </a:p>
      </dgm:t>
    </dgm:pt>
    <dgm:pt modelId="{E42217DC-8FB0-4CB2-97F2-47A44EB42041}" type="pres">
      <dgm:prSet presAssocID="{3245486E-252E-4D5B-944E-9684B66D8986}" presName="accentRepeatNode" presStyleLbl="solidFgAcc1" presStyleIdx="2" presStyleCnt="3"/>
      <dgm:spPr/>
      <dgm:t>
        <a:bodyPr/>
        <a:lstStyle/>
        <a:p>
          <a:endParaRPr lang="en-US"/>
        </a:p>
      </dgm:t>
    </dgm:pt>
  </dgm:ptLst>
  <dgm:cxnLst>
    <dgm:cxn modelId="{7E107008-F1D8-4535-8732-8EB9AB39EC50}" type="presOf" srcId="{E205088C-BF9D-4409-A9C8-5F59B879CF5F}" destId="{92B8BC1F-4222-46D3-9A34-D6E47CAE1B5B}" srcOrd="0" destOrd="0" presId="urn:microsoft.com/office/officeart/2008/layout/VerticalCurvedList"/>
    <dgm:cxn modelId="{C724FF9D-D59E-4206-936B-73ED3A7BB2D7}" srcId="{E4E9F379-0F9B-4E81-83F0-8A65661C00A4}" destId="{E205088C-BF9D-4409-A9C8-5F59B879CF5F}" srcOrd="0" destOrd="0" parTransId="{F6FC10B9-DC04-427D-8795-C505ABEFCBD4}" sibTransId="{3CC748F7-42C5-4D36-A5A8-D634BD935006}"/>
    <dgm:cxn modelId="{3DC0EC9E-96AF-40DE-8EE7-0E388B4FBC06}" type="presOf" srcId="{3CC748F7-42C5-4D36-A5A8-D634BD935006}" destId="{1749A170-54DE-42BE-BAE3-96811E04709D}" srcOrd="0" destOrd="0" presId="urn:microsoft.com/office/officeart/2008/layout/VerticalCurvedList"/>
    <dgm:cxn modelId="{8CBDFA0E-9137-4C7C-86DD-F17558C26153}" srcId="{E4E9F379-0F9B-4E81-83F0-8A65661C00A4}" destId="{3CC1F00D-A59F-4815-AD01-6D034E1FDABC}" srcOrd="1" destOrd="0" parTransId="{9D3AE68F-C0E1-4A81-8B0E-A0A00925AB2D}" sibTransId="{6C440337-ED90-4EC1-9895-3A80623D6578}"/>
    <dgm:cxn modelId="{D6D38627-0807-40F1-95FF-941BBBD300BD}" type="presOf" srcId="{E4E9F379-0F9B-4E81-83F0-8A65661C00A4}" destId="{7EE1868D-1213-41F4-B9C4-C9EEAF681774}" srcOrd="0" destOrd="0" presId="urn:microsoft.com/office/officeart/2008/layout/VerticalCurvedList"/>
    <dgm:cxn modelId="{E9F6DC8F-1C5A-4180-9395-A26C0AA28206}" type="presOf" srcId="{3CC1F00D-A59F-4815-AD01-6D034E1FDABC}" destId="{0D968F93-1EB3-45FA-B3A0-A8B8C06A289C}" srcOrd="0" destOrd="0" presId="urn:microsoft.com/office/officeart/2008/layout/VerticalCurvedList"/>
    <dgm:cxn modelId="{2915D60E-A182-4FFD-980C-A12F89D769CD}" type="presOf" srcId="{3245486E-252E-4D5B-944E-9684B66D8986}" destId="{61F5B27F-82D9-4E60-9F43-935735F32C9B}" srcOrd="0" destOrd="0" presId="urn:microsoft.com/office/officeart/2008/layout/VerticalCurvedList"/>
    <dgm:cxn modelId="{18C09840-720F-48C2-B903-1A38B6C0F8FD}" srcId="{E4E9F379-0F9B-4E81-83F0-8A65661C00A4}" destId="{3245486E-252E-4D5B-944E-9684B66D8986}" srcOrd="2" destOrd="0" parTransId="{1EA830F5-567B-47ED-BD53-C208FC8C5265}" sibTransId="{F89F47CE-04B7-4A7D-BBA8-68B34654CEE9}"/>
    <dgm:cxn modelId="{8388BB2B-F1F1-4EBC-A0EB-543EF0928848}" type="presParOf" srcId="{7EE1868D-1213-41F4-B9C4-C9EEAF681774}" destId="{D3B6FF50-62C6-4690-B405-0D8B28726DAD}" srcOrd="0" destOrd="0" presId="urn:microsoft.com/office/officeart/2008/layout/VerticalCurvedList"/>
    <dgm:cxn modelId="{F0FE4201-6EB8-4296-AC3E-6AD43E0E0DD8}" type="presParOf" srcId="{D3B6FF50-62C6-4690-B405-0D8B28726DAD}" destId="{8584B0A5-B2FF-407B-A1B6-057B3C613F3C}" srcOrd="0" destOrd="0" presId="urn:microsoft.com/office/officeart/2008/layout/VerticalCurvedList"/>
    <dgm:cxn modelId="{6B00088B-1EA4-4686-835D-B917F275E51B}" type="presParOf" srcId="{8584B0A5-B2FF-407B-A1B6-057B3C613F3C}" destId="{24764C78-54B2-42B6-9207-B2EC13FC5761}" srcOrd="0" destOrd="0" presId="urn:microsoft.com/office/officeart/2008/layout/VerticalCurvedList"/>
    <dgm:cxn modelId="{2A577E81-C5E0-4519-A677-3513B70B9C6E}" type="presParOf" srcId="{8584B0A5-B2FF-407B-A1B6-057B3C613F3C}" destId="{1749A170-54DE-42BE-BAE3-96811E04709D}" srcOrd="1" destOrd="0" presId="urn:microsoft.com/office/officeart/2008/layout/VerticalCurvedList"/>
    <dgm:cxn modelId="{2303FE81-ED24-4BC5-B5A6-B7C53B597C79}" type="presParOf" srcId="{8584B0A5-B2FF-407B-A1B6-057B3C613F3C}" destId="{D34F1B81-16E3-4701-BB06-90E7E56FB519}" srcOrd="2" destOrd="0" presId="urn:microsoft.com/office/officeart/2008/layout/VerticalCurvedList"/>
    <dgm:cxn modelId="{CB078D42-3938-4D53-8805-F7232E1EEE87}" type="presParOf" srcId="{8584B0A5-B2FF-407B-A1B6-057B3C613F3C}" destId="{2DFA93D6-1B06-4EB3-87DE-4D97EA83297E}" srcOrd="3" destOrd="0" presId="urn:microsoft.com/office/officeart/2008/layout/VerticalCurvedList"/>
    <dgm:cxn modelId="{B6A065CF-9FBF-468C-9EAC-8AD7CDEE8688}" type="presParOf" srcId="{D3B6FF50-62C6-4690-B405-0D8B28726DAD}" destId="{92B8BC1F-4222-46D3-9A34-D6E47CAE1B5B}" srcOrd="1" destOrd="0" presId="urn:microsoft.com/office/officeart/2008/layout/VerticalCurvedList"/>
    <dgm:cxn modelId="{A86BF9B5-41F4-4526-B9B4-053ED40D4867}" type="presParOf" srcId="{D3B6FF50-62C6-4690-B405-0D8B28726DAD}" destId="{5E97DB14-D7B9-44FE-B07E-3F270C899ED3}" srcOrd="2" destOrd="0" presId="urn:microsoft.com/office/officeart/2008/layout/VerticalCurvedList"/>
    <dgm:cxn modelId="{B2CDB36D-7B21-49A6-BAFB-C64782025539}" type="presParOf" srcId="{5E97DB14-D7B9-44FE-B07E-3F270C899ED3}" destId="{DCB6E3C5-AA03-4A60-A4CD-FCF213CD960B}" srcOrd="0" destOrd="0" presId="urn:microsoft.com/office/officeart/2008/layout/VerticalCurvedList"/>
    <dgm:cxn modelId="{F75180B0-6628-41EE-B9BD-36335AFDA045}" type="presParOf" srcId="{D3B6FF50-62C6-4690-B405-0D8B28726DAD}" destId="{0D968F93-1EB3-45FA-B3A0-A8B8C06A289C}" srcOrd="3" destOrd="0" presId="urn:microsoft.com/office/officeart/2008/layout/VerticalCurvedList"/>
    <dgm:cxn modelId="{07CA06EF-102A-4B7C-BE46-C35CC3DBAD2E}" type="presParOf" srcId="{D3B6FF50-62C6-4690-B405-0D8B28726DAD}" destId="{1CBF92B4-6AFE-4CFC-9C9C-97BCB6CE48E2}" srcOrd="4" destOrd="0" presId="urn:microsoft.com/office/officeart/2008/layout/VerticalCurvedList"/>
    <dgm:cxn modelId="{AE74943A-5B3E-4D56-A606-350AB62646CA}" type="presParOf" srcId="{1CBF92B4-6AFE-4CFC-9C9C-97BCB6CE48E2}" destId="{42FAF68A-F38F-431F-B755-540485A21C73}" srcOrd="0" destOrd="0" presId="urn:microsoft.com/office/officeart/2008/layout/VerticalCurvedList"/>
    <dgm:cxn modelId="{B9A22251-B32B-4DE2-BEDF-878B145D533B}" type="presParOf" srcId="{D3B6FF50-62C6-4690-B405-0D8B28726DAD}" destId="{61F5B27F-82D9-4E60-9F43-935735F32C9B}" srcOrd="5" destOrd="0" presId="urn:microsoft.com/office/officeart/2008/layout/VerticalCurvedList"/>
    <dgm:cxn modelId="{79EDFEA3-7DD7-45C3-BBF2-04BC29D1AFBC}" type="presParOf" srcId="{D3B6FF50-62C6-4690-B405-0D8B28726DAD}" destId="{95436287-C539-4221-9C2D-E2695B212549}" srcOrd="6" destOrd="0" presId="urn:microsoft.com/office/officeart/2008/layout/VerticalCurvedList"/>
    <dgm:cxn modelId="{8A5889FD-FB7C-41B8-BA17-47F4449A58A3}" type="presParOf" srcId="{95436287-C539-4221-9C2D-E2695B212549}" destId="{E42217DC-8FB0-4CB2-97F2-47A44EB42041}" srcOrd="0" destOrd="0" presId="urn:microsoft.com/office/officeart/2008/layout/VerticalCurved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A511C08-CF11-4EFD-B13B-5EC5DFE90211}" type="doc">
      <dgm:prSet loTypeId="urn:microsoft.com/office/officeart/2009/3/layout/PhasedProcess" loCatId="process" qsTypeId="urn:microsoft.com/office/officeart/2005/8/quickstyle/simple2" qsCatId="simple" csTypeId="urn:microsoft.com/office/officeart/2005/8/colors/colorful3" csCatId="colorful" phldr="1"/>
      <dgm:spPr/>
      <dgm:t>
        <a:bodyPr/>
        <a:lstStyle/>
        <a:p>
          <a:endParaRPr lang="en-US"/>
        </a:p>
      </dgm:t>
    </dgm:pt>
    <dgm:pt modelId="{12AABB00-960C-4E71-8AAF-34CB79300DE8}">
      <dgm:prSet phldrT="[Texto]" custT="1"/>
      <dgm:spPr/>
      <dgm:t>
        <a:bodyPr/>
        <a:lstStyle/>
        <a:p>
          <a:r>
            <a:rPr lang="es-EC" sz="1200" dirty="0" smtClean="0">
              <a:latin typeface="Times New Roman" panose="02020603050405020304" pitchFamily="18" charset="0"/>
              <a:cs typeface="Times New Roman" panose="02020603050405020304" pitchFamily="18" charset="0"/>
            </a:rPr>
            <a:t>Fotogrametría</a:t>
          </a:r>
          <a:endParaRPr lang="en-US" sz="1200" dirty="0">
            <a:latin typeface="Times New Roman" panose="02020603050405020304" pitchFamily="18" charset="0"/>
            <a:cs typeface="Times New Roman" panose="02020603050405020304" pitchFamily="18" charset="0"/>
          </a:endParaRPr>
        </a:p>
      </dgm:t>
    </dgm:pt>
    <dgm:pt modelId="{DF155159-EECF-4E65-8108-76FF06195731}" type="parTrans" cxnId="{F7D5B19F-3A37-4050-9271-3783D8316C70}">
      <dgm:prSet/>
      <dgm:spPr/>
      <dgm:t>
        <a:bodyPr/>
        <a:lstStyle/>
        <a:p>
          <a:endParaRPr lang="en-US"/>
        </a:p>
      </dgm:t>
    </dgm:pt>
    <dgm:pt modelId="{AE4D0E31-7FD7-418A-80E1-9A63AA87520C}" type="sibTrans" cxnId="{F7D5B19F-3A37-4050-9271-3783D8316C70}">
      <dgm:prSet/>
      <dgm:spPr/>
      <dgm:t>
        <a:bodyPr/>
        <a:lstStyle/>
        <a:p>
          <a:endParaRPr lang="en-US"/>
        </a:p>
      </dgm:t>
    </dgm:pt>
    <dgm:pt modelId="{4DFE2CFC-16DC-4095-B9EF-C6CB99B1CC38}">
      <dgm:prSet phldrT="[Texto]" custT="1"/>
      <dgm:spPr/>
      <dgm:t>
        <a:bodyPr/>
        <a:lstStyle/>
        <a:p>
          <a:r>
            <a:rPr lang="es-US" sz="1200" dirty="0" smtClean="0">
              <a:latin typeface="Times New Roman" panose="02020603050405020304" pitchFamily="18" charset="0"/>
              <a:cs typeface="Times New Roman" panose="02020603050405020304" pitchFamily="18" charset="0"/>
            </a:rPr>
            <a:t>Arte, ciencia y tecnología </a:t>
          </a:r>
          <a:r>
            <a:rPr lang="es-US" sz="1200" dirty="0" smtClean="0">
              <a:latin typeface="Times New Roman" panose="02020603050405020304" pitchFamily="18" charset="0"/>
              <a:cs typeface="Times New Roman" panose="02020603050405020304" pitchFamily="18" charset="0"/>
              <a:sym typeface="Wingdings" panose="05000000000000000000" pitchFamily="2" charset="2"/>
            </a:rPr>
            <a:t></a:t>
          </a:r>
          <a:r>
            <a:rPr lang="es-US" sz="1200" dirty="0" smtClean="0">
              <a:latin typeface="Times New Roman" panose="02020603050405020304" pitchFamily="18" charset="0"/>
              <a:cs typeface="Times New Roman" panose="02020603050405020304" pitchFamily="18" charset="0"/>
            </a:rPr>
            <a:t>información de la corteza terrestre </a:t>
          </a:r>
          <a:r>
            <a:rPr lang="es-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s-US" sz="1200" dirty="0" smtClean="0">
              <a:latin typeface="Times New Roman" panose="02020603050405020304" pitchFamily="18" charset="0"/>
              <a:cs typeface="Times New Roman" panose="02020603050405020304" pitchFamily="18" charset="0"/>
            </a:rPr>
            <a:t>imágenes </a:t>
          </a:r>
          <a:r>
            <a:rPr lang="es-US" sz="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s-US" sz="1200" dirty="0" smtClean="0">
              <a:latin typeface="Times New Roman" panose="02020603050405020304" pitchFamily="18" charset="0"/>
              <a:cs typeface="Times New Roman" panose="02020603050405020304" pitchFamily="18" charset="0"/>
            </a:rPr>
            <a:t>mediciones.</a:t>
          </a:r>
          <a:endParaRPr lang="en-US" sz="1200" dirty="0">
            <a:latin typeface="Times New Roman" panose="02020603050405020304" pitchFamily="18" charset="0"/>
            <a:cs typeface="Times New Roman" panose="02020603050405020304" pitchFamily="18" charset="0"/>
          </a:endParaRPr>
        </a:p>
      </dgm:t>
    </dgm:pt>
    <dgm:pt modelId="{ABC8A73E-030F-498C-B39B-00606033FD00}" type="parTrans" cxnId="{8C2F9628-E1AA-42CA-BD5D-73B0AB4724C7}">
      <dgm:prSet/>
      <dgm:spPr/>
      <dgm:t>
        <a:bodyPr/>
        <a:lstStyle/>
        <a:p>
          <a:endParaRPr lang="en-US"/>
        </a:p>
      </dgm:t>
    </dgm:pt>
    <dgm:pt modelId="{24E41932-6F13-4B0D-8D0C-2D89C7978A46}" type="sibTrans" cxnId="{8C2F9628-E1AA-42CA-BD5D-73B0AB4724C7}">
      <dgm:prSet/>
      <dgm:spPr/>
      <dgm:t>
        <a:bodyPr/>
        <a:lstStyle/>
        <a:p>
          <a:endParaRPr lang="en-US"/>
        </a:p>
      </dgm:t>
    </dgm:pt>
    <dgm:pt modelId="{7C9B4135-D3AE-4D5D-B227-7D9CBA36946C}">
      <dgm:prSet phldrT="[Texto]" custT="1"/>
      <dgm:spPr/>
      <dgm:t>
        <a:bodyPr/>
        <a:lstStyle/>
        <a:p>
          <a:r>
            <a:rPr lang="es-EC" sz="1200" dirty="0" smtClean="0">
              <a:latin typeface="Times New Roman" panose="02020603050405020304" pitchFamily="18" charset="0"/>
              <a:cs typeface="Times New Roman" panose="02020603050405020304" pitchFamily="18" charset="0"/>
            </a:rPr>
            <a:t>Drone</a:t>
          </a:r>
          <a:endParaRPr lang="en-US" sz="1200" dirty="0">
            <a:latin typeface="Times New Roman" panose="02020603050405020304" pitchFamily="18" charset="0"/>
            <a:cs typeface="Times New Roman" panose="02020603050405020304" pitchFamily="18" charset="0"/>
          </a:endParaRPr>
        </a:p>
      </dgm:t>
    </dgm:pt>
    <dgm:pt modelId="{C27BAE61-CDE8-4FB3-A63B-BF28DC4FC627}" type="parTrans" cxnId="{0B22D785-0F09-4245-BC24-E92B7B34E996}">
      <dgm:prSet/>
      <dgm:spPr/>
      <dgm:t>
        <a:bodyPr/>
        <a:lstStyle/>
        <a:p>
          <a:endParaRPr lang="en-US"/>
        </a:p>
      </dgm:t>
    </dgm:pt>
    <dgm:pt modelId="{3AB4562D-5403-4D26-8499-49413CA19EAA}" type="sibTrans" cxnId="{0B22D785-0F09-4245-BC24-E92B7B34E996}">
      <dgm:prSet/>
      <dgm:spPr/>
      <dgm:t>
        <a:bodyPr/>
        <a:lstStyle/>
        <a:p>
          <a:endParaRPr lang="en-US"/>
        </a:p>
      </dgm:t>
    </dgm:pt>
    <dgm:pt modelId="{D1CD31B2-07C0-4F59-8F4E-B79F04C59D70}">
      <dgm:prSet phldrT="[Texto]" custT="1"/>
      <dgm:spPr/>
      <dgm:t>
        <a:bodyPr/>
        <a:lstStyle/>
        <a:p>
          <a:r>
            <a:rPr lang="es-EC" sz="1200" dirty="0" smtClean="0">
              <a:latin typeface="Times New Roman" panose="02020603050405020304" pitchFamily="18" charset="0"/>
              <a:cs typeface="Times New Roman" panose="02020603050405020304" pitchFamily="18" charset="0"/>
            </a:rPr>
            <a:t>Vehículos aéreos manejados desde una base en tierra.</a:t>
          </a:r>
          <a:endParaRPr lang="en-US" sz="1200" dirty="0">
            <a:latin typeface="Times New Roman" panose="02020603050405020304" pitchFamily="18" charset="0"/>
            <a:cs typeface="Times New Roman" panose="02020603050405020304" pitchFamily="18" charset="0"/>
          </a:endParaRPr>
        </a:p>
      </dgm:t>
    </dgm:pt>
    <dgm:pt modelId="{EB82B7ED-D64E-4DC2-BB79-063B8250F3F0}" type="parTrans" cxnId="{28517830-0398-4DDA-8C81-158D343187CD}">
      <dgm:prSet/>
      <dgm:spPr/>
      <dgm:t>
        <a:bodyPr/>
        <a:lstStyle/>
        <a:p>
          <a:endParaRPr lang="en-US"/>
        </a:p>
      </dgm:t>
    </dgm:pt>
    <dgm:pt modelId="{FEA82DA7-E7A4-47F7-A283-DB1C4A00A93F}" type="sibTrans" cxnId="{28517830-0398-4DDA-8C81-158D343187CD}">
      <dgm:prSet/>
      <dgm:spPr/>
      <dgm:t>
        <a:bodyPr/>
        <a:lstStyle/>
        <a:p>
          <a:endParaRPr lang="en-US"/>
        </a:p>
      </dgm:t>
    </dgm:pt>
    <dgm:pt modelId="{433A6DC1-6713-4633-9E61-0F78CDB73B9A}">
      <dgm:prSet phldrT="[Texto]" custT="1"/>
      <dgm:spPr/>
      <dgm:t>
        <a:bodyPr/>
        <a:lstStyle/>
        <a:p>
          <a:r>
            <a:rPr lang="es-EC" sz="1200" dirty="0" smtClean="0">
              <a:latin typeface="Times New Roman" panose="02020603050405020304" pitchFamily="18" charset="0"/>
              <a:cs typeface="Times New Roman" panose="02020603050405020304" pitchFamily="18" charset="0"/>
            </a:rPr>
            <a:t>Modelos digitales de terreno (MDT)</a:t>
          </a:r>
          <a:endParaRPr lang="en-US" sz="1200" dirty="0">
            <a:latin typeface="Times New Roman" panose="02020603050405020304" pitchFamily="18" charset="0"/>
            <a:cs typeface="Times New Roman" panose="02020603050405020304" pitchFamily="18" charset="0"/>
          </a:endParaRPr>
        </a:p>
      </dgm:t>
    </dgm:pt>
    <dgm:pt modelId="{AC7320E3-1C82-43B1-82C8-5AE049F6B592}" type="parTrans" cxnId="{9D9F870B-FD6D-4013-AFFE-101477D2BC13}">
      <dgm:prSet/>
      <dgm:spPr/>
      <dgm:t>
        <a:bodyPr/>
        <a:lstStyle/>
        <a:p>
          <a:endParaRPr lang="en-US"/>
        </a:p>
      </dgm:t>
    </dgm:pt>
    <dgm:pt modelId="{930714CA-91D4-4D0A-9CDD-EB38224C628D}" type="sibTrans" cxnId="{9D9F870B-FD6D-4013-AFFE-101477D2BC13}">
      <dgm:prSet/>
      <dgm:spPr/>
      <dgm:t>
        <a:bodyPr/>
        <a:lstStyle/>
        <a:p>
          <a:endParaRPr lang="en-US"/>
        </a:p>
      </dgm:t>
    </dgm:pt>
    <dgm:pt modelId="{CBFC1B62-9BD6-4808-B0DA-DA5CDFD6BABA}">
      <dgm:prSet phldrT="[Texto]" custT="1"/>
      <dgm:spPr/>
      <dgm:t>
        <a:bodyPr/>
        <a:lstStyle/>
        <a:p>
          <a:r>
            <a:rPr lang="es-EC" sz="1200" dirty="0" smtClean="0">
              <a:latin typeface="Times New Roman" panose="02020603050405020304" pitchFamily="18" charset="0"/>
              <a:cs typeface="Times New Roman" panose="02020603050405020304" pitchFamily="18" charset="0"/>
            </a:rPr>
            <a:t>MDS: </a:t>
          </a:r>
          <a:r>
            <a:rPr lang="es-US" sz="1200" dirty="0" smtClean="0">
              <a:latin typeface="Times New Roman" panose="02020603050405020304" pitchFamily="18" charset="0"/>
              <a:cs typeface="Times New Roman" panose="02020603050405020304" pitchFamily="18" charset="0"/>
            </a:rPr>
            <a:t>superficie y de los objetos que se encuentren sobre ella. </a:t>
          </a:r>
          <a:endParaRPr lang="en-US" sz="1200" dirty="0">
            <a:latin typeface="Times New Roman" panose="02020603050405020304" pitchFamily="18" charset="0"/>
            <a:cs typeface="Times New Roman" panose="02020603050405020304" pitchFamily="18" charset="0"/>
          </a:endParaRPr>
        </a:p>
      </dgm:t>
    </dgm:pt>
    <dgm:pt modelId="{BCBD37F1-BDF0-4E7D-B48C-808974C10EA7}" type="parTrans" cxnId="{B6A71253-100F-42D0-BE47-AF0915D0CDC3}">
      <dgm:prSet/>
      <dgm:spPr/>
      <dgm:t>
        <a:bodyPr/>
        <a:lstStyle/>
        <a:p>
          <a:endParaRPr lang="en-US"/>
        </a:p>
      </dgm:t>
    </dgm:pt>
    <dgm:pt modelId="{C115F65C-A8D7-4D7B-8044-6512E7A89C05}" type="sibTrans" cxnId="{B6A71253-100F-42D0-BE47-AF0915D0CDC3}">
      <dgm:prSet/>
      <dgm:spPr/>
      <dgm:t>
        <a:bodyPr/>
        <a:lstStyle/>
        <a:p>
          <a:endParaRPr lang="en-US"/>
        </a:p>
      </dgm:t>
    </dgm:pt>
    <dgm:pt modelId="{77B5621A-B3FC-480D-9BC1-AC33377A1A18}">
      <dgm:prSet phldrT="[Texto]" custT="1"/>
      <dgm:spPr/>
      <dgm:t>
        <a:bodyPr/>
        <a:lstStyle/>
        <a:p>
          <a:pPr algn="ctr"/>
          <a:r>
            <a:rPr lang="es-EC" sz="1200" dirty="0" smtClean="0">
              <a:latin typeface="Times New Roman" panose="02020603050405020304" pitchFamily="18" charset="0"/>
              <a:cs typeface="Times New Roman" panose="02020603050405020304" pitchFamily="18" charset="0"/>
            </a:rPr>
            <a:t>Ala rotatoria: Hélices </a:t>
          </a:r>
          <a:r>
            <a:rPr lang="es-EC" sz="1200" dirty="0" smtClean="0">
              <a:latin typeface="Times New Roman" panose="02020603050405020304" pitchFamily="18" charset="0"/>
              <a:cs typeface="Times New Roman" panose="02020603050405020304" pitchFamily="18" charset="0"/>
              <a:sym typeface="Wingdings" panose="05000000000000000000" pitchFamily="2" charset="2"/>
            </a:rPr>
            <a:t> despegue y aterrizaje horizontal</a:t>
          </a:r>
          <a:endParaRPr lang="en-US" sz="1200" dirty="0">
            <a:latin typeface="Times New Roman" panose="02020603050405020304" pitchFamily="18" charset="0"/>
            <a:cs typeface="Times New Roman" panose="02020603050405020304" pitchFamily="18" charset="0"/>
          </a:endParaRPr>
        </a:p>
      </dgm:t>
    </dgm:pt>
    <dgm:pt modelId="{65AC5E10-9D7A-4033-BAB8-60EC12AA2665}" type="parTrans" cxnId="{494A6CCE-FF36-4AD9-B4B0-9AAEBA1EA661}">
      <dgm:prSet/>
      <dgm:spPr/>
      <dgm:t>
        <a:bodyPr/>
        <a:lstStyle/>
        <a:p>
          <a:endParaRPr lang="en-US"/>
        </a:p>
      </dgm:t>
    </dgm:pt>
    <dgm:pt modelId="{A638C23E-3E72-4562-A436-5AB2C52C953F}" type="sibTrans" cxnId="{494A6CCE-FF36-4AD9-B4B0-9AAEBA1EA661}">
      <dgm:prSet/>
      <dgm:spPr/>
      <dgm:t>
        <a:bodyPr/>
        <a:lstStyle/>
        <a:p>
          <a:endParaRPr lang="en-US"/>
        </a:p>
      </dgm:t>
    </dgm:pt>
    <dgm:pt modelId="{6631EFD0-D64A-425F-B97D-CD0688ABE80C}">
      <dgm:prSet phldrT="[Texto]" custT="1"/>
      <dgm:spPr/>
      <dgm:t>
        <a:bodyPr/>
        <a:lstStyle/>
        <a:p>
          <a:r>
            <a:rPr lang="es-EC" sz="1200" dirty="0" smtClean="0">
              <a:latin typeface="Times New Roman" panose="02020603050405020304" pitchFamily="18" charset="0"/>
              <a:cs typeface="Times New Roman" panose="02020603050405020304" pitchFamily="18" charset="0"/>
            </a:rPr>
            <a:t>MDE: sin vegetación o construcciones</a:t>
          </a:r>
          <a:endParaRPr lang="en-US" sz="1200" dirty="0">
            <a:latin typeface="Times New Roman" panose="02020603050405020304" pitchFamily="18" charset="0"/>
            <a:cs typeface="Times New Roman" panose="02020603050405020304" pitchFamily="18" charset="0"/>
          </a:endParaRPr>
        </a:p>
      </dgm:t>
    </dgm:pt>
    <dgm:pt modelId="{A57230E0-E09B-4A3E-A8BA-5EA23E96F60D}" type="parTrans" cxnId="{963755AF-4416-414A-83C2-9E9E255C3339}">
      <dgm:prSet/>
      <dgm:spPr/>
      <dgm:t>
        <a:bodyPr/>
        <a:lstStyle/>
        <a:p>
          <a:endParaRPr lang="en-US"/>
        </a:p>
      </dgm:t>
    </dgm:pt>
    <dgm:pt modelId="{5CEF166B-AF0D-4565-9D98-3D6F9C623AA4}" type="sibTrans" cxnId="{963755AF-4416-414A-83C2-9E9E255C3339}">
      <dgm:prSet/>
      <dgm:spPr/>
      <dgm:t>
        <a:bodyPr/>
        <a:lstStyle/>
        <a:p>
          <a:endParaRPr lang="en-US"/>
        </a:p>
      </dgm:t>
    </dgm:pt>
    <dgm:pt modelId="{F692BBC6-9335-4FEC-849A-D2375C49BD33}" type="pres">
      <dgm:prSet presAssocID="{5A511C08-CF11-4EFD-B13B-5EC5DFE90211}" presName="Name0" presStyleCnt="0">
        <dgm:presLayoutVars>
          <dgm:chMax val="3"/>
          <dgm:chPref val="3"/>
          <dgm:bulletEnabled val="1"/>
          <dgm:dir/>
          <dgm:animLvl val="lvl"/>
        </dgm:presLayoutVars>
      </dgm:prSet>
      <dgm:spPr/>
      <dgm:t>
        <a:bodyPr/>
        <a:lstStyle/>
        <a:p>
          <a:endParaRPr lang="en-US"/>
        </a:p>
      </dgm:t>
    </dgm:pt>
    <dgm:pt modelId="{7F12A99C-8608-4BD4-A863-877B5BA5257A}" type="pres">
      <dgm:prSet presAssocID="{5A511C08-CF11-4EFD-B13B-5EC5DFE90211}" presName="arc1" presStyleLbl="node1" presStyleIdx="0" presStyleCnt="4"/>
      <dgm:spPr/>
      <dgm:t>
        <a:bodyPr/>
        <a:lstStyle/>
        <a:p>
          <a:endParaRPr lang="en-US"/>
        </a:p>
      </dgm:t>
    </dgm:pt>
    <dgm:pt modelId="{A30B25DC-58C1-4B59-9D36-6B64762224CC}" type="pres">
      <dgm:prSet presAssocID="{5A511C08-CF11-4EFD-B13B-5EC5DFE90211}" presName="arc3" presStyleLbl="node1" presStyleIdx="1" presStyleCnt="4"/>
      <dgm:spPr/>
      <dgm:t>
        <a:bodyPr/>
        <a:lstStyle/>
        <a:p>
          <a:endParaRPr lang="en-US"/>
        </a:p>
      </dgm:t>
    </dgm:pt>
    <dgm:pt modelId="{B2CB953F-B1F1-4D62-B399-6B43A54C4DA7}" type="pres">
      <dgm:prSet presAssocID="{5A511C08-CF11-4EFD-B13B-5EC5DFE90211}" presName="parentText2" presStyleLbl="revTx" presStyleIdx="0" presStyleCnt="3" custLinFactY="-200000" custLinFactNeighborX="-1853" custLinFactNeighborY="-207796">
        <dgm:presLayoutVars>
          <dgm:chMax val="4"/>
          <dgm:chPref val="3"/>
          <dgm:bulletEnabled val="1"/>
        </dgm:presLayoutVars>
      </dgm:prSet>
      <dgm:spPr/>
      <dgm:t>
        <a:bodyPr/>
        <a:lstStyle/>
        <a:p>
          <a:endParaRPr lang="en-US"/>
        </a:p>
      </dgm:t>
    </dgm:pt>
    <dgm:pt modelId="{74F71432-4E09-4F24-ACDF-914A55880737}" type="pres">
      <dgm:prSet presAssocID="{5A511C08-CF11-4EFD-B13B-5EC5DFE90211}" presName="arc2" presStyleLbl="node1" presStyleIdx="2" presStyleCnt="4"/>
      <dgm:spPr/>
      <dgm:t>
        <a:bodyPr/>
        <a:lstStyle/>
        <a:p>
          <a:endParaRPr lang="en-US"/>
        </a:p>
      </dgm:t>
    </dgm:pt>
    <dgm:pt modelId="{5D62222B-531E-4ED2-AEEF-AB89ED6F8745}" type="pres">
      <dgm:prSet presAssocID="{5A511C08-CF11-4EFD-B13B-5EC5DFE90211}" presName="arc4" presStyleLbl="node1" presStyleIdx="3" presStyleCnt="4"/>
      <dgm:spPr/>
      <dgm:t>
        <a:bodyPr/>
        <a:lstStyle/>
        <a:p>
          <a:endParaRPr lang="en-US"/>
        </a:p>
      </dgm:t>
    </dgm:pt>
    <dgm:pt modelId="{0A6248F0-3E7D-41CC-AA3F-2CF1838CADAA}" type="pres">
      <dgm:prSet presAssocID="{5A511C08-CF11-4EFD-B13B-5EC5DFE90211}" presName="parentText3" presStyleLbl="revTx" presStyleIdx="1" presStyleCnt="3" custLinFactY="-200000" custLinFactNeighborX="4369" custLinFactNeighborY="-220606">
        <dgm:presLayoutVars>
          <dgm:chMax val="1"/>
          <dgm:chPref val="1"/>
          <dgm:bulletEnabled val="1"/>
        </dgm:presLayoutVars>
      </dgm:prSet>
      <dgm:spPr/>
      <dgm:t>
        <a:bodyPr/>
        <a:lstStyle/>
        <a:p>
          <a:endParaRPr lang="en-US"/>
        </a:p>
      </dgm:t>
    </dgm:pt>
    <dgm:pt modelId="{BE4860F2-2B0D-4C8A-8902-9D65721C19FE}" type="pres">
      <dgm:prSet presAssocID="{5A511C08-CF11-4EFD-B13B-5EC5DFE90211}" presName="middleComposite" presStyleCnt="0"/>
      <dgm:spPr/>
      <dgm:t>
        <a:bodyPr/>
        <a:lstStyle/>
        <a:p>
          <a:endParaRPr lang="en-US"/>
        </a:p>
      </dgm:t>
    </dgm:pt>
    <dgm:pt modelId="{6EEB36D1-1B6D-495E-89F0-C3E65D3900F5}" type="pres">
      <dgm:prSet presAssocID="{D1CD31B2-07C0-4F59-8F4E-B79F04C59D70}" presName="circ1" presStyleLbl="vennNode1" presStyleIdx="0" presStyleCnt="5" custScaleX="114036" custScaleY="123215"/>
      <dgm:spPr/>
      <dgm:t>
        <a:bodyPr/>
        <a:lstStyle/>
        <a:p>
          <a:endParaRPr lang="en-US"/>
        </a:p>
      </dgm:t>
    </dgm:pt>
    <dgm:pt modelId="{311535A7-19C8-42A4-B32C-B1ACA9C1FC41}" type="pres">
      <dgm:prSet presAssocID="{D1CD31B2-07C0-4F59-8F4E-B79F04C59D70}" presName="circ1Tx" presStyleLbl="revTx" presStyleIdx="1" presStyleCnt="3">
        <dgm:presLayoutVars>
          <dgm:chMax val="0"/>
          <dgm:chPref val="0"/>
        </dgm:presLayoutVars>
      </dgm:prSet>
      <dgm:spPr/>
      <dgm:t>
        <a:bodyPr/>
        <a:lstStyle/>
        <a:p>
          <a:endParaRPr lang="en-US"/>
        </a:p>
      </dgm:t>
    </dgm:pt>
    <dgm:pt modelId="{CE4C3255-E65E-4A05-B894-B0B99B8918A8}" type="pres">
      <dgm:prSet presAssocID="{77B5621A-B3FC-480D-9BC1-AC33377A1A18}" presName="circ2" presStyleLbl="vennNode1" presStyleIdx="1" presStyleCnt="5" custScaleX="115604" custScaleY="116923" custLinFactNeighborX="10043"/>
      <dgm:spPr/>
      <dgm:t>
        <a:bodyPr/>
        <a:lstStyle/>
        <a:p>
          <a:endParaRPr lang="en-US"/>
        </a:p>
      </dgm:t>
    </dgm:pt>
    <dgm:pt modelId="{B1680438-E992-47C1-92A3-A0A1CE784691}" type="pres">
      <dgm:prSet presAssocID="{77B5621A-B3FC-480D-9BC1-AC33377A1A18}" presName="circ2Tx" presStyleLbl="revTx" presStyleIdx="1" presStyleCnt="3">
        <dgm:presLayoutVars>
          <dgm:chMax val="0"/>
          <dgm:chPref val="0"/>
        </dgm:presLayoutVars>
      </dgm:prSet>
      <dgm:spPr/>
      <dgm:t>
        <a:bodyPr/>
        <a:lstStyle/>
        <a:p>
          <a:endParaRPr lang="en-US"/>
        </a:p>
      </dgm:t>
    </dgm:pt>
    <dgm:pt modelId="{DD343AB9-D609-4AB2-9F09-B5697B59BDF6}" type="pres">
      <dgm:prSet presAssocID="{5A511C08-CF11-4EFD-B13B-5EC5DFE90211}" presName="leftComposite" presStyleCnt="0"/>
      <dgm:spPr/>
      <dgm:t>
        <a:bodyPr/>
        <a:lstStyle/>
        <a:p>
          <a:endParaRPr lang="en-US"/>
        </a:p>
      </dgm:t>
    </dgm:pt>
    <dgm:pt modelId="{ACDC3894-D0E9-4698-B6EA-6CF4C93D3F93}" type="pres">
      <dgm:prSet presAssocID="{4DFE2CFC-16DC-4095-B9EF-C6CB99B1CC38}" presName="childText1_1" presStyleLbl="vennNode1" presStyleIdx="2" presStyleCnt="5" custScaleX="147898" custScaleY="146257">
        <dgm:presLayoutVars>
          <dgm:chMax val="0"/>
          <dgm:chPref val="0"/>
        </dgm:presLayoutVars>
      </dgm:prSet>
      <dgm:spPr/>
      <dgm:t>
        <a:bodyPr/>
        <a:lstStyle/>
        <a:p>
          <a:endParaRPr lang="en-US"/>
        </a:p>
      </dgm:t>
    </dgm:pt>
    <dgm:pt modelId="{2A38149E-1421-4439-9F86-AF477E41D74E}" type="pres">
      <dgm:prSet presAssocID="{4DFE2CFC-16DC-4095-B9EF-C6CB99B1CC38}" presName="ellipse1" presStyleLbl="vennNode1" presStyleIdx="3" presStyleCnt="5"/>
      <dgm:spPr/>
      <dgm:t>
        <a:bodyPr/>
        <a:lstStyle/>
        <a:p>
          <a:endParaRPr lang="en-US"/>
        </a:p>
      </dgm:t>
    </dgm:pt>
    <dgm:pt modelId="{0D038C5C-50FC-4ABC-A924-AB68DC867D4B}" type="pres">
      <dgm:prSet presAssocID="{4DFE2CFC-16DC-4095-B9EF-C6CB99B1CC38}" presName="ellipse2" presStyleLbl="vennNode1" presStyleIdx="4" presStyleCnt="5"/>
      <dgm:spPr/>
      <dgm:t>
        <a:bodyPr/>
        <a:lstStyle/>
        <a:p>
          <a:endParaRPr lang="en-US"/>
        </a:p>
      </dgm:t>
    </dgm:pt>
    <dgm:pt modelId="{E2CA98C1-2468-40C2-9B12-71A43DD184E5}" type="pres">
      <dgm:prSet presAssocID="{5A511C08-CF11-4EFD-B13B-5EC5DFE90211}" presName="rightChild" presStyleLbl="node2" presStyleIdx="0" presStyleCnt="1">
        <dgm:presLayoutVars>
          <dgm:chMax val="0"/>
          <dgm:chPref val="0"/>
        </dgm:presLayoutVars>
      </dgm:prSet>
      <dgm:spPr/>
      <dgm:t>
        <a:bodyPr/>
        <a:lstStyle/>
        <a:p>
          <a:endParaRPr lang="en-US"/>
        </a:p>
      </dgm:t>
    </dgm:pt>
    <dgm:pt modelId="{C7E106AE-EFC1-44FE-87DE-4346E052EBD9}" type="pres">
      <dgm:prSet presAssocID="{5A511C08-CF11-4EFD-B13B-5EC5DFE90211}" presName="parentText1" presStyleLbl="revTx" presStyleIdx="2" presStyleCnt="3" custLinFactY="-200000" custLinFactNeighborX="370" custLinFactNeighborY="-223554">
        <dgm:presLayoutVars>
          <dgm:chMax val="4"/>
          <dgm:chPref val="3"/>
          <dgm:bulletEnabled val="1"/>
        </dgm:presLayoutVars>
      </dgm:prSet>
      <dgm:spPr/>
      <dgm:t>
        <a:bodyPr/>
        <a:lstStyle/>
        <a:p>
          <a:endParaRPr lang="en-US"/>
        </a:p>
      </dgm:t>
    </dgm:pt>
  </dgm:ptLst>
  <dgm:cxnLst>
    <dgm:cxn modelId="{DFED451D-8723-4EC5-B129-826731119DC4}" type="presOf" srcId="{6631EFD0-D64A-425F-B97D-CD0688ABE80C}" destId="{E2CA98C1-2468-40C2-9B12-71A43DD184E5}" srcOrd="0" destOrd="0" presId="urn:microsoft.com/office/officeart/2009/3/layout/PhasedProcess"/>
    <dgm:cxn modelId="{24616615-0861-4A50-9567-D5CE7A18F748}" type="presOf" srcId="{D1CD31B2-07C0-4F59-8F4E-B79F04C59D70}" destId="{6EEB36D1-1B6D-495E-89F0-C3E65D3900F5}" srcOrd="0" destOrd="0" presId="urn:microsoft.com/office/officeart/2009/3/layout/PhasedProcess"/>
    <dgm:cxn modelId="{494A6CCE-FF36-4AD9-B4B0-9AAEBA1EA661}" srcId="{7C9B4135-D3AE-4D5D-B227-7D9CBA36946C}" destId="{77B5621A-B3FC-480D-9BC1-AC33377A1A18}" srcOrd="1" destOrd="0" parTransId="{65AC5E10-9D7A-4033-BAB8-60EC12AA2665}" sibTransId="{A638C23E-3E72-4562-A436-5AB2C52C953F}"/>
    <dgm:cxn modelId="{CC535133-37B7-4FF3-B94C-9C0291B8F0A9}" type="presOf" srcId="{7C9B4135-D3AE-4D5D-B227-7D9CBA36946C}" destId="{B2CB953F-B1F1-4D62-B399-6B43A54C4DA7}" srcOrd="0" destOrd="0" presId="urn:microsoft.com/office/officeart/2009/3/layout/PhasedProcess"/>
    <dgm:cxn modelId="{0B22D785-0F09-4245-BC24-E92B7B34E996}" srcId="{5A511C08-CF11-4EFD-B13B-5EC5DFE90211}" destId="{7C9B4135-D3AE-4D5D-B227-7D9CBA36946C}" srcOrd="1" destOrd="0" parTransId="{C27BAE61-CDE8-4FB3-A63B-BF28DC4FC627}" sibTransId="{3AB4562D-5403-4D26-8499-49413CA19EAA}"/>
    <dgm:cxn modelId="{8C2F9628-E1AA-42CA-BD5D-73B0AB4724C7}" srcId="{12AABB00-960C-4E71-8AAF-34CB79300DE8}" destId="{4DFE2CFC-16DC-4095-B9EF-C6CB99B1CC38}" srcOrd="0" destOrd="0" parTransId="{ABC8A73E-030F-498C-B39B-00606033FD00}" sibTransId="{24E41932-6F13-4B0D-8D0C-2D89C7978A46}"/>
    <dgm:cxn modelId="{963755AF-4416-414A-83C2-9E9E255C3339}" srcId="{433A6DC1-6713-4633-9E61-0F78CDB73B9A}" destId="{6631EFD0-D64A-425F-B97D-CD0688ABE80C}" srcOrd="0" destOrd="0" parTransId="{A57230E0-E09B-4A3E-A8BA-5EA23E96F60D}" sibTransId="{5CEF166B-AF0D-4565-9D98-3D6F9C623AA4}"/>
    <dgm:cxn modelId="{F7D5B19F-3A37-4050-9271-3783D8316C70}" srcId="{5A511C08-CF11-4EFD-B13B-5EC5DFE90211}" destId="{12AABB00-960C-4E71-8AAF-34CB79300DE8}" srcOrd="0" destOrd="0" parTransId="{DF155159-EECF-4E65-8108-76FF06195731}" sibTransId="{AE4D0E31-7FD7-418A-80E1-9A63AA87520C}"/>
    <dgm:cxn modelId="{64BB0852-FD70-4533-8612-9FF5C0203B38}" type="presOf" srcId="{77B5621A-B3FC-480D-9BC1-AC33377A1A18}" destId="{CE4C3255-E65E-4A05-B894-B0B99B8918A8}" srcOrd="0" destOrd="0" presId="urn:microsoft.com/office/officeart/2009/3/layout/PhasedProcess"/>
    <dgm:cxn modelId="{1ED3B521-EB67-44FD-A61A-445D16010D7F}" type="presOf" srcId="{12AABB00-960C-4E71-8AAF-34CB79300DE8}" destId="{C7E106AE-EFC1-44FE-87DE-4346E052EBD9}" srcOrd="0" destOrd="0" presId="urn:microsoft.com/office/officeart/2009/3/layout/PhasedProcess"/>
    <dgm:cxn modelId="{8C384AA4-ED16-4801-968F-F1BCDBCB37FE}" type="presOf" srcId="{77B5621A-B3FC-480D-9BC1-AC33377A1A18}" destId="{B1680438-E992-47C1-92A3-A0A1CE784691}" srcOrd="1" destOrd="0" presId="urn:microsoft.com/office/officeart/2009/3/layout/PhasedProcess"/>
    <dgm:cxn modelId="{A6C61A5F-DCDB-4063-B768-11FB9AF44324}" type="presOf" srcId="{5A511C08-CF11-4EFD-B13B-5EC5DFE90211}" destId="{F692BBC6-9335-4FEC-849A-D2375C49BD33}" srcOrd="0" destOrd="0" presId="urn:microsoft.com/office/officeart/2009/3/layout/PhasedProcess"/>
    <dgm:cxn modelId="{9D9F870B-FD6D-4013-AFFE-101477D2BC13}" srcId="{5A511C08-CF11-4EFD-B13B-5EC5DFE90211}" destId="{433A6DC1-6713-4633-9E61-0F78CDB73B9A}" srcOrd="2" destOrd="0" parTransId="{AC7320E3-1C82-43B1-82C8-5AE049F6B592}" sibTransId="{930714CA-91D4-4D0A-9CDD-EB38224C628D}"/>
    <dgm:cxn modelId="{28517830-0398-4DDA-8C81-158D343187CD}" srcId="{7C9B4135-D3AE-4D5D-B227-7D9CBA36946C}" destId="{D1CD31B2-07C0-4F59-8F4E-B79F04C59D70}" srcOrd="0" destOrd="0" parTransId="{EB82B7ED-D64E-4DC2-BB79-063B8250F3F0}" sibTransId="{FEA82DA7-E7A4-47F7-A283-DB1C4A00A93F}"/>
    <dgm:cxn modelId="{B6A71253-100F-42D0-BE47-AF0915D0CDC3}" srcId="{433A6DC1-6713-4633-9E61-0F78CDB73B9A}" destId="{CBFC1B62-9BD6-4808-B0DA-DA5CDFD6BABA}" srcOrd="1" destOrd="0" parTransId="{BCBD37F1-BDF0-4E7D-B48C-808974C10EA7}" sibTransId="{C115F65C-A8D7-4D7B-8044-6512E7A89C05}"/>
    <dgm:cxn modelId="{5BF18CFB-E206-4ED9-82BE-1750D121AB12}" type="presOf" srcId="{433A6DC1-6713-4633-9E61-0F78CDB73B9A}" destId="{0A6248F0-3E7D-41CC-AA3F-2CF1838CADAA}" srcOrd="0" destOrd="0" presId="urn:microsoft.com/office/officeart/2009/3/layout/PhasedProcess"/>
    <dgm:cxn modelId="{663B2C92-2AA7-48CE-A02E-16711A88A277}" type="presOf" srcId="{D1CD31B2-07C0-4F59-8F4E-B79F04C59D70}" destId="{311535A7-19C8-42A4-B32C-B1ACA9C1FC41}" srcOrd="1" destOrd="0" presId="urn:microsoft.com/office/officeart/2009/3/layout/PhasedProcess"/>
    <dgm:cxn modelId="{103B3C08-948C-4D47-B0EB-79DE2566EDCF}" type="presOf" srcId="{4DFE2CFC-16DC-4095-B9EF-C6CB99B1CC38}" destId="{ACDC3894-D0E9-4698-B6EA-6CF4C93D3F93}" srcOrd="0" destOrd="0" presId="urn:microsoft.com/office/officeart/2009/3/layout/PhasedProcess"/>
    <dgm:cxn modelId="{DF6F4CF3-3A16-4888-90D5-B218C186E2C4}" type="presOf" srcId="{CBFC1B62-9BD6-4808-B0DA-DA5CDFD6BABA}" destId="{E2CA98C1-2468-40C2-9B12-71A43DD184E5}" srcOrd="0" destOrd="1" presId="urn:microsoft.com/office/officeart/2009/3/layout/PhasedProcess"/>
    <dgm:cxn modelId="{62583569-8DC8-49EC-8CFB-D9E49DB5B0F4}" type="presParOf" srcId="{F692BBC6-9335-4FEC-849A-D2375C49BD33}" destId="{7F12A99C-8608-4BD4-A863-877B5BA5257A}" srcOrd="0" destOrd="0" presId="urn:microsoft.com/office/officeart/2009/3/layout/PhasedProcess"/>
    <dgm:cxn modelId="{EE7541DD-78DC-4573-8D61-8B7D93302644}" type="presParOf" srcId="{F692BBC6-9335-4FEC-849A-D2375C49BD33}" destId="{A30B25DC-58C1-4B59-9D36-6B64762224CC}" srcOrd="1" destOrd="0" presId="urn:microsoft.com/office/officeart/2009/3/layout/PhasedProcess"/>
    <dgm:cxn modelId="{DC9F2678-3790-4D24-9409-4AAE3DAA5255}" type="presParOf" srcId="{F692BBC6-9335-4FEC-849A-D2375C49BD33}" destId="{B2CB953F-B1F1-4D62-B399-6B43A54C4DA7}" srcOrd="2" destOrd="0" presId="urn:microsoft.com/office/officeart/2009/3/layout/PhasedProcess"/>
    <dgm:cxn modelId="{6F960A88-2DEE-4B45-8166-A66CE11AA9AC}" type="presParOf" srcId="{F692BBC6-9335-4FEC-849A-D2375C49BD33}" destId="{74F71432-4E09-4F24-ACDF-914A55880737}" srcOrd="3" destOrd="0" presId="urn:microsoft.com/office/officeart/2009/3/layout/PhasedProcess"/>
    <dgm:cxn modelId="{34DDBE77-CC48-4D05-ABE0-BA0F31285B80}" type="presParOf" srcId="{F692BBC6-9335-4FEC-849A-D2375C49BD33}" destId="{5D62222B-531E-4ED2-AEEF-AB89ED6F8745}" srcOrd="4" destOrd="0" presId="urn:microsoft.com/office/officeart/2009/3/layout/PhasedProcess"/>
    <dgm:cxn modelId="{5C8E4CAF-1104-4369-B55B-2FCBE10F1A3E}" type="presParOf" srcId="{F692BBC6-9335-4FEC-849A-D2375C49BD33}" destId="{0A6248F0-3E7D-41CC-AA3F-2CF1838CADAA}" srcOrd="5" destOrd="0" presId="urn:microsoft.com/office/officeart/2009/3/layout/PhasedProcess"/>
    <dgm:cxn modelId="{10F70B51-584E-4C41-BFCA-F86813F26118}" type="presParOf" srcId="{F692BBC6-9335-4FEC-849A-D2375C49BD33}" destId="{BE4860F2-2B0D-4C8A-8902-9D65721C19FE}" srcOrd="6" destOrd="0" presId="urn:microsoft.com/office/officeart/2009/3/layout/PhasedProcess"/>
    <dgm:cxn modelId="{79E3227E-8835-477B-9573-D5A3405385C5}" type="presParOf" srcId="{BE4860F2-2B0D-4C8A-8902-9D65721C19FE}" destId="{6EEB36D1-1B6D-495E-89F0-C3E65D3900F5}" srcOrd="0" destOrd="0" presId="urn:microsoft.com/office/officeart/2009/3/layout/PhasedProcess"/>
    <dgm:cxn modelId="{A0F93883-054B-4AF7-9F34-288C0EF68854}" type="presParOf" srcId="{BE4860F2-2B0D-4C8A-8902-9D65721C19FE}" destId="{311535A7-19C8-42A4-B32C-B1ACA9C1FC41}" srcOrd="1" destOrd="0" presId="urn:microsoft.com/office/officeart/2009/3/layout/PhasedProcess"/>
    <dgm:cxn modelId="{BD7F3E55-5227-46AD-9749-802FB0874324}" type="presParOf" srcId="{BE4860F2-2B0D-4C8A-8902-9D65721C19FE}" destId="{CE4C3255-E65E-4A05-B894-B0B99B8918A8}" srcOrd="2" destOrd="0" presId="urn:microsoft.com/office/officeart/2009/3/layout/PhasedProcess"/>
    <dgm:cxn modelId="{347C71AD-34FA-4A16-A25B-FA2C792884AD}" type="presParOf" srcId="{BE4860F2-2B0D-4C8A-8902-9D65721C19FE}" destId="{B1680438-E992-47C1-92A3-A0A1CE784691}" srcOrd="3" destOrd="0" presId="urn:microsoft.com/office/officeart/2009/3/layout/PhasedProcess"/>
    <dgm:cxn modelId="{AF16736B-42BF-4F12-AE4D-595A147E6127}" type="presParOf" srcId="{F692BBC6-9335-4FEC-849A-D2375C49BD33}" destId="{DD343AB9-D609-4AB2-9F09-B5697B59BDF6}" srcOrd="7" destOrd="0" presId="urn:microsoft.com/office/officeart/2009/3/layout/PhasedProcess"/>
    <dgm:cxn modelId="{CE016ECA-B57E-4031-86CC-75B186FB9A5F}" type="presParOf" srcId="{DD343AB9-D609-4AB2-9F09-B5697B59BDF6}" destId="{ACDC3894-D0E9-4698-B6EA-6CF4C93D3F93}" srcOrd="0" destOrd="0" presId="urn:microsoft.com/office/officeart/2009/3/layout/PhasedProcess"/>
    <dgm:cxn modelId="{B212D6EA-FF48-4CF3-B8FE-AF68BF67A302}" type="presParOf" srcId="{DD343AB9-D609-4AB2-9F09-B5697B59BDF6}" destId="{2A38149E-1421-4439-9F86-AF477E41D74E}" srcOrd="1" destOrd="0" presId="urn:microsoft.com/office/officeart/2009/3/layout/PhasedProcess"/>
    <dgm:cxn modelId="{1B064E1E-C7CF-4983-9661-E5F46CD54474}" type="presParOf" srcId="{DD343AB9-D609-4AB2-9F09-B5697B59BDF6}" destId="{0D038C5C-50FC-4ABC-A924-AB68DC867D4B}" srcOrd="2" destOrd="0" presId="urn:microsoft.com/office/officeart/2009/3/layout/PhasedProcess"/>
    <dgm:cxn modelId="{165BA65E-C449-4502-87A9-2F71BAB37871}" type="presParOf" srcId="{F692BBC6-9335-4FEC-849A-D2375C49BD33}" destId="{E2CA98C1-2468-40C2-9B12-71A43DD184E5}" srcOrd="8" destOrd="0" presId="urn:microsoft.com/office/officeart/2009/3/layout/PhasedProcess"/>
    <dgm:cxn modelId="{F5E7B669-0E58-44C8-A3FB-41BC46EFF8D3}" type="presParOf" srcId="{F692BBC6-9335-4FEC-849A-D2375C49BD33}" destId="{C7E106AE-EFC1-44FE-87DE-4346E052EBD9}" srcOrd="9" destOrd="0" presId="urn:microsoft.com/office/officeart/2009/3/layout/Phased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BB4638A8-1727-404E-A242-DDB53D6570F2}" type="presOf" srcId="{EDAA1E35-EFA3-4CBA-96E4-20F69DC08953}" destId="{1C514283-BEAC-4D68-97C1-85EAEA87B1E2}" srcOrd="0" destOrd="0" presId="urn:microsoft.com/office/officeart/2005/8/layout/hChevron3"/>
    <dgm:cxn modelId="{5FAB66F0-2F4F-46C2-9AD2-1B2DD66E7A38}" type="presOf" srcId="{01073E20-46F2-48EE-9087-F98DA95A6325}" destId="{84C4943A-E80F-4AC5-88DF-CC6C0CBCCC38}" srcOrd="0" destOrd="0" presId="urn:microsoft.com/office/officeart/2005/8/layout/hChevron3"/>
    <dgm:cxn modelId="{47D73C31-AEA1-46CC-B51C-CB4584AF5ED9}" type="presOf" srcId="{60AD7A1D-FB0F-443F-A9E5-5CE1D415ED1E}" destId="{EFEFE17D-562F-422E-9A8B-6EBBC6475B9C}" srcOrd="0" destOrd="0" presId="urn:microsoft.com/office/officeart/2005/8/layout/hChevron3"/>
    <dgm:cxn modelId="{2A6FF7B6-DADC-45DB-A59B-5A4DF2362A0D}" type="presOf" srcId="{28B05722-5DA8-4E82-8B1D-359F1E707293}" destId="{28DACE30-B1FB-4E46-9800-D47DF095E7C4}"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2D3238A2-D265-4B57-8D70-A9FE6F2C957C}" type="presOf" srcId="{86BC7797-A518-4648-B5EA-52E6581F56CF}" destId="{34BD397B-1A39-4CAA-8CD8-A565B183D53D}"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B538A653-164A-45C5-AC7E-11DCF26CD9E1}" srcId="{5142D3A9-5739-4661-ABFB-862D967CA231}" destId="{EDAA1E35-EFA3-4CBA-96E4-20F69DC08953}" srcOrd="3" destOrd="0" parTransId="{F4D79474-BD83-49A6-BB45-732F2C1BCECC}" sibTransId="{013CED7C-1F49-4C1F-B2F2-59DF97A50DAE}"/>
    <dgm:cxn modelId="{8105A703-369F-434E-92F1-933E64DE875C}" type="presOf" srcId="{B2B6B42C-ABCC-4B52-B9F5-FE1E822C42EC}" destId="{28477D48-2258-423E-A969-AA8AEC15BDD1}"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29DA5BEE-A3DE-4B1A-8178-006234DF20C1}" type="presOf" srcId="{5142D3A9-5739-4661-ABFB-862D967CA231}" destId="{F1005ED9-2AC1-43BF-91E4-2A17B347AC1A}" srcOrd="0" destOrd="0" presId="urn:microsoft.com/office/officeart/2005/8/layout/hChevron3"/>
    <dgm:cxn modelId="{2CC9411D-622B-4C26-82E3-7B1A7487676A}" type="presParOf" srcId="{F1005ED9-2AC1-43BF-91E4-2A17B347AC1A}" destId="{84C4943A-E80F-4AC5-88DF-CC6C0CBCCC38}" srcOrd="0" destOrd="0" presId="urn:microsoft.com/office/officeart/2005/8/layout/hChevron3"/>
    <dgm:cxn modelId="{AA80F4B1-5F20-4075-AB3C-B27B473E9293}" type="presParOf" srcId="{F1005ED9-2AC1-43BF-91E4-2A17B347AC1A}" destId="{B65E157A-B99B-4B6D-BA9B-CA50EEADD8B7}" srcOrd="1" destOrd="0" presId="urn:microsoft.com/office/officeart/2005/8/layout/hChevron3"/>
    <dgm:cxn modelId="{AD7C4473-CD97-441D-842D-11C4FC811DDB}" type="presParOf" srcId="{F1005ED9-2AC1-43BF-91E4-2A17B347AC1A}" destId="{28DACE30-B1FB-4E46-9800-D47DF095E7C4}" srcOrd="2" destOrd="0" presId="urn:microsoft.com/office/officeart/2005/8/layout/hChevron3"/>
    <dgm:cxn modelId="{A90348CF-47CC-49FF-97A7-14A904082781}" type="presParOf" srcId="{F1005ED9-2AC1-43BF-91E4-2A17B347AC1A}" destId="{F3533C64-0F1A-4B66-9EE5-BE9D2BA4D592}" srcOrd="3" destOrd="0" presId="urn:microsoft.com/office/officeart/2005/8/layout/hChevron3"/>
    <dgm:cxn modelId="{B00F3375-8638-4457-840B-5FFBE237F1E6}" type="presParOf" srcId="{F1005ED9-2AC1-43BF-91E4-2A17B347AC1A}" destId="{34BD397B-1A39-4CAA-8CD8-A565B183D53D}" srcOrd="4" destOrd="0" presId="urn:microsoft.com/office/officeart/2005/8/layout/hChevron3"/>
    <dgm:cxn modelId="{6B212B18-F28C-455E-95FD-F3BEF6ED5262}" type="presParOf" srcId="{F1005ED9-2AC1-43BF-91E4-2A17B347AC1A}" destId="{389ACE94-9087-4132-A7D7-1C4E7AA8393A}" srcOrd="5" destOrd="0" presId="urn:microsoft.com/office/officeart/2005/8/layout/hChevron3"/>
    <dgm:cxn modelId="{3F7B0D08-2B04-41ED-98FE-438787E969E7}" type="presParOf" srcId="{F1005ED9-2AC1-43BF-91E4-2A17B347AC1A}" destId="{1C514283-BEAC-4D68-97C1-85EAEA87B1E2}" srcOrd="6" destOrd="0" presId="urn:microsoft.com/office/officeart/2005/8/layout/hChevron3"/>
    <dgm:cxn modelId="{F8769C80-C931-4398-9AD5-E9686DEBE474}" type="presParOf" srcId="{F1005ED9-2AC1-43BF-91E4-2A17B347AC1A}" destId="{333FDC1D-108D-456B-B82D-8F5E7C1CF085}" srcOrd="7" destOrd="0" presId="urn:microsoft.com/office/officeart/2005/8/layout/hChevron3"/>
    <dgm:cxn modelId="{FD5FF008-E661-4F94-BD54-D48A297F0A02}" type="presParOf" srcId="{F1005ED9-2AC1-43BF-91E4-2A17B347AC1A}" destId="{EFEFE17D-562F-422E-9A8B-6EBBC6475B9C}" srcOrd="8" destOrd="0" presId="urn:microsoft.com/office/officeart/2005/8/layout/hChevron3"/>
    <dgm:cxn modelId="{F1A7F11D-4492-43F4-A08D-F18BF20421DA}" type="presParOf" srcId="{F1005ED9-2AC1-43BF-91E4-2A17B347AC1A}" destId="{CC783C34-A849-4412-909D-D3FD88FE59BA}" srcOrd="9" destOrd="0" presId="urn:microsoft.com/office/officeart/2005/8/layout/hChevron3"/>
    <dgm:cxn modelId="{9179BE3C-9851-41D9-B482-92C46529969E}"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D14DFF1B-997A-4720-B775-BE5E145A990A}" type="presOf" srcId="{60AD7A1D-FB0F-443F-A9E5-5CE1D415ED1E}" destId="{EFEFE17D-562F-422E-9A8B-6EBBC6475B9C}" srcOrd="0" destOrd="0" presId="urn:microsoft.com/office/officeart/2005/8/layout/hChevron3"/>
    <dgm:cxn modelId="{4E2B0701-34C5-4D99-8FDA-FAE6309B20A0}" type="presOf" srcId="{B2B6B42C-ABCC-4B52-B9F5-FE1E822C42EC}" destId="{28477D48-2258-423E-A969-AA8AEC15BDD1}"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C0AC6481-1E6D-4443-98E6-3D05488B3856}" type="presOf" srcId="{EDAA1E35-EFA3-4CBA-96E4-20F69DC08953}" destId="{1C514283-BEAC-4D68-97C1-85EAEA87B1E2}" srcOrd="0" destOrd="0" presId="urn:microsoft.com/office/officeart/2005/8/layout/hChevron3"/>
    <dgm:cxn modelId="{C236FB69-7D5F-4122-B597-51F564600254}" type="presOf" srcId="{5142D3A9-5739-4661-ABFB-862D967CA231}" destId="{F1005ED9-2AC1-43BF-91E4-2A17B347AC1A}" srcOrd="0" destOrd="0" presId="urn:microsoft.com/office/officeart/2005/8/layout/hChevron3"/>
    <dgm:cxn modelId="{16C2745D-7C46-48FF-98D6-9A980C350781}" type="presOf" srcId="{86BC7797-A518-4648-B5EA-52E6581F56CF}" destId="{34BD397B-1A39-4CAA-8CD8-A565B183D53D}"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2DED473F-13EB-4AFC-AAFE-66766ED2A64C}" type="presOf" srcId="{28B05722-5DA8-4E82-8B1D-359F1E707293}" destId="{28DACE30-B1FB-4E46-9800-D47DF095E7C4}"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D7851AFA-1B8A-405B-B48F-2741BCC4AD68}" type="presOf" srcId="{01073E20-46F2-48EE-9087-F98DA95A6325}" destId="{84C4943A-E80F-4AC5-88DF-CC6C0CBCCC38}" srcOrd="0" destOrd="0" presId="urn:microsoft.com/office/officeart/2005/8/layout/hChevron3"/>
    <dgm:cxn modelId="{648EFB85-128B-4D6F-9185-B67107DF7268}" type="presParOf" srcId="{F1005ED9-2AC1-43BF-91E4-2A17B347AC1A}" destId="{84C4943A-E80F-4AC5-88DF-CC6C0CBCCC38}" srcOrd="0" destOrd="0" presId="urn:microsoft.com/office/officeart/2005/8/layout/hChevron3"/>
    <dgm:cxn modelId="{19ED3E8B-4407-4B83-9277-2F908D6F2909}" type="presParOf" srcId="{F1005ED9-2AC1-43BF-91E4-2A17B347AC1A}" destId="{B65E157A-B99B-4B6D-BA9B-CA50EEADD8B7}" srcOrd="1" destOrd="0" presId="urn:microsoft.com/office/officeart/2005/8/layout/hChevron3"/>
    <dgm:cxn modelId="{F9EADA09-0554-4BA1-9473-6B6625ACCBF6}" type="presParOf" srcId="{F1005ED9-2AC1-43BF-91E4-2A17B347AC1A}" destId="{28DACE30-B1FB-4E46-9800-D47DF095E7C4}" srcOrd="2" destOrd="0" presId="urn:microsoft.com/office/officeart/2005/8/layout/hChevron3"/>
    <dgm:cxn modelId="{9A380145-DD2D-43A1-90BD-CAE158B5A37E}" type="presParOf" srcId="{F1005ED9-2AC1-43BF-91E4-2A17B347AC1A}" destId="{F3533C64-0F1A-4B66-9EE5-BE9D2BA4D592}" srcOrd="3" destOrd="0" presId="urn:microsoft.com/office/officeart/2005/8/layout/hChevron3"/>
    <dgm:cxn modelId="{31156E87-8E23-42A5-8117-419378C8C17D}" type="presParOf" srcId="{F1005ED9-2AC1-43BF-91E4-2A17B347AC1A}" destId="{34BD397B-1A39-4CAA-8CD8-A565B183D53D}" srcOrd="4" destOrd="0" presId="urn:microsoft.com/office/officeart/2005/8/layout/hChevron3"/>
    <dgm:cxn modelId="{F67B9041-8D28-45C1-885A-BE4DB6CF7853}" type="presParOf" srcId="{F1005ED9-2AC1-43BF-91E4-2A17B347AC1A}" destId="{389ACE94-9087-4132-A7D7-1C4E7AA8393A}" srcOrd="5" destOrd="0" presId="urn:microsoft.com/office/officeart/2005/8/layout/hChevron3"/>
    <dgm:cxn modelId="{3A3B6000-B944-41B9-ADD0-BCC473FE85A0}" type="presParOf" srcId="{F1005ED9-2AC1-43BF-91E4-2A17B347AC1A}" destId="{1C514283-BEAC-4D68-97C1-85EAEA87B1E2}" srcOrd="6" destOrd="0" presId="urn:microsoft.com/office/officeart/2005/8/layout/hChevron3"/>
    <dgm:cxn modelId="{36D26990-D331-4255-B8BB-4247F8472962}" type="presParOf" srcId="{F1005ED9-2AC1-43BF-91E4-2A17B347AC1A}" destId="{333FDC1D-108D-456B-B82D-8F5E7C1CF085}" srcOrd="7" destOrd="0" presId="urn:microsoft.com/office/officeart/2005/8/layout/hChevron3"/>
    <dgm:cxn modelId="{41958CF3-11A2-4583-8AFE-F5122B378406}" type="presParOf" srcId="{F1005ED9-2AC1-43BF-91E4-2A17B347AC1A}" destId="{EFEFE17D-562F-422E-9A8B-6EBBC6475B9C}" srcOrd="8" destOrd="0" presId="urn:microsoft.com/office/officeart/2005/8/layout/hChevron3"/>
    <dgm:cxn modelId="{1F0736BD-1E4A-4E64-B9DB-773BE452CAF1}" type="presParOf" srcId="{F1005ED9-2AC1-43BF-91E4-2A17B347AC1A}" destId="{CC783C34-A849-4412-909D-D3FD88FE59BA}" srcOrd="9" destOrd="0" presId="urn:microsoft.com/office/officeart/2005/8/layout/hChevron3"/>
    <dgm:cxn modelId="{B3A3CA39-B4E1-48ED-AF1E-784FF9C0281C}"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5B555A64-E34A-4CE5-9A4B-F4D4FCC9BA0F}" type="presOf" srcId="{60AD7A1D-FB0F-443F-A9E5-5CE1D415ED1E}" destId="{EFEFE17D-562F-422E-9A8B-6EBBC6475B9C}"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503C210B-1E8E-4507-948A-7D5F02CD45EE}" type="presOf" srcId="{5142D3A9-5739-4661-ABFB-862D967CA231}" destId="{F1005ED9-2AC1-43BF-91E4-2A17B347AC1A}" srcOrd="0" destOrd="0" presId="urn:microsoft.com/office/officeart/2005/8/layout/hChevron3"/>
    <dgm:cxn modelId="{3E278F2E-07BD-4A7B-A457-22A17F95629C}" type="presOf" srcId="{B2B6B42C-ABCC-4B52-B9F5-FE1E822C42EC}" destId="{28477D48-2258-423E-A969-AA8AEC15BDD1}"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D7E07D99-D058-4C11-B663-53E1713ED0B5}" type="presOf" srcId="{01073E20-46F2-48EE-9087-F98DA95A6325}" destId="{84C4943A-E80F-4AC5-88DF-CC6C0CBCCC38}" srcOrd="0" destOrd="0" presId="urn:microsoft.com/office/officeart/2005/8/layout/hChevron3"/>
    <dgm:cxn modelId="{D0070D39-17F9-4E10-94FD-33397B30728C}" type="presOf" srcId="{86BC7797-A518-4648-B5EA-52E6581F56CF}" destId="{34BD397B-1A39-4CAA-8CD8-A565B183D53D}"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55968B33-2D8C-44FE-89B4-E1BE6F200C81}" type="presOf" srcId="{EDAA1E35-EFA3-4CBA-96E4-20F69DC08953}" destId="{1C514283-BEAC-4D68-97C1-85EAEA87B1E2}" srcOrd="0" destOrd="0" presId="urn:microsoft.com/office/officeart/2005/8/layout/hChevron3"/>
    <dgm:cxn modelId="{F5B8A7DD-C1F3-47C5-8847-156BCA6C8FE3}" type="presOf" srcId="{28B05722-5DA8-4E82-8B1D-359F1E707293}" destId="{28DACE30-B1FB-4E46-9800-D47DF095E7C4}"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A12660A5-F69C-4F8C-B8A3-7FC4A3A99D31}" type="presParOf" srcId="{F1005ED9-2AC1-43BF-91E4-2A17B347AC1A}" destId="{84C4943A-E80F-4AC5-88DF-CC6C0CBCCC38}" srcOrd="0" destOrd="0" presId="urn:microsoft.com/office/officeart/2005/8/layout/hChevron3"/>
    <dgm:cxn modelId="{3DAC162D-AA7F-44A2-8545-2533B0E69B86}" type="presParOf" srcId="{F1005ED9-2AC1-43BF-91E4-2A17B347AC1A}" destId="{B65E157A-B99B-4B6D-BA9B-CA50EEADD8B7}" srcOrd="1" destOrd="0" presId="urn:microsoft.com/office/officeart/2005/8/layout/hChevron3"/>
    <dgm:cxn modelId="{FBD78003-1603-4B5E-9ECC-D0C4D1F2669D}" type="presParOf" srcId="{F1005ED9-2AC1-43BF-91E4-2A17B347AC1A}" destId="{28DACE30-B1FB-4E46-9800-D47DF095E7C4}" srcOrd="2" destOrd="0" presId="urn:microsoft.com/office/officeart/2005/8/layout/hChevron3"/>
    <dgm:cxn modelId="{0F4000DA-C73F-4343-BF97-B5931DD64DD2}" type="presParOf" srcId="{F1005ED9-2AC1-43BF-91E4-2A17B347AC1A}" destId="{F3533C64-0F1A-4B66-9EE5-BE9D2BA4D592}" srcOrd="3" destOrd="0" presId="urn:microsoft.com/office/officeart/2005/8/layout/hChevron3"/>
    <dgm:cxn modelId="{92F7884B-F894-4324-80AF-DEA2F811C4F5}" type="presParOf" srcId="{F1005ED9-2AC1-43BF-91E4-2A17B347AC1A}" destId="{34BD397B-1A39-4CAA-8CD8-A565B183D53D}" srcOrd="4" destOrd="0" presId="urn:microsoft.com/office/officeart/2005/8/layout/hChevron3"/>
    <dgm:cxn modelId="{5ED58B66-ED6A-48F6-874D-4F1C8840AFB9}" type="presParOf" srcId="{F1005ED9-2AC1-43BF-91E4-2A17B347AC1A}" destId="{389ACE94-9087-4132-A7D7-1C4E7AA8393A}" srcOrd="5" destOrd="0" presId="urn:microsoft.com/office/officeart/2005/8/layout/hChevron3"/>
    <dgm:cxn modelId="{FFD5C103-2EC5-4E85-9C65-E565922A3E77}" type="presParOf" srcId="{F1005ED9-2AC1-43BF-91E4-2A17B347AC1A}" destId="{1C514283-BEAC-4D68-97C1-85EAEA87B1E2}" srcOrd="6" destOrd="0" presId="urn:microsoft.com/office/officeart/2005/8/layout/hChevron3"/>
    <dgm:cxn modelId="{1F779D26-3594-4611-8A18-EBE34B8C37EA}" type="presParOf" srcId="{F1005ED9-2AC1-43BF-91E4-2A17B347AC1A}" destId="{333FDC1D-108D-456B-B82D-8F5E7C1CF085}" srcOrd="7" destOrd="0" presId="urn:microsoft.com/office/officeart/2005/8/layout/hChevron3"/>
    <dgm:cxn modelId="{AE6AAB39-9158-4C27-B87D-10B3918C7CE1}" type="presParOf" srcId="{F1005ED9-2AC1-43BF-91E4-2A17B347AC1A}" destId="{EFEFE17D-562F-422E-9A8B-6EBBC6475B9C}" srcOrd="8" destOrd="0" presId="urn:microsoft.com/office/officeart/2005/8/layout/hChevron3"/>
    <dgm:cxn modelId="{78D03F30-0188-4192-BF2C-091645B7BCE5}" type="presParOf" srcId="{F1005ED9-2AC1-43BF-91E4-2A17B347AC1A}" destId="{CC783C34-A849-4412-909D-D3FD88FE59BA}" srcOrd="9" destOrd="0" presId="urn:microsoft.com/office/officeart/2005/8/layout/hChevron3"/>
    <dgm:cxn modelId="{85709D2B-BC6C-483C-8FFB-60D2DF6854C6}"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138C47EC-4CD4-4B59-A100-DDAE47C09B98}" type="doc">
      <dgm:prSet loTypeId="urn:microsoft.com/office/officeart/2005/8/layout/hProcess11" loCatId="process" qsTypeId="urn:microsoft.com/office/officeart/2005/8/quickstyle/simple1" qsCatId="simple" csTypeId="urn:microsoft.com/office/officeart/2005/8/colors/accent1_2" csCatId="accent1" phldr="1"/>
      <dgm:spPr/>
    </dgm:pt>
    <dgm:pt modelId="{AA600DC4-D7B4-4D66-BCB2-137C0488AF4E}">
      <dgm:prSet phldrT="[Texto]" custT="1"/>
      <dgm:spPr/>
      <dgm:t>
        <a:bodyPr/>
        <a:lstStyle/>
        <a:p>
          <a:r>
            <a:rPr lang="es-EC" sz="1800" dirty="0" smtClean="0">
              <a:latin typeface="Times New Roman" panose="02020603050405020304" pitchFamily="18" charset="0"/>
              <a:cs typeface="Times New Roman" panose="02020603050405020304" pitchFamily="18" charset="0"/>
            </a:rPr>
            <a:t>Nube de puntos</a:t>
          </a:r>
          <a:endParaRPr lang="es-EC" sz="1800" dirty="0">
            <a:latin typeface="Times New Roman" panose="02020603050405020304" pitchFamily="18" charset="0"/>
            <a:cs typeface="Times New Roman" panose="02020603050405020304" pitchFamily="18" charset="0"/>
          </a:endParaRPr>
        </a:p>
      </dgm:t>
    </dgm:pt>
    <dgm:pt modelId="{CC134FEE-B0E4-4103-B263-8D9B6A9B71D7}" type="parTrans" cxnId="{29E7C3B0-B0DD-446B-ADBB-06674AC3E693}">
      <dgm:prSet/>
      <dgm:spPr/>
      <dgm:t>
        <a:bodyPr/>
        <a:lstStyle/>
        <a:p>
          <a:endParaRPr lang="es-EC"/>
        </a:p>
      </dgm:t>
    </dgm:pt>
    <dgm:pt modelId="{32841900-5C9E-478E-9B23-16C19B4754F7}" type="sibTrans" cxnId="{29E7C3B0-B0DD-446B-ADBB-06674AC3E693}">
      <dgm:prSet/>
      <dgm:spPr/>
      <dgm:t>
        <a:bodyPr/>
        <a:lstStyle/>
        <a:p>
          <a:endParaRPr lang="es-EC"/>
        </a:p>
      </dgm:t>
    </dgm:pt>
    <dgm:pt modelId="{058DE74E-F5DC-4A17-B967-85E367F6D7AC}">
      <dgm:prSet phldrT="[Texto]" custT="1"/>
      <dgm:spPr/>
      <dgm:t>
        <a:bodyPr/>
        <a:lstStyle/>
        <a:p>
          <a:r>
            <a:rPr lang="es-EC" sz="1800" dirty="0" smtClean="0">
              <a:latin typeface="Times New Roman" panose="02020603050405020304" pitchFamily="18" charset="0"/>
              <a:cs typeface="Times New Roman" panose="02020603050405020304" pitchFamily="18" charset="0"/>
            </a:rPr>
            <a:t>Filtrado de puntos</a:t>
          </a:r>
          <a:endParaRPr lang="es-EC" sz="1800" dirty="0">
            <a:latin typeface="Times New Roman" panose="02020603050405020304" pitchFamily="18" charset="0"/>
            <a:cs typeface="Times New Roman" panose="02020603050405020304" pitchFamily="18" charset="0"/>
          </a:endParaRPr>
        </a:p>
      </dgm:t>
    </dgm:pt>
    <dgm:pt modelId="{A4538BC8-1038-4FCF-9F6D-6A74F8ACEFE2}" type="parTrans" cxnId="{62EF22C8-CDDF-47DF-B057-A35EC164790D}">
      <dgm:prSet/>
      <dgm:spPr/>
      <dgm:t>
        <a:bodyPr/>
        <a:lstStyle/>
        <a:p>
          <a:endParaRPr lang="es-EC"/>
        </a:p>
      </dgm:t>
    </dgm:pt>
    <dgm:pt modelId="{47F125B8-D61C-44D2-8E31-00E43FBB7AAA}" type="sibTrans" cxnId="{62EF22C8-CDDF-47DF-B057-A35EC164790D}">
      <dgm:prSet/>
      <dgm:spPr/>
      <dgm:t>
        <a:bodyPr/>
        <a:lstStyle/>
        <a:p>
          <a:endParaRPr lang="es-EC"/>
        </a:p>
      </dgm:t>
    </dgm:pt>
    <dgm:pt modelId="{3D420A54-1A37-4557-90C1-7D1DCB4A6268}">
      <dgm:prSet phldrT="[Texto]" custT="1"/>
      <dgm:spPr/>
      <dgm:t>
        <a:bodyPr/>
        <a:lstStyle/>
        <a:p>
          <a:r>
            <a:rPr lang="es-EC" sz="1800" dirty="0" smtClean="0">
              <a:latin typeface="Times New Roman" panose="02020603050405020304" pitchFamily="18" charset="0"/>
              <a:cs typeface="Times New Roman" panose="02020603050405020304" pitchFamily="18" charset="0"/>
            </a:rPr>
            <a:t>Creación TIN</a:t>
          </a:r>
          <a:endParaRPr lang="es-EC" sz="1800" dirty="0">
            <a:latin typeface="Times New Roman" panose="02020603050405020304" pitchFamily="18" charset="0"/>
            <a:cs typeface="Times New Roman" panose="02020603050405020304" pitchFamily="18" charset="0"/>
          </a:endParaRPr>
        </a:p>
      </dgm:t>
    </dgm:pt>
    <dgm:pt modelId="{19617C06-6A50-4699-AADB-47AD37556F9A}" type="parTrans" cxnId="{56C0D187-E5C9-4B9F-A662-ABE3DE3ADA3A}">
      <dgm:prSet/>
      <dgm:spPr/>
      <dgm:t>
        <a:bodyPr/>
        <a:lstStyle/>
        <a:p>
          <a:endParaRPr lang="es-EC"/>
        </a:p>
      </dgm:t>
    </dgm:pt>
    <dgm:pt modelId="{74010D8E-0D5B-4FEC-898D-5AB151750E8B}" type="sibTrans" cxnId="{56C0D187-E5C9-4B9F-A662-ABE3DE3ADA3A}">
      <dgm:prSet/>
      <dgm:spPr/>
      <dgm:t>
        <a:bodyPr/>
        <a:lstStyle/>
        <a:p>
          <a:endParaRPr lang="es-EC"/>
        </a:p>
      </dgm:t>
    </dgm:pt>
    <dgm:pt modelId="{44A36E82-07BB-45BF-8B58-7606E3875C0F}">
      <dgm:prSet phldrT="[Texto]" custT="1"/>
      <dgm:spPr/>
      <dgm:t>
        <a:bodyPr/>
        <a:lstStyle/>
        <a:p>
          <a:r>
            <a:rPr lang="es-EC" sz="1800" dirty="0" smtClean="0">
              <a:latin typeface="Times New Roman" panose="02020603050405020304" pitchFamily="18" charset="0"/>
              <a:cs typeface="Times New Roman" panose="02020603050405020304" pitchFamily="18" charset="0"/>
            </a:rPr>
            <a:t>MDE</a:t>
          </a:r>
          <a:endParaRPr lang="es-EC" sz="1800" dirty="0">
            <a:latin typeface="Times New Roman" panose="02020603050405020304" pitchFamily="18" charset="0"/>
            <a:cs typeface="Times New Roman" panose="02020603050405020304" pitchFamily="18" charset="0"/>
          </a:endParaRPr>
        </a:p>
      </dgm:t>
    </dgm:pt>
    <dgm:pt modelId="{FB80BDEF-83E7-46C1-A7FF-A43A840FD54C}" type="parTrans" cxnId="{D11538D9-0944-484B-9E15-1D46DC0478D9}">
      <dgm:prSet/>
      <dgm:spPr/>
      <dgm:t>
        <a:bodyPr/>
        <a:lstStyle/>
        <a:p>
          <a:endParaRPr lang="es-EC"/>
        </a:p>
      </dgm:t>
    </dgm:pt>
    <dgm:pt modelId="{399C7F74-9BAF-4D0C-917D-685B8267912D}" type="sibTrans" cxnId="{D11538D9-0944-484B-9E15-1D46DC0478D9}">
      <dgm:prSet/>
      <dgm:spPr/>
      <dgm:t>
        <a:bodyPr/>
        <a:lstStyle/>
        <a:p>
          <a:endParaRPr lang="es-EC"/>
        </a:p>
      </dgm:t>
    </dgm:pt>
    <dgm:pt modelId="{7583CFD8-058A-4035-ACB0-ADB1A3002334}" type="pres">
      <dgm:prSet presAssocID="{138C47EC-4CD4-4B59-A100-DDAE47C09B98}" presName="Name0" presStyleCnt="0">
        <dgm:presLayoutVars>
          <dgm:dir/>
          <dgm:resizeHandles val="exact"/>
        </dgm:presLayoutVars>
      </dgm:prSet>
      <dgm:spPr/>
    </dgm:pt>
    <dgm:pt modelId="{26797948-D74D-48BA-A4E1-917C0768B773}" type="pres">
      <dgm:prSet presAssocID="{138C47EC-4CD4-4B59-A100-DDAE47C09B98}" presName="arrow" presStyleLbl="bgShp" presStyleIdx="0" presStyleCnt="1" custScaleY="63305"/>
      <dgm:spPr/>
    </dgm:pt>
    <dgm:pt modelId="{C289D671-CF45-4359-83A0-8837BED1D2AC}" type="pres">
      <dgm:prSet presAssocID="{138C47EC-4CD4-4B59-A100-DDAE47C09B98}" presName="points" presStyleCnt="0"/>
      <dgm:spPr/>
    </dgm:pt>
    <dgm:pt modelId="{47E2B3A7-37B2-4911-B060-9DB9D2829E8D}" type="pres">
      <dgm:prSet presAssocID="{AA600DC4-D7B4-4D66-BCB2-137C0488AF4E}" presName="compositeA" presStyleCnt="0"/>
      <dgm:spPr/>
    </dgm:pt>
    <dgm:pt modelId="{9D181F6B-7A05-4714-8FDE-BCAE104E7B89}" type="pres">
      <dgm:prSet presAssocID="{AA600DC4-D7B4-4D66-BCB2-137C0488AF4E}" presName="textA" presStyleLbl="revTx" presStyleIdx="0" presStyleCnt="4">
        <dgm:presLayoutVars>
          <dgm:bulletEnabled val="1"/>
        </dgm:presLayoutVars>
      </dgm:prSet>
      <dgm:spPr/>
      <dgm:t>
        <a:bodyPr/>
        <a:lstStyle/>
        <a:p>
          <a:endParaRPr lang="en-US"/>
        </a:p>
      </dgm:t>
    </dgm:pt>
    <dgm:pt modelId="{7B8C1C51-BFE7-42BF-808A-9D049145D224}" type="pres">
      <dgm:prSet presAssocID="{AA600DC4-D7B4-4D66-BCB2-137C0488AF4E}" presName="circleA" presStyleLbl="node1" presStyleIdx="0" presStyleCnt="4"/>
      <dgm:spPr/>
    </dgm:pt>
    <dgm:pt modelId="{2B77048F-0B83-4BAA-9E0F-BE00C10A4AED}" type="pres">
      <dgm:prSet presAssocID="{AA600DC4-D7B4-4D66-BCB2-137C0488AF4E}" presName="spaceA" presStyleCnt="0"/>
      <dgm:spPr/>
    </dgm:pt>
    <dgm:pt modelId="{7395049C-81A8-4429-89CB-BC28F134668B}" type="pres">
      <dgm:prSet presAssocID="{32841900-5C9E-478E-9B23-16C19B4754F7}" presName="space" presStyleCnt="0"/>
      <dgm:spPr/>
    </dgm:pt>
    <dgm:pt modelId="{739D7AD6-D247-45EF-B804-3C0E00641D18}" type="pres">
      <dgm:prSet presAssocID="{058DE74E-F5DC-4A17-B967-85E367F6D7AC}" presName="compositeB" presStyleCnt="0"/>
      <dgm:spPr/>
    </dgm:pt>
    <dgm:pt modelId="{476275BD-2CA2-4FE6-A836-978E6378F55A}" type="pres">
      <dgm:prSet presAssocID="{058DE74E-F5DC-4A17-B967-85E367F6D7AC}" presName="textB" presStyleLbl="revTx" presStyleIdx="1" presStyleCnt="4">
        <dgm:presLayoutVars>
          <dgm:bulletEnabled val="1"/>
        </dgm:presLayoutVars>
      </dgm:prSet>
      <dgm:spPr/>
      <dgm:t>
        <a:bodyPr/>
        <a:lstStyle/>
        <a:p>
          <a:endParaRPr lang="en-US"/>
        </a:p>
      </dgm:t>
    </dgm:pt>
    <dgm:pt modelId="{6F1D5CB8-830E-4B99-A36D-8BDFA637867B}" type="pres">
      <dgm:prSet presAssocID="{058DE74E-F5DC-4A17-B967-85E367F6D7AC}" presName="circleB" presStyleLbl="node1" presStyleIdx="1" presStyleCnt="4"/>
      <dgm:spPr/>
    </dgm:pt>
    <dgm:pt modelId="{C3CAAD38-6CEA-47F9-BE41-1872D53B324D}" type="pres">
      <dgm:prSet presAssocID="{058DE74E-F5DC-4A17-B967-85E367F6D7AC}" presName="spaceB" presStyleCnt="0"/>
      <dgm:spPr/>
    </dgm:pt>
    <dgm:pt modelId="{69D5F078-4521-449C-8D69-912EFA047FD2}" type="pres">
      <dgm:prSet presAssocID="{47F125B8-D61C-44D2-8E31-00E43FBB7AAA}" presName="space" presStyleCnt="0"/>
      <dgm:spPr/>
    </dgm:pt>
    <dgm:pt modelId="{80921F6B-A599-437B-977E-2A6067DFFF00}" type="pres">
      <dgm:prSet presAssocID="{3D420A54-1A37-4557-90C1-7D1DCB4A6268}" presName="compositeA" presStyleCnt="0"/>
      <dgm:spPr/>
    </dgm:pt>
    <dgm:pt modelId="{44772495-D63B-4C1D-A9D2-C68A742020D1}" type="pres">
      <dgm:prSet presAssocID="{3D420A54-1A37-4557-90C1-7D1DCB4A6268}" presName="textA" presStyleLbl="revTx" presStyleIdx="2" presStyleCnt="4">
        <dgm:presLayoutVars>
          <dgm:bulletEnabled val="1"/>
        </dgm:presLayoutVars>
      </dgm:prSet>
      <dgm:spPr/>
      <dgm:t>
        <a:bodyPr/>
        <a:lstStyle/>
        <a:p>
          <a:endParaRPr lang="es-EC"/>
        </a:p>
      </dgm:t>
    </dgm:pt>
    <dgm:pt modelId="{92295F1B-6F83-482D-B7E9-4FC914946F14}" type="pres">
      <dgm:prSet presAssocID="{3D420A54-1A37-4557-90C1-7D1DCB4A6268}" presName="circleA" presStyleLbl="node1" presStyleIdx="2" presStyleCnt="4"/>
      <dgm:spPr/>
    </dgm:pt>
    <dgm:pt modelId="{BE362AE1-7C65-4A2D-BFFC-D2CF3E278933}" type="pres">
      <dgm:prSet presAssocID="{3D420A54-1A37-4557-90C1-7D1DCB4A6268}" presName="spaceA" presStyleCnt="0"/>
      <dgm:spPr/>
    </dgm:pt>
    <dgm:pt modelId="{0A2A6383-D0B8-4DBD-B15F-6F1508BB9B9F}" type="pres">
      <dgm:prSet presAssocID="{74010D8E-0D5B-4FEC-898D-5AB151750E8B}" presName="space" presStyleCnt="0"/>
      <dgm:spPr/>
    </dgm:pt>
    <dgm:pt modelId="{1399D10B-3083-405C-9ADE-2DDA0B5633E7}" type="pres">
      <dgm:prSet presAssocID="{44A36E82-07BB-45BF-8B58-7606E3875C0F}" presName="compositeB" presStyleCnt="0"/>
      <dgm:spPr/>
    </dgm:pt>
    <dgm:pt modelId="{8E3B5664-968E-4861-93E1-FF289474A030}" type="pres">
      <dgm:prSet presAssocID="{44A36E82-07BB-45BF-8B58-7606E3875C0F}" presName="textB" presStyleLbl="revTx" presStyleIdx="3" presStyleCnt="4">
        <dgm:presLayoutVars>
          <dgm:bulletEnabled val="1"/>
        </dgm:presLayoutVars>
      </dgm:prSet>
      <dgm:spPr/>
      <dgm:t>
        <a:bodyPr/>
        <a:lstStyle/>
        <a:p>
          <a:endParaRPr lang="es-EC"/>
        </a:p>
      </dgm:t>
    </dgm:pt>
    <dgm:pt modelId="{0043E505-710B-466E-805E-CBBF16A22A3B}" type="pres">
      <dgm:prSet presAssocID="{44A36E82-07BB-45BF-8B58-7606E3875C0F}" presName="circleB" presStyleLbl="node1" presStyleIdx="3" presStyleCnt="4"/>
      <dgm:spPr/>
    </dgm:pt>
    <dgm:pt modelId="{687FB0CA-EE64-4E97-A92A-B8C0A45F8B95}" type="pres">
      <dgm:prSet presAssocID="{44A36E82-07BB-45BF-8B58-7606E3875C0F}" presName="spaceB" presStyleCnt="0"/>
      <dgm:spPr/>
    </dgm:pt>
  </dgm:ptLst>
  <dgm:cxnLst>
    <dgm:cxn modelId="{E87C47A9-8550-4E07-A5E5-13E5B0E2E140}" type="presOf" srcId="{138C47EC-4CD4-4B59-A100-DDAE47C09B98}" destId="{7583CFD8-058A-4035-ACB0-ADB1A3002334}" srcOrd="0" destOrd="0" presId="urn:microsoft.com/office/officeart/2005/8/layout/hProcess11"/>
    <dgm:cxn modelId="{62EF22C8-CDDF-47DF-B057-A35EC164790D}" srcId="{138C47EC-4CD4-4B59-A100-DDAE47C09B98}" destId="{058DE74E-F5DC-4A17-B967-85E367F6D7AC}" srcOrd="1" destOrd="0" parTransId="{A4538BC8-1038-4FCF-9F6D-6A74F8ACEFE2}" sibTransId="{47F125B8-D61C-44D2-8E31-00E43FBB7AAA}"/>
    <dgm:cxn modelId="{F7280EB0-5A89-4FF2-9F60-C114C292B800}" type="presOf" srcId="{3D420A54-1A37-4557-90C1-7D1DCB4A6268}" destId="{44772495-D63B-4C1D-A9D2-C68A742020D1}" srcOrd="0" destOrd="0" presId="urn:microsoft.com/office/officeart/2005/8/layout/hProcess11"/>
    <dgm:cxn modelId="{56C0D187-E5C9-4B9F-A662-ABE3DE3ADA3A}" srcId="{138C47EC-4CD4-4B59-A100-DDAE47C09B98}" destId="{3D420A54-1A37-4557-90C1-7D1DCB4A6268}" srcOrd="2" destOrd="0" parTransId="{19617C06-6A50-4699-AADB-47AD37556F9A}" sibTransId="{74010D8E-0D5B-4FEC-898D-5AB151750E8B}"/>
    <dgm:cxn modelId="{117CAF59-D154-44F7-B9AC-755DC8F16636}" type="presOf" srcId="{44A36E82-07BB-45BF-8B58-7606E3875C0F}" destId="{8E3B5664-968E-4861-93E1-FF289474A030}" srcOrd="0" destOrd="0" presId="urn:microsoft.com/office/officeart/2005/8/layout/hProcess11"/>
    <dgm:cxn modelId="{07A81503-217B-45CC-908F-36D4F986062C}" type="presOf" srcId="{058DE74E-F5DC-4A17-B967-85E367F6D7AC}" destId="{476275BD-2CA2-4FE6-A836-978E6378F55A}" srcOrd="0" destOrd="0" presId="urn:microsoft.com/office/officeart/2005/8/layout/hProcess11"/>
    <dgm:cxn modelId="{D11538D9-0944-484B-9E15-1D46DC0478D9}" srcId="{138C47EC-4CD4-4B59-A100-DDAE47C09B98}" destId="{44A36E82-07BB-45BF-8B58-7606E3875C0F}" srcOrd="3" destOrd="0" parTransId="{FB80BDEF-83E7-46C1-A7FF-A43A840FD54C}" sibTransId="{399C7F74-9BAF-4D0C-917D-685B8267912D}"/>
    <dgm:cxn modelId="{AF60C6C3-9425-4740-8F4C-2C4096B6DE94}" type="presOf" srcId="{AA600DC4-D7B4-4D66-BCB2-137C0488AF4E}" destId="{9D181F6B-7A05-4714-8FDE-BCAE104E7B89}" srcOrd="0" destOrd="0" presId="urn:microsoft.com/office/officeart/2005/8/layout/hProcess11"/>
    <dgm:cxn modelId="{29E7C3B0-B0DD-446B-ADBB-06674AC3E693}" srcId="{138C47EC-4CD4-4B59-A100-DDAE47C09B98}" destId="{AA600DC4-D7B4-4D66-BCB2-137C0488AF4E}" srcOrd="0" destOrd="0" parTransId="{CC134FEE-B0E4-4103-B263-8D9B6A9B71D7}" sibTransId="{32841900-5C9E-478E-9B23-16C19B4754F7}"/>
    <dgm:cxn modelId="{AE296F66-1091-4D1C-B7F5-6AC661ADCF37}" type="presParOf" srcId="{7583CFD8-058A-4035-ACB0-ADB1A3002334}" destId="{26797948-D74D-48BA-A4E1-917C0768B773}" srcOrd="0" destOrd="0" presId="urn:microsoft.com/office/officeart/2005/8/layout/hProcess11"/>
    <dgm:cxn modelId="{E4EC8F9C-44FD-408F-A8B4-862AF28DCE2E}" type="presParOf" srcId="{7583CFD8-058A-4035-ACB0-ADB1A3002334}" destId="{C289D671-CF45-4359-83A0-8837BED1D2AC}" srcOrd="1" destOrd="0" presId="urn:microsoft.com/office/officeart/2005/8/layout/hProcess11"/>
    <dgm:cxn modelId="{60196D47-6B70-4C74-A5B9-EB3E4AC1FFA5}" type="presParOf" srcId="{C289D671-CF45-4359-83A0-8837BED1D2AC}" destId="{47E2B3A7-37B2-4911-B060-9DB9D2829E8D}" srcOrd="0" destOrd="0" presId="urn:microsoft.com/office/officeart/2005/8/layout/hProcess11"/>
    <dgm:cxn modelId="{26307426-025F-424C-BAAE-1C1C014A2B09}" type="presParOf" srcId="{47E2B3A7-37B2-4911-B060-9DB9D2829E8D}" destId="{9D181F6B-7A05-4714-8FDE-BCAE104E7B89}" srcOrd="0" destOrd="0" presId="urn:microsoft.com/office/officeart/2005/8/layout/hProcess11"/>
    <dgm:cxn modelId="{1CAEB08D-BB5A-407A-830C-7AA4C38549B7}" type="presParOf" srcId="{47E2B3A7-37B2-4911-B060-9DB9D2829E8D}" destId="{7B8C1C51-BFE7-42BF-808A-9D049145D224}" srcOrd="1" destOrd="0" presId="urn:microsoft.com/office/officeart/2005/8/layout/hProcess11"/>
    <dgm:cxn modelId="{B1565275-C939-464C-9B48-18FF1D2E0BB3}" type="presParOf" srcId="{47E2B3A7-37B2-4911-B060-9DB9D2829E8D}" destId="{2B77048F-0B83-4BAA-9E0F-BE00C10A4AED}" srcOrd="2" destOrd="0" presId="urn:microsoft.com/office/officeart/2005/8/layout/hProcess11"/>
    <dgm:cxn modelId="{D8BBA98D-AB2D-4F36-B53D-3EF673C7A480}" type="presParOf" srcId="{C289D671-CF45-4359-83A0-8837BED1D2AC}" destId="{7395049C-81A8-4429-89CB-BC28F134668B}" srcOrd="1" destOrd="0" presId="urn:microsoft.com/office/officeart/2005/8/layout/hProcess11"/>
    <dgm:cxn modelId="{311F3EED-3F6D-4F67-8303-3AD7EB003579}" type="presParOf" srcId="{C289D671-CF45-4359-83A0-8837BED1D2AC}" destId="{739D7AD6-D247-45EF-B804-3C0E00641D18}" srcOrd="2" destOrd="0" presId="urn:microsoft.com/office/officeart/2005/8/layout/hProcess11"/>
    <dgm:cxn modelId="{2CE95648-974B-4D63-8025-333474018D77}" type="presParOf" srcId="{739D7AD6-D247-45EF-B804-3C0E00641D18}" destId="{476275BD-2CA2-4FE6-A836-978E6378F55A}" srcOrd="0" destOrd="0" presId="urn:microsoft.com/office/officeart/2005/8/layout/hProcess11"/>
    <dgm:cxn modelId="{49AC72EA-2103-4AA6-9920-4F99D56FCD9B}" type="presParOf" srcId="{739D7AD6-D247-45EF-B804-3C0E00641D18}" destId="{6F1D5CB8-830E-4B99-A36D-8BDFA637867B}" srcOrd="1" destOrd="0" presId="urn:microsoft.com/office/officeart/2005/8/layout/hProcess11"/>
    <dgm:cxn modelId="{48398680-960D-4434-B4C9-3A32730F2812}" type="presParOf" srcId="{739D7AD6-D247-45EF-B804-3C0E00641D18}" destId="{C3CAAD38-6CEA-47F9-BE41-1872D53B324D}" srcOrd="2" destOrd="0" presId="urn:microsoft.com/office/officeart/2005/8/layout/hProcess11"/>
    <dgm:cxn modelId="{3081268E-B22F-401B-BCCE-3B102B9E8365}" type="presParOf" srcId="{C289D671-CF45-4359-83A0-8837BED1D2AC}" destId="{69D5F078-4521-449C-8D69-912EFA047FD2}" srcOrd="3" destOrd="0" presId="urn:microsoft.com/office/officeart/2005/8/layout/hProcess11"/>
    <dgm:cxn modelId="{B6F5A098-92A5-4E23-87A3-002C20464600}" type="presParOf" srcId="{C289D671-CF45-4359-83A0-8837BED1D2AC}" destId="{80921F6B-A599-437B-977E-2A6067DFFF00}" srcOrd="4" destOrd="0" presId="urn:microsoft.com/office/officeart/2005/8/layout/hProcess11"/>
    <dgm:cxn modelId="{BB43C712-FB1F-48FE-890A-8399648F1568}" type="presParOf" srcId="{80921F6B-A599-437B-977E-2A6067DFFF00}" destId="{44772495-D63B-4C1D-A9D2-C68A742020D1}" srcOrd="0" destOrd="0" presId="urn:microsoft.com/office/officeart/2005/8/layout/hProcess11"/>
    <dgm:cxn modelId="{A4296AA8-A21B-4333-8748-646A5F8C8B21}" type="presParOf" srcId="{80921F6B-A599-437B-977E-2A6067DFFF00}" destId="{92295F1B-6F83-482D-B7E9-4FC914946F14}" srcOrd="1" destOrd="0" presId="urn:microsoft.com/office/officeart/2005/8/layout/hProcess11"/>
    <dgm:cxn modelId="{716310FB-A9AB-4222-8321-4014B39A9DD4}" type="presParOf" srcId="{80921F6B-A599-437B-977E-2A6067DFFF00}" destId="{BE362AE1-7C65-4A2D-BFFC-D2CF3E278933}" srcOrd="2" destOrd="0" presId="urn:microsoft.com/office/officeart/2005/8/layout/hProcess11"/>
    <dgm:cxn modelId="{CDD7A9B4-024E-4203-9F12-BFEC58A5E302}" type="presParOf" srcId="{C289D671-CF45-4359-83A0-8837BED1D2AC}" destId="{0A2A6383-D0B8-4DBD-B15F-6F1508BB9B9F}" srcOrd="5" destOrd="0" presId="urn:microsoft.com/office/officeart/2005/8/layout/hProcess11"/>
    <dgm:cxn modelId="{4E09491D-634C-41E9-949E-DAFC4B292991}" type="presParOf" srcId="{C289D671-CF45-4359-83A0-8837BED1D2AC}" destId="{1399D10B-3083-405C-9ADE-2DDA0B5633E7}" srcOrd="6" destOrd="0" presId="urn:microsoft.com/office/officeart/2005/8/layout/hProcess11"/>
    <dgm:cxn modelId="{9AA35306-2A39-476A-87B6-D1715A209736}" type="presParOf" srcId="{1399D10B-3083-405C-9ADE-2DDA0B5633E7}" destId="{8E3B5664-968E-4861-93E1-FF289474A030}" srcOrd="0" destOrd="0" presId="urn:microsoft.com/office/officeart/2005/8/layout/hProcess11"/>
    <dgm:cxn modelId="{8C1B1AD4-6486-4DED-A8EF-3F209E48EF8A}" type="presParOf" srcId="{1399D10B-3083-405C-9ADE-2DDA0B5633E7}" destId="{0043E505-710B-466E-805E-CBBF16A22A3B}" srcOrd="1" destOrd="0" presId="urn:microsoft.com/office/officeart/2005/8/layout/hProcess11"/>
    <dgm:cxn modelId="{550A446F-F5C8-4500-98A4-B1695C8FD2F8}" type="presParOf" srcId="{1399D10B-3083-405C-9ADE-2DDA0B5633E7}" destId="{687FB0CA-EE64-4E97-A92A-B8C0A45F8B95}" srcOrd="2" destOrd="0" presId="urn:microsoft.com/office/officeart/2005/8/layout/hProcess1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6465B9A5-70FC-4693-9365-D5B297F0E401}" type="doc">
      <dgm:prSet loTypeId="urn:microsoft.com/office/officeart/2005/8/layout/equation1" loCatId="process" qsTypeId="urn:microsoft.com/office/officeart/2005/8/quickstyle/simple3" qsCatId="simple" csTypeId="urn:microsoft.com/office/officeart/2005/8/colors/accent1_2" csCatId="accent1" phldr="1"/>
      <dgm:spPr/>
    </dgm:pt>
    <dgm:pt modelId="{30D20A43-B287-4685-8C6B-E7F58D393517}">
      <dgm:prSet phldrT="[Texto]" custT="1"/>
      <dgm:spPr/>
      <dgm:t>
        <a:bodyPr/>
        <a:lstStyle/>
        <a:p>
          <a:r>
            <a:rPr lang="es-EC" sz="1500" b="0" dirty="0" smtClean="0">
              <a:solidFill>
                <a:schemeClr val="bg1"/>
              </a:solidFill>
              <a:latin typeface="Times New Roman" panose="02020603050405020304" pitchFamily="18" charset="0"/>
              <a:cs typeface="Times New Roman" panose="02020603050405020304" pitchFamily="18" charset="0"/>
            </a:rPr>
            <a:t>MDE</a:t>
          </a:r>
          <a:endParaRPr lang="es-EC" sz="1500" b="0" dirty="0">
            <a:solidFill>
              <a:schemeClr val="bg1"/>
            </a:solidFill>
            <a:latin typeface="Times New Roman" panose="02020603050405020304" pitchFamily="18" charset="0"/>
            <a:cs typeface="Times New Roman" panose="02020603050405020304" pitchFamily="18" charset="0"/>
          </a:endParaRPr>
        </a:p>
      </dgm:t>
    </dgm:pt>
    <dgm:pt modelId="{C9C67092-795C-4D46-8EDF-AB1223B61437}" type="parTrans" cxnId="{46B122C5-2898-41DF-9CC1-EB5337D840C1}">
      <dgm:prSet/>
      <dgm:spPr/>
      <dgm:t>
        <a:bodyPr/>
        <a:lstStyle/>
        <a:p>
          <a:endParaRPr lang="es-EC"/>
        </a:p>
      </dgm:t>
    </dgm:pt>
    <dgm:pt modelId="{B16E8AD2-56DA-47C4-8F80-1879BC80E7BC}" type="sibTrans" cxnId="{46B122C5-2898-41DF-9CC1-EB5337D840C1}">
      <dgm:prSet/>
      <dgm:spPr/>
      <dgm:t>
        <a:bodyPr/>
        <a:lstStyle/>
        <a:p>
          <a:endParaRPr lang="es-EC"/>
        </a:p>
      </dgm:t>
    </dgm:pt>
    <dgm:pt modelId="{731ED2B4-C42E-4338-8AAA-91F133E5BD1A}">
      <dgm:prSet phldrT="[Texto]" custT="1"/>
      <dgm:spPr/>
      <dgm:t>
        <a:bodyPr/>
        <a:lstStyle/>
        <a:p>
          <a:r>
            <a:rPr lang="es-EC" sz="1500" b="0" dirty="0" smtClean="0">
              <a:solidFill>
                <a:schemeClr val="bg1"/>
              </a:solidFill>
              <a:latin typeface="Times New Roman" panose="02020603050405020304" pitchFamily="18" charset="0"/>
              <a:cs typeface="Times New Roman" panose="02020603050405020304" pitchFamily="18" charset="0"/>
            </a:rPr>
            <a:t>Imágenes</a:t>
          </a:r>
          <a:endParaRPr lang="es-EC" sz="1500" b="0" dirty="0">
            <a:solidFill>
              <a:schemeClr val="bg1"/>
            </a:solidFill>
            <a:latin typeface="Times New Roman" panose="02020603050405020304" pitchFamily="18" charset="0"/>
            <a:cs typeface="Times New Roman" panose="02020603050405020304" pitchFamily="18" charset="0"/>
          </a:endParaRPr>
        </a:p>
      </dgm:t>
    </dgm:pt>
    <dgm:pt modelId="{61558525-85E1-4B6D-8548-BDBB127A4B7E}" type="parTrans" cxnId="{475E4F86-4F54-486F-B923-2843C9615711}">
      <dgm:prSet/>
      <dgm:spPr/>
      <dgm:t>
        <a:bodyPr/>
        <a:lstStyle/>
        <a:p>
          <a:endParaRPr lang="es-EC"/>
        </a:p>
      </dgm:t>
    </dgm:pt>
    <dgm:pt modelId="{1AEEF62B-A31D-48AC-B85E-3402C37EA025}" type="sibTrans" cxnId="{475E4F86-4F54-486F-B923-2843C9615711}">
      <dgm:prSet/>
      <dgm:spPr/>
      <dgm:t>
        <a:bodyPr/>
        <a:lstStyle/>
        <a:p>
          <a:endParaRPr lang="es-EC"/>
        </a:p>
      </dgm:t>
    </dgm:pt>
    <dgm:pt modelId="{5A15AE34-B773-4D86-843C-933FA69803E0}">
      <dgm:prSet phldrT="[Texto]" custT="1"/>
      <dgm:spPr/>
      <dgm:t>
        <a:bodyPr/>
        <a:lstStyle/>
        <a:p>
          <a:r>
            <a:rPr lang="es-EC" sz="1500" b="0" dirty="0" smtClean="0">
              <a:solidFill>
                <a:schemeClr val="bg1"/>
              </a:solidFill>
              <a:latin typeface="Times New Roman" panose="02020603050405020304" pitchFamily="18" charset="0"/>
              <a:cs typeface="Times New Roman" panose="02020603050405020304" pitchFamily="18" charset="0"/>
            </a:rPr>
            <a:t>Ortofotos</a:t>
          </a:r>
          <a:endParaRPr lang="es-EC" sz="1500" b="0" dirty="0">
            <a:solidFill>
              <a:schemeClr val="bg1"/>
            </a:solidFill>
            <a:latin typeface="Times New Roman" panose="02020603050405020304" pitchFamily="18" charset="0"/>
            <a:cs typeface="Times New Roman" panose="02020603050405020304" pitchFamily="18" charset="0"/>
          </a:endParaRPr>
        </a:p>
      </dgm:t>
    </dgm:pt>
    <dgm:pt modelId="{1ADA3F64-FBE3-4E37-9326-5C546684A413}" type="parTrans" cxnId="{B75A63CE-BF8F-45AD-AF27-167486024898}">
      <dgm:prSet/>
      <dgm:spPr/>
      <dgm:t>
        <a:bodyPr/>
        <a:lstStyle/>
        <a:p>
          <a:endParaRPr lang="es-EC"/>
        </a:p>
      </dgm:t>
    </dgm:pt>
    <dgm:pt modelId="{87B4C650-FF09-4654-9A9D-D749AF6AAAAE}" type="sibTrans" cxnId="{B75A63CE-BF8F-45AD-AF27-167486024898}">
      <dgm:prSet/>
      <dgm:spPr/>
      <dgm:t>
        <a:bodyPr/>
        <a:lstStyle/>
        <a:p>
          <a:endParaRPr lang="es-EC"/>
        </a:p>
      </dgm:t>
    </dgm:pt>
    <dgm:pt modelId="{53E1AF44-1F5F-457A-B65B-7FCDE7E767B3}" type="pres">
      <dgm:prSet presAssocID="{6465B9A5-70FC-4693-9365-D5B297F0E401}" presName="linearFlow" presStyleCnt="0">
        <dgm:presLayoutVars>
          <dgm:dir/>
          <dgm:resizeHandles val="exact"/>
        </dgm:presLayoutVars>
      </dgm:prSet>
      <dgm:spPr/>
    </dgm:pt>
    <dgm:pt modelId="{FD97D2A5-E8AD-491F-B8D2-410C39DA0EA0}" type="pres">
      <dgm:prSet presAssocID="{30D20A43-B287-4685-8C6B-E7F58D393517}" presName="node" presStyleLbl="node1" presStyleIdx="0" presStyleCnt="3" custScaleX="89788" custScaleY="18315">
        <dgm:presLayoutVars>
          <dgm:bulletEnabled val="1"/>
        </dgm:presLayoutVars>
      </dgm:prSet>
      <dgm:spPr/>
      <dgm:t>
        <a:bodyPr/>
        <a:lstStyle/>
        <a:p>
          <a:endParaRPr lang="en-US"/>
        </a:p>
      </dgm:t>
    </dgm:pt>
    <dgm:pt modelId="{9D24E94A-FBCC-40B6-BB1F-51CD42498418}" type="pres">
      <dgm:prSet presAssocID="{B16E8AD2-56DA-47C4-8F80-1879BC80E7BC}" presName="spacerL" presStyleCnt="0"/>
      <dgm:spPr/>
    </dgm:pt>
    <dgm:pt modelId="{92CD578F-E55C-4695-A21C-47F68D1B9776}" type="pres">
      <dgm:prSet presAssocID="{B16E8AD2-56DA-47C4-8F80-1879BC80E7BC}" presName="sibTrans" presStyleLbl="sibTrans2D1" presStyleIdx="0" presStyleCnt="2" custScaleX="65885" custScaleY="42895"/>
      <dgm:spPr/>
      <dgm:t>
        <a:bodyPr/>
        <a:lstStyle/>
        <a:p>
          <a:endParaRPr lang="en-US"/>
        </a:p>
      </dgm:t>
    </dgm:pt>
    <dgm:pt modelId="{29B452F4-DE22-44FB-9796-BA2CBD003424}" type="pres">
      <dgm:prSet presAssocID="{B16E8AD2-56DA-47C4-8F80-1879BC80E7BC}" presName="spacerR" presStyleCnt="0"/>
      <dgm:spPr/>
    </dgm:pt>
    <dgm:pt modelId="{E3878B9E-E64C-4B88-9766-8286B7EF9521}" type="pres">
      <dgm:prSet presAssocID="{731ED2B4-C42E-4338-8AAA-91F133E5BD1A}" presName="node" presStyleLbl="node1" presStyleIdx="1" presStyleCnt="3" custScaleX="89788" custScaleY="18315">
        <dgm:presLayoutVars>
          <dgm:bulletEnabled val="1"/>
        </dgm:presLayoutVars>
      </dgm:prSet>
      <dgm:spPr/>
      <dgm:t>
        <a:bodyPr/>
        <a:lstStyle/>
        <a:p>
          <a:endParaRPr lang="es-EC"/>
        </a:p>
      </dgm:t>
    </dgm:pt>
    <dgm:pt modelId="{173B94E4-C0DF-4E5C-AE2C-CBCA436AD890}" type="pres">
      <dgm:prSet presAssocID="{1AEEF62B-A31D-48AC-B85E-3402C37EA025}" presName="spacerL" presStyleCnt="0"/>
      <dgm:spPr/>
    </dgm:pt>
    <dgm:pt modelId="{E3296B61-59A3-4D24-803A-2E3BBB9D442D}" type="pres">
      <dgm:prSet presAssocID="{1AEEF62B-A31D-48AC-B85E-3402C37EA025}" presName="sibTrans" presStyleLbl="sibTrans2D1" presStyleIdx="1" presStyleCnt="2" custScaleX="52363" custScaleY="37927"/>
      <dgm:spPr/>
      <dgm:t>
        <a:bodyPr/>
        <a:lstStyle/>
        <a:p>
          <a:endParaRPr lang="en-US"/>
        </a:p>
      </dgm:t>
    </dgm:pt>
    <dgm:pt modelId="{128F4C9C-6BA6-4FE4-8895-1829561FD1E7}" type="pres">
      <dgm:prSet presAssocID="{1AEEF62B-A31D-48AC-B85E-3402C37EA025}" presName="spacerR" presStyleCnt="0"/>
      <dgm:spPr/>
    </dgm:pt>
    <dgm:pt modelId="{0D5E11B7-3B48-4CE4-BAA6-EDBBD6DB609E}" type="pres">
      <dgm:prSet presAssocID="{5A15AE34-B773-4D86-843C-933FA69803E0}" presName="node" presStyleLbl="node1" presStyleIdx="2" presStyleCnt="3" custScaleX="89788" custScaleY="18315">
        <dgm:presLayoutVars>
          <dgm:bulletEnabled val="1"/>
        </dgm:presLayoutVars>
      </dgm:prSet>
      <dgm:spPr/>
      <dgm:t>
        <a:bodyPr/>
        <a:lstStyle/>
        <a:p>
          <a:endParaRPr lang="en-US"/>
        </a:p>
      </dgm:t>
    </dgm:pt>
  </dgm:ptLst>
  <dgm:cxnLst>
    <dgm:cxn modelId="{CCBAFE40-1B5F-4A93-88DD-74C4446A5B45}" type="presOf" srcId="{6465B9A5-70FC-4693-9365-D5B297F0E401}" destId="{53E1AF44-1F5F-457A-B65B-7FCDE7E767B3}" srcOrd="0" destOrd="0" presId="urn:microsoft.com/office/officeart/2005/8/layout/equation1"/>
    <dgm:cxn modelId="{656250CD-1FDC-4DC1-8C96-D7FB6CDAF6E9}" type="presOf" srcId="{30D20A43-B287-4685-8C6B-E7F58D393517}" destId="{FD97D2A5-E8AD-491F-B8D2-410C39DA0EA0}" srcOrd="0" destOrd="0" presId="urn:microsoft.com/office/officeart/2005/8/layout/equation1"/>
    <dgm:cxn modelId="{46B122C5-2898-41DF-9CC1-EB5337D840C1}" srcId="{6465B9A5-70FC-4693-9365-D5B297F0E401}" destId="{30D20A43-B287-4685-8C6B-E7F58D393517}" srcOrd="0" destOrd="0" parTransId="{C9C67092-795C-4D46-8EDF-AB1223B61437}" sibTransId="{B16E8AD2-56DA-47C4-8F80-1879BC80E7BC}"/>
    <dgm:cxn modelId="{65826754-C01C-4710-81BC-EE1A221930D2}" type="presOf" srcId="{731ED2B4-C42E-4338-8AAA-91F133E5BD1A}" destId="{E3878B9E-E64C-4B88-9766-8286B7EF9521}" srcOrd="0" destOrd="0" presId="urn:microsoft.com/office/officeart/2005/8/layout/equation1"/>
    <dgm:cxn modelId="{B75A63CE-BF8F-45AD-AF27-167486024898}" srcId="{6465B9A5-70FC-4693-9365-D5B297F0E401}" destId="{5A15AE34-B773-4D86-843C-933FA69803E0}" srcOrd="2" destOrd="0" parTransId="{1ADA3F64-FBE3-4E37-9326-5C546684A413}" sibTransId="{87B4C650-FF09-4654-9A9D-D749AF6AAAAE}"/>
    <dgm:cxn modelId="{E46523E0-E380-44BE-8D9D-BDCA66C340D5}" type="presOf" srcId="{1AEEF62B-A31D-48AC-B85E-3402C37EA025}" destId="{E3296B61-59A3-4D24-803A-2E3BBB9D442D}" srcOrd="0" destOrd="0" presId="urn:microsoft.com/office/officeart/2005/8/layout/equation1"/>
    <dgm:cxn modelId="{F7220E84-C031-49C1-B37A-F5ECA8EECC4F}" type="presOf" srcId="{B16E8AD2-56DA-47C4-8F80-1879BC80E7BC}" destId="{92CD578F-E55C-4695-A21C-47F68D1B9776}" srcOrd="0" destOrd="0" presId="urn:microsoft.com/office/officeart/2005/8/layout/equation1"/>
    <dgm:cxn modelId="{013B502F-7A71-4F89-9FC2-6C019CEA13D2}" type="presOf" srcId="{5A15AE34-B773-4D86-843C-933FA69803E0}" destId="{0D5E11B7-3B48-4CE4-BAA6-EDBBD6DB609E}" srcOrd="0" destOrd="0" presId="urn:microsoft.com/office/officeart/2005/8/layout/equation1"/>
    <dgm:cxn modelId="{475E4F86-4F54-486F-B923-2843C9615711}" srcId="{6465B9A5-70FC-4693-9365-D5B297F0E401}" destId="{731ED2B4-C42E-4338-8AAA-91F133E5BD1A}" srcOrd="1" destOrd="0" parTransId="{61558525-85E1-4B6D-8548-BDBB127A4B7E}" sibTransId="{1AEEF62B-A31D-48AC-B85E-3402C37EA025}"/>
    <dgm:cxn modelId="{285B4487-F95C-410D-99CE-D529D3DD0C9F}" type="presParOf" srcId="{53E1AF44-1F5F-457A-B65B-7FCDE7E767B3}" destId="{FD97D2A5-E8AD-491F-B8D2-410C39DA0EA0}" srcOrd="0" destOrd="0" presId="urn:microsoft.com/office/officeart/2005/8/layout/equation1"/>
    <dgm:cxn modelId="{08AEBAD1-8168-4DB8-861B-720B243D69E7}" type="presParOf" srcId="{53E1AF44-1F5F-457A-B65B-7FCDE7E767B3}" destId="{9D24E94A-FBCC-40B6-BB1F-51CD42498418}" srcOrd="1" destOrd="0" presId="urn:microsoft.com/office/officeart/2005/8/layout/equation1"/>
    <dgm:cxn modelId="{E561F922-DC39-4A9D-916B-F4109CE5D31A}" type="presParOf" srcId="{53E1AF44-1F5F-457A-B65B-7FCDE7E767B3}" destId="{92CD578F-E55C-4695-A21C-47F68D1B9776}" srcOrd="2" destOrd="0" presId="urn:microsoft.com/office/officeart/2005/8/layout/equation1"/>
    <dgm:cxn modelId="{A752B96E-F85E-480F-838A-00A38B4B28A9}" type="presParOf" srcId="{53E1AF44-1F5F-457A-B65B-7FCDE7E767B3}" destId="{29B452F4-DE22-44FB-9796-BA2CBD003424}" srcOrd="3" destOrd="0" presId="urn:microsoft.com/office/officeart/2005/8/layout/equation1"/>
    <dgm:cxn modelId="{9C07F9C3-5C9B-48F3-AEAF-A057DB6A9F1D}" type="presParOf" srcId="{53E1AF44-1F5F-457A-B65B-7FCDE7E767B3}" destId="{E3878B9E-E64C-4B88-9766-8286B7EF9521}" srcOrd="4" destOrd="0" presId="urn:microsoft.com/office/officeart/2005/8/layout/equation1"/>
    <dgm:cxn modelId="{ACAD5594-11A5-45BE-8FB6-2F50877F0B8D}" type="presParOf" srcId="{53E1AF44-1F5F-457A-B65B-7FCDE7E767B3}" destId="{173B94E4-C0DF-4E5C-AE2C-CBCA436AD890}" srcOrd="5" destOrd="0" presId="urn:microsoft.com/office/officeart/2005/8/layout/equation1"/>
    <dgm:cxn modelId="{5A2751DC-CBC3-439A-A7B5-AC0A378AAD6A}" type="presParOf" srcId="{53E1AF44-1F5F-457A-B65B-7FCDE7E767B3}" destId="{E3296B61-59A3-4D24-803A-2E3BBB9D442D}" srcOrd="6" destOrd="0" presId="urn:microsoft.com/office/officeart/2005/8/layout/equation1"/>
    <dgm:cxn modelId="{1F9D749C-9D8E-4BCC-A339-5D62F718E565}" type="presParOf" srcId="{53E1AF44-1F5F-457A-B65B-7FCDE7E767B3}" destId="{128F4C9C-6BA6-4FE4-8895-1829561FD1E7}" srcOrd="7" destOrd="0" presId="urn:microsoft.com/office/officeart/2005/8/layout/equation1"/>
    <dgm:cxn modelId="{7A1CA3B1-777C-4349-AC20-DBEDA3E839C5}" type="presParOf" srcId="{53E1AF44-1F5F-457A-B65B-7FCDE7E767B3}" destId="{0D5E11B7-3B48-4CE4-BAA6-EDBBD6DB609E}" srcOrd="8"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3A33C181-9DD8-4026-AF8D-1712E9DFD2EB}" type="doc">
      <dgm:prSet loTypeId="urn:microsoft.com/office/officeart/2005/8/layout/hProcess11" loCatId="process" qsTypeId="urn:microsoft.com/office/officeart/2005/8/quickstyle/simple4" qsCatId="simple" csTypeId="urn:microsoft.com/office/officeart/2005/8/colors/accent1_2" csCatId="accent1" phldr="1"/>
      <dgm:spPr/>
    </dgm:pt>
    <dgm:pt modelId="{FD5F4293-967D-4781-B95E-519ED2C41E7C}">
      <dgm:prSet phldrT="[Texto]" custT="1"/>
      <dgm:spPr/>
      <dgm:t>
        <a:bodyPr/>
        <a:lstStyle/>
        <a:p>
          <a:r>
            <a:rPr lang="es-EC" sz="1500" dirty="0" smtClean="0">
              <a:latin typeface="Times New Roman" panose="02020603050405020304" pitchFamily="18" charset="0"/>
              <a:cs typeface="Times New Roman" panose="02020603050405020304" pitchFamily="18" charset="0"/>
            </a:rPr>
            <a:t>Ortofotos</a:t>
          </a:r>
          <a:endParaRPr lang="es-EC" sz="1500" dirty="0">
            <a:latin typeface="Times New Roman" panose="02020603050405020304" pitchFamily="18" charset="0"/>
            <a:cs typeface="Times New Roman" panose="02020603050405020304" pitchFamily="18" charset="0"/>
          </a:endParaRPr>
        </a:p>
      </dgm:t>
    </dgm:pt>
    <dgm:pt modelId="{F8005C47-7BBE-4089-8AEC-4C6D6A70A83F}" type="parTrans" cxnId="{4EB4B4C6-5903-42E4-8391-50791F596AA8}">
      <dgm:prSet/>
      <dgm:spPr/>
      <dgm:t>
        <a:bodyPr/>
        <a:lstStyle/>
        <a:p>
          <a:endParaRPr lang="es-EC"/>
        </a:p>
      </dgm:t>
    </dgm:pt>
    <dgm:pt modelId="{688B42B6-2056-4341-9878-C955684AF22A}" type="sibTrans" cxnId="{4EB4B4C6-5903-42E4-8391-50791F596AA8}">
      <dgm:prSet/>
      <dgm:spPr/>
      <dgm:t>
        <a:bodyPr/>
        <a:lstStyle/>
        <a:p>
          <a:endParaRPr lang="es-EC"/>
        </a:p>
      </dgm:t>
    </dgm:pt>
    <dgm:pt modelId="{8A1558F2-F80A-469C-A772-BEEFF30D4D22}">
      <dgm:prSet phldrT="[Texto]" custT="1"/>
      <dgm:spPr/>
      <dgm:t>
        <a:bodyPr/>
        <a:lstStyle/>
        <a:p>
          <a:r>
            <a:rPr lang="es-EC" sz="1500" dirty="0" smtClean="0">
              <a:latin typeface="Times New Roman" panose="02020603050405020304" pitchFamily="18" charset="0"/>
              <a:cs typeface="Times New Roman" panose="02020603050405020304" pitchFamily="18" charset="0"/>
            </a:rPr>
            <a:t>Modificación líneas de corte</a:t>
          </a:r>
          <a:endParaRPr lang="es-EC" sz="1500" dirty="0">
            <a:latin typeface="Times New Roman" panose="02020603050405020304" pitchFamily="18" charset="0"/>
            <a:cs typeface="Times New Roman" panose="02020603050405020304" pitchFamily="18" charset="0"/>
          </a:endParaRPr>
        </a:p>
      </dgm:t>
    </dgm:pt>
    <dgm:pt modelId="{FE6A25F4-CB00-49DD-86DB-6C0C67CA08A5}" type="parTrans" cxnId="{E9470743-1618-4AD5-ABEE-4FB0BED65E92}">
      <dgm:prSet/>
      <dgm:spPr/>
      <dgm:t>
        <a:bodyPr/>
        <a:lstStyle/>
        <a:p>
          <a:endParaRPr lang="es-EC"/>
        </a:p>
      </dgm:t>
    </dgm:pt>
    <dgm:pt modelId="{6F3EA703-5BE2-49DC-9339-9B75296846BE}" type="sibTrans" cxnId="{E9470743-1618-4AD5-ABEE-4FB0BED65E92}">
      <dgm:prSet/>
      <dgm:spPr/>
      <dgm:t>
        <a:bodyPr/>
        <a:lstStyle/>
        <a:p>
          <a:endParaRPr lang="es-EC"/>
        </a:p>
      </dgm:t>
    </dgm:pt>
    <dgm:pt modelId="{3F52715B-B9F1-4BC4-A9AA-2EF74ACA3DD3}">
      <dgm:prSet phldrT="[Texto]" custT="1"/>
      <dgm:spPr/>
      <dgm:t>
        <a:bodyPr/>
        <a:lstStyle/>
        <a:p>
          <a:r>
            <a:rPr lang="es-EC" sz="1500" dirty="0" smtClean="0">
              <a:latin typeface="Times New Roman" panose="02020603050405020304" pitchFamily="18" charset="0"/>
              <a:cs typeface="Times New Roman" panose="02020603050405020304" pitchFamily="18" charset="0"/>
            </a:rPr>
            <a:t>Adición de puntos de enlace</a:t>
          </a:r>
          <a:endParaRPr lang="es-EC" sz="1500" dirty="0">
            <a:latin typeface="Times New Roman" panose="02020603050405020304" pitchFamily="18" charset="0"/>
            <a:cs typeface="Times New Roman" panose="02020603050405020304" pitchFamily="18" charset="0"/>
          </a:endParaRPr>
        </a:p>
      </dgm:t>
    </dgm:pt>
    <dgm:pt modelId="{5E8CFD9C-879E-4BB9-AF67-878F29DAAE4C}" type="parTrans" cxnId="{AD6BDBF8-3151-4088-B6C4-DE7DBE0D4A8D}">
      <dgm:prSet/>
      <dgm:spPr/>
      <dgm:t>
        <a:bodyPr/>
        <a:lstStyle/>
        <a:p>
          <a:endParaRPr lang="es-EC"/>
        </a:p>
      </dgm:t>
    </dgm:pt>
    <dgm:pt modelId="{933D2A7C-F134-431E-A9BD-4618D51DEE38}" type="sibTrans" cxnId="{AD6BDBF8-3151-4088-B6C4-DE7DBE0D4A8D}">
      <dgm:prSet/>
      <dgm:spPr/>
      <dgm:t>
        <a:bodyPr/>
        <a:lstStyle/>
        <a:p>
          <a:endParaRPr lang="es-EC"/>
        </a:p>
      </dgm:t>
    </dgm:pt>
    <dgm:pt modelId="{33DEAE53-C226-401B-9CF4-C34415C38702}" type="pres">
      <dgm:prSet presAssocID="{3A33C181-9DD8-4026-AF8D-1712E9DFD2EB}" presName="Name0" presStyleCnt="0">
        <dgm:presLayoutVars>
          <dgm:dir/>
          <dgm:resizeHandles val="exact"/>
        </dgm:presLayoutVars>
      </dgm:prSet>
      <dgm:spPr/>
    </dgm:pt>
    <dgm:pt modelId="{FB440671-3C04-4A1A-B87B-328F003168BD}" type="pres">
      <dgm:prSet presAssocID="{3A33C181-9DD8-4026-AF8D-1712E9DFD2EB}" presName="arrow" presStyleLbl="bgShp" presStyleIdx="0" presStyleCnt="1"/>
      <dgm:spPr/>
    </dgm:pt>
    <dgm:pt modelId="{1A1A5EEC-EC25-407F-A534-BB34F5A6A1ED}" type="pres">
      <dgm:prSet presAssocID="{3A33C181-9DD8-4026-AF8D-1712E9DFD2EB}" presName="points" presStyleCnt="0"/>
      <dgm:spPr/>
    </dgm:pt>
    <dgm:pt modelId="{768578E0-9EF3-4FEE-8265-06FFADCBAC4D}" type="pres">
      <dgm:prSet presAssocID="{FD5F4293-967D-4781-B95E-519ED2C41E7C}" presName="compositeA" presStyleCnt="0"/>
      <dgm:spPr/>
    </dgm:pt>
    <dgm:pt modelId="{9FFCE3CE-2BD0-44B2-AB35-71A86120C3E5}" type="pres">
      <dgm:prSet presAssocID="{FD5F4293-967D-4781-B95E-519ED2C41E7C}" presName="textA" presStyleLbl="revTx" presStyleIdx="0" presStyleCnt="3" custScaleX="2000000">
        <dgm:presLayoutVars>
          <dgm:bulletEnabled val="1"/>
        </dgm:presLayoutVars>
      </dgm:prSet>
      <dgm:spPr/>
      <dgm:t>
        <a:bodyPr/>
        <a:lstStyle/>
        <a:p>
          <a:endParaRPr lang="es-EC"/>
        </a:p>
      </dgm:t>
    </dgm:pt>
    <dgm:pt modelId="{613598BD-DC9C-43D3-B4D6-B5AFC011D6AA}" type="pres">
      <dgm:prSet presAssocID="{FD5F4293-967D-4781-B95E-519ED2C41E7C}" presName="circleA" presStyleLbl="node1" presStyleIdx="0" presStyleCnt="3"/>
      <dgm:spPr/>
    </dgm:pt>
    <dgm:pt modelId="{E9FD001F-9D9F-4FAB-8814-490AE845A4A0}" type="pres">
      <dgm:prSet presAssocID="{FD5F4293-967D-4781-B95E-519ED2C41E7C}" presName="spaceA" presStyleCnt="0"/>
      <dgm:spPr/>
    </dgm:pt>
    <dgm:pt modelId="{2F6D8546-D338-4574-B55A-052B52372169}" type="pres">
      <dgm:prSet presAssocID="{688B42B6-2056-4341-9878-C955684AF22A}" presName="space" presStyleCnt="0"/>
      <dgm:spPr/>
    </dgm:pt>
    <dgm:pt modelId="{08F90AD7-6F19-4325-B74D-7C558B65E202}" type="pres">
      <dgm:prSet presAssocID="{8A1558F2-F80A-469C-A772-BEEFF30D4D22}" presName="compositeB" presStyleCnt="0"/>
      <dgm:spPr/>
    </dgm:pt>
    <dgm:pt modelId="{D5C46676-AE2B-49C3-B875-2AF997D14428}" type="pres">
      <dgm:prSet presAssocID="{8A1558F2-F80A-469C-A772-BEEFF30D4D22}" presName="textB" presStyleLbl="revTx" presStyleIdx="1" presStyleCnt="3" custScaleX="2000000">
        <dgm:presLayoutVars>
          <dgm:bulletEnabled val="1"/>
        </dgm:presLayoutVars>
      </dgm:prSet>
      <dgm:spPr/>
      <dgm:t>
        <a:bodyPr/>
        <a:lstStyle/>
        <a:p>
          <a:endParaRPr lang="es-EC"/>
        </a:p>
      </dgm:t>
    </dgm:pt>
    <dgm:pt modelId="{2E3D4D7A-8222-4706-B290-988BA37C69B6}" type="pres">
      <dgm:prSet presAssocID="{8A1558F2-F80A-469C-A772-BEEFF30D4D22}" presName="circleB" presStyleLbl="node1" presStyleIdx="1" presStyleCnt="3"/>
      <dgm:spPr/>
    </dgm:pt>
    <dgm:pt modelId="{C78416AA-F478-4379-8B4A-432B478BA5AA}" type="pres">
      <dgm:prSet presAssocID="{8A1558F2-F80A-469C-A772-BEEFF30D4D22}" presName="spaceB" presStyleCnt="0"/>
      <dgm:spPr/>
    </dgm:pt>
    <dgm:pt modelId="{8440DC76-91C7-4B3D-8E67-8A4AA6919CCF}" type="pres">
      <dgm:prSet presAssocID="{6F3EA703-5BE2-49DC-9339-9B75296846BE}" presName="space" presStyleCnt="0"/>
      <dgm:spPr/>
    </dgm:pt>
    <dgm:pt modelId="{A7C51080-4DF8-44A1-902A-F5C7B3A2F43F}" type="pres">
      <dgm:prSet presAssocID="{3F52715B-B9F1-4BC4-A9AA-2EF74ACA3DD3}" presName="compositeA" presStyleCnt="0"/>
      <dgm:spPr/>
    </dgm:pt>
    <dgm:pt modelId="{FA593B6E-716F-4FC9-B6BB-BDEA80B40AFD}" type="pres">
      <dgm:prSet presAssocID="{3F52715B-B9F1-4BC4-A9AA-2EF74ACA3DD3}" presName="textA" presStyleLbl="revTx" presStyleIdx="2" presStyleCnt="3" custScaleX="2000000">
        <dgm:presLayoutVars>
          <dgm:bulletEnabled val="1"/>
        </dgm:presLayoutVars>
      </dgm:prSet>
      <dgm:spPr/>
      <dgm:t>
        <a:bodyPr/>
        <a:lstStyle/>
        <a:p>
          <a:endParaRPr lang="en-US"/>
        </a:p>
      </dgm:t>
    </dgm:pt>
    <dgm:pt modelId="{777B7AFC-7FE8-4887-BEDF-4157351EBBB3}" type="pres">
      <dgm:prSet presAssocID="{3F52715B-B9F1-4BC4-A9AA-2EF74ACA3DD3}" presName="circleA" presStyleLbl="node1" presStyleIdx="2" presStyleCnt="3"/>
      <dgm:spPr/>
    </dgm:pt>
    <dgm:pt modelId="{C96C85D8-95B9-491F-BE81-9ADE7EE1E0C7}" type="pres">
      <dgm:prSet presAssocID="{3F52715B-B9F1-4BC4-A9AA-2EF74ACA3DD3}" presName="spaceA" presStyleCnt="0"/>
      <dgm:spPr/>
    </dgm:pt>
  </dgm:ptLst>
  <dgm:cxnLst>
    <dgm:cxn modelId="{0F7EBDFE-A81A-444C-86CF-BBFA87AA1993}" type="presOf" srcId="{3A33C181-9DD8-4026-AF8D-1712E9DFD2EB}" destId="{33DEAE53-C226-401B-9CF4-C34415C38702}" srcOrd="0" destOrd="0" presId="urn:microsoft.com/office/officeart/2005/8/layout/hProcess11"/>
    <dgm:cxn modelId="{5D9955BA-0739-498F-A16B-9AD48E4D2C9A}" type="presOf" srcId="{FD5F4293-967D-4781-B95E-519ED2C41E7C}" destId="{9FFCE3CE-2BD0-44B2-AB35-71A86120C3E5}" srcOrd="0" destOrd="0" presId="urn:microsoft.com/office/officeart/2005/8/layout/hProcess11"/>
    <dgm:cxn modelId="{98CF2606-A809-45EC-94A5-60BFC94B1824}" type="presOf" srcId="{8A1558F2-F80A-469C-A772-BEEFF30D4D22}" destId="{D5C46676-AE2B-49C3-B875-2AF997D14428}" srcOrd="0" destOrd="0" presId="urn:microsoft.com/office/officeart/2005/8/layout/hProcess11"/>
    <dgm:cxn modelId="{AD6BDBF8-3151-4088-B6C4-DE7DBE0D4A8D}" srcId="{3A33C181-9DD8-4026-AF8D-1712E9DFD2EB}" destId="{3F52715B-B9F1-4BC4-A9AA-2EF74ACA3DD3}" srcOrd="2" destOrd="0" parTransId="{5E8CFD9C-879E-4BB9-AF67-878F29DAAE4C}" sibTransId="{933D2A7C-F134-431E-A9BD-4618D51DEE38}"/>
    <dgm:cxn modelId="{4EB4B4C6-5903-42E4-8391-50791F596AA8}" srcId="{3A33C181-9DD8-4026-AF8D-1712E9DFD2EB}" destId="{FD5F4293-967D-4781-B95E-519ED2C41E7C}" srcOrd="0" destOrd="0" parTransId="{F8005C47-7BBE-4089-8AEC-4C6D6A70A83F}" sibTransId="{688B42B6-2056-4341-9878-C955684AF22A}"/>
    <dgm:cxn modelId="{E9470743-1618-4AD5-ABEE-4FB0BED65E92}" srcId="{3A33C181-9DD8-4026-AF8D-1712E9DFD2EB}" destId="{8A1558F2-F80A-469C-A772-BEEFF30D4D22}" srcOrd="1" destOrd="0" parTransId="{FE6A25F4-CB00-49DD-86DB-6C0C67CA08A5}" sibTransId="{6F3EA703-5BE2-49DC-9339-9B75296846BE}"/>
    <dgm:cxn modelId="{1F0D8997-7E96-4FC1-87FE-270EDA5B17D2}" type="presOf" srcId="{3F52715B-B9F1-4BC4-A9AA-2EF74ACA3DD3}" destId="{FA593B6E-716F-4FC9-B6BB-BDEA80B40AFD}" srcOrd="0" destOrd="0" presId="urn:microsoft.com/office/officeart/2005/8/layout/hProcess11"/>
    <dgm:cxn modelId="{571D4D9C-39ED-471B-B6C7-A0CAAD25E5F5}" type="presParOf" srcId="{33DEAE53-C226-401B-9CF4-C34415C38702}" destId="{FB440671-3C04-4A1A-B87B-328F003168BD}" srcOrd="0" destOrd="0" presId="urn:microsoft.com/office/officeart/2005/8/layout/hProcess11"/>
    <dgm:cxn modelId="{CDE55FBE-59A9-4037-AAE2-5468B294F0E2}" type="presParOf" srcId="{33DEAE53-C226-401B-9CF4-C34415C38702}" destId="{1A1A5EEC-EC25-407F-A534-BB34F5A6A1ED}" srcOrd="1" destOrd="0" presId="urn:microsoft.com/office/officeart/2005/8/layout/hProcess11"/>
    <dgm:cxn modelId="{264E55A5-90A9-4D56-B9B6-EA0E6A47439E}" type="presParOf" srcId="{1A1A5EEC-EC25-407F-A534-BB34F5A6A1ED}" destId="{768578E0-9EF3-4FEE-8265-06FFADCBAC4D}" srcOrd="0" destOrd="0" presId="urn:microsoft.com/office/officeart/2005/8/layout/hProcess11"/>
    <dgm:cxn modelId="{C81220B6-2F4D-46EE-9836-331E4446DD5E}" type="presParOf" srcId="{768578E0-9EF3-4FEE-8265-06FFADCBAC4D}" destId="{9FFCE3CE-2BD0-44B2-AB35-71A86120C3E5}" srcOrd="0" destOrd="0" presId="urn:microsoft.com/office/officeart/2005/8/layout/hProcess11"/>
    <dgm:cxn modelId="{B70EB382-86A0-42DD-9EBB-B1DBFE9D7318}" type="presParOf" srcId="{768578E0-9EF3-4FEE-8265-06FFADCBAC4D}" destId="{613598BD-DC9C-43D3-B4D6-B5AFC011D6AA}" srcOrd="1" destOrd="0" presId="urn:microsoft.com/office/officeart/2005/8/layout/hProcess11"/>
    <dgm:cxn modelId="{3A2D92CA-ECDF-48C5-B7AE-1623641195B9}" type="presParOf" srcId="{768578E0-9EF3-4FEE-8265-06FFADCBAC4D}" destId="{E9FD001F-9D9F-4FAB-8814-490AE845A4A0}" srcOrd="2" destOrd="0" presId="urn:microsoft.com/office/officeart/2005/8/layout/hProcess11"/>
    <dgm:cxn modelId="{0EF9EE1A-324E-4B28-8CDB-FDDC414FF1FB}" type="presParOf" srcId="{1A1A5EEC-EC25-407F-A534-BB34F5A6A1ED}" destId="{2F6D8546-D338-4574-B55A-052B52372169}" srcOrd="1" destOrd="0" presId="urn:microsoft.com/office/officeart/2005/8/layout/hProcess11"/>
    <dgm:cxn modelId="{24D8B668-2FEE-41C7-85C4-4A0BB25730CB}" type="presParOf" srcId="{1A1A5EEC-EC25-407F-A534-BB34F5A6A1ED}" destId="{08F90AD7-6F19-4325-B74D-7C558B65E202}" srcOrd="2" destOrd="0" presId="urn:microsoft.com/office/officeart/2005/8/layout/hProcess11"/>
    <dgm:cxn modelId="{79CE7241-4462-4961-80B8-2365BC012E41}" type="presParOf" srcId="{08F90AD7-6F19-4325-B74D-7C558B65E202}" destId="{D5C46676-AE2B-49C3-B875-2AF997D14428}" srcOrd="0" destOrd="0" presId="urn:microsoft.com/office/officeart/2005/8/layout/hProcess11"/>
    <dgm:cxn modelId="{93964278-8AED-4B16-837F-85E9E9E38947}" type="presParOf" srcId="{08F90AD7-6F19-4325-B74D-7C558B65E202}" destId="{2E3D4D7A-8222-4706-B290-988BA37C69B6}" srcOrd="1" destOrd="0" presId="urn:microsoft.com/office/officeart/2005/8/layout/hProcess11"/>
    <dgm:cxn modelId="{30E4D01A-18CF-4A7E-8770-CD2535833D26}" type="presParOf" srcId="{08F90AD7-6F19-4325-B74D-7C558B65E202}" destId="{C78416AA-F478-4379-8B4A-432B478BA5AA}" srcOrd="2" destOrd="0" presId="urn:microsoft.com/office/officeart/2005/8/layout/hProcess11"/>
    <dgm:cxn modelId="{58ACB779-F047-4763-A753-518B0FD9788E}" type="presParOf" srcId="{1A1A5EEC-EC25-407F-A534-BB34F5A6A1ED}" destId="{8440DC76-91C7-4B3D-8E67-8A4AA6919CCF}" srcOrd="3" destOrd="0" presId="urn:microsoft.com/office/officeart/2005/8/layout/hProcess11"/>
    <dgm:cxn modelId="{CECA81BC-44A6-4E71-9554-CA4293D8CE83}" type="presParOf" srcId="{1A1A5EEC-EC25-407F-A534-BB34F5A6A1ED}" destId="{A7C51080-4DF8-44A1-902A-F5C7B3A2F43F}" srcOrd="4" destOrd="0" presId="urn:microsoft.com/office/officeart/2005/8/layout/hProcess11"/>
    <dgm:cxn modelId="{3E26DEF4-2B62-4A83-97C0-F661ED6B4D94}" type="presParOf" srcId="{A7C51080-4DF8-44A1-902A-F5C7B3A2F43F}" destId="{FA593B6E-716F-4FC9-B6BB-BDEA80B40AFD}" srcOrd="0" destOrd="0" presId="urn:microsoft.com/office/officeart/2005/8/layout/hProcess11"/>
    <dgm:cxn modelId="{5FC1F9CD-0F4A-4A9A-ACE8-274E0BDA27EE}" type="presParOf" srcId="{A7C51080-4DF8-44A1-902A-F5C7B3A2F43F}" destId="{777B7AFC-7FE8-4887-BEDF-4157351EBBB3}" srcOrd="1" destOrd="0" presId="urn:microsoft.com/office/officeart/2005/8/layout/hProcess11"/>
    <dgm:cxn modelId="{9E32565D-7F54-49C4-8FDF-F33A9AC7AF66}" type="presParOf" srcId="{A7C51080-4DF8-44A1-902A-F5C7B3A2F43F}" destId="{C96C85D8-95B9-491F-BE81-9ADE7EE1E0C7}" srcOrd="2" destOrd="0" presId="urn:microsoft.com/office/officeart/2005/8/layout/hProcess11"/>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D90514AC-4E3A-468A-BD63-39643615F605}" type="presOf" srcId="{01073E20-46F2-48EE-9087-F98DA95A6325}" destId="{84C4943A-E80F-4AC5-88DF-CC6C0CBCCC38}" srcOrd="0" destOrd="0" presId="urn:microsoft.com/office/officeart/2005/8/layout/hChevron3"/>
    <dgm:cxn modelId="{0EF4DDEA-FE35-4776-B981-B10C17F25D2B}" type="presOf" srcId="{28B05722-5DA8-4E82-8B1D-359F1E707293}" destId="{28DACE30-B1FB-4E46-9800-D47DF095E7C4}"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11E2AFCC-BB9C-4061-ABFD-0E45682A46BC}" type="presOf" srcId="{60AD7A1D-FB0F-443F-A9E5-5CE1D415ED1E}" destId="{EFEFE17D-562F-422E-9A8B-6EBBC6475B9C}"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3A0958F0-E0CC-40F8-B665-0F9FB6516978}" type="presOf" srcId="{86BC7797-A518-4648-B5EA-52E6581F56CF}" destId="{34BD397B-1A39-4CAA-8CD8-A565B183D53D}"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A5D6447B-604A-498C-A1A6-705EC7FD3775}" type="presOf" srcId="{5142D3A9-5739-4661-ABFB-862D967CA231}" destId="{F1005ED9-2AC1-43BF-91E4-2A17B347AC1A}"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75166030-25DE-4D88-AC96-AA82BF7EE3BD}" type="presOf" srcId="{EDAA1E35-EFA3-4CBA-96E4-20F69DC08953}" destId="{1C514283-BEAC-4D68-97C1-85EAEA87B1E2}" srcOrd="0" destOrd="0" presId="urn:microsoft.com/office/officeart/2005/8/layout/hChevron3"/>
    <dgm:cxn modelId="{304E9294-E791-4CC2-8142-3ED335A149FD}" type="presOf" srcId="{B2B6B42C-ABCC-4B52-B9F5-FE1E822C42EC}" destId="{28477D48-2258-423E-A969-AA8AEC15BDD1}" srcOrd="0" destOrd="0" presId="urn:microsoft.com/office/officeart/2005/8/layout/hChevron3"/>
    <dgm:cxn modelId="{7076E482-C131-4F74-9BFA-FA4E6DC280DE}" type="presParOf" srcId="{F1005ED9-2AC1-43BF-91E4-2A17B347AC1A}" destId="{84C4943A-E80F-4AC5-88DF-CC6C0CBCCC38}" srcOrd="0" destOrd="0" presId="urn:microsoft.com/office/officeart/2005/8/layout/hChevron3"/>
    <dgm:cxn modelId="{8B11978B-82BC-4203-A7D0-BC4CE20FADEA}" type="presParOf" srcId="{F1005ED9-2AC1-43BF-91E4-2A17B347AC1A}" destId="{B65E157A-B99B-4B6D-BA9B-CA50EEADD8B7}" srcOrd="1" destOrd="0" presId="urn:microsoft.com/office/officeart/2005/8/layout/hChevron3"/>
    <dgm:cxn modelId="{C1EAA1A5-98BD-4C50-BE1F-832839030B6D}" type="presParOf" srcId="{F1005ED9-2AC1-43BF-91E4-2A17B347AC1A}" destId="{28DACE30-B1FB-4E46-9800-D47DF095E7C4}" srcOrd="2" destOrd="0" presId="urn:microsoft.com/office/officeart/2005/8/layout/hChevron3"/>
    <dgm:cxn modelId="{79A82B07-4C29-4A72-8058-B180A9BE8824}" type="presParOf" srcId="{F1005ED9-2AC1-43BF-91E4-2A17B347AC1A}" destId="{F3533C64-0F1A-4B66-9EE5-BE9D2BA4D592}" srcOrd="3" destOrd="0" presId="urn:microsoft.com/office/officeart/2005/8/layout/hChevron3"/>
    <dgm:cxn modelId="{497A5653-EF95-473A-AC93-E832E1975ECF}" type="presParOf" srcId="{F1005ED9-2AC1-43BF-91E4-2A17B347AC1A}" destId="{34BD397B-1A39-4CAA-8CD8-A565B183D53D}" srcOrd="4" destOrd="0" presId="urn:microsoft.com/office/officeart/2005/8/layout/hChevron3"/>
    <dgm:cxn modelId="{08BD7E37-8D7B-4BDF-8783-FD95FD305795}" type="presParOf" srcId="{F1005ED9-2AC1-43BF-91E4-2A17B347AC1A}" destId="{389ACE94-9087-4132-A7D7-1C4E7AA8393A}" srcOrd="5" destOrd="0" presId="urn:microsoft.com/office/officeart/2005/8/layout/hChevron3"/>
    <dgm:cxn modelId="{D0D0F99D-9D2F-4508-B9F2-FC868A81DB55}" type="presParOf" srcId="{F1005ED9-2AC1-43BF-91E4-2A17B347AC1A}" destId="{1C514283-BEAC-4D68-97C1-85EAEA87B1E2}" srcOrd="6" destOrd="0" presId="urn:microsoft.com/office/officeart/2005/8/layout/hChevron3"/>
    <dgm:cxn modelId="{BC39B427-7702-429F-8F36-BAD8F8CA8DAA}" type="presParOf" srcId="{F1005ED9-2AC1-43BF-91E4-2A17B347AC1A}" destId="{333FDC1D-108D-456B-B82D-8F5E7C1CF085}" srcOrd="7" destOrd="0" presId="urn:microsoft.com/office/officeart/2005/8/layout/hChevron3"/>
    <dgm:cxn modelId="{975270A5-6294-4183-A107-47A680941FD3}" type="presParOf" srcId="{F1005ED9-2AC1-43BF-91E4-2A17B347AC1A}" destId="{EFEFE17D-562F-422E-9A8B-6EBBC6475B9C}" srcOrd="8" destOrd="0" presId="urn:microsoft.com/office/officeart/2005/8/layout/hChevron3"/>
    <dgm:cxn modelId="{751FE8D0-09C3-4775-9ACF-E1434F8D92EA}" type="presParOf" srcId="{F1005ED9-2AC1-43BF-91E4-2A17B347AC1A}" destId="{CC783C34-A849-4412-909D-D3FD88FE59BA}" srcOrd="9" destOrd="0" presId="urn:microsoft.com/office/officeart/2005/8/layout/hChevron3"/>
    <dgm:cxn modelId="{E6AA3F10-058D-4B10-ABE2-89E57FB62BDF}"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21"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260E4821-B27C-4842-B413-A3C9FEEA89FC}" type="presOf" srcId="{60AD7A1D-FB0F-443F-A9E5-5CE1D415ED1E}" destId="{EFEFE17D-562F-422E-9A8B-6EBBC6475B9C}"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3C105BC9-E937-40CD-9DCE-6C83EEDA82C4}" type="presOf" srcId="{5142D3A9-5739-4661-ABFB-862D967CA231}" destId="{F1005ED9-2AC1-43BF-91E4-2A17B347AC1A}" srcOrd="0" destOrd="0" presId="urn:microsoft.com/office/officeart/2005/8/layout/hChevron3"/>
    <dgm:cxn modelId="{58AC93D6-F232-4E57-B10D-97789FC05A67}" type="presOf" srcId="{01073E20-46F2-48EE-9087-F98DA95A6325}" destId="{84C4943A-E80F-4AC5-88DF-CC6C0CBCCC38}"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305FEBBD-14D1-4C2D-9668-BB360355A2EA}" srcId="{5142D3A9-5739-4661-ABFB-862D967CA231}" destId="{86BC7797-A518-4648-B5EA-52E6581F56CF}" srcOrd="2" destOrd="0" parTransId="{E4A733D9-06DA-4B95-95A1-6751C423B282}" sibTransId="{B0DE15DA-F987-483E-A46F-1E2C6398145F}"/>
    <dgm:cxn modelId="{F195F89A-EC00-4315-BDEE-FF35B528A6AD}" type="presOf" srcId="{EDAA1E35-EFA3-4CBA-96E4-20F69DC08953}" destId="{1C514283-BEAC-4D68-97C1-85EAEA87B1E2}" srcOrd="0" destOrd="0" presId="urn:microsoft.com/office/officeart/2005/8/layout/hChevron3"/>
    <dgm:cxn modelId="{4F2A5944-880E-4D90-89B2-9344E1287CC2}" type="presOf" srcId="{86BC7797-A518-4648-B5EA-52E6581F56CF}" destId="{34BD397B-1A39-4CAA-8CD8-A565B183D53D}" srcOrd="0" destOrd="0" presId="urn:microsoft.com/office/officeart/2005/8/layout/hChevron3"/>
    <dgm:cxn modelId="{6CC543F5-8CC1-4E34-AE63-27FC3CEC8B5C}" type="presOf" srcId="{B2B6B42C-ABCC-4B52-B9F5-FE1E822C42EC}" destId="{28477D48-2258-423E-A969-AA8AEC15BDD1}"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4647B1AB-C1F2-423F-A638-48D88FD4CE03}" srcId="{5142D3A9-5739-4661-ABFB-862D967CA231}" destId="{01073E20-46F2-48EE-9087-F98DA95A6325}" srcOrd="0" destOrd="0" parTransId="{8124CF51-FB87-4594-8228-CC47A7F6619A}" sibTransId="{3E536C60-87B1-4941-B5AC-2049C635647D}"/>
    <dgm:cxn modelId="{B4F13CF5-C074-4DB0-A9D2-0713722C72F9}" type="presOf" srcId="{28B05722-5DA8-4E82-8B1D-359F1E707293}" destId="{28DACE30-B1FB-4E46-9800-D47DF095E7C4}"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00DC6B5B-30FB-47CF-B1AF-9851C94DAB0E}" type="presParOf" srcId="{F1005ED9-2AC1-43BF-91E4-2A17B347AC1A}" destId="{84C4943A-E80F-4AC5-88DF-CC6C0CBCCC38}" srcOrd="0" destOrd="0" presId="urn:microsoft.com/office/officeart/2005/8/layout/hChevron3"/>
    <dgm:cxn modelId="{88EF065F-FBD7-4E13-863E-81EA96588B85}" type="presParOf" srcId="{F1005ED9-2AC1-43BF-91E4-2A17B347AC1A}" destId="{B65E157A-B99B-4B6D-BA9B-CA50EEADD8B7}" srcOrd="1" destOrd="0" presId="urn:microsoft.com/office/officeart/2005/8/layout/hChevron3"/>
    <dgm:cxn modelId="{318E32B4-CCBA-4DE7-8B78-42F0FD1EB07A}" type="presParOf" srcId="{F1005ED9-2AC1-43BF-91E4-2A17B347AC1A}" destId="{28DACE30-B1FB-4E46-9800-D47DF095E7C4}" srcOrd="2" destOrd="0" presId="urn:microsoft.com/office/officeart/2005/8/layout/hChevron3"/>
    <dgm:cxn modelId="{B93AADD6-AC27-462F-AB2A-154ECD84D6F6}" type="presParOf" srcId="{F1005ED9-2AC1-43BF-91E4-2A17B347AC1A}" destId="{F3533C64-0F1A-4B66-9EE5-BE9D2BA4D592}" srcOrd="3" destOrd="0" presId="urn:microsoft.com/office/officeart/2005/8/layout/hChevron3"/>
    <dgm:cxn modelId="{3AA0A8B6-A8BA-4815-AA1F-F9BCFD67E5CD}" type="presParOf" srcId="{F1005ED9-2AC1-43BF-91E4-2A17B347AC1A}" destId="{34BD397B-1A39-4CAA-8CD8-A565B183D53D}" srcOrd="4" destOrd="0" presId="urn:microsoft.com/office/officeart/2005/8/layout/hChevron3"/>
    <dgm:cxn modelId="{F165EAFF-EAC4-480B-AB2F-9EF158AED88F}" type="presParOf" srcId="{F1005ED9-2AC1-43BF-91E4-2A17B347AC1A}" destId="{389ACE94-9087-4132-A7D7-1C4E7AA8393A}" srcOrd="5" destOrd="0" presId="urn:microsoft.com/office/officeart/2005/8/layout/hChevron3"/>
    <dgm:cxn modelId="{D4606E3E-295D-4F33-A374-576822D87E0A}" type="presParOf" srcId="{F1005ED9-2AC1-43BF-91E4-2A17B347AC1A}" destId="{1C514283-BEAC-4D68-97C1-85EAEA87B1E2}" srcOrd="6" destOrd="0" presId="urn:microsoft.com/office/officeart/2005/8/layout/hChevron3"/>
    <dgm:cxn modelId="{F21FDD14-B677-4F2E-A127-0C816D1F4504}" type="presParOf" srcId="{F1005ED9-2AC1-43BF-91E4-2A17B347AC1A}" destId="{333FDC1D-108D-456B-B82D-8F5E7C1CF085}" srcOrd="7" destOrd="0" presId="urn:microsoft.com/office/officeart/2005/8/layout/hChevron3"/>
    <dgm:cxn modelId="{A17111A0-740D-4B12-BA55-F7504996B2BC}" type="presParOf" srcId="{F1005ED9-2AC1-43BF-91E4-2A17B347AC1A}" destId="{EFEFE17D-562F-422E-9A8B-6EBBC6475B9C}" srcOrd="8" destOrd="0" presId="urn:microsoft.com/office/officeart/2005/8/layout/hChevron3"/>
    <dgm:cxn modelId="{ED14303B-33CF-4F9A-9384-A80B50E93AA0}" type="presParOf" srcId="{F1005ED9-2AC1-43BF-91E4-2A17B347AC1A}" destId="{CC783C34-A849-4412-909D-D3FD88FE59BA}" srcOrd="9" destOrd="0" presId="urn:microsoft.com/office/officeart/2005/8/layout/hChevron3"/>
    <dgm:cxn modelId="{4D7D21D7-4E4C-48BB-9127-85EB39F13B30}"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B10A4261-8489-4A67-8437-B279A150937E}" type="presOf" srcId="{5142D3A9-5739-4661-ABFB-862D967CA231}" destId="{F1005ED9-2AC1-43BF-91E4-2A17B347AC1A}" srcOrd="0" destOrd="0" presId="urn:microsoft.com/office/officeart/2005/8/layout/hChevron3"/>
    <dgm:cxn modelId="{E052252A-A9E4-4DFB-8803-4E6A9F16999D}" type="presOf" srcId="{86BC7797-A518-4648-B5EA-52E6581F56CF}" destId="{34BD397B-1A39-4CAA-8CD8-A565B183D53D}" srcOrd="0" destOrd="0" presId="urn:microsoft.com/office/officeart/2005/8/layout/hChevron3"/>
    <dgm:cxn modelId="{4CDF2B1D-CED0-4D85-BDAD-B403F374E761}" type="presOf" srcId="{EDAA1E35-EFA3-4CBA-96E4-20F69DC08953}" destId="{1C514283-BEAC-4D68-97C1-85EAEA87B1E2}"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CB796F0F-667B-4F44-BE9B-8859CA2FDC9C}" type="presOf" srcId="{B2B6B42C-ABCC-4B52-B9F5-FE1E822C42EC}" destId="{28477D48-2258-423E-A969-AA8AEC15BDD1}" srcOrd="0" destOrd="0" presId="urn:microsoft.com/office/officeart/2005/8/layout/hChevron3"/>
    <dgm:cxn modelId="{7077FEBA-BFE9-45B2-B4D5-3CE1BAEEC54A}" type="presOf" srcId="{01073E20-46F2-48EE-9087-F98DA95A6325}" destId="{84C4943A-E80F-4AC5-88DF-CC6C0CBCCC38}"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A6B5A619-2ED6-49DA-87D0-5F2805789652}" type="presOf" srcId="{28B05722-5DA8-4E82-8B1D-359F1E707293}" destId="{28DACE30-B1FB-4E46-9800-D47DF095E7C4}"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03BF2715-5502-4EC7-B17F-E6D8FCCE6E38}" type="presOf" srcId="{60AD7A1D-FB0F-443F-A9E5-5CE1D415ED1E}" destId="{EFEFE17D-562F-422E-9A8B-6EBBC6475B9C}"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FE6CEBDE-92D4-4E13-897E-62D8BC737E8D}" type="presParOf" srcId="{F1005ED9-2AC1-43BF-91E4-2A17B347AC1A}" destId="{84C4943A-E80F-4AC5-88DF-CC6C0CBCCC38}" srcOrd="0" destOrd="0" presId="urn:microsoft.com/office/officeart/2005/8/layout/hChevron3"/>
    <dgm:cxn modelId="{F4F9765B-B418-4F1D-9073-FC867E25A32D}" type="presParOf" srcId="{F1005ED9-2AC1-43BF-91E4-2A17B347AC1A}" destId="{B65E157A-B99B-4B6D-BA9B-CA50EEADD8B7}" srcOrd="1" destOrd="0" presId="urn:microsoft.com/office/officeart/2005/8/layout/hChevron3"/>
    <dgm:cxn modelId="{8D73DC47-4C2E-4013-91F7-50951B889CE2}" type="presParOf" srcId="{F1005ED9-2AC1-43BF-91E4-2A17B347AC1A}" destId="{28DACE30-B1FB-4E46-9800-D47DF095E7C4}" srcOrd="2" destOrd="0" presId="urn:microsoft.com/office/officeart/2005/8/layout/hChevron3"/>
    <dgm:cxn modelId="{83D4E156-5C36-4B25-A3D2-EB26DDEFB8A3}" type="presParOf" srcId="{F1005ED9-2AC1-43BF-91E4-2A17B347AC1A}" destId="{F3533C64-0F1A-4B66-9EE5-BE9D2BA4D592}" srcOrd="3" destOrd="0" presId="urn:microsoft.com/office/officeart/2005/8/layout/hChevron3"/>
    <dgm:cxn modelId="{661529F9-9C86-4045-A22B-AADF001FA15A}" type="presParOf" srcId="{F1005ED9-2AC1-43BF-91E4-2A17B347AC1A}" destId="{34BD397B-1A39-4CAA-8CD8-A565B183D53D}" srcOrd="4" destOrd="0" presId="urn:microsoft.com/office/officeart/2005/8/layout/hChevron3"/>
    <dgm:cxn modelId="{71386A40-F8DB-4973-91CA-811C01DFA351}" type="presParOf" srcId="{F1005ED9-2AC1-43BF-91E4-2A17B347AC1A}" destId="{389ACE94-9087-4132-A7D7-1C4E7AA8393A}" srcOrd="5" destOrd="0" presId="urn:microsoft.com/office/officeart/2005/8/layout/hChevron3"/>
    <dgm:cxn modelId="{BDBB8804-0F7E-4A6F-B398-2DC89283CB38}" type="presParOf" srcId="{F1005ED9-2AC1-43BF-91E4-2A17B347AC1A}" destId="{1C514283-BEAC-4D68-97C1-85EAEA87B1E2}" srcOrd="6" destOrd="0" presId="urn:microsoft.com/office/officeart/2005/8/layout/hChevron3"/>
    <dgm:cxn modelId="{E8E71E23-62F9-45FF-B3CD-3A0587A1A405}" type="presParOf" srcId="{F1005ED9-2AC1-43BF-91E4-2A17B347AC1A}" destId="{333FDC1D-108D-456B-B82D-8F5E7C1CF085}" srcOrd="7" destOrd="0" presId="urn:microsoft.com/office/officeart/2005/8/layout/hChevron3"/>
    <dgm:cxn modelId="{9673A4FC-01AA-4504-9CC0-5A4059038CEC}" type="presParOf" srcId="{F1005ED9-2AC1-43BF-91E4-2A17B347AC1A}" destId="{EFEFE17D-562F-422E-9A8B-6EBBC6475B9C}" srcOrd="8" destOrd="0" presId="urn:microsoft.com/office/officeart/2005/8/layout/hChevron3"/>
    <dgm:cxn modelId="{6BC60D49-8BE0-4EE1-9141-A374ECC849D1}" type="presParOf" srcId="{F1005ED9-2AC1-43BF-91E4-2A17B347AC1A}" destId="{CC783C34-A849-4412-909D-D3FD88FE59BA}" srcOrd="9" destOrd="0" presId="urn:microsoft.com/office/officeart/2005/8/layout/hChevron3"/>
    <dgm:cxn modelId="{792C7E45-7E29-4837-9BEF-421324874FEA}"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D9B73177-3C44-4DA1-BAC4-68500E152215}" type="doc">
      <dgm:prSet loTypeId="urn:microsoft.com/office/officeart/2005/8/layout/equation1" loCatId="process" qsTypeId="urn:microsoft.com/office/officeart/2005/8/quickstyle/simple3" qsCatId="simple" csTypeId="urn:microsoft.com/office/officeart/2005/8/colors/colorful4" csCatId="colorful" phldr="1"/>
      <dgm:spPr/>
    </dgm:pt>
    <dgm:pt modelId="{4A79B99F-739E-4288-9A1B-9BB71DA3A9A9}">
      <dgm:prSet phldrT="[Texto]" custT="1"/>
      <dgm:spPr/>
      <dgm:t>
        <a:bodyPr/>
        <a:lstStyle/>
        <a:p>
          <a:r>
            <a:rPr lang="es-EC" sz="1500" dirty="0" smtClean="0">
              <a:latin typeface="Times New Roman" panose="02020603050405020304" pitchFamily="18" charset="0"/>
              <a:cs typeface="Times New Roman" panose="02020603050405020304" pitchFamily="18" charset="0"/>
            </a:rPr>
            <a:t>Captura de elementos</a:t>
          </a:r>
          <a:endParaRPr lang="es-EC" sz="1500" dirty="0">
            <a:latin typeface="Times New Roman" panose="02020603050405020304" pitchFamily="18" charset="0"/>
            <a:cs typeface="Times New Roman" panose="02020603050405020304" pitchFamily="18" charset="0"/>
          </a:endParaRPr>
        </a:p>
      </dgm:t>
    </dgm:pt>
    <dgm:pt modelId="{874BA134-3856-4984-8F84-BA8789DD24B6}" type="parTrans" cxnId="{DA0E16A4-12F6-413C-AA08-85FEF5270303}">
      <dgm:prSet/>
      <dgm:spPr/>
      <dgm:t>
        <a:bodyPr/>
        <a:lstStyle/>
        <a:p>
          <a:endParaRPr lang="es-EC"/>
        </a:p>
      </dgm:t>
    </dgm:pt>
    <dgm:pt modelId="{68A404A3-5F12-4F2A-A27E-EF3E59582B78}" type="sibTrans" cxnId="{DA0E16A4-12F6-413C-AA08-85FEF5270303}">
      <dgm:prSet/>
      <dgm:spPr/>
      <dgm:t>
        <a:bodyPr/>
        <a:lstStyle/>
        <a:p>
          <a:endParaRPr lang="es-EC"/>
        </a:p>
      </dgm:t>
    </dgm:pt>
    <dgm:pt modelId="{A91B47DD-5E41-4C7C-A32D-614C5D639E24}">
      <dgm:prSet phldrT="[Texto]" custT="1"/>
      <dgm:spPr/>
      <dgm:t>
        <a:bodyPr/>
        <a:lstStyle/>
        <a:p>
          <a:r>
            <a:rPr lang="es-EC" sz="1500" dirty="0" smtClean="0">
              <a:latin typeface="Times New Roman" panose="02020603050405020304" pitchFamily="18" charset="0"/>
              <a:cs typeface="Times New Roman" panose="02020603050405020304" pitchFamily="18" charset="0"/>
            </a:rPr>
            <a:t>Cartografía con coordenadas </a:t>
          </a:r>
          <a:r>
            <a:rPr lang="es-EC" sz="1500" dirty="0" err="1" smtClean="0">
              <a:latin typeface="Times New Roman" panose="02020603050405020304" pitchFamily="18" charset="0"/>
              <a:cs typeface="Times New Roman" panose="02020603050405020304" pitchFamily="18" charset="0"/>
            </a:rPr>
            <a:t>x,y,z</a:t>
          </a:r>
          <a:endParaRPr lang="es-EC" sz="1500" dirty="0">
            <a:latin typeface="Times New Roman" panose="02020603050405020304" pitchFamily="18" charset="0"/>
            <a:cs typeface="Times New Roman" panose="02020603050405020304" pitchFamily="18" charset="0"/>
          </a:endParaRPr>
        </a:p>
      </dgm:t>
    </dgm:pt>
    <dgm:pt modelId="{791F8937-C43B-4466-9207-DBB3051484A3}" type="parTrans" cxnId="{7D4C637A-412F-4165-ADA4-408024840080}">
      <dgm:prSet/>
      <dgm:spPr/>
      <dgm:t>
        <a:bodyPr/>
        <a:lstStyle/>
        <a:p>
          <a:endParaRPr lang="es-EC"/>
        </a:p>
      </dgm:t>
    </dgm:pt>
    <dgm:pt modelId="{CBBA4888-5E31-4EAA-92E9-5E83C83BB4E6}" type="sibTrans" cxnId="{7D4C637A-412F-4165-ADA4-408024840080}">
      <dgm:prSet/>
      <dgm:spPr/>
      <dgm:t>
        <a:bodyPr/>
        <a:lstStyle/>
        <a:p>
          <a:endParaRPr lang="es-EC"/>
        </a:p>
      </dgm:t>
    </dgm:pt>
    <dgm:pt modelId="{43C0B898-500F-45C2-821E-F4CC38AAED49}">
      <dgm:prSet phldrT="[Texto]" custT="1"/>
      <dgm:spPr/>
      <dgm:t>
        <a:bodyPr/>
        <a:lstStyle/>
        <a:p>
          <a:r>
            <a:rPr lang="es-EC" sz="1500" dirty="0" smtClean="0">
              <a:latin typeface="Times New Roman" panose="02020603050405020304" pitchFamily="18" charset="0"/>
              <a:cs typeface="Times New Roman" panose="02020603050405020304" pitchFamily="18" charset="0"/>
            </a:rPr>
            <a:t>Principio marca flotante</a:t>
          </a:r>
          <a:endParaRPr lang="es-EC" sz="1500" dirty="0">
            <a:latin typeface="Times New Roman" panose="02020603050405020304" pitchFamily="18" charset="0"/>
            <a:cs typeface="Times New Roman" panose="02020603050405020304" pitchFamily="18" charset="0"/>
          </a:endParaRPr>
        </a:p>
      </dgm:t>
    </dgm:pt>
    <dgm:pt modelId="{1531CE42-C2A0-4796-826B-8A59E6C4AA8B}" type="parTrans" cxnId="{EFA17AC2-686A-4F86-A30A-5AB67976E193}">
      <dgm:prSet/>
      <dgm:spPr/>
      <dgm:t>
        <a:bodyPr/>
        <a:lstStyle/>
        <a:p>
          <a:endParaRPr lang="es-EC"/>
        </a:p>
      </dgm:t>
    </dgm:pt>
    <dgm:pt modelId="{2E54DB51-DFB6-438C-B610-D9FB32E13FE1}" type="sibTrans" cxnId="{EFA17AC2-686A-4F86-A30A-5AB67976E193}">
      <dgm:prSet/>
      <dgm:spPr/>
      <dgm:t>
        <a:bodyPr/>
        <a:lstStyle/>
        <a:p>
          <a:endParaRPr lang="es-EC"/>
        </a:p>
      </dgm:t>
    </dgm:pt>
    <dgm:pt modelId="{57147EC2-1E6E-4F6A-800B-4D39C28D2880}">
      <dgm:prSet phldrT="[Texto]" custT="1"/>
      <dgm:spPr/>
      <dgm:t>
        <a:bodyPr/>
        <a:lstStyle/>
        <a:p>
          <a:r>
            <a:rPr lang="es-EC" sz="1500" b="0" dirty="0" smtClean="0">
              <a:latin typeface="Times New Roman" panose="02020603050405020304" pitchFamily="18" charset="0"/>
              <a:cs typeface="Times New Roman" panose="02020603050405020304" pitchFamily="18" charset="0"/>
            </a:rPr>
            <a:t>Creación del archivo </a:t>
          </a:r>
          <a:r>
            <a:rPr lang="es-EC" sz="1500" dirty="0" smtClean="0">
              <a:latin typeface="Times New Roman" panose="02020603050405020304" pitchFamily="18" charset="0"/>
              <a:cs typeface="Times New Roman" panose="02020603050405020304" pitchFamily="18" charset="0"/>
            </a:rPr>
            <a:t>semilla</a:t>
          </a:r>
          <a:endParaRPr lang="es-EC" sz="1500" dirty="0">
            <a:latin typeface="Times New Roman" panose="02020603050405020304" pitchFamily="18" charset="0"/>
            <a:cs typeface="Times New Roman" panose="02020603050405020304" pitchFamily="18" charset="0"/>
          </a:endParaRPr>
        </a:p>
      </dgm:t>
    </dgm:pt>
    <dgm:pt modelId="{19CF74CD-DF7B-4DF0-84FC-19222AEA0DE2}" type="sibTrans" cxnId="{D4D5DD7C-862A-4701-8B5B-BCC70957121B}">
      <dgm:prSet/>
      <dgm:spPr/>
      <dgm:t>
        <a:bodyPr/>
        <a:lstStyle/>
        <a:p>
          <a:endParaRPr lang="es-EC"/>
        </a:p>
      </dgm:t>
    </dgm:pt>
    <dgm:pt modelId="{C20A2A6D-A0E8-4062-979F-1AD899187F43}" type="parTrans" cxnId="{D4D5DD7C-862A-4701-8B5B-BCC70957121B}">
      <dgm:prSet/>
      <dgm:spPr/>
      <dgm:t>
        <a:bodyPr/>
        <a:lstStyle/>
        <a:p>
          <a:endParaRPr lang="es-EC"/>
        </a:p>
      </dgm:t>
    </dgm:pt>
    <dgm:pt modelId="{56D7C744-CDD4-4B3B-9D85-7B3A8C02F1DB}" type="pres">
      <dgm:prSet presAssocID="{D9B73177-3C44-4DA1-BAC4-68500E152215}" presName="linearFlow" presStyleCnt="0">
        <dgm:presLayoutVars>
          <dgm:dir/>
          <dgm:resizeHandles val="exact"/>
        </dgm:presLayoutVars>
      </dgm:prSet>
      <dgm:spPr/>
    </dgm:pt>
    <dgm:pt modelId="{53485A88-70FA-44B9-A119-0D3AFB445EBA}" type="pres">
      <dgm:prSet presAssocID="{57147EC2-1E6E-4F6A-800B-4D39C28D2880}" presName="node" presStyleLbl="node1" presStyleIdx="0" presStyleCnt="4" custLinFactNeighborX="-3958" custLinFactNeighborY="5708">
        <dgm:presLayoutVars>
          <dgm:bulletEnabled val="1"/>
        </dgm:presLayoutVars>
      </dgm:prSet>
      <dgm:spPr/>
      <dgm:t>
        <a:bodyPr/>
        <a:lstStyle/>
        <a:p>
          <a:endParaRPr lang="en-US"/>
        </a:p>
      </dgm:t>
    </dgm:pt>
    <dgm:pt modelId="{F10F3909-98A7-4B8A-9A85-9894D79F89B4}" type="pres">
      <dgm:prSet presAssocID="{19CF74CD-DF7B-4DF0-84FC-19222AEA0DE2}" presName="spacerL" presStyleCnt="0"/>
      <dgm:spPr/>
    </dgm:pt>
    <dgm:pt modelId="{A1B4FEF2-DF84-4983-A886-2B312C1F677C}" type="pres">
      <dgm:prSet presAssocID="{19CF74CD-DF7B-4DF0-84FC-19222AEA0DE2}" presName="sibTrans" presStyleLbl="sibTrans2D1" presStyleIdx="0" presStyleCnt="3"/>
      <dgm:spPr/>
      <dgm:t>
        <a:bodyPr/>
        <a:lstStyle/>
        <a:p>
          <a:endParaRPr lang="en-US"/>
        </a:p>
      </dgm:t>
    </dgm:pt>
    <dgm:pt modelId="{9340DBA2-CE05-4C0C-B16A-9E9A5E919374}" type="pres">
      <dgm:prSet presAssocID="{19CF74CD-DF7B-4DF0-84FC-19222AEA0DE2}" presName="spacerR" presStyleCnt="0"/>
      <dgm:spPr/>
    </dgm:pt>
    <dgm:pt modelId="{DED9CF2B-429A-44A6-A4ED-D2D9AEBFA3B2}" type="pres">
      <dgm:prSet presAssocID="{43C0B898-500F-45C2-821E-F4CC38AAED49}" presName="node" presStyleLbl="node1" presStyleIdx="1" presStyleCnt="4">
        <dgm:presLayoutVars>
          <dgm:bulletEnabled val="1"/>
        </dgm:presLayoutVars>
      </dgm:prSet>
      <dgm:spPr/>
      <dgm:t>
        <a:bodyPr/>
        <a:lstStyle/>
        <a:p>
          <a:endParaRPr lang="es-EC"/>
        </a:p>
      </dgm:t>
    </dgm:pt>
    <dgm:pt modelId="{971EB68D-EBB0-452B-AE66-837C8FF8DC2B}" type="pres">
      <dgm:prSet presAssocID="{2E54DB51-DFB6-438C-B610-D9FB32E13FE1}" presName="spacerL" presStyleCnt="0"/>
      <dgm:spPr/>
    </dgm:pt>
    <dgm:pt modelId="{6D850D9D-8ADD-4B9A-BFC1-72CCA37E08AB}" type="pres">
      <dgm:prSet presAssocID="{2E54DB51-DFB6-438C-B610-D9FB32E13FE1}" presName="sibTrans" presStyleLbl="sibTrans2D1" presStyleIdx="1" presStyleCnt="3"/>
      <dgm:spPr/>
      <dgm:t>
        <a:bodyPr/>
        <a:lstStyle/>
        <a:p>
          <a:endParaRPr lang="en-US"/>
        </a:p>
      </dgm:t>
    </dgm:pt>
    <dgm:pt modelId="{31618B1C-4BBC-4206-9999-233C00E15393}" type="pres">
      <dgm:prSet presAssocID="{2E54DB51-DFB6-438C-B610-D9FB32E13FE1}" presName="spacerR" presStyleCnt="0"/>
      <dgm:spPr/>
    </dgm:pt>
    <dgm:pt modelId="{4A2BF4F3-2FBB-4F2F-805C-1EAF7F69DA8B}" type="pres">
      <dgm:prSet presAssocID="{4A79B99F-739E-4288-9A1B-9BB71DA3A9A9}" presName="node" presStyleLbl="node1" presStyleIdx="2" presStyleCnt="4" custScaleX="116649" custScaleY="106090">
        <dgm:presLayoutVars>
          <dgm:bulletEnabled val="1"/>
        </dgm:presLayoutVars>
      </dgm:prSet>
      <dgm:spPr/>
      <dgm:t>
        <a:bodyPr/>
        <a:lstStyle/>
        <a:p>
          <a:endParaRPr lang="en-US"/>
        </a:p>
      </dgm:t>
    </dgm:pt>
    <dgm:pt modelId="{F358FA57-458E-4C49-B5AD-55EDD43DEB1E}" type="pres">
      <dgm:prSet presAssocID="{68A404A3-5F12-4F2A-A27E-EF3E59582B78}" presName="spacerL" presStyleCnt="0"/>
      <dgm:spPr/>
    </dgm:pt>
    <dgm:pt modelId="{DEDE257A-FC30-4037-B438-E4A0E00F26C2}" type="pres">
      <dgm:prSet presAssocID="{68A404A3-5F12-4F2A-A27E-EF3E59582B78}" presName="sibTrans" presStyleLbl="sibTrans2D1" presStyleIdx="2" presStyleCnt="3"/>
      <dgm:spPr/>
      <dgm:t>
        <a:bodyPr/>
        <a:lstStyle/>
        <a:p>
          <a:endParaRPr lang="en-US"/>
        </a:p>
      </dgm:t>
    </dgm:pt>
    <dgm:pt modelId="{85650164-C5DF-4A0E-BF22-8F1548A9D186}" type="pres">
      <dgm:prSet presAssocID="{68A404A3-5F12-4F2A-A27E-EF3E59582B78}" presName="spacerR" presStyleCnt="0"/>
      <dgm:spPr/>
    </dgm:pt>
    <dgm:pt modelId="{D5F4F672-A0C9-4B49-BC98-35B98B865738}" type="pres">
      <dgm:prSet presAssocID="{A91B47DD-5E41-4C7C-A32D-614C5D639E24}" presName="node" presStyleLbl="node1" presStyleIdx="3" presStyleCnt="4" custScaleX="134101">
        <dgm:presLayoutVars>
          <dgm:bulletEnabled val="1"/>
        </dgm:presLayoutVars>
      </dgm:prSet>
      <dgm:spPr/>
      <dgm:t>
        <a:bodyPr/>
        <a:lstStyle/>
        <a:p>
          <a:endParaRPr lang="es-EC"/>
        </a:p>
      </dgm:t>
    </dgm:pt>
  </dgm:ptLst>
  <dgm:cxnLst>
    <dgm:cxn modelId="{7D4C637A-412F-4165-ADA4-408024840080}" srcId="{D9B73177-3C44-4DA1-BAC4-68500E152215}" destId="{A91B47DD-5E41-4C7C-A32D-614C5D639E24}" srcOrd="3" destOrd="0" parTransId="{791F8937-C43B-4466-9207-DBB3051484A3}" sibTransId="{CBBA4888-5E31-4EAA-92E9-5E83C83BB4E6}"/>
    <dgm:cxn modelId="{254E9C2B-FC6B-4551-93CE-62E7DA3872DE}" type="presOf" srcId="{68A404A3-5F12-4F2A-A27E-EF3E59582B78}" destId="{DEDE257A-FC30-4037-B438-E4A0E00F26C2}" srcOrd="0" destOrd="0" presId="urn:microsoft.com/office/officeart/2005/8/layout/equation1"/>
    <dgm:cxn modelId="{EFA17AC2-686A-4F86-A30A-5AB67976E193}" srcId="{D9B73177-3C44-4DA1-BAC4-68500E152215}" destId="{43C0B898-500F-45C2-821E-F4CC38AAED49}" srcOrd="1" destOrd="0" parTransId="{1531CE42-C2A0-4796-826B-8A59E6C4AA8B}" sibTransId="{2E54DB51-DFB6-438C-B610-D9FB32E13FE1}"/>
    <dgm:cxn modelId="{15CCB6F7-08F8-479F-8AF7-E37CBDCE732A}" type="presOf" srcId="{2E54DB51-DFB6-438C-B610-D9FB32E13FE1}" destId="{6D850D9D-8ADD-4B9A-BFC1-72CCA37E08AB}" srcOrd="0" destOrd="0" presId="urn:microsoft.com/office/officeart/2005/8/layout/equation1"/>
    <dgm:cxn modelId="{BCB224F2-2893-4798-8330-E1B2EEDAE9E6}" type="presOf" srcId="{4A79B99F-739E-4288-9A1B-9BB71DA3A9A9}" destId="{4A2BF4F3-2FBB-4F2F-805C-1EAF7F69DA8B}" srcOrd="0" destOrd="0" presId="urn:microsoft.com/office/officeart/2005/8/layout/equation1"/>
    <dgm:cxn modelId="{98C580EA-9517-42A3-A743-2BDD618DA051}" type="presOf" srcId="{57147EC2-1E6E-4F6A-800B-4D39C28D2880}" destId="{53485A88-70FA-44B9-A119-0D3AFB445EBA}" srcOrd="0" destOrd="0" presId="urn:microsoft.com/office/officeart/2005/8/layout/equation1"/>
    <dgm:cxn modelId="{DA0E16A4-12F6-413C-AA08-85FEF5270303}" srcId="{D9B73177-3C44-4DA1-BAC4-68500E152215}" destId="{4A79B99F-739E-4288-9A1B-9BB71DA3A9A9}" srcOrd="2" destOrd="0" parTransId="{874BA134-3856-4984-8F84-BA8789DD24B6}" sibTransId="{68A404A3-5F12-4F2A-A27E-EF3E59582B78}"/>
    <dgm:cxn modelId="{A335BE22-6E8E-4054-96F0-BB1F4385EA5E}" type="presOf" srcId="{43C0B898-500F-45C2-821E-F4CC38AAED49}" destId="{DED9CF2B-429A-44A6-A4ED-D2D9AEBFA3B2}" srcOrd="0" destOrd="0" presId="urn:microsoft.com/office/officeart/2005/8/layout/equation1"/>
    <dgm:cxn modelId="{E25EB1E0-4572-4BBE-BA74-5941B2A359D7}" type="presOf" srcId="{A91B47DD-5E41-4C7C-A32D-614C5D639E24}" destId="{D5F4F672-A0C9-4B49-BC98-35B98B865738}" srcOrd="0" destOrd="0" presId="urn:microsoft.com/office/officeart/2005/8/layout/equation1"/>
    <dgm:cxn modelId="{989288CA-D2E5-4EE9-A2A7-AA095409B1EB}" type="presOf" srcId="{D9B73177-3C44-4DA1-BAC4-68500E152215}" destId="{56D7C744-CDD4-4B3B-9D85-7B3A8C02F1DB}" srcOrd="0" destOrd="0" presId="urn:microsoft.com/office/officeart/2005/8/layout/equation1"/>
    <dgm:cxn modelId="{A61DB6C1-92B6-451B-ADD6-169DA36B68DC}" type="presOf" srcId="{19CF74CD-DF7B-4DF0-84FC-19222AEA0DE2}" destId="{A1B4FEF2-DF84-4983-A886-2B312C1F677C}" srcOrd="0" destOrd="0" presId="urn:microsoft.com/office/officeart/2005/8/layout/equation1"/>
    <dgm:cxn modelId="{D4D5DD7C-862A-4701-8B5B-BCC70957121B}" srcId="{D9B73177-3C44-4DA1-BAC4-68500E152215}" destId="{57147EC2-1E6E-4F6A-800B-4D39C28D2880}" srcOrd="0" destOrd="0" parTransId="{C20A2A6D-A0E8-4062-979F-1AD899187F43}" sibTransId="{19CF74CD-DF7B-4DF0-84FC-19222AEA0DE2}"/>
    <dgm:cxn modelId="{E1C2CB29-2F14-4F4B-9A8E-AB5A0C2D4D12}" type="presParOf" srcId="{56D7C744-CDD4-4B3B-9D85-7B3A8C02F1DB}" destId="{53485A88-70FA-44B9-A119-0D3AFB445EBA}" srcOrd="0" destOrd="0" presId="urn:microsoft.com/office/officeart/2005/8/layout/equation1"/>
    <dgm:cxn modelId="{A44D49A5-5415-434E-A029-399BC35F258D}" type="presParOf" srcId="{56D7C744-CDD4-4B3B-9D85-7B3A8C02F1DB}" destId="{F10F3909-98A7-4B8A-9A85-9894D79F89B4}" srcOrd="1" destOrd="0" presId="urn:microsoft.com/office/officeart/2005/8/layout/equation1"/>
    <dgm:cxn modelId="{076B19C3-AFA3-4940-BBA6-6203DE1DD6F9}" type="presParOf" srcId="{56D7C744-CDD4-4B3B-9D85-7B3A8C02F1DB}" destId="{A1B4FEF2-DF84-4983-A886-2B312C1F677C}" srcOrd="2" destOrd="0" presId="urn:microsoft.com/office/officeart/2005/8/layout/equation1"/>
    <dgm:cxn modelId="{141996E5-69B2-487E-8238-5FC12670464A}" type="presParOf" srcId="{56D7C744-CDD4-4B3B-9D85-7B3A8C02F1DB}" destId="{9340DBA2-CE05-4C0C-B16A-9E9A5E919374}" srcOrd="3" destOrd="0" presId="urn:microsoft.com/office/officeart/2005/8/layout/equation1"/>
    <dgm:cxn modelId="{15E8BEEB-380C-4E9B-A1C8-9D398C7F82C2}" type="presParOf" srcId="{56D7C744-CDD4-4B3B-9D85-7B3A8C02F1DB}" destId="{DED9CF2B-429A-44A6-A4ED-D2D9AEBFA3B2}" srcOrd="4" destOrd="0" presId="urn:microsoft.com/office/officeart/2005/8/layout/equation1"/>
    <dgm:cxn modelId="{5496BA06-B47F-470A-AD8C-0267B8843C62}" type="presParOf" srcId="{56D7C744-CDD4-4B3B-9D85-7B3A8C02F1DB}" destId="{971EB68D-EBB0-452B-AE66-837C8FF8DC2B}" srcOrd="5" destOrd="0" presId="urn:microsoft.com/office/officeart/2005/8/layout/equation1"/>
    <dgm:cxn modelId="{E9CC89B9-18A2-4BD3-A4FB-68E30E548522}" type="presParOf" srcId="{56D7C744-CDD4-4B3B-9D85-7B3A8C02F1DB}" destId="{6D850D9D-8ADD-4B9A-BFC1-72CCA37E08AB}" srcOrd="6" destOrd="0" presId="urn:microsoft.com/office/officeart/2005/8/layout/equation1"/>
    <dgm:cxn modelId="{E134BAE0-6845-4934-9F96-9897A65E4B81}" type="presParOf" srcId="{56D7C744-CDD4-4B3B-9D85-7B3A8C02F1DB}" destId="{31618B1C-4BBC-4206-9999-233C00E15393}" srcOrd="7" destOrd="0" presId="urn:microsoft.com/office/officeart/2005/8/layout/equation1"/>
    <dgm:cxn modelId="{2B739F13-DCDB-4611-9B43-B52B91C14192}" type="presParOf" srcId="{56D7C744-CDD4-4B3B-9D85-7B3A8C02F1DB}" destId="{4A2BF4F3-2FBB-4F2F-805C-1EAF7F69DA8B}" srcOrd="8" destOrd="0" presId="urn:microsoft.com/office/officeart/2005/8/layout/equation1"/>
    <dgm:cxn modelId="{03244DC4-9ED5-4D43-A533-53267678B4F4}" type="presParOf" srcId="{56D7C744-CDD4-4B3B-9D85-7B3A8C02F1DB}" destId="{F358FA57-458E-4C49-B5AD-55EDD43DEB1E}" srcOrd="9" destOrd="0" presId="urn:microsoft.com/office/officeart/2005/8/layout/equation1"/>
    <dgm:cxn modelId="{D585983A-41E9-4B7A-9992-8DEC95DB8A13}" type="presParOf" srcId="{56D7C744-CDD4-4B3B-9D85-7B3A8C02F1DB}" destId="{DEDE257A-FC30-4037-B438-E4A0E00F26C2}" srcOrd="10" destOrd="0" presId="urn:microsoft.com/office/officeart/2005/8/layout/equation1"/>
    <dgm:cxn modelId="{E6C0F47E-5F49-438B-A500-5B8469DAED75}" type="presParOf" srcId="{56D7C744-CDD4-4B3B-9D85-7B3A8C02F1DB}" destId="{85650164-C5DF-4A0E-BF22-8F1548A9D186}" srcOrd="11" destOrd="0" presId="urn:microsoft.com/office/officeart/2005/8/layout/equation1"/>
    <dgm:cxn modelId="{B66FDF5D-178B-4642-A3C6-987ABE0083BC}" type="presParOf" srcId="{56D7C744-CDD4-4B3B-9D85-7B3A8C02F1DB}" destId="{D5F4F672-A0C9-4B49-BC98-35B98B865738}" srcOrd="12" destOrd="0" presId="urn:microsoft.com/office/officeart/2005/8/layout/equati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a:solidFill>
          <a:schemeClr val="accent1">
            <a:lumMod val="40000"/>
            <a:lumOff val="60000"/>
          </a:schemeClr>
        </a:solidFill>
      </dgm:spPr>
      <dgm:t>
        <a:bodyPr/>
        <a:lstStyle/>
        <a:p>
          <a:r>
            <a:rPr lang="es-EC" sz="1000" b="1" dirty="0" smtClean="0">
              <a:latin typeface="Times New Roman" panose="02020603050405020304" pitchFamily="18" charset="0"/>
              <a:cs typeface="Times New Roman" panose="02020603050405020304" pitchFamily="18" charset="0"/>
            </a:rPr>
            <a:t>Marco Teórico</a:t>
          </a:r>
          <a:endParaRPr lang="es-EC" sz="1000" b="1"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015046D8-B3CA-4FC1-99D6-153217930814}" type="presOf" srcId="{60AD7A1D-FB0F-443F-A9E5-5CE1D415ED1E}" destId="{EFEFE17D-562F-422E-9A8B-6EBBC6475B9C}" srcOrd="0" destOrd="0" presId="urn:microsoft.com/office/officeart/2005/8/layout/hChevron3"/>
    <dgm:cxn modelId="{C6CF571F-A227-40F9-8732-0E0F1B25B036}" type="presOf" srcId="{01073E20-46F2-48EE-9087-F98DA95A6325}" destId="{84C4943A-E80F-4AC5-88DF-CC6C0CBCCC38}" srcOrd="0" destOrd="0" presId="urn:microsoft.com/office/officeart/2005/8/layout/hChevron3"/>
    <dgm:cxn modelId="{56B64978-6538-4233-B929-DB3EBC6CF162}" type="presOf" srcId="{B2B6B42C-ABCC-4B52-B9F5-FE1E822C42EC}" destId="{28477D48-2258-423E-A969-AA8AEC15BDD1}"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A8930E9E-66A0-496F-9B64-B6FAE7983486}" type="presOf" srcId="{86BC7797-A518-4648-B5EA-52E6581F56CF}" destId="{34BD397B-1A39-4CAA-8CD8-A565B183D53D}"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9F773E58-803A-4965-9B59-5988EF0ACF93}" type="presOf" srcId="{28B05722-5DA8-4E82-8B1D-359F1E707293}" destId="{28DACE30-B1FB-4E46-9800-D47DF095E7C4}" srcOrd="0" destOrd="0" presId="urn:microsoft.com/office/officeart/2005/8/layout/hChevron3"/>
    <dgm:cxn modelId="{CF908454-D171-41CB-BA8D-8ECBDA6DF6FF}" type="presOf" srcId="{EDAA1E35-EFA3-4CBA-96E4-20F69DC08953}" destId="{1C514283-BEAC-4D68-97C1-85EAEA87B1E2}"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2E7EA1DD-A5FC-4D48-A6FE-5769CACC3624}" type="presOf" srcId="{5142D3A9-5739-4661-ABFB-862D967CA231}" destId="{F1005ED9-2AC1-43BF-91E4-2A17B347AC1A}"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F0A64484-6736-4EC8-8A60-10A44A1F526A}" type="presParOf" srcId="{F1005ED9-2AC1-43BF-91E4-2A17B347AC1A}" destId="{84C4943A-E80F-4AC5-88DF-CC6C0CBCCC38}" srcOrd="0" destOrd="0" presId="urn:microsoft.com/office/officeart/2005/8/layout/hChevron3"/>
    <dgm:cxn modelId="{E02F6321-AB54-4748-841A-9BBFEED70D9F}" type="presParOf" srcId="{F1005ED9-2AC1-43BF-91E4-2A17B347AC1A}" destId="{B65E157A-B99B-4B6D-BA9B-CA50EEADD8B7}" srcOrd="1" destOrd="0" presId="urn:microsoft.com/office/officeart/2005/8/layout/hChevron3"/>
    <dgm:cxn modelId="{472C0A6A-3249-4F45-AD29-EE0576659DEA}" type="presParOf" srcId="{F1005ED9-2AC1-43BF-91E4-2A17B347AC1A}" destId="{28DACE30-B1FB-4E46-9800-D47DF095E7C4}" srcOrd="2" destOrd="0" presId="urn:microsoft.com/office/officeart/2005/8/layout/hChevron3"/>
    <dgm:cxn modelId="{991EFA34-55BB-4868-9A5A-D94FF49F4E24}" type="presParOf" srcId="{F1005ED9-2AC1-43BF-91E4-2A17B347AC1A}" destId="{F3533C64-0F1A-4B66-9EE5-BE9D2BA4D592}" srcOrd="3" destOrd="0" presId="urn:microsoft.com/office/officeart/2005/8/layout/hChevron3"/>
    <dgm:cxn modelId="{8B7C43A4-32E4-440C-8071-91641E115F12}" type="presParOf" srcId="{F1005ED9-2AC1-43BF-91E4-2A17B347AC1A}" destId="{34BD397B-1A39-4CAA-8CD8-A565B183D53D}" srcOrd="4" destOrd="0" presId="urn:microsoft.com/office/officeart/2005/8/layout/hChevron3"/>
    <dgm:cxn modelId="{9DC2332C-526D-43ED-A46D-22A0D7E5D53B}" type="presParOf" srcId="{F1005ED9-2AC1-43BF-91E4-2A17B347AC1A}" destId="{389ACE94-9087-4132-A7D7-1C4E7AA8393A}" srcOrd="5" destOrd="0" presId="urn:microsoft.com/office/officeart/2005/8/layout/hChevron3"/>
    <dgm:cxn modelId="{F32B30A9-0608-4DDE-9FF5-1A83CBE727DD}" type="presParOf" srcId="{F1005ED9-2AC1-43BF-91E4-2A17B347AC1A}" destId="{1C514283-BEAC-4D68-97C1-85EAEA87B1E2}" srcOrd="6" destOrd="0" presId="urn:microsoft.com/office/officeart/2005/8/layout/hChevron3"/>
    <dgm:cxn modelId="{94FA3AD3-7C71-4A1F-9991-9DB632D71FD6}" type="presParOf" srcId="{F1005ED9-2AC1-43BF-91E4-2A17B347AC1A}" destId="{333FDC1D-108D-456B-B82D-8F5E7C1CF085}" srcOrd="7" destOrd="0" presId="urn:microsoft.com/office/officeart/2005/8/layout/hChevron3"/>
    <dgm:cxn modelId="{60716BA1-69F5-4C64-921E-F79653194E34}" type="presParOf" srcId="{F1005ED9-2AC1-43BF-91E4-2A17B347AC1A}" destId="{EFEFE17D-562F-422E-9A8B-6EBBC6475B9C}" srcOrd="8" destOrd="0" presId="urn:microsoft.com/office/officeart/2005/8/layout/hChevron3"/>
    <dgm:cxn modelId="{40F52214-A61C-413F-A2BA-F582C315706B}" type="presParOf" srcId="{F1005ED9-2AC1-43BF-91E4-2A17B347AC1A}" destId="{CC783C34-A849-4412-909D-D3FD88FE59BA}" srcOrd="9" destOrd="0" presId="urn:microsoft.com/office/officeart/2005/8/layout/hChevron3"/>
    <dgm:cxn modelId="{1EA3C338-F105-4C2B-A336-E248C7873ABF}"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1306F9CD-1E62-444E-89F5-832C4EBAE788}" type="presOf" srcId="{60AD7A1D-FB0F-443F-A9E5-5CE1D415ED1E}" destId="{EFEFE17D-562F-422E-9A8B-6EBBC6475B9C}" srcOrd="0" destOrd="0" presId="urn:microsoft.com/office/officeart/2005/8/layout/hChevron3"/>
    <dgm:cxn modelId="{B0734266-EF42-4433-B8E0-7447AD2FCC94}" type="presOf" srcId="{28B05722-5DA8-4E82-8B1D-359F1E707293}" destId="{28DACE30-B1FB-4E46-9800-D47DF095E7C4}" srcOrd="0" destOrd="0" presId="urn:microsoft.com/office/officeart/2005/8/layout/hChevron3"/>
    <dgm:cxn modelId="{5FDE1B99-D148-43BB-B3B4-F0E5A3F3823B}" type="presOf" srcId="{86BC7797-A518-4648-B5EA-52E6581F56CF}" destId="{34BD397B-1A39-4CAA-8CD8-A565B183D53D}" srcOrd="0" destOrd="0" presId="urn:microsoft.com/office/officeart/2005/8/layout/hChevron3"/>
    <dgm:cxn modelId="{D5037C67-DC06-4845-8863-A4F91EABB073}" type="presOf" srcId="{5142D3A9-5739-4661-ABFB-862D967CA231}" destId="{F1005ED9-2AC1-43BF-91E4-2A17B347AC1A}"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9310DC9E-DB2B-47E7-9B7E-BE6A44431675}" type="presOf" srcId="{01073E20-46F2-48EE-9087-F98DA95A6325}" destId="{84C4943A-E80F-4AC5-88DF-CC6C0CBCCC38}" srcOrd="0" destOrd="0" presId="urn:microsoft.com/office/officeart/2005/8/layout/hChevron3"/>
    <dgm:cxn modelId="{E333D989-AB17-4577-A8DD-5F837B946236}" type="presOf" srcId="{B2B6B42C-ABCC-4B52-B9F5-FE1E822C42EC}" destId="{28477D48-2258-423E-A969-AA8AEC15BDD1}" srcOrd="0" destOrd="0" presId="urn:microsoft.com/office/officeart/2005/8/layout/hChevron3"/>
    <dgm:cxn modelId="{A0577A59-67AB-4DC4-B155-2EE83BC2AEDB}" type="presOf" srcId="{EDAA1E35-EFA3-4CBA-96E4-20F69DC08953}" destId="{1C514283-BEAC-4D68-97C1-85EAEA87B1E2}"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79797482-CD89-4894-AD2E-3EB09AC680B4}" type="presParOf" srcId="{F1005ED9-2AC1-43BF-91E4-2A17B347AC1A}" destId="{84C4943A-E80F-4AC5-88DF-CC6C0CBCCC38}" srcOrd="0" destOrd="0" presId="urn:microsoft.com/office/officeart/2005/8/layout/hChevron3"/>
    <dgm:cxn modelId="{AB796F4C-05C7-48A1-83B4-3B10FA0BB749}" type="presParOf" srcId="{F1005ED9-2AC1-43BF-91E4-2A17B347AC1A}" destId="{B65E157A-B99B-4B6D-BA9B-CA50EEADD8B7}" srcOrd="1" destOrd="0" presId="urn:microsoft.com/office/officeart/2005/8/layout/hChevron3"/>
    <dgm:cxn modelId="{AABF3626-4E03-49D7-AD2B-6F8D6A5D76CA}" type="presParOf" srcId="{F1005ED9-2AC1-43BF-91E4-2A17B347AC1A}" destId="{28DACE30-B1FB-4E46-9800-D47DF095E7C4}" srcOrd="2" destOrd="0" presId="urn:microsoft.com/office/officeart/2005/8/layout/hChevron3"/>
    <dgm:cxn modelId="{4499C852-98A9-4FDB-96C6-6F9212A75251}" type="presParOf" srcId="{F1005ED9-2AC1-43BF-91E4-2A17B347AC1A}" destId="{F3533C64-0F1A-4B66-9EE5-BE9D2BA4D592}" srcOrd="3" destOrd="0" presId="urn:microsoft.com/office/officeart/2005/8/layout/hChevron3"/>
    <dgm:cxn modelId="{D7EF679A-502E-4220-B01A-292643D1A126}" type="presParOf" srcId="{F1005ED9-2AC1-43BF-91E4-2A17B347AC1A}" destId="{34BD397B-1A39-4CAA-8CD8-A565B183D53D}" srcOrd="4" destOrd="0" presId="urn:microsoft.com/office/officeart/2005/8/layout/hChevron3"/>
    <dgm:cxn modelId="{374150BA-BE64-428A-BBE5-5E854FF01127}" type="presParOf" srcId="{F1005ED9-2AC1-43BF-91E4-2A17B347AC1A}" destId="{389ACE94-9087-4132-A7D7-1C4E7AA8393A}" srcOrd="5" destOrd="0" presId="urn:microsoft.com/office/officeart/2005/8/layout/hChevron3"/>
    <dgm:cxn modelId="{744F336A-C956-4A79-8030-8AC910A72D46}" type="presParOf" srcId="{F1005ED9-2AC1-43BF-91E4-2A17B347AC1A}" destId="{1C514283-BEAC-4D68-97C1-85EAEA87B1E2}" srcOrd="6" destOrd="0" presId="urn:microsoft.com/office/officeart/2005/8/layout/hChevron3"/>
    <dgm:cxn modelId="{FC7596A5-3607-4AF3-AE2A-1C5E1B61C38B}" type="presParOf" srcId="{F1005ED9-2AC1-43BF-91E4-2A17B347AC1A}" destId="{333FDC1D-108D-456B-B82D-8F5E7C1CF085}" srcOrd="7" destOrd="0" presId="urn:microsoft.com/office/officeart/2005/8/layout/hChevron3"/>
    <dgm:cxn modelId="{81A9C2E1-729C-4486-BC91-B604DBEB3F5C}" type="presParOf" srcId="{F1005ED9-2AC1-43BF-91E4-2A17B347AC1A}" destId="{EFEFE17D-562F-422E-9A8B-6EBBC6475B9C}" srcOrd="8" destOrd="0" presId="urn:microsoft.com/office/officeart/2005/8/layout/hChevron3"/>
    <dgm:cxn modelId="{A36EB121-17D8-4F23-89C7-9ED82E0CD31D}" type="presParOf" srcId="{F1005ED9-2AC1-43BF-91E4-2A17B347AC1A}" destId="{CC783C34-A849-4412-909D-D3FD88FE59BA}" srcOrd="9" destOrd="0" presId="urn:microsoft.com/office/officeart/2005/8/layout/hChevron3"/>
    <dgm:cxn modelId="{57B6E24E-4C50-4D6D-B315-FCC13F4FF420}"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7D30B764-F230-4478-8052-94D6E9713F1B}" type="presOf" srcId="{B2B6B42C-ABCC-4B52-B9F5-FE1E822C42EC}" destId="{28477D48-2258-423E-A969-AA8AEC15BDD1}" srcOrd="0" destOrd="0" presId="urn:microsoft.com/office/officeart/2005/8/layout/hChevron3"/>
    <dgm:cxn modelId="{B86519DF-921D-480C-BDBB-A941729511B6}" type="presOf" srcId="{28B05722-5DA8-4E82-8B1D-359F1E707293}" destId="{28DACE30-B1FB-4E46-9800-D47DF095E7C4}" srcOrd="0" destOrd="0" presId="urn:microsoft.com/office/officeart/2005/8/layout/hChevron3"/>
    <dgm:cxn modelId="{EBA87D86-41D5-4C0B-946D-FDE507E6B77E}" type="presOf" srcId="{EDAA1E35-EFA3-4CBA-96E4-20F69DC08953}" destId="{1C514283-BEAC-4D68-97C1-85EAEA87B1E2}" srcOrd="0" destOrd="0" presId="urn:microsoft.com/office/officeart/2005/8/layout/hChevron3"/>
    <dgm:cxn modelId="{CC3F2B11-A16A-4C74-91FC-CBEFED0B4FC7}" type="presOf" srcId="{01073E20-46F2-48EE-9087-F98DA95A6325}" destId="{84C4943A-E80F-4AC5-88DF-CC6C0CBCCC38}"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05C8C7B5-2AE5-4055-AB10-C5F428F17FB5}" type="presOf" srcId="{60AD7A1D-FB0F-443F-A9E5-5CE1D415ED1E}" destId="{EFEFE17D-562F-422E-9A8B-6EBBC6475B9C}" srcOrd="0" destOrd="0" presId="urn:microsoft.com/office/officeart/2005/8/layout/hChevron3"/>
    <dgm:cxn modelId="{BEA56CC9-43D5-4463-A5C3-8C8371405852}" type="presOf" srcId="{5142D3A9-5739-4661-ABFB-862D967CA231}" destId="{F1005ED9-2AC1-43BF-91E4-2A17B347AC1A}" srcOrd="0" destOrd="0" presId="urn:microsoft.com/office/officeart/2005/8/layout/hChevron3"/>
    <dgm:cxn modelId="{4B828EDE-ED08-4E89-AEFC-941B38CB3ECB}" type="presOf" srcId="{86BC7797-A518-4648-B5EA-52E6581F56CF}" destId="{34BD397B-1A39-4CAA-8CD8-A565B183D53D}"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87544536-0DE5-4CAB-9604-C814E96AE402}" type="presParOf" srcId="{F1005ED9-2AC1-43BF-91E4-2A17B347AC1A}" destId="{84C4943A-E80F-4AC5-88DF-CC6C0CBCCC38}" srcOrd="0" destOrd="0" presId="urn:microsoft.com/office/officeart/2005/8/layout/hChevron3"/>
    <dgm:cxn modelId="{4E0B1661-86A8-439B-963A-0E512937AD05}" type="presParOf" srcId="{F1005ED9-2AC1-43BF-91E4-2A17B347AC1A}" destId="{B65E157A-B99B-4B6D-BA9B-CA50EEADD8B7}" srcOrd="1" destOrd="0" presId="urn:microsoft.com/office/officeart/2005/8/layout/hChevron3"/>
    <dgm:cxn modelId="{88809A12-0BEE-4361-B00A-45893AB2D740}" type="presParOf" srcId="{F1005ED9-2AC1-43BF-91E4-2A17B347AC1A}" destId="{28DACE30-B1FB-4E46-9800-D47DF095E7C4}" srcOrd="2" destOrd="0" presId="urn:microsoft.com/office/officeart/2005/8/layout/hChevron3"/>
    <dgm:cxn modelId="{880568DA-FEB2-4418-B124-2CDA53CF088F}" type="presParOf" srcId="{F1005ED9-2AC1-43BF-91E4-2A17B347AC1A}" destId="{F3533C64-0F1A-4B66-9EE5-BE9D2BA4D592}" srcOrd="3" destOrd="0" presId="urn:microsoft.com/office/officeart/2005/8/layout/hChevron3"/>
    <dgm:cxn modelId="{A2BF9865-1659-488F-AB91-7294BBADA7AF}" type="presParOf" srcId="{F1005ED9-2AC1-43BF-91E4-2A17B347AC1A}" destId="{34BD397B-1A39-4CAA-8CD8-A565B183D53D}" srcOrd="4" destOrd="0" presId="urn:microsoft.com/office/officeart/2005/8/layout/hChevron3"/>
    <dgm:cxn modelId="{796A18FD-21D5-4E32-AAE7-0E83B093551E}" type="presParOf" srcId="{F1005ED9-2AC1-43BF-91E4-2A17B347AC1A}" destId="{389ACE94-9087-4132-A7D7-1C4E7AA8393A}" srcOrd="5" destOrd="0" presId="urn:microsoft.com/office/officeart/2005/8/layout/hChevron3"/>
    <dgm:cxn modelId="{7949D10D-DE64-4283-8A3D-B339ACE039E1}" type="presParOf" srcId="{F1005ED9-2AC1-43BF-91E4-2A17B347AC1A}" destId="{1C514283-BEAC-4D68-97C1-85EAEA87B1E2}" srcOrd="6" destOrd="0" presId="urn:microsoft.com/office/officeart/2005/8/layout/hChevron3"/>
    <dgm:cxn modelId="{2B4F99A8-2273-4D02-9426-D457E0CAC7D0}" type="presParOf" srcId="{F1005ED9-2AC1-43BF-91E4-2A17B347AC1A}" destId="{333FDC1D-108D-456B-B82D-8F5E7C1CF085}" srcOrd="7" destOrd="0" presId="urn:microsoft.com/office/officeart/2005/8/layout/hChevron3"/>
    <dgm:cxn modelId="{D433F476-1C77-40BA-B722-4665E85B63D3}" type="presParOf" srcId="{F1005ED9-2AC1-43BF-91E4-2A17B347AC1A}" destId="{EFEFE17D-562F-422E-9A8B-6EBBC6475B9C}" srcOrd="8" destOrd="0" presId="urn:microsoft.com/office/officeart/2005/8/layout/hChevron3"/>
    <dgm:cxn modelId="{C42F7F2A-985E-4DA5-957F-A8F581BD7A29}" type="presParOf" srcId="{F1005ED9-2AC1-43BF-91E4-2A17B347AC1A}" destId="{CC783C34-A849-4412-909D-D3FD88FE59BA}" srcOrd="9" destOrd="0" presId="urn:microsoft.com/office/officeart/2005/8/layout/hChevron3"/>
    <dgm:cxn modelId="{7BE7EDB1-D195-457C-8410-FC4F6919939D}"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7A2CAE6-C8A4-4B58-BEB6-C2D596223C4E}" type="doc">
      <dgm:prSet loTypeId="urn:microsoft.com/office/officeart/2005/8/layout/process1" loCatId="process" qsTypeId="urn:microsoft.com/office/officeart/2005/8/quickstyle/simple3" qsCatId="simple" csTypeId="urn:microsoft.com/office/officeart/2005/8/colors/colorful4" csCatId="colorful" phldr="1"/>
      <dgm:spPr/>
      <dgm:t>
        <a:bodyPr/>
        <a:lstStyle/>
        <a:p>
          <a:endParaRPr lang="es-EC"/>
        </a:p>
      </dgm:t>
    </dgm:pt>
    <dgm:pt modelId="{37B0AA1A-CCE0-4ED6-BA50-EFAE9B681880}">
      <dgm:prSet phldrT="[Texto]" custT="1"/>
      <dgm:spPr/>
      <dgm:t>
        <a:bodyPr/>
        <a:lstStyle/>
        <a:p>
          <a:r>
            <a:rPr lang="es-EC" sz="1500" dirty="0" smtClean="0">
              <a:latin typeface="Times New Roman" panose="02020603050405020304" pitchFamily="18" charset="0"/>
              <a:cs typeface="Times New Roman" panose="02020603050405020304" pitchFamily="18" charset="0"/>
            </a:rPr>
            <a:t> Diferencia de coordenadas</a:t>
          </a:r>
          <a:endParaRPr lang="es-EC" sz="1500" dirty="0">
            <a:latin typeface="Times New Roman" panose="02020603050405020304" pitchFamily="18" charset="0"/>
            <a:cs typeface="Times New Roman" panose="02020603050405020304" pitchFamily="18" charset="0"/>
          </a:endParaRPr>
        </a:p>
      </dgm:t>
    </dgm:pt>
    <dgm:pt modelId="{544D04A9-E632-4C7D-9044-CCD5AAEA7F59}" type="parTrans" cxnId="{76F87E24-AAE7-46ED-8863-3E739357A4F0}">
      <dgm:prSet/>
      <dgm:spPr/>
      <dgm:t>
        <a:bodyPr/>
        <a:lstStyle/>
        <a:p>
          <a:endParaRPr lang="es-EC"/>
        </a:p>
      </dgm:t>
    </dgm:pt>
    <dgm:pt modelId="{81033241-B7E2-48F8-81D6-D7C188D1E3E9}" type="sibTrans" cxnId="{76F87E24-AAE7-46ED-8863-3E739357A4F0}">
      <dgm:prSet/>
      <dgm:spPr/>
      <dgm:t>
        <a:bodyPr/>
        <a:lstStyle/>
        <a:p>
          <a:endParaRPr lang="es-EC"/>
        </a:p>
      </dgm:t>
    </dgm:pt>
    <dgm:pt modelId="{DDBEC5CA-8420-4F62-94C4-E393D0A86F9A}">
      <dgm:prSet phldrT="[Texto]" custT="1"/>
      <dgm:spPr/>
      <dgm:t>
        <a:bodyPr/>
        <a:lstStyle/>
        <a:p>
          <a:r>
            <a:rPr lang="es-EC" sz="1500" dirty="0" smtClean="0">
              <a:latin typeface="Times New Roman" panose="02020603050405020304" pitchFamily="18" charset="0"/>
              <a:cs typeface="Times New Roman" panose="02020603050405020304" pitchFamily="18" charset="0"/>
            </a:rPr>
            <a:t>Selección de puntos en el ortomosaico</a:t>
          </a:r>
          <a:endParaRPr lang="es-EC" sz="1500" dirty="0">
            <a:latin typeface="Times New Roman" panose="02020603050405020304" pitchFamily="18" charset="0"/>
            <a:cs typeface="Times New Roman" panose="02020603050405020304" pitchFamily="18" charset="0"/>
          </a:endParaRPr>
        </a:p>
      </dgm:t>
    </dgm:pt>
    <dgm:pt modelId="{511330FB-0B65-40AB-B4A8-3B506D55670E}" type="sibTrans" cxnId="{E2D55930-54AC-4A57-B418-5E81C894A917}">
      <dgm:prSet/>
      <dgm:spPr/>
      <dgm:t>
        <a:bodyPr/>
        <a:lstStyle/>
        <a:p>
          <a:endParaRPr lang="es-EC"/>
        </a:p>
      </dgm:t>
    </dgm:pt>
    <dgm:pt modelId="{18BF068C-3820-4369-9BA5-05B5E05898B8}" type="parTrans" cxnId="{E2D55930-54AC-4A57-B418-5E81C894A917}">
      <dgm:prSet/>
      <dgm:spPr/>
      <dgm:t>
        <a:bodyPr/>
        <a:lstStyle/>
        <a:p>
          <a:endParaRPr lang="es-EC"/>
        </a:p>
      </dgm:t>
    </dgm:pt>
    <dgm:pt modelId="{1950C162-C720-42F3-BDFD-6342CB474D19}">
      <dgm:prSet phldrT="[Texto]" custT="1"/>
      <dgm:spPr/>
      <dgm:t>
        <a:bodyPr/>
        <a:lstStyle/>
        <a:p>
          <a:r>
            <a:rPr lang="es-EC" sz="1500" dirty="0" smtClean="0">
              <a:latin typeface="Times New Roman" panose="02020603050405020304" pitchFamily="18" charset="0"/>
              <a:cs typeface="Times New Roman" panose="02020603050405020304" pitchFamily="18" charset="0"/>
            </a:rPr>
            <a:t>Toma de puntos en campo</a:t>
          </a:r>
          <a:endParaRPr lang="es-EC" sz="1500" dirty="0">
            <a:latin typeface="Times New Roman" panose="02020603050405020304" pitchFamily="18" charset="0"/>
            <a:cs typeface="Times New Roman" panose="02020603050405020304" pitchFamily="18" charset="0"/>
          </a:endParaRPr>
        </a:p>
      </dgm:t>
    </dgm:pt>
    <dgm:pt modelId="{DDB7C6FB-D7ED-4F93-9017-BD8E10494578}" type="sibTrans" cxnId="{21B9BC94-90C3-47BC-96C5-BE4CFCB0EA15}">
      <dgm:prSet/>
      <dgm:spPr/>
      <dgm:t>
        <a:bodyPr/>
        <a:lstStyle/>
        <a:p>
          <a:endParaRPr lang="es-EC"/>
        </a:p>
      </dgm:t>
    </dgm:pt>
    <dgm:pt modelId="{DEEA4A69-21E5-4D13-9FEC-C02D955608D8}" type="parTrans" cxnId="{21B9BC94-90C3-47BC-96C5-BE4CFCB0EA15}">
      <dgm:prSet/>
      <dgm:spPr/>
      <dgm:t>
        <a:bodyPr/>
        <a:lstStyle/>
        <a:p>
          <a:endParaRPr lang="es-EC"/>
        </a:p>
      </dgm:t>
    </dgm:pt>
    <dgm:pt modelId="{F53CACE5-5D54-44B0-B18B-0796970F1A54}" type="pres">
      <dgm:prSet presAssocID="{B7A2CAE6-C8A4-4B58-BEB6-C2D596223C4E}" presName="Name0" presStyleCnt="0">
        <dgm:presLayoutVars>
          <dgm:dir/>
          <dgm:resizeHandles val="exact"/>
        </dgm:presLayoutVars>
      </dgm:prSet>
      <dgm:spPr/>
      <dgm:t>
        <a:bodyPr/>
        <a:lstStyle/>
        <a:p>
          <a:endParaRPr lang="en-US"/>
        </a:p>
      </dgm:t>
    </dgm:pt>
    <dgm:pt modelId="{4D6A6C93-A319-43EB-90A0-35895B80600C}" type="pres">
      <dgm:prSet presAssocID="{DDBEC5CA-8420-4F62-94C4-E393D0A86F9A}" presName="node" presStyleLbl="node1" presStyleIdx="0" presStyleCnt="3">
        <dgm:presLayoutVars>
          <dgm:bulletEnabled val="1"/>
        </dgm:presLayoutVars>
      </dgm:prSet>
      <dgm:spPr/>
      <dgm:t>
        <a:bodyPr/>
        <a:lstStyle/>
        <a:p>
          <a:endParaRPr lang="en-US"/>
        </a:p>
      </dgm:t>
    </dgm:pt>
    <dgm:pt modelId="{4C4024DA-167C-498B-8CD7-1C6A70DC7235}" type="pres">
      <dgm:prSet presAssocID="{511330FB-0B65-40AB-B4A8-3B506D55670E}" presName="sibTrans" presStyleLbl="sibTrans2D1" presStyleIdx="0" presStyleCnt="2"/>
      <dgm:spPr/>
      <dgm:t>
        <a:bodyPr/>
        <a:lstStyle/>
        <a:p>
          <a:endParaRPr lang="en-US"/>
        </a:p>
      </dgm:t>
    </dgm:pt>
    <dgm:pt modelId="{2F78086F-0017-40F7-848D-FADFC2465829}" type="pres">
      <dgm:prSet presAssocID="{511330FB-0B65-40AB-B4A8-3B506D55670E}" presName="connectorText" presStyleLbl="sibTrans2D1" presStyleIdx="0" presStyleCnt="2"/>
      <dgm:spPr/>
      <dgm:t>
        <a:bodyPr/>
        <a:lstStyle/>
        <a:p>
          <a:endParaRPr lang="en-US"/>
        </a:p>
      </dgm:t>
    </dgm:pt>
    <dgm:pt modelId="{549DFC1A-E5E6-4532-883D-1256A0B6B655}" type="pres">
      <dgm:prSet presAssocID="{1950C162-C720-42F3-BDFD-6342CB474D19}" presName="node" presStyleLbl="node1" presStyleIdx="1" presStyleCnt="3">
        <dgm:presLayoutVars>
          <dgm:bulletEnabled val="1"/>
        </dgm:presLayoutVars>
      </dgm:prSet>
      <dgm:spPr/>
      <dgm:t>
        <a:bodyPr/>
        <a:lstStyle/>
        <a:p>
          <a:endParaRPr lang="en-US"/>
        </a:p>
      </dgm:t>
    </dgm:pt>
    <dgm:pt modelId="{248F2AF6-0D5A-4709-A697-70965F0672E9}" type="pres">
      <dgm:prSet presAssocID="{DDB7C6FB-D7ED-4F93-9017-BD8E10494578}" presName="sibTrans" presStyleLbl="sibTrans2D1" presStyleIdx="1" presStyleCnt="2"/>
      <dgm:spPr/>
      <dgm:t>
        <a:bodyPr/>
        <a:lstStyle/>
        <a:p>
          <a:endParaRPr lang="en-US"/>
        </a:p>
      </dgm:t>
    </dgm:pt>
    <dgm:pt modelId="{31EA9D6E-97B8-4EC2-A15F-2ED6C0068ADA}" type="pres">
      <dgm:prSet presAssocID="{DDB7C6FB-D7ED-4F93-9017-BD8E10494578}" presName="connectorText" presStyleLbl="sibTrans2D1" presStyleIdx="1" presStyleCnt="2"/>
      <dgm:spPr/>
      <dgm:t>
        <a:bodyPr/>
        <a:lstStyle/>
        <a:p>
          <a:endParaRPr lang="en-US"/>
        </a:p>
      </dgm:t>
    </dgm:pt>
    <dgm:pt modelId="{F958F66E-B463-4BDA-8F45-772A6A20D816}" type="pres">
      <dgm:prSet presAssocID="{37B0AA1A-CCE0-4ED6-BA50-EFAE9B681880}" presName="node" presStyleLbl="node1" presStyleIdx="2" presStyleCnt="3">
        <dgm:presLayoutVars>
          <dgm:bulletEnabled val="1"/>
        </dgm:presLayoutVars>
      </dgm:prSet>
      <dgm:spPr/>
      <dgm:t>
        <a:bodyPr/>
        <a:lstStyle/>
        <a:p>
          <a:endParaRPr lang="en-US"/>
        </a:p>
      </dgm:t>
    </dgm:pt>
  </dgm:ptLst>
  <dgm:cxnLst>
    <dgm:cxn modelId="{76F87E24-AAE7-46ED-8863-3E739357A4F0}" srcId="{B7A2CAE6-C8A4-4B58-BEB6-C2D596223C4E}" destId="{37B0AA1A-CCE0-4ED6-BA50-EFAE9B681880}" srcOrd="2" destOrd="0" parTransId="{544D04A9-E632-4C7D-9044-CCD5AAEA7F59}" sibTransId="{81033241-B7E2-48F8-81D6-D7C188D1E3E9}"/>
    <dgm:cxn modelId="{26E57E4B-C077-4241-9FA8-B58263AEA4B5}" type="presOf" srcId="{DDB7C6FB-D7ED-4F93-9017-BD8E10494578}" destId="{31EA9D6E-97B8-4EC2-A15F-2ED6C0068ADA}" srcOrd="1" destOrd="0" presId="urn:microsoft.com/office/officeart/2005/8/layout/process1"/>
    <dgm:cxn modelId="{9BCDD423-EF54-49A3-8197-65F3FCD14252}" type="presOf" srcId="{1950C162-C720-42F3-BDFD-6342CB474D19}" destId="{549DFC1A-E5E6-4532-883D-1256A0B6B655}" srcOrd="0" destOrd="0" presId="urn:microsoft.com/office/officeart/2005/8/layout/process1"/>
    <dgm:cxn modelId="{492AB594-394A-473F-8B5E-F7D909E72E65}" type="presOf" srcId="{511330FB-0B65-40AB-B4A8-3B506D55670E}" destId="{2F78086F-0017-40F7-848D-FADFC2465829}" srcOrd="1" destOrd="0" presId="urn:microsoft.com/office/officeart/2005/8/layout/process1"/>
    <dgm:cxn modelId="{92908C24-A3A6-4446-AAA9-198391249008}" type="presOf" srcId="{DDB7C6FB-D7ED-4F93-9017-BD8E10494578}" destId="{248F2AF6-0D5A-4709-A697-70965F0672E9}" srcOrd="0" destOrd="0" presId="urn:microsoft.com/office/officeart/2005/8/layout/process1"/>
    <dgm:cxn modelId="{92BE0006-901D-4EC6-9AD5-1328AA340ADE}" type="presOf" srcId="{511330FB-0B65-40AB-B4A8-3B506D55670E}" destId="{4C4024DA-167C-498B-8CD7-1C6A70DC7235}" srcOrd="0" destOrd="0" presId="urn:microsoft.com/office/officeart/2005/8/layout/process1"/>
    <dgm:cxn modelId="{DF30AF7D-48B5-4299-ADEA-ED78CE79E49D}" type="presOf" srcId="{37B0AA1A-CCE0-4ED6-BA50-EFAE9B681880}" destId="{F958F66E-B463-4BDA-8F45-772A6A20D816}" srcOrd="0" destOrd="0" presId="urn:microsoft.com/office/officeart/2005/8/layout/process1"/>
    <dgm:cxn modelId="{E2D55930-54AC-4A57-B418-5E81C894A917}" srcId="{B7A2CAE6-C8A4-4B58-BEB6-C2D596223C4E}" destId="{DDBEC5CA-8420-4F62-94C4-E393D0A86F9A}" srcOrd="0" destOrd="0" parTransId="{18BF068C-3820-4369-9BA5-05B5E05898B8}" sibTransId="{511330FB-0B65-40AB-B4A8-3B506D55670E}"/>
    <dgm:cxn modelId="{21B9BC94-90C3-47BC-96C5-BE4CFCB0EA15}" srcId="{B7A2CAE6-C8A4-4B58-BEB6-C2D596223C4E}" destId="{1950C162-C720-42F3-BDFD-6342CB474D19}" srcOrd="1" destOrd="0" parTransId="{DEEA4A69-21E5-4D13-9FEC-C02D955608D8}" sibTransId="{DDB7C6FB-D7ED-4F93-9017-BD8E10494578}"/>
    <dgm:cxn modelId="{99BDF2AC-27FD-4CBC-9EC6-D1D1D84404FC}" type="presOf" srcId="{DDBEC5CA-8420-4F62-94C4-E393D0A86F9A}" destId="{4D6A6C93-A319-43EB-90A0-35895B80600C}" srcOrd="0" destOrd="0" presId="urn:microsoft.com/office/officeart/2005/8/layout/process1"/>
    <dgm:cxn modelId="{F45D7E44-9F48-40EB-ABC6-8815BADDF69A}" type="presOf" srcId="{B7A2CAE6-C8A4-4B58-BEB6-C2D596223C4E}" destId="{F53CACE5-5D54-44B0-B18B-0796970F1A54}" srcOrd="0" destOrd="0" presId="urn:microsoft.com/office/officeart/2005/8/layout/process1"/>
    <dgm:cxn modelId="{1B289134-D5AA-4EBF-AE04-261FB9F5B976}" type="presParOf" srcId="{F53CACE5-5D54-44B0-B18B-0796970F1A54}" destId="{4D6A6C93-A319-43EB-90A0-35895B80600C}" srcOrd="0" destOrd="0" presId="urn:microsoft.com/office/officeart/2005/8/layout/process1"/>
    <dgm:cxn modelId="{E2100FFE-833D-477C-B551-4ED4BC75DA45}" type="presParOf" srcId="{F53CACE5-5D54-44B0-B18B-0796970F1A54}" destId="{4C4024DA-167C-498B-8CD7-1C6A70DC7235}" srcOrd="1" destOrd="0" presId="urn:microsoft.com/office/officeart/2005/8/layout/process1"/>
    <dgm:cxn modelId="{153CEA8E-3A7B-4B6A-833B-FFDE16F562CF}" type="presParOf" srcId="{4C4024DA-167C-498B-8CD7-1C6A70DC7235}" destId="{2F78086F-0017-40F7-848D-FADFC2465829}" srcOrd="0" destOrd="0" presId="urn:microsoft.com/office/officeart/2005/8/layout/process1"/>
    <dgm:cxn modelId="{5B9EE5A9-9105-4DB1-BBDF-1183B0197D21}" type="presParOf" srcId="{F53CACE5-5D54-44B0-B18B-0796970F1A54}" destId="{549DFC1A-E5E6-4532-883D-1256A0B6B655}" srcOrd="2" destOrd="0" presId="urn:microsoft.com/office/officeart/2005/8/layout/process1"/>
    <dgm:cxn modelId="{058F8BB3-2343-4DEA-A8D5-9EF3700A45E8}" type="presParOf" srcId="{F53CACE5-5D54-44B0-B18B-0796970F1A54}" destId="{248F2AF6-0D5A-4709-A697-70965F0672E9}" srcOrd="3" destOrd="0" presId="urn:microsoft.com/office/officeart/2005/8/layout/process1"/>
    <dgm:cxn modelId="{81A3F961-CE5D-4744-AFE0-F09EB626ECE5}" type="presParOf" srcId="{248F2AF6-0D5A-4709-A697-70965F0672E9}" destId="{31EA9D6E-97B8-4EC2-A15F-2ED6C0068ADA}" srcOrd="0" destOrd="0" presId="urn:microsoft.com/office/officeart/2005/8/layout/process1"/>
    <dgm:cxn modelId="{5581C692-3080-4888-8496-DF7AB5F920CB}" type="presParOf" srcId="{F53CACE5-5D54-44B0-B18B-0796970F1A54}" destId="{F958F66E-B463-4BDA-8F45-772A6A20D816}"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3D6B019A-9A50-46DB-9DB6-F1510FDEA80B}" type="presOf" srcId="{B2B6B42C-ABCC-4B52-B9F5-FE1E822C42EC}" destId="{28477D48-2258-423E-A969-AA8AEC15BDD1}" srcOrd="0" destOrd="0" presId="urn:microsoft.com/office/officeart/2005/8/layout/hChevron3"/>
    <dgm:cxn modelId="{9E44EC09-725A-4BE5-92FD-AA30EC421F59}" type="presOf" srcId="{EDAA1E35-EFA3-4CBA-96E4-20F69DC08953}" destId="{1C514283-BEAC-4D68-97C1-85EAEA87B1E2}" srcOrd="0" destOrd="0" presId="urn:microsoft.com/office/officeart/2005/8/layout/hChevron3"/>
    <dgm:cxn modelId="{CB9088D4-30F4-472B-8DB7-1B0330567F95}" type="presOf" srcId="{60AD7A1D-FB0F-443F-A9E5-5CE1D415ED1E}" destId="{EFEFE17D-562F-422E-9A8B-6EBBC6475B9C}"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B0D71CEC-1639-4D6A-B160-7AAF29797B5B}" type="presOf" srcId="{01073E20-46F2-48EE-9087-F98DA95A6325}" destId="{84C4943A-E80F-4AC5-88DF-CC6C0CBCCC38}"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79EBB5CC-36AD-4FF5-8B48-0971CBCEDB98}" type="presOf" srcId="{86BC7797-A518-4648-B5EA-52E6581F56CF}" destId="{34BD397B-1A39-4CAA-8CD8-A565B183D53D}"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E895E11A-3D08-4ECF-9AB5-131BFE7FDAB6}" type="presOf" srcId="{28B05722-5DA8-4E82-8B1D-359F1E707293}" destId="{28DACE30-B1FB-4E46-9800-D47DF095E7C4}"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7B39EB3D-842F-4143-915D-4AEE144C7D72}" type="presOf" srcId="{5142D3A9-5739-4661-ABFB-862D967CA231}" destId="{F1005ED9-2AC1-43BF-91E4-2A17B347AC1A}"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DEF94ECF-3DD8-44C1-A900-BD0619E32DF6}" type="presParOf" srcId="{F1005ED9-2AC1-43BF-91E4-2A17B347AC1A}" destId="{84C4943A-E80F-4AC5-88DF-CC6C0CBCCC38}" srcOrd="0" destOrd="0" presId="urn:microsoft.com/office/officeart/2005/8/layout/hChevron3"/>
    <dgm:cxn modelId="{94AB77EB-B807-4D74-98F0-7C38E7F8E4A7}" type="presParOf" srcId="{F1005ED9-2AC1-43BF-91E4-2A17B347AC1A}" destId="{B65E157A-B99B-4B6D-BA9B-CA50EEADD8B7}" srcOrd="1" destOrd="0" presId="urn:microsoft.com/office/officeart/2005/8/layout/hChevron3"/>
    <dgm:cxn modelId="{4CFBB0C1-8B27-47B4-B710-9E016D0C588F}" type="presParOf" srcId="{F1005ED9-2AC1-43BF-91E4-2A17B347AC1A}" destId="{28DACE30-B1FB-4E46-9800-D47DF095E7C4}" srcOrd="2" destOrd="0" presId="urn:microsoft.com/office/officeart/2005/8/layout/hChevron3"/>
    <dgm:cxn modelId="{D741E8D0-D5FE-4C9F-BD4A-6914AF22583E}" type="presParOf" srcId="{F1005ED9-2AC1-43BF-91E4-2A17B347AC1A}" destId="{F3533C64-0F1A-4B66-9EE5-BE9D2BA4D592}" srcOrd="3" destOrd="0" presId="urn:microsoft.com/office/officeart/2005/8/layout/hChevron3"/>
    <dgm:cxn modelId="{98404518-9CD7-4D6E-8FE7-0F5A7ED5B829}" type="presParOf" srcId="{F1005ED9-2AC1-43BF-91E4-2A17B347AC1A}" destId="{34BD397B-1A39-4CAA-8CD8-A565B183D53D}" srcOrd="4" destOrd="0" presId="urn:microsoft.com/office/officeart/2005/8/layout/hChevron3"/>
    <dgm:cxn modelId="{28D818CC-61B4-4BC3-8097-D066E5679F4B}" type="presParOf" srcId="{F1005ED9-2AC1-43BF-91E4-2A17B347AC1A}" destId="{389ACE94-9087-4132-A7D7-1C4E7AA8393A}" srcOrd="5" destOrd="0" presId="urn:microsoft.com/office/officeart/2005/8/layout/hChevron3"/>
    <dgm:cxn modelId="{87D5577E-630B-4382-B025-1623F1DF2632}" type="presParOf" srcId="{F1005ED9-2AC1-43BF-91E4-2A17B347AC1A}" destId="{1C514283-BEAC-4D68-97C1-85EAEA87B1E2}" srcOrd="6" destOrd="0" presId="urn:microsoft.com/office/officeart/2005/8/layout/hChevron3"/>
    <dgm:cxn modelId="{A0286399-3B70-49FE-83F3-9F7A9E2A19CA}" type="presParOf" srcId="{F1005ED9-2AC1-43BF-91E4-2A17B347AC1A}" destId="{333FDC1D-108D-456B-B82D-8F5E7C1CF085}" srcOrd="7" destOrd="0" presId="urn:microsoft.com/office/officeart/2005/8/layout/hChevron3"/>
    <dgm:cxn modelId="{6481794A-AF74-4DBD-80E3-46A7250B07A0}" type="presParOf" srcId="{F1005ED9-2AC1-43BF-91E4-2A17B347AC1A}" destId="{EFEFE17D-562F-422E-9A8B-6EBBC6475B9C}" srcOrd="8" destOrd="0" presId="urn:microsoft.com/office/officeart/2005/8/layout/hChevron3"/>
    <dgm:cxn modelId="{4877B736-DAB9-4C3A-8B92-17A9E7A8D09E}" type="presParOf" srcId="{F1005ED9-2AC1-43BF-91E4-2A17B347AC1A}" destId="{CC783C34-A849-4412-909D-D3FD88FE59BA}" srcOrd="9" destOrd="0" presId="urn:microsoft.com/office/officeart/2005/8/layout/hChevron3"/>
    <dgm:cxn modelId="{1FC0186F-AC40-46D1-B571-2F71C8535636}"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F2196AA3-23D1-4967-9AC0-B2EEEA9BE374}" type="presOf" srcId="{5142D3A9-5739-4661-ABFB-862D967CA231}" destId="{F1005ED9-2AC1-43BF-91E4-2A17B347AC1A}"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0E64503C-4CA3-4684-8BC3-3C1C000AF449}" type="presOf" srcId="{01073E20-46F2-48EE-9087-F98DA95A6325}" destId="{84C4943A-E80F-4AC5-88DF-CC6C0CBCCC38}" srcOrd="0" destOrd="0" presId="urn:microsoft.com/office/officeart/2005/8/layout/hChevron3"/>
    <dgm:cxn modelId="{A97A88D4-FD0A-49E7-A9EF-D888A67B9703}" type="presOf" srcId="{86BC7797-A518-4648-B5EA-52E6581F56CF}" destId="{34BD397B-1A39-4CAA-8CD8-A565B183D53D}"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1BC78AEF-BE0B-41FE-B24B-49EDCD409187}" type="presOf" srcId="{28B05722-5DA8-4E82-8B1D-359F1E707293}" destId="{28DACE30-B1FB-4E46-9800-D47DF095E7C4}"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AC44B0F3-7328-4BBC-89CF-B646F3842D5A}" type="presOf" srcId="{EDAA1E35-EFA3-4CBA-96E4-20F69DC08953}" destId="{1C514283-BEAC-4D68-97C1-85EAEA87B1E2}"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BB3B51AB-165E-4C7E-AA17-C494B395D873}" type="presOf" srcId="{60AD7A1D-FB0F-443F-A9E5-5CE1D415ED1E}" destId="{EFEFE17D-562F-422E-9A8B-6EBBC6475B9C}"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8799FC19-F8AE-4F54-8899-357278BEAFA3}" type="presOf" srcId="{B2B6B42C-ABCC-4B52-B9F5-FE1E822C42EC}" destId="{28477D48-2258-423E-A969-AA8AEC15BDD1}" srcOrd="0" destOrd="0" presId="urn:microsoft.com/office/officeart/2005/8/layout/hChevron3"/>
    <dgm:cxn modelId="{16E1F34A-CB68-4AC1-A02A-C381825157EE}" type="presParOf" srcId="{F1005ED9-2AC1-43BF-91E4-2A17B347AC1A}" destId="{84C4943A-E80F-4AC5-88DF-CC6C0CBCCC38}" srcOrd="0" destOrd="0" presId="urn:microsoft.com/office/officeart/2005/8/layout/hChevron3"/>
    <dgm:cxn modelId="{F9DC89A5-7F0D-4305-8ED9-59FA2CB1AB96}" type="presParOf" srcId="{F1005ED9-2AC1-43BF-91E4-2A17B347AC1A}" destId="{B65E157A-B99B-4B6D-BA9B-CA50EEADD8B7}" srcOrd="1" destOrd="0" presId="urn:microsoft.com/office/officeart/2005/8/layout/hChevron3"/>
    <dgm:cxn modelId="{5A84C95A-B9E5-4FDE-8B99-ECBCCB1C135B}" type="presParOf" srcId="{F1005ED9-2AC1-43BF-91E4-2A17B347AC1A}" destId="{28DACE30-B1FB-4E46-9800-D47DF095E7C4}" srcOrd="2" destOrd="0" presId="urn:microsoft.com/office/officeart/2005/8/layout/hChevron3"/>
    <dgm:cxn modelId="{B1FC7D8A-DDF9-42EB-AFCC-64B02A1B76C9}" type="presParOf" srcId="{F1005ED9-2AC1-43BF-91E4-2A17B347AC1A}" destId="{F3533C64-0F1A-4B66-9EE5-BE9D2BA4D592}" srcOrd="3" destOrd="0" presId="urn:microsoft.com/office/officeart/2005/8/layout/hChevron3"/>
    <dgm:cxn modelId="{E3B700BA-1EF5-4255-B718-857FAFDC05BE}" type="presParOf" srcId="{F1005ED9-2AC1-43BF-91E4-2A17B347AC1A}" destId="{34BD397B-1A39-4CAA-8CD8-A565B183D53D}" srcOrd="4" destOrd="0" presId="urn:microsoft.com/office/officeart/2005/8/layout/hChevron3"/>
    <dgm:cxn modelId="{0C3555ED-D24B-4774-8141-69D7C97245F6}" type="presParOf" srcId="{F1005ED9-2AC1-43BF-91E4-2A17B347AC1A}" destId="{389ACE94-9087-4132-A7D7-1C4E7AA8393A}" srcOrd="5" destOrd="0" presId="urn:microsoft.com/office/officeart/2005/8/layout/hChevron3"/>
    <dgm:cxn modelId="{35188809-6C88-4879-AF0A-33A785675D3C}" type="presParOf" srcId="{F1005ED9-2AC1-43BF-91E4-2A17B347AC1A}" destId="{1C514283-BEAC-4D68-97C1-85EAEA87B1E2}" srcOrd="6" destOrd="0" presId="urn:microsoft.com/office/officeart/2005/8/layout/hChevron3"/>
    <dgm:cxn modelId="{3105DFA3-BCD5-4367-9AFE-2B9186B3D50D}" type="presParOf" srcId="{F1005ED9-2AC1-43BF-91E4-2A17B347AC1A}" destId="{333FDC1D-108D-456B-B82D-8F5E7C1CF085}" srcOrd="7" destOrd="0" presId="urn:microsoft.com/office/officeart/2005/8/layout/hChevron3"/>
    <dgm:cxn modelId="{36513512-5285-4CA7-B4A1-3CF9959D705E}" type="presParOf" srcId="{F1005ED9-2AC1-43BF-91E4-2A17B347AC1A}" destId="{EFEFE17D-562F-422E-9A8B-6EBBC6475B9C}" srcOrd="8" destOrd="0" presId="urn:microsoft.com/office/officeart/2005/8/layout/hChevron3"/>
    <dgm:cxn modelId="{66914D33-85F6-4419-B379-84F9B737A09B}" type="presParOf" srcId="{F1005ED9-2AC1-43BF-91E4-2A17B347AC1A}" destId="{CC783C34-A849-4412-909D-D3FD88FE59BA}" srcOrd="9" destOrd="0" presId="urn:microsoft.com/office/officeart/2005/8/layout/hChevron3"/>
    <dgm:cxn modelId="{3976DB54-08C4-44D9-BEAE-926583C07952}"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03E066F7-8C6B-4C26-9A78-68C30EE5E2ED}" type="presOf" srcId="{60AD7A1D-FB0F-443F-A9E5-5CE1D415ED1E}" destId="{EFEFE17D-562F-422E-9A8B-6EBBC6475B9C}"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832C1F04-47F8-4C8B-9B8E-BC921CA1FEAC}" type="presOf" srcId="{86BC7797-A518-4648-B5EA-52E6581F56CF}" destId="{34BD397B-1A39-4CAA-8CD8-A565B183D53D}" srcOrd="0" destOrd="0" presId="urn:microsoft.com/office/officeart/2005/8/layout/hChevron3"/>
    <dgm:cxn modelId="{2A95B82A-4028-4C33-AFC8-8B96F215E909}" type="presOf" srcId="{EDAA1E35-EFA3-4CBA-96E4-20F69DC08953}" destId="{1C514283-BEAC-4D68-97C1-85EAEA87B1E2}"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F88ACC93-27AE-425D-90AE-98EA613089BE}" type="presOf" srcId="{28B05722-5DA8-4E82-8B1D-359F1E707293}" destId="{28DACE30-B1FB-4E46-9800-D47DF095E7C4}"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E509BEEB-6DCC-4709-895E-E96455F4C1A3}" type="presOf" srcId="{01073E20-46F2-48EE-9087-F98DA95A6325}" destId="{84C4943A-E80F-4AC5-88DF-CC6C0CBCCC38}" srcOrd="0" destOrd="0" presId="urn:microsoft.com/office/officeart/2005/8/layout/hChevron3"/>
    <dgm:cxn modelId="{F82C4F45-D93A-4B43-8A51-4B82D4274133}" type="presOf" srcId="{5142D3A9-5739-4661-ABFB-862D967CA231}" destId="{F1005ED9-2AC1-43BF-91E4-2A17B347AC1A}"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FDDDDDCC-3B85-4827-A305-82DA7520F68A}" type="presOf" srcId="{B2B6B42C-ABCC-4B52-B9F5-FE1E822C42EC}" destId="{28477D48-2258-423E-A969-AA8AEC15BDD1}" srcOrd="0" destOrd="0" presId="urn:microsoft.com/office/officeart/2005/8/layout/hChevron3"/>
    <dgm:cxn modelId="{BC2B33BD-64AF-4A24-B145-E287B30E4AF5}" type="presParOf" srcId="{F1005ED9-2AC1-43BF-91E4-2A17B347AC1A}" destId="{84C4943A-E80F-4AC5-88DF-CC6C0CBCCC38}" srcOrd="0" destOrd="0" presId="urn:microsoft.com/office/officeart/2005/8/layout/hChevron3"/>
    <dgm:cxn modelId="{A34DDDE7-43E1-423E-8163-E1B0621B4129}" type="presParOf" srcId="{F1005ED9-2AC1-43BF-91E4-2A17B347AC1A}" destId="{B65E157A-B99B-4B6D-BA9B-CA50EEADD8B7}" srcOrd="1" destOrd="0" presId="urn:microsoft.com/office/officeart/2005/8/layout/hChevron3"/>
    <dgm:cxn modelId="{D7F25A38-7888-43C3-AE7F-80B36CD0E94C}" type="presParOf" srcId="{F1005ED9-2AC1-43BF-91E4-2A17B347AC1A}" destId="{28DACE30-B1FB-4E46-9800-D47DF095E7C4}" srcOrd="2" destOrd="0" presId="urn:microsoft.com/office/officeart/2005/8/layout/hChevron3"/>
    <dgm:cxn modelId="{70E41258-A83C-4FC7-A9F8-C40D233232D9}" type="presParOf" srcId="{F1005ED9-2AC1-43BF-91E4-2A17B347AC1A}" destId="{F3533C64-0F1A-4B66-9EE5-BE9D2BA4D592}" srcOrd="3" destOrd="0" presId="urn:microsoft.com/office/officeart/2005/8/layout/hChevron3"/>
    <dgm:cxn modelId="{881CC96F-D869-4662-A447-08FC0B76AD63}" type="presParOf" srcId="{F1005ED9-2AC1-43BF-91E4-2A17B347AC1A}" destId="{34BD397B-1A39-4CAA-8CD8-A565B183D53D}" srcOrd="4" destOrd="0" presId="urn:microsoft.com/office/officeart/2005/8/layout/hChevron3"/>
    <dgm:cxn modelId="{3044AEF0-CDA1-472C-85B6-A9320CEC2E1D}" type="presParOf" srcId="{F1005ED9-2AC1-43BF-91E4-2A17B347AC1A}" destId="{389ACE94-9087-4132-A7D7-1C4E7AA8393A}" srcOrd="5" destOrd="0" presId="urn:microsoft.com/office/officeart/2005/8/layout/hChevron3"/>
    <dgm:cxn modelId="{912E9CF7-0A71-4E2B-8EAD-38D1976DBFEA}" type="presParOf" srcId="{F1005ED9-2AC1-43BF-91E4-2A17B347AC1A}" destId="{1C514283-BEAC-4D68-97C1-85EAEA87B1E2}" srcOrd="6" destOrd="0" presId="urn:microsoft.com/office/officeart/2005/8/layout/hChevron3"/>
    <dgm:cxn modelId="{AC73F8B1-B5D6-4351-B3AD-F0D214E32E49}" type="presParOf" srcId="{F1005ED9-2AC1-43BF-91E4-2A17B347AC1A}" destId="{333FDC1D-108D-456B-B82D-8F5E7C1CF085}" srcOrd="7" destOrd="0" presId="urn:microsoft.com/office/officeart/2005/8/layout/hChevron3"/>
    <dgm:cxn modelId="{BB9B0DEB-9A52-468A-9B50-6B01517BDA5B}" type="presParOf" srcId="{F1005ED9-2AC1-43BF-91E4-2A17B347AC1A}" destId="{EFEFE17D-562F-422E-9A8B-6EBBC6475B9C}" srcOrd="8" destOrd="0" presId="urn:microsoft.com/office/officeart/2005/8/layout/hChevron3"/>
    <dgm:cxn modelId="{870AE471-C864-4BCE-A4CA-1259DFA594C3}" type="presParOf" srcId="{F1005ED9-2AC1-43BF-91E4-2A17B347AC1A}" destId="{CC783C34-A849-4412-909D-D3FD88FE59BA}" srcOrd="9" destOrd="0" presId="urn:microsoft.com/office/officeart/2005/8/layout/hChevron3"/>
    <dgm:cxn modelId="{BEB0538E-0BC4-4E91-9314-0B11FE8F0C76}"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FF07FF1C-001A-41B5-B6CC-7E172D265478}" type="presOf" srcId="{86BC7797-A518-4648-B5EA-52E6581F56CF}" destId="{34BD397B-1A39-4CAA-8CD8-A565B183D53D}" srcOrd="0" destOrd="0" presId="urn:microsoft.com/office/officeart/2005/8/layout/hChevron3"/>
    <dgm:cxn modelId="{5A616A7F-8F7C-48F7-AAD8-0723E0EC01F2}" type="presOf" srcId="{B2B6B42C-ABCC-4B52-B9F5-FE1E822C42EC}" destId="{28477D48-2258-423E-A969-AA8AEC15BDD1}"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AE4E30D2-C214-44C3-8D74-AEFD2192E537}" type="presOf" srcId="{5142D3A9-5739-4661-ABFB-862D967CA231}" destId="{F1005ED9-2AC1-43BF-91E4-2A17B347AC1A}"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B538A653-164A-45C5-AC7E-11DCF26CD9E1}" srcId="{5142D3A9-5739-4661-ABFB-862D967CA231}" destId="{EDAA1E35-EFA3-4CBA-96E4-20F69DC08953}" srcOrd="3" destOrd="0" parTransId="{F4D79474-BD83-49A6-BB45-732F2C1BCECC}" sibTransId="{013CED7C-1F49-4C1F-B2F2-59DF97A50DAE}"/>
    <dgm:cxn modelId="{51304AA5-CB88-42FD-A320-F1E936ADE03B}" type="presOf" srcId="{60AD7A1D-FB0F-443F-A9E5-5CE1D415ED1E}" destId="{EFEFE17D-562F-422E-9A8B-6EBBC6475B9C}"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7CA8A0-D3DE-4AE7-9F0F-7F269AF8C20F}" type="presOf" srcId="{01073E20-46F2-48EE-9087-F98DA95A6325}" destId="{84C4943A-E80F-4AC5-88DF-CC6C0CBCCC38}" srcOrd="0" destOrd="0" presId="urn:microsoft.com/office/officeart/2005/8/layout/hChevron3"/>
    <dgm:cxn modelId="{44B77D64-2879-4DD5-9BF9-481A0AB397D0}" type="presOf" srcId="{EDAA1E35-EFA3-4CBA-96E4-20F69DC08953}" destId="{1C514283-BEAC-4D68-97C1-85EAEA87B1E2}"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99E0D9F4-C262-4EA2-905B-704AD01D48EB}" type="presOf" srcId="{28B05722-5DA8-4E82-8B1D-359F1E707293}" destId="{28DACE30-B1FB-4E46-9800-D47DF095E7C4}" srcOrd="0" destOrd="0" presId="urn:microsoft.com/office/officeart/2005/8/layout/hChevron3"/>
    <dgm:cxn modelId="{C5F69DF9-797A-437C-B1EB-6DD3D843FE74}" type="presParOf" srcId="{F1005ED9-2AC1-43BF-91E4-2A17B347AC1A}" destId="{84C4943A-E80F-4AC5-88DF-CC6C0CBCCC38}" srcOrd="0" destOrd="0" presId="urn:microsoft.com/office/officeart/2005/8/layout/hChevron3"/>
    <dgm:cxn modelId="{9EF55DAF-6428-487F-A625-FFB184858312}" type="presParOf" srcId="{F1005ED9-2AC1-43BF-91E4-2A17B347AC1A}" destId="{B65E157A-B99B-4B6D-BA9B-CA50EEADD8B7}" srcOrd="1" destOrd="0" presId="urn:microsoft.com/office/officeart/2005/8/layout/hChevron3"/>
    <dgm:cxn modelId="{78BCAFA4-BE36-4E95-9D79-5F1D87874DC6}" type="presParOf" srcId="{F1005ED9-2AC1-43BF-91E4-2A17B347AC1A}" destId="{28DACE30-B1FB-4E46-9800-D47DF095E7C4}" srcOrd="2" destOrd="0" presId="urn:microsoft.com/office/officeart/2005/8/layout/hChevron3"/>
    <dgm:cxn modelId="{EC18E5C0-BF09-4775-854F-645701169862}" type="presParOf" srcId="{F1005ED9-2AC1-43BF-91E4-2A17B347AC1A}" destId="{F3533C64-0F1A-4B66-9EE5-BE9D2BA4D592}" srcOrd="3" destOrd="0" presId="urn:microsoft.com/office/officeart/2005/8/layout/hChevron3"/>
    <dgm:cxn modelId="{67848610-050B-412C-B9AD-D738351040C1}" type="presParOf" srcId="{F1005ED9-2AC1-43BF-91E4-2A17B347AC1A}" destId="{34BD397B-1A39-4CAA-8CD8-A565B183D53D}" srcOrd="4" destOrd="0" presId="urn:microsoft.com/office/officeart/2005/8/layout/hChevron3"/>
    <dgm:cxn modelId="{C2148298-5655-48F5-9E97-847FBD7FBC28}" type="presParOf" srcId="{F1005ED9-2AC1-43BF-91E4-2A17B347AC1A}" destId="{389ACE94-9087-4132-A7D7-1C4E7AA8393A}" srcOrd="5" destOrd="0" presId="urn:microsoft.com/office/officeart/2005/8/layout/hChevron3"/>
    <dgm:cxn modelId="{6CAFF431-3FE6-40DD-84BC-B83C981A51D6}" type="presParOf" srcId="{F1005ED9-2AC1-43BF-91E4-2A17B347AC1A}" destId="{1C514283-BEAC-4D68-97C1-85EAEA87B1E2}" srcOrd="6" destOrd="0" presId="urn:microsoft.com/office/officeart/2005/8/layout/hChevron3"/>
    <dgm:cxn modelId="{9B8EDBD1-3F44-49B5-9EC4-25F06914B65D}" type="presParOf" srcId="{F1005ED9-2AC1-43BF-91E4-2A17B347AC1A}" destId="{333FDC1D-108D-456B-B82D-8F5E7C1CF085}" srcOrd="7" destOrd="0" presId="urn:microsoft.com/office/officeart/2005/8/layout/hChevron3"/>
    <dgm:cxn modelId="{D4DA7E2A-3299-4D64-847A-015C5F7B4901}" type="presParOf" srcId="{F1005ED9-2AC1-43BF-91E4-2A17B347AC1A}" destId="{EFEFE17D-562F-422E-9A8B-6EBBC6475B9C}" srcOrd="8" destOrd="0" presId="urn:microsoft.com/office/officeart/2005/8/layout/hChevron3"/>
    <dgm:cxn modelId="{816BDC56-C48C-4CFC-8901-F5A3C43910A6}" type="presParOf" srcId="{F1005ED9-2AC1-43BF-91E4-2A17B347AC1A}" destId="{CC783C34-A849-4412-909D-D3FD88FE59BA}" srcOrd="9" destOrd="0" presId="urn:microsoft.com/office/officeart/2005/8/layout/hChevron3"/>
    <dgm:cxn modelId="{8153C1A8-F2C7-4614-94F0-08330CDDD106}"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062A5D23-B6EE-4DE6-AAE8-B6CB0BD7A1B5}" type="doc">
      <dgm:prSet loTypeId="urn:microsoft.com/office/officeart/2005/8/layout/hierarchy2" loCatId="hierarchy" qsTypeId="urn:microsoft.com/office/officeart/2005/8/quickstyle/simple3" qsCatId="simple" csTypeId="urn:microsoft.com/office/officeart/2005/8/colors/colorful4" csCatId="colorful" phldr="1"/>
      <dgm:spPr/>
      <dgm:t>
        <a:bodyPr/>
        <a:lstStyle/>
        <a:p>
          <a:endParaRPr lang="es-EC"/>
        </a:p>
      </dgm:t>
    </dgm:pt>
    <dgm:pt modelId="{A30E968F-A6E6-4F5B-871E-68598C4B4194}">
      <dgm:prSet phldrT="[Texto]" custT="1"/>
      <dgm:spPr/>
      <dgm:t>
        <a:bodyPr/>
        <a:lstStyle/>
        <a:p>
          <a:r>
            <a:rPr lang="es-EC" sz="1400" dirty="0" smtClean="0">
              <a:latin typeface="Times New Roman" pitchFamily="18" charset="0"/>
              <a:cs typeface="Times New Roman" pitchFamily="18" charset="0"/>
            </a:rPr>
            <a:t>Conjunto 1</a:t>
          </a:r>
          <a:endParaRPr lang="es-EC" sz="1400" dirty="0">
            <a:latin typeface="Times New Roman" pitchFamily="18" charset="0"/>
            <a:cs typeface="Times New Roman" pitchFamily="18" charset="0"/>
          </a:endParaRPr>
        </a:p>
      </dgm:t>
    </dgm:pt>
    <dgm:pt modelId="{E94648CD-6D4C-4669-B285-94A51447A698}" type="parTrans" cxnId="{9CCDCB66-AA1B-4A4F-BF69-FC5FD25CD6CE}">
      <dgm:prSet/>
      <dgm:spPr/>
      <dgm:t>
        <a:bodyPr/>
        <a:lstStyle/>
        <a:p>
          <a:endParaRPr lang="es-EC"/>
        </a:p>
      </dgm:t>
    </dgm:pt>
    <dgm:pt modelId="{026FBE08-290E-42A4-BDA1-C0BB96881173}" type="sibTrans" cxnId="{9CCDCB66-AA1B-4A4F-BF69-FC5FD25CD6CE}">
      <dgm:prSet/>
      <dgm:spPr/>
      <dgm:t>
        <a:bodyPr/>
        <a:lstStyle/>
        <a:p>
          <a:endParaRPr lang="es-EC"/>
        </a:p>
      </dgm:t>
    </dgm:pt>
    <dgm:pt modelId="{E1DA3A05-2D35-490E-93DB-BD44FC7A245A}">
      <dgm:prSet phldrT="[Texto]" custT="1"/>
      <dgm:spPr/>
      <dgm:t>
        <a:bodyPr/>
        <a:lstStyle/>
        <a:p>
          <a:r>
            <a:rPr lang="es-EC" sz="1400" dirty="0" smtClean="0">
              <a:latin typeface="Times New Roman" pitchFamily="18" charset="0"/>
              <a:cs typeface="Times New Roman" pitchFamily="18" charset="0"/>
            </a:rPr>
            <a:t>Conjunto 2</a:t>
          </a:r>
          <a:endParaRPr lang="es-EC" sz="1400" dirty="0">
            <a:latin typeface="Times New Roman" pitchFamily="18" charset="0"/>
            <a:cs typeface="Times New Roman" pitchFamily="18" charset="0"/>
          </a:endParaRPr>
        </a:p>
      </dgm:t>
    </dgm:pt>
    <dgm:pt modelId="{CABF9B9B-E32F-4E89-9CD2-B615F32E5644}" type="parTrans" cxnId="{079FBAEE-1F78-4924-81C4-734AD7C61F5E}">
      <dgm:prSet/>
      <dgm:spPr/>
      <dgm:t>
        <a:bodyPr/>
        <a:lstStyle/>
        <a:p>
          <a:endParaRPr lang="es-EC"/>
        </a:p>
      </dgm:t>
    </dgm:pt>
    <dgm:pt modelId="{95A72C92-E440-467D-BAB4-79A74E95ED33}" type="sibTrans" cxnId="{079FBAEE-1F78-4924-81C4-734AD7C61F5E}">
      <dgm:prSet/>
      <dgm:spPr/>
      <dgm:t>
        <a:bodyPr/>
        <a:lstStyle/>
        <a:p>
          <a:endParaRPr lang="es-EC"/>
        </a:p>
      </dgm:t>
    </dgm:pt>
    <dgm:pt modelId="{36E48366-B30A-4372-91E8-83D68FD9FF69}">
      <dgm:prSet phldrT="[Texto]" custT="1"/>
      <dgm:spPr/>
      <dgm:t>
        <a:bodyPr/>
        <a:lstStyle/>
        <a:p>
          <a:r>
            <a:rPr lang="es-EC" sz="1400" dirty="0" smtClean="0">
              <a:latin typeface="Times New Roman" pitchFamily="18" charset="0"/>
              <a:cs typeface="Times New Roman" pitchFamily="18" charset="0"/>
            </a:rPr>
            <a:t>90% de confianza</a:t>
          </a:r>
          <a:endParaRPr lang="es-EC" sz="1400" dirty="0">
            <a:latin typeface="Times New Roman" pitchFamily="18" charset="0"/>
            <a:cs typeface="Times New Roman" pitchFamily="18" charset="0"/>
          </a:endParaRPr>
        </a:p>
      </dgm:t>
    </dgm:pt>
    <dgm:pt modelId="{D0D2DC1C-28C7-47B5-A849-11D32DF6B3BF}" type="parTrans" cxnId="{B151CDE0-A5D7-4EBD-A534-51B4BFBF0CF8}">
      <dgm:prSet/>
      <dgm:spPr/>
      <dgm:t>
        <a:bodyPr/>
        <a:lstStyle/>
        <a:p>
          <a:endParaRPr lang="es-EC"/>
        </a:p>
      </dgm:t>
    </dgm:pt>
    <dgm:pt modelId="{3F3F1FFB-1712-4EF5-B2A6-3B34C1C1CC31}" type="sibTrans" cxnId="{B151CDE0-A5D7-4EBD-A534-51B4BFBF0CF8}">
      <dgm:prSet/>
      <dgm:spPr/>
      <dgm:t>
        <a:bodyPr/>
        <a:lstStyle/>
        <a:p>
          <a:endParaRPr lang="es-EC"/>
        </a:p>
      </dgm:t>
    </dgm:pt>
    <dgm:pt modelId="{694809FC-128E-4A2D-84B0-BD46E7548390}">
      <dgm:prSet phldrT="[Texto]" custT="1"/>
      <dgm:spPr/>
      <dgm:t>
        <a:bodyPr/>
        <a:lstStyle/>
        <a:p>
          <a:r>
            <a:rPr lang="es-EC" sz="1400" dirty="0" smtClean="0">
              <a:latin typeface="Times New Roman" pitchFamily="18" charset="0"/>
              <a:cs typeface="Times New Roman" pitchFamily="18" charset="0"/>
            </a:rPr>
            <a:t>0,291 m</a:t>
          </a:r>
          <a:endParaRPr lang="es-EC" sz="1400" dirty="0">
            <a:latin typeface="Times New Roman" pitchFamily="18" charset="0"/>
            <a:cs typeface="Times New Roman" pitchFamily="18" charset="0"/>
          </a:endParaRPr>
        </a:p>
      </dgm:t>
    </dgm:pt>
    <dgm:pt modelId="{D05BB7F5-B018-41CA-8678-9527E9FA2024}" type="parTrans" cxnId="{C8C178D8-63CB-45F5-B5EA-0772DFB5B31D}">
      <dgm:prSet/>
      <dgm:spPr/>
      <dgm:t>
        <a:bodyPr/>
        <a:lstStyle/>
        <a:p>
          <a:endParaRPr lang="es-EC"/>
        </a:p>
      </dgm:t>
    </dgm:pt>
    <dgm:pt modelId="{4CBD6081-B48F-455D-8E1B-1E8536B9EF8C}" type="sibTrans" cxnId="{C8C178D8-63CB-45F5-B5EA-0772DFB5B31D}">
      <dgm:prSet/>
      <dgm:spPr/>
      <dgm:t>
        <a:bodyPr/>
        <a:lstStyle/>
        <a:p>
          <a:endParaRPr lang="es-EC"/>
        </a:p>
      </dgm:t>
    </dgm:pt>
    <dgm:pt modelId="{9A841269-E55C-405C-B763-3056C2A6A83B}">
      <dgm:prSet phldrT="[Texto]" custT="1"/>
      <dgm:spPr/>
      <dgm:t>
        <a:bodyPr/>
        <a:lstStyle/>
        <a:p>
          <a:r>
            <a:rPr lang="es-EC" sz="1400" dirty="0" smtClean="0">
              <a:latin typeface="Times New Roman" pitchFamily="18" charset="0"/>
              <a:cs typeface="Times New Roman" pitchFamily="18" charset="0"/>
            </a:rPr>
            <a:t>95% de  confianza</a:t>
          </a:r>
          <a:endParaRPr lang="es-EC" sz="1400" dirty="0">
            <a:latin typeface="Times New Roman" pitchFamily="18" charset="0"/>
            <a:cs typeface="Times New Roman" pitchFamily="18" charset="0"/>
          </a:endParaRPr>
        </a:p>
      </dgm:t>
    </dgm:pt>
    <dgm:pt modelId="{15558AE4-3771-4F58-AD4A-E2D0D2A014C7}" type="parTrans" cxnId="{57204EBB-3F0C-4417-B78C-1035F81C6A9C}">
      <dgm:prSet/>
      <dgm:spPr/>
      <dgm:t>
        <a:bodyPr/>
        <a:lstStyle/>
        <a:p>
          <a:endParaRPr lang="es-EC"/>
        </a:p>
      </dgm:t>
    </dgm:pt>
    <dgm:pt modelId="{D1ECE3F6-35A8-4500-A015-296405E78CB0}" type="sibTrans" cxnId="{57204EBB-3F0C-4417-B78C-1035F81C6A9C}">
      <dgm:prSet/>
      <dgm:spPr/>
      <dgm:t>
        <a:bodyPr/>
        <a:lstStyle/>
        <a:p>
          <a:endParaRPr lang="es-EC"/>
        </a:p>
      </dgm:t>
    </dgm:pt>
    <dgm:pt modelId="{6CD73FAA-2506-4A62-8C0E-3806D9BA1FBC}">
      <dgm:prSet phldrT="[Texto]" custT="1"/>
      <dgm:spPr/>
      <dgm:t>
        <a:bodyPr/>
        <a:lstStyle/>
        <a:p>
          <a:r>
            <a:rPr lang="es-EC" sz="1400" dirty="0" smtClean="0">
              <a:latin typeface="Times New Roman" pitchFamily="18" charset="0"/>
              <a:cs typeface="Times New Roman" pitchFamily="18" charset="0"/>
            </a:rPr>
            <a:t>90% de confianza</a:t>
          </a:r>
          <a:endParaRPr lang="es-EC" sz="1400" dirty="0">
            <a:latin typeface="Times New Roman" pitchFamily="18" charset="0"/>
            <a:cs typeface="Times New Roman" pitchFamily="18" charset="0"/>
          </a:endParaRPr>
        </a:p>
      </dgm:t>
    </dgm:pt>
    <dgm:pt modelId="{408B6EC6-D409-40E6-B0BE-55CE90F0A286}" type="parTrans" cxnId="{C209B997-6219-4151-831F-81B6F91D7271}">
      <dgm:prSet/>
      <dgm:spPr/>
      <dgm:t>
        <a:bodyPr/>
        <a:lstStyle/>
        <a:p>
          <a:endParaRPr lang="es-EC"/>
        </a:p>
      </dgm:t>
    </dgm:pt>
    <dgm:pt modelId="{09657309-87B1-4D6E-92D0-DE0214A6FD42}" type="sibTrans" cxnId="{C209B997-6219-4151-831F-81B6F91D7271}">
      <dgm:prSet/>
      <dgm:spPr/>
      <dgm:t>
        <a:bodyPr/>
        <a:lstStyle/>
        <a:p>
          <a:endParaRPr lang="es-EC"/>
        </a:p>
      </dgm:t>
    </dgm:pt>
    <dgm:pt modelId="{2C55375B-8D1E-4CB8-A945-E2993DA70CE3}">
      <dgm:prSet phldrT="[Texto]" custT="1"/>
      <dgm:spPr/>
      <dgm:t>
        <a:bodyPr/>
        <a:lstStyle/>
        <a:p>
          <a:r>
            <a:rPr lang="es-EC" sz="1400" dirty="0" smtClean="0">
              <a:latin typeface="Times New Roman" pitchFamily="18" charset="0"/>
              <a:cs typeface="Times New Roman" pitchFamily="18" charset="0"/>
            </a:rPr>
            <a:t>0,333 m</a:t>
          </a:r>
          <a:endParaRPr lang="es-EC" sz="1400" dirty="0">
            <a:latin typeface="Times New Roman" pitchFamily="18" charset="0"/>
            <a:cs typeface="Times New Roman" pitchFamily="18" charset="0"/>
          </a:endParaRPr>
        </a:p>
      </dgm:t>
    </dgm:pt>
    <dgm:pt modelId="{B6CDAEE6-F751-4628-8C27-ED820C9D3A31}" type="parTrans" cxnId="{9D52E983-B33B-4EEA-8A6D-FFB0096EBA07}">
      <dgm:prSet/>
      <dgm:spPr/>
      <dgm:t>
        <a:bodyPr/>
        <a:lstStyle/>
        <a:p>
          <a:endParaRPr lang="es-EC"/>
        </a:p>
      </dgm:t>
    </dgm:pt>
    <dgm:pt modelId="{01DB4A12-FE17-4BDE-947F-102219A08213}" type="sibTrans" cxnId="{9D52E983-B33B-4EEA-8A6D-FFB0096EBA07}">
      <dgm:prSet/>
      <dgm:spPr/>
      <dgm:t>
        <a:bodyPr/>
        <a:lstStyle/>
        <a:p>
          <a:endParaRPr lang="es-EC"/>
        </a:p>
      </dgm:t>
    </dgm:pt>
    <dgm:pt modelId="{7ABBE637-3AB7-4254-89B9-028B490FFED3}">
      <dgm:prSet phldrT="[Texto]" custT="1"/>
      <dgm:spPr/>
      <dgm:t>
        <a:bodyPr/>
        <a:lstStyle/>
        <a:p>
          <a:r>
            <a:rPr lang="es-EC" sz="1400" dirty="0" smtClean="0">
              <a:latin typeface="Times New Roman" pitchFamily="18" charset="0"/>
              <a:cs typeface="Times New Roman" pitchFamily="18" charset="0"/>
            </a:rPr>
            <a:t>95% de  confianza</a:t>
          </a:r>
          <a:endParaRPr lang="es-EC" sz="1400" dirty="0">
            <a:latin typeface="Times New Roman" pitchFamily="18" charset="0"/>
            <a:cs typeface="Times New Roman" pitchFamily="18" charset="0"/>
          </a:endParaRPr>
        </a:p>
      </dgm:t>
    </dgm:pt>
    <dgm:pt modelId="{EE598FB7-0234-4E48-812F-EC98CD172C81}" type="parTrans" cxnId="{0366F299-80CF-4255-B5F8-77B00EA0CAAA}">
      <dgm:prSet/>
      <dgm:spPr/>
      <dgm:t>
        <a:bodyPr/>
        <a:lstStyle/>
        <a:p>
          <a:endParaRPr lang="es-EC"/>
        </a:p>
      </dgm:t>
    </dgm:pt>
    <dgm:pt modelId="{99458E1D-6D22-4F1D-87A3-33A55A0D926F}" type="sibTrans" cxnId="{0366F299-80CF-4255-B5F8-77B00EA0CAAA}">
      <dgm:prSet/>
      <dgm:spPr/>
      <dgm:t>
        <a:bodyPr/>
        <a:lstStyle/>
        <a:p>
          <a:endParaRPr lang="es-EC"/>
        </a:p>
      </dgm:t>
    </dgm:pt>
    <dgm:pt modelId="{2327D40B-F8FB-4619-8957-B8499DD33F62}">
      <dgm:prSet phldrT="[Texto]" custT="1"/>
      <dgm:spPr/>
      <dgm:t>
        <a:bodyPr/>
        <a:lstStyle/>
        <a:p>
          <a:r>
            <a:rPr lang="es-EC" sz="1400" dirty="0" smtClean="0">
              <a:latin typeface="Times New Roman" pitchFamily="18" charset="0"/>
              <a:cs typeface="Times New Roman" pitchFamily="18" charset="0"/>
            </a:rPr>
            <a:t>0,332 m</a:t>
          </a:r>
          <a:endParaRPr lang="es-EC" sz="1400" dirty="0">
            <a:latin typeface="Times New Roman" pitchFamily="18" charset="0"/>
            <a:cs typeface="Times New Roman" pitchFamily="18" charset="0"/>
          </a:endParaRPr>
        </a:p>
      </dgm:t>
    </dgm:pt>
    <dgm:pt modelId="{0AACE002-45A1-4A89-A6BC-7CB95B288C9C}" type="parTrans" cxnId="{3ED109D7-2A84-4265-861C-CC23BF9C038D}">
      <dgm:prSet/>
      <dgm:spPr/>
      <dgm:t>
        <a:bodyPr/>
        <a:lstStyle/>
        <a:p>
          <a:endParaRPr lang="es-EC"/>
        </a:p>
      </dgm:t>
    </dgm:pt>
    <dgm:pt modelId="{B4CBF083-96BE-412B-80FE-82F2AA1A6C77}" type="sibTrans" cxnId="{3ED109D7-2A84-4265-861C-CC23BF9C038D}">
      <dgm:prSet/>
      <dgm:spPr/>
      <dgm:t>
        <a:bodyPr/>
        <a:lstStyle/>
        <a:p>
          <a:endParaRPr lang="es-EC"/>
        </a:p>
      </dgm:t>
    </dgm:pt>
    <dgm:pt modelId="{68E93C4F-9EEA-4102-A4B0-941ACFC996D1}">
      <dgm:prSet phldrT="[Texto]" custT="1"/>
      <dgm:spPr/>
      <dgm:t>
        <a:bodyPr/>
        <a:lstStyle/>
        <a:p>
          <a:r>
            <a:rPr lang="es-EC" sz="1400" dirty="0" smtClean="0">
              <a:latin typeface="Times New Roman" pitchFamily="18" charset="0"/>
              <a:cs typeface="Times New Roman" pitchFamily="18" charset="0"/>
            </a:rPr>
            <a:t>0,38 m</a:t>
          </a:r>
          <a:endParaRPr lang="es-EC" sz="1400" dirty="0">
            <a:latin typeface="Times New Roman" pitchFamily="18" charset="0"/>
            <a:cs typeface="Times New Roman" pitchFamily="18" charset="0"/>
          </a:endParaRPr>
        </a:p>
      </dgm:t>
    </dgm:pt>
    <dgm:pt modelId="{C9E4F386-8BF4-484E-9BD0-13589DE44951}" type="parTrans" cxnId="{B9D8B4FF-CC6B-4CDF-9040-F9DAA4C632E6}">
      <dgm:prSet/>
      <dgm:spPr/>
      <dgm:t>
        <a:bodyPr/>
        <a:lstStyle/>
        <a:p>
          <a:endParaRPr lang="es-EC"/>
        </a:p>
      </dgm:t>
    </dgm:pt>
    <dgm:pt modelId="{57E159C5-CEC8-4BDE-BF00-0F9FB1604973}" type="sibTrans" cxnId="{B9D8B4FF-CC6B-4CDF-9040-F9DAA4C632E6}">
      <dgm:prSet/>
      <dgm:spPr/>
      <dgm:t>
        <a:bodyPr/>
        <a:lstStyle/>
        <a:p>
          <a:endParaRPr lang="es-EC"/>
        </a:p>
      </dgm:t>
    </dgm:pt>
    <dgm:pt modelId="{3EA01530-B0A9-415E-81FA-A5CF62EB181B}">
      <dgm:prSet phldrT="[Texto]" custT="1"/>
      <dgm:spPr/>
      <dgm:t>
        <a:bodyPr/>
        <a:lstStyle/>
        <a:p>
          <a:r>
            <a:rPr lang="es-EC" sz="1400" dirty="0" smtClean="0">
              <a:latin typeface="Times New Roman" pitchFamily="18" charset="0"/>
              <a:cs typeface="Times New Roman" pitchFamily="18" charset="0"/>
            </a:rPr>
            <a:t>Restitución</a:t>
          </a:r>
          <a:endParaRPr lang="es-EC" sz="1400" dirty="0">
            <a:latin typeface="Times New Roman" pitchFamily="18" charset="0"/>
            <a:cs typeface="Times New Roman" pitchFamily="18" charset="0"/>
          </a:endParaRPr>
        </a:p>
      </dgm:t>
    </dgm:pt>
    <dgm:pt modelId="{516DECDE-E7BB-4F42-B4D4-347EFAF06258}" type="parTrans" cxnId="{17B03B29-99D3-4DFB-96EF-BF279A8FB277}">
      <dgm:prSet/>
      <dgm:spPr/>
      <dgm:t>
        <a:bodyPr/>
        <a:lstStyle/>
        <a:p>
          <a:endParaRPr lang="es-EC"/>
        </a:p>
      </dgm:t>
    </dgm:pt>
    <dgm:pt modelId="{119B7FF3-3CE9-418A-B96D-84D760DBFEF2}" type="sibTrans" cxnId="{17B03B29-99D3-4DFB-96EF-BF279A8FB277}">
      <dgm:prSet/>
      <dgm:spPr/>
      <dgm:t>
        <a:bodyPr/>
        <a:lstStyle/>
        <a:p>
          <a:endParaRPr lang="es-EC"/>
        </a:p>
      </dgm:t>
    </dgm:pt>
    <dgm:pt modelId="{CE6475B4-17E8-4BFE-828A-9CE1F9FDEA30}">
      <dgm:prSet phldrT="[Texto]" custT="1"/>
      <dgm:spPr/>
      <dgm:t>
        <a:bodyPr/>
        <a:lstStyle/>
        <a:p>
          <a:r>
            <a:rPr lang="es-EC" sz="1400" dirty="0" smtClean="0">
              <a:latin typeface="Times New Roman" pitchFamily="18" charset="0"/>
              <a:cs typeface="Times New Roman" pitchFamily="18" charset="0"/>
            </a:rPr>
            <a:t>90% de confianza</a:t>
          </a:r>
          <a:endParaRPr lang="es-EC" sz="1400" dirty="0">
            <a:latin typeface="Times New Roman" pitchFamily="18" charset="0"/>
            <a:cs typeface="Times New Roman" pitchFamily="18" charset="0"/>
          </a:endParaRPr>
        </a:p>
      </dgm:t>
    </dgm:pt>
    <dgm:pt modelId="{9346C47F-AD98-4E36-9508-EF39DECD22AC}" type="parTrans" cxnId="{AFBA0F81-3AE4-442E-AB2E-8FF9617FD585}">
      <dgm:prSet/>
      <dgm:spPr/>
      <dgm:t>
        <a:bodyPr/>
        <a:lstStyle/>
        <a:p>
          <a:endParaRPr lang="es-EC"/>
        </a:p>
      </dgm:t>
    </dgm:pt>
    <dgm:pt modelId="{F7A9D65D-0256-4165-A7CA-E8A642F6FBD7}" type="sibTrans" cxnId="{AFBA0F81-3AE4-442E-AB2E-8FF9617FD585}">
      <dgm:prSet/>
      <dgm:spPr/>
      <dgm:t>
        <a:bodyPr/>
        <a:lstStyle/>
        <a:p>
          <a:endParaRPr lang="es-EC"/>
        </a:p>
      </dgm:t>
    </dgm:pt>
    <dgm:pt modelId="{6597916A-3165-45A8-A093-390790808112}">
      <dgm:prSet phldrT="[Texto]" custT="1"/>
      <dgm:spPr/>
      <dgm:t>
        <a:bodyPr/>
        <a:lstStyle/>
        <a:p>
          <a:r>
            <a:rPr lang="es-EC" sz="1400" dirty="0" smtClean="0">
              <a:latin typeface="Times New Roman" pitchFamily="18" charset="0"/>
              <a:cs typeface="Times New Roman" pitchFamily="18" charset="0"/>
            </a:rPr>
            <a:t>95% de confianza</a:t>
          </a:r>
          <a:endParaRPr lang="es-EC" sz="1400" dirty="0">
            <a:latin typeface="Times New Roman" pitchFamily="18" charset="0"/>
            <a:cs typeface="Times New Roman" pitchFamily="18" charset="0"/>
          </a:endParaRPr>
        </a:p>
      </dgm:t>
    </dgm:pt>
    <dgm:pt modelId="{269A1D74-6C62-4EC2-A336-047602C7D1B0}" type="parTrans" cxnId="{EF1E6DB1-C560-4BC7-AB49-94359914C0C7}">
      <dgm:prSet/>
      <dgm:spPr/>
      <dgm:t>
        <a:bodyPr/>
        <a:lstStyle/>
        <a:p>
          <a:endParaRPr lang="es-EC"/>
        </a:p>
      </dgm:t>
    </dgm:pt>
    <dgm:pt modelId="{C8580101-BEED-43FF-8AB6-D31048BA3853}" type="sibTrans" cxnId="{EF1E6DB1-C560-4BC7-AB49-94359914C0C7}">
      <dgm:prSet/>
      <dgm:spPr/>
      <dgm:t>
        <a:bodyPr/>
        <a:lstStyle/>
        <a:p>
          <a:endParaRPr lang="es-EC"/>
        </a:p>
      </dgm:t>
    </dgm:pt>
    <dgm:pt modelId="{59FBF474-D49E-440A-A675-FC30D8CB94A8}">
      <dgm:prSet phldrT="[Texto]" custT="1"/>
      <dgm:spPr/>
      <dgm:t>
        <a:bodyPr/>
        <a:lstStyle/>
        <a:p>
          <a:r>
            <a:rPr lang="es-EC" sz="1400" dirty="0" smtClean="0">
              <a:latin typeface="Times New Roman" pitchFamily="18" charset="0"/>
              <a:cs typeface="Times New Roman" pitchFamily="18" charset="0"/>
            </a:rPr>
            <a:t>0,816</a:t>
          </a:r>
          <a:endParaRPr lang="es-EC" sz="1400" dirty="0">
            <a:latin typeface="Times New Roman" pitchFamily="18" charset="0"/>
            <a:cs typeface="Times New Roman" pitchFamily="18" charset="0"/>
          </a:endParaRPr>
        </a:p>
      </dgm:t>
    </dgm:pt>
    <dgm:pt modelId="{BED94A93-42C0-47F4-A3F4-ACB40CD680A4}" type="parTrans" cxnId="{E403D45D-E0AF-4E9B-A7A5-D1762B442E3B}">
      <dgm:prSet/>
      <dgm:spPr/>
      <dgm:t>
        <a:bodyPr/>
        <a:lstStyle/>
        <a:p>
          <a:endParaRPr lang="es-EC"/>
        </a:p>
      </dgm:t>
    </dgm:pt>
    <dgm:pt modelId="{664B1EB7-4A01-4CFB-BE39-B2EA9A3142C9}" type="sibTrans" cxnId="{E403D45D-E0AF-4E9B-A7A5-D1762B442E3B}">
      <dgm:prSet/>
      <dgm:spPr/>
      <dgm:t>
        <a:bodyPr/>
        <a:lstStyle/>
        <a:p>
          <a:endParaRPr lang="es-EC"/>
        </a:p>
      </dgm:t>
    </dgm:pt>
    <dgm:pt modelId="{8B22CE02-4BA3-462E-9BA2-E1BED3099831}">
      <dgm:prSet phldrT="[Texto]" custT="1"/>
      <dgm:spPr/>
      <dgm:t>
        <a:bodyPr/>
        <a:lstStyle/>
        <a:p>
          <a:r>
            <a:rPr lang="es-EC" sz="1400" dirty="0" smtClean="0">
              <a:latin typeface="Times New Roman" pitchFamily="18" charset="0"/>
              <a:cs typeface="Times New Roman" pitchFamily="18" charset="0"/>
            </a:rPr>
            <a:t>0,93</a:t>
          </a:r>
          <a:endParaRPr lang="es-EC" sz="1400" dirty="0">
            <a:latin typeface="Times New Roman" pitchFamily="18" charset="0"/>
            <a:cs typeface="Times New Roman" pitchFamily="18" charset="0"/>
          </a:endParaRPr>
        </a:p>
      </dgm:t>
    </dgm:pt>
    <dgm:pt modelId="{E0331120-1BD9-47C8-A507-A89131CD8D8E}" type="parTrans" cxnId="{68A615BF-E5F6-407B-BFD8-6CF6D8D060A9}">
      <dgm:prSet/>
      <dgm:spPr/>
      <dgm:t>
        <a:bodyPr/>
        <a:lstStyle/>
        <a:p>
          <a:endParaRPr lang="es-EC"/>
        </a:p>
      </dgm:t>
    </dgm:pt>
    <dgm:pt modelId="{D9A1D977-1184-4B89-BB93-A19D15E24332}" type="sibTrans" cxnId="{68A615BF-E5F6-407B-BFD8-6CF6D8D060A9}">
      <dgm:prSet/>
      <dgm:spPr/>
      <dgm:t>
        <a:bodyPr/>
        <a:lstStyle/>
        <a:p>
          <a:endParaRPr lang="es-EC"/>
        </a:p>
      </dgm:t>
    </dgm:pt>
    <dgm:pt modelId="{32F8E816-0516-47DF-864E-D87C8E18A118}">
      <dgm:prSet phldrT="[Texto]" custT="1"/>
      <dgm:spPr/>
      <dgm:t>
        <a:bodyPr/>
        <a:lstStyle/>
        <a:p>
          <a:r>
            <a:rPr lang="es-EC" sz="1400" dirty="0" smtClean="0">
              <a:latin typeface="Times New Roman" pitchFamily="18" charset="0"/>
              <a:cs typeface="Times New Roman" pitchFamily="18" charset="0"/>
            </a:rPr>
            <a:t>Clase II</a:t>
          </a:r>
          <a:endParaRPr lang="es-EC" sz="1400" dirty="0">
            <a:latin typeface="Times New Roman" pitchFamily="18" charset="0"/>
            <a:cs typeface="Times New Roman" pitchFamily="18" charset="0"/>
          </a:endParaRPr>
        </a:p>
      </dgm:t>
    </dgm:pt>
    <dgm:pt modelId="{E30C1A99-E31B-44C3-A3BD-9D1C702DE8A3}" type="parTrans" cxnId="{572493F4-D7AD-44C3-A552-3CEBCCB9CDE6}">
      <dgm:prSet/>
      <dgm:spPr/>
      <dgm:t>
        <a:bodyPr/>
        <a:lstStyle/>
        <a:p>
          <a:endParaRPr lang="es-EC"/>
        </a:p>
      </dgm:t>
    </dgm:pt>
    <dgm:pt modelId="{202785C5-A66B-49AF-B5F4-C8DD5AA67667}" type="sibTrans" cxnId="{572493F4-D7AD-44C3-A552-3CEBCCB9CDE6}">
      <dgm:prSet/>
      <dgm:spPr/>
      <dgm:t>
        <a:bodyPr/>
        <a:lstStyle/>
        <a:p>
          <a:endParaRPr lang="es-EC"/>
        </a:p>
      </dgm:t>
    </dgm:pt>
    <dgm:pt modelId="{53DABC0B-7CD5-4C9F-AB83-88DB3F2AAAD0}">
      <dgm:prSet phldrT="[Texto]" custT="1"/>
      <dgm:spPr/>
      <dgm:t>
        <a:bodyPr/>
        <a:lstStyle/>
        <a:p>
          <a:r>
            <a:rPr lang="es-EC" sz="1400" dirty="0" smtClean="0">
              <a:latin typeface="Times New Roman" pitchFamily="18" charset="0"/>
              <a:cs typeface="Times New Roman" pitchFamily="18" charset="0"/>
            </a:rPr>
            <a:t>Clase III</a:t>
          </a:r>
          <a:endParaRPr lang="es-EC" sz="1400" dirty="0">
            <a:latin typeface="Times New Roman" pitchFamily="18" charset="0"/>
            <a:cs typeface="Times New Roman" pitchFamily="18" charset="0"/>
          </a:endParaRPr>
        </a:p>
      </dgm:t>
    </dgm:pt>
    <dgm:pt modelId="{88243F4C-067B-43D3-A827-09E9AC214F31}" type="parTrans" cxnId="{F392C3D2-E71E-41B6-A430-1F67C43B2E05}">
      <dgm:prSet/>
      <dgm:spPr/>
      <dgm:t>
        <a:bodyPr/>
        <a:lstStyle/>
        <a:p>
          <a:endParaRPr lang="es-EC"/>
        </a:p>
      </dgm:t>
    </dgm:pt>
    <dgm:pt modelId="{06400D47-6E26-4342-B097-91E8739DC9E3}" type="sibTrans" cxnId="{F392C3D2-E71E-41B6-A430-1F67C43B2E05}">
      <dgm:prSet/>
      <dgm:spPr/>
      <dgm:t>
        <a:bodyPr/>
        <a:lstStyle/>
        <a:p>
          <a:endParaRPr lang="es-EC"/>
        </a:p>
      </dgm:t>
    </dgm:pt>
    <dgm:pt modelId="{0DB268FE-E7DC-4CEF-AA8E-8A45C0850C46}">
      <dgm:prSet phldrT="[Texto]" custT="1"/>
      <dgm:spPr/>
      <dgm:t>
        <a:bodyPr/>
        <a:lstStyle/>
        <a:p>
          <a:r>
            <a:rPr lang="es-EC" sz="1400" dirty="0" smtClean="0">
              <a:latin typeface="Times New Roman" pitchFamily="18" charset="0"/>
              <a:cs typeface="Times New Roman" pitchFamily="18" charset="0"/>
            </a:rPr>
            <a:t>No aplica</a:t>
          </a:r>
          <a:endParaRPr lang="es-EC" sz="1400" dirty="0">
            <a:latin typeface="Times New Roman" pitchFamily="18" charset="0"/>
            <a:cs typeface="Times New Roman" pitchFamily="18" charset="0"/>
          </a:endParaRPr>
        </a:p>
      </dgm:t>
    </dgm:pt>
    <dgm:pt modelId="{0399D6A2-E319-4F52-B0DA-A01C1D463BB8}" type="parTrans" cxnId="{404E3DED-908E-4E55-B7CE-C55BD030B07A}">
      <dgm:prSet/>
      <dgm:spPr/>
      <dgm:t>
        <a:bodyPr/>
        <a:lstStyle/>
        <a:p>
          <a:endParaRPr lang="es-EC"/>
        </a:p>
      </dgm:t>
    </dgm:pt>
    <dgm:pt modelId="{CF88F981-9064-48C4-964D-16105FD8C5E4}" type="sibTrans" cxnId="{404E3DED-908E-4E55-B7CE-C55BD030B07A}">
      <dgm:prSet/>
      <dgm:spPr/>
      <dgm:t>
        <a:bodyPr/>
        <a:lstStyle/>
        <a:p>
          <a:endParaRPr lang="es-EC"/>
        </a:p>
      </dgm:t>
    </dgm:pt>
    <dgm:pt modelId="{ED4B8F54-F208-44DF-BBBD-25FA6B202924}">
      <dgm:prSet phldrT="[Texto]" custT="1"/>
      <dgm:spPr/>
      <dgm:t>
        <a:bodyPr/>
        <a:lstStyle/>
        <a:p>
          <a:pPr rtl="0"/>
          <a:r>
            <a:rPr lang="es-ES" sz="1400" u="none" strike="noStrike" dirty="0" smtClean="0">
              <a:effectLst/>
              <a:latin typeface="Times New Roman" panose="02020603050405020304" pitchFamily="18" charset="0"/>
              <a:cs typeface="Times New Roman" panose="02020603050405020304" pitchFamily="18" charset="0"/>
            </a:rPr>
            <a:t>Grado de mapeo de alta precisión</a:t>
          </a:r>
          <a:endParaRPr lang="es-EC" sz="1400" dirty="0">
            <a:latin typeface="Times New Roman" pitchFamily="18" charset="0"/>
            <a:cs typeface="Times New Roman" pitchFamily="18" charset="0"/>
          </a:endParaRPr>
        </a:p>
      </dgm:t>
    </dgm:pt>
    <dgm:pt modelId="{3E7C889B-E6E4-4CE8-8FC5-812F5780D180}" type="parTrans" cxnId="{8D2F89BC-8BF8-4DFF-BB49-6C9FA7E26C04}">
      <dgm:prSet/>
      <dgm:spPr/>
      <dgm:t>
        <a:bodyPr/>
        <a:lstStyle/>
        <a:p>
          <a:endParaRPr lang="es-EC"/>
        </a:p>
      </dgm:t>
    </dgm:pt>
    <dgm:pt modelId="{506A5A9B-CA10-4943-92B5-33B7F4415C62}" type="sibTrans" cxnId="{8D2F89BC-8BF8-4DFF-BB49-6C9FA7E26C04}">
      <dgm:prSet/>
      <dgm:spPr/>
      <dgm:t>
        <a:bodyPr/>
        <a:lstStyle/>
        <a:p>
          <a:endParaRPr lang="es-EC"/>
        </a:p>
      </dgm:t>
    </dgm:pt>
    <dgm:pt modelId="{A6FD0395-4E69-4756-8F1E-F32EF912CF79}">
      <dgm:prSet phldrT="[Texto]" custT="1"/>
      <dgm:spPr/>
      <dgm:t>
        <a:bodyPr/>
        <a:lstStyle/>
        <a:p>
          <a:pPr rtl="0"/>
          <a:r>
            <a:rPr lang="es-ES" sz="1400" u="none" strike="noStrike" dirty="0" smtClean="0">
              <a:effectLst/>
              <a:latin typeface="Times New Roman" panose="02020603050405020304" pitchFamily="18" charset="0"/>
              <a:cs typeface="Times New Roman" panose="02020603050405020304" pitchFamily="18" charset="0"/>
            </a:rPr>
            <a:t>Grado de visualización de menor precisión, adecuado para visualizar los datos</a:t>
          </a:r>
          <a:endParaRPr lang="es-EC" sz="1400" dirty="0">
            <a:latin typeface="Times New Roman" pitchFamily="18" charset="0"/>
            <a:cs typeface="Times New Roman" pitchFamily="18" charset="0"/>
          </a:endParaRPr>
        </a:p>
      </dgm:t>
    </dgm:pt>
    <dgm:pt modelId="{27BA551E-3CD2-44CF-9950-E3EFD4305E7B}" type="parTrans" cxnId="{9B127838-E589-4EA3-82AB-9A7CDFCCBB0F}">
      <dgm:prSet/>
      <dgm:spPr/>
      <dgm:t>
        <a:bodyPr/>
        <a:lstStyle/>
        <a:p>
          <a:endParaRPr lang="es-EC"/>
        </a:p>
      </dgm:t>
    </dgm:pt>
    <dgm:pt modelId="{830BF78A-905A-4C44-B81A-5FB9BCCBA7A3}" type="sibTrans" cxnId="{9B127838-E589-4EA3-82AB-9A7CDFCCBB0F}">
      <dgm:prSet/>
      <dgm:spPr/>
      <dgm:t>
        <a:bodyPr/>
        <a:lstStyle/>
        <a:p>
          <a:endParaRPr lang="es-EC"/>
        </a:p>
      </dgm:t>
    </dgm:pt>
    <dgm:pt modelId="{644E2DAB-D9D7-482D-A445-FEAC7F2FC477}" type="pres">
      <dgm:prSet presAssocID="{062A5D23-B6EE-4DE6-AAE8-B6CB0BD7A1B5}" presName="diagram" presStyleCnt="0">
        <dgm:presLayoutVars>
          <dgm:chPref val="1"/>
          <dgm:dir/>
          <dgm:animOne val="branch"/>
          <dgm:animLvl val="lvl"/>
          <dgm:resizeHandles val="exact"/>
        </dgm:presLayoutVars>
      </dgm:prSet>
      <dgm:spPr/>
      <dgm:t>
        <a:bodyPr/>
        <a:lstStyle/>
        <a:p>
          <a:endParaRPr lang="es-EC"/>
        </a:p>
      </dgm:t>
    </dgm:pt>
    <dgm:pt modelId="{B27CB255-D297-42F6-89D2-51D32BAC5FAB}" type="pres">
      <dgm:prSet presAssocID="{A30E968F-A6E6-4F5B-871E-68598C4B4194}" presName="root1" presStyleCnt="0"/>
      <dgm:spPr/>
    </dgm:pt>
    <dgm:pt modelId="{614FB33D-5E2E-45D9-8ADC-4BA44AD381AD}" type="pres">
      <dgm:prSet presAssocID="{A30E968F-A6E6-4F5B-871E-68598C4B4194}" presName="LevelOneTextNode" presStyleLbl="node0" presStyleIdx="0" presStyleCnt="3">
        <dgm:presLayoutVars>
          <dgm:chPref val="3"/>
        </dgm:presLayoutVars>
      </dgm:prSet>
      <dgm:spPr/>
      <dgm:t>
        <a:bodyPr/>
        <a:lstStyle/>
        <a:p>
          <a:endParaRPr lang="es-EC"/>
        </a:p>
      </dgm:t>
    </dgm:pt>
    <dgm:pt modelId="{D9A3A419-3801-440B-AA2F-8549FF866895}" type="pres">
      <dgm:prSet presAssocID="{A30E968F-A6E6-4F5B-871E-68598C4B4194}" presName="level2hierChild" presStyleCnt="0"/>
      <dgm:spPr/>
    </dgm:pt>
    <dgm:pt modelId="{5B05999E-A083-4F2E-B8C5-924457C34073}" type="pres">
      <dgm:prSet presAssocID="{D0D2DC1C-28C7-47B5-A849-11D32DF6B3BF}" presName="conn2-1" presStyleLbl="parChTrans1D2" presStyleIdx="0" presStyleCnt="6"/>
      <dgm:spPr/>
      <dgm:t>
        <a:bodyPr/>
        <a:lstStyle/>
        <a:p>
          <a:endParaRPr lang="es-EC"/>
        </a:p>
      </dgm:t>
    </dgm:pt>
    <dgm:pt modelId="{57BDC470-6E9A-4D4E-B010-B102D2E9DDA8}" type="pres">
      <dgm:prSet presAssocID="{D0D2DC1C-28C7-47B5-A849-11D32DF6B3BF}" presName="connTx" presStyleLbl="parChTrans1D2" presStyleIdx="0" presStyleCnt="6"/>
      <dgm:spPr/>
      <dgm:t>
        <a:bodyPr/>
        <a:lstStyle/>
        <a:p>
          <a:endParaRPr lang="es-EC"/>
        </a:p>
      </dgm:t>
    </dgm:pt>
    <dgm:pt modelId="{FD45B78C-7AA5-4C54-A45A-6F61A9A7107F}" type="pres">
      <dgm:prSet presAssocID="{36E48366-B30A-4372-91E8-83D68FD9FF69}" presName="root2" presStyleCnt="0"/>
      <dgm:spPr/>
    </dgm:pt>
    <dgm:pt modelId="{C9692B50-32DC-4468-BB0B-0DD13B415E11}" type="pres">
      <dgm:prSet presAssocID="{36E48366-B30A-4372-91E8-83D68FD9FF69}" presName="LevelTwoTextNode" presStyleLbl="node2" presStyleIdx="0" presStyleCnt="6">
        <dgm:presLayoutVars>
          <dgm:chPref val="3"/>
        </dgm:presLayoutVars>
      </dgm:prSet>
      <dgm:spPr/>
      <dgm:t>
        <a:bodyPr/>
        <a:lstStyle/>
        <a:p>
          <a:endParaRPr lang="es-EC"/>
        </a:p>
      </dgm:t>
    </dgm:pt>
    <dgm:pt modelId="{F9C5F603-D72B-4CE6-89EB-8F8F6318B98C}" type="pres">
      <dgm:prSet presAssocID="{36E48366-B30A-4372-91E8-83D68FD9FF69}" presName="level3hierChild" presStyleCnt="0"/>
      <dgm:spPr/>
    </dgm:pt>
    <dgm:pt modelId="{0FA53BD2-0A12-441A-8E77-BE19FD2621BF}" type="pres">
      <dgm:prSet presAssocID="{D05BB7F5-B018-41CA-8678-9527E9FA2024}" presName="conn2-1" presStyleLbl="parChTrans1D3" presStyleIdx="0" presStyleCnt="6"/>
      <dgm:spPr/>
      <dgm:t>
        <a:bodyPr/>
        <a:lstStyle/>
        <a:p>
          <a:endParaRPr lang="es-EC"/>
        </a:p>
      </dgm:t>
    </dgm:pt>
    <dgm:pt modelId="{210F92E5-D43B-435D-97E5-109B6C8AB3C5}" type="pres">
      <dgm:prSet presAssocID="{D05BB7F5-B018-41CA-8678-9527E9FA2024}" presName="connTx" presStyleLbl="parChTrans1D3" presStyleIdx="0" presStyleCnt="6"/>
      <dgm:spPr/>
      <dgm:t>
        <a:bodyPr/>
        <a:lstStyle/>
        <a:p>
          <a:endParaRPr lang="es-EC"/>
        </a:p>
      </dgm:t>
    </dgm:pt>
    <dgm:pt modelId="{3AAD9DBC-6CAD-4D28-8992-B6EC5159127F}" type="pres">
      <dgm:prSet presAssocID="{694809FC-128E-4A2D-84B0-BD46E7548390}" presName="root2" presStyleCnt="0"/>
      <dgm:spPr/>
    </dgm:pt>
    <dgm:pt modelId="{53D75BC4-E494-420C-B3C9-A2795987BC14}" type="pres">
      <dgm:prSet presAssocID="{694809FC-128E-4A2D-84B0-BD46E7548390}" presName="LevelTwoTextNode" presStyleLbl="node3" presStyleIdx="0" presStyleCnt="6">
        <dgm:presLayoutVars>
          <dgm:chPref val="3"/>
        </dgm:presLayoutVars>
      </dgm:prSet>
      <dgm:spPr/>
      <dgm:t>
        <a:bodyPr/>
        <a:lstStyle/>
        <a:p>
          <a:endParaRPr lang="es-EC"/>
        </a:p>
      </dgm:t>
    </dgm:pt>
    <dgm:pt modelId="{CA5DE1A2-F181-417B-B0FF-9F6D5C9108E4}" type="pres">
      <dgm:prSet presAssocID="{694809FC-128E-4A2D-84B0-BD46E7548390}" presName="level3hierChild" presStyleCnt="0"/>
      <dgm:spPr/>
    </dgm:pt>
    <dgm:pt modelId="{05006A90-F425-415D-B370-F2A73A0B0AAB}" type="pres">
      <dgm:prSet presAssocID="{15558AE4-3771-4F58-AD4A-E2D0D2A014C7}" presName="conn2-1" presStyleLbl="parChTrans1D2" presStyleIdx="1" presStyleCnt="6"/>
      <dgm:spPr/>
      <dgm:t>
        <a:bodyPr/>
        <a:lstStyle/>
        <a:p>
          <a:endParaRPr lang="es-EC"/>
        </a:p>
      </dgm:t>
    </dgm:pt>
    <dgm:pt modelId="{8D8E97B9-364A-47AC-A5F7-8BB7681CED91}" type="pres">
      <dgm:prSet presAssocID="{15558AE4-3771-4F58-AD4A-E2D0D2A014C7}" presName="connTx" presStyleLbl="parChTrans1D2" presStyleIdx="1" presStyleCnt="6"/>
      <dgm:spPr/>
      <dgm:t>
        <a:bodyPr/>
        <a:lstStyle/>
        <a:p>
          <a:endParaRPr lang="es-EC"/>
        </a:p>
      </dgm:t>
    </dgm:pt>
    <dgm:pt modelId="{33629018-EC34-4C3D-8084-A968CD298970}" type="pres">
      <dgm:prSet presAssocID="{9A841269-E55C-405C-B763-3056C2A6A83B}" presName="root2" presStyleCnt="0"/>
      <dgm:spPr/>
    </dgm:pt>
    <dgm:pt modelId="{5142ABBE-A63B-4609-97C2-9F7A90833A24}" type="pres">
      <dgm:prSet presAssocID="{9A841269-E55C-405C-B763-3056C2A6A83B}" presName="LevelTwoTextNode" presStyleLbl="node2" presStyleIdx="1" presStyleCnt="6">
        <dgm:presLayoutVars>
          <dgm:chPref val="3"/>
        </dgm:presLayoutVars>
      </dgm:prSet>
      <dgm:spPr/>
      <dgm:t>
        <a:bodyPr/>
        <a:lstStyle/>
        <a:p>
          <a:endParaRPr lang="es-EC"/>
        </a:p>
      </dgm:t>
    </dgm:pt>
    <dgm:pt modelId="{509E6200-4B53-403D-862C-160357182A44}" type="pres">
      <dgm:prSet presAssocID="{9A841269-E55C-405C-B763-3056C2A6A83B}" presName="level3hierChild" presStyleCnt="0"/>
      <dgm:spPr/>
    </dgm:pt>
    <dgm:pt modelId="{5678E2C9-8F3A-45A5-BF1C-7384C8253168}" type="pres">
      <dgm:prSet presAssocID="{0AACE002-45A1-4A89-A6BC-7CB95B288C9C}" presName="conn2-1" presStyleLbl="parChTrans1D3" presStyleIdx="1" presStyleCnt="6"/>
      <dgm:spPr/>
      <dgm:t>
        <a:bodyPr/>
        <a:lstStyle/>
        <a:p>
          <a:endParaRPr lang="es-EC"/>
        </a:p>
      </dgm:t>
    </dgm:pt>
    <dgm:pt modelId="{44C3E7DA-15AA-4EBE-A3DD-83281BBEC914}" type="pres">
      <dgm:prSet presAssocID="{0AACE002-45A1-4A89-A6BC-7CB95B288C9C}" presName="connTx" presStyleLbl="parChTrans1D3" presStyleIdx="1" presStyleCnt="6"/>
      <dgm:spPr/>
      <dgm:t>
        <a:bodyPr/>
        <a:lstStyle/>
        <a:p>
          <a:endParaRPr lang="es-EC"/>
        </a:p>
      </dgm:t>
    </dgm:pt>
    <dgm:pt modelId="{20AFFDB9-9B52-449E-85E9-691DCF23DFD3}" type="pres">
      <dgm:prSet presAssocID="{2327D40B-F8FB-4619-8957-B8499DD33F62}" presName="root2" presStyleCnt="0"/>
      <dgm:spPr/>
    </dgm:pt>
    <dgm:pt modelId="{DA28893C-FCEE-49E0-82F4-3C615CC5D835}" type="pres">
      <dgm:prSet presAssocID="{2327D40B-F8FB-4619-8957-B8499DD33F62}" presName="LevelTwoTextNode" presStyleLbl="node3" presStyleIdx="1" presStyleCnt="6">
        <dgm:presLayoutVars>
          <dgm:chPref val="3"/>
        </dgm:presLayoutVars>
      </dgm:prSet>
      <dgm:spPr/>
      <dgm:t>
        <a:bodyPr/>
        <a:lstStyle/>
        <a:p>
          <a:endParaRPr lang="es-EC"/>
        </a:p>
      </dgm:t>
    </dgm:pt>
    <dgm:pt modelId="{1C52E2E8-E0C1-4590-A799-A209EC9AC454}" type="pres">
      <dgm:prSet presAssocID="{2327D40B-F8FB-4619-8957-B8499DD33F62}" presName="level3hierChild" presStyleCnt="0"/>
      <dgm:spPr/>
    </dgm:pt>
    <dgm:pt modelId="{F729DDF4-3E68-4E60-9C7C-2DCF311DC042}" type="pres">
      <dgm:prSet presAssocID="{E30C1A99-E31B-44C3-A3BD-9D1C702DE8A3}" presName="conn2-1" presStyleLbl="parChTrans1D4" presStyleIdx="0" presStyleCnt="5"/>
      <dgm:spPr/>
      <dgm:t>
        <a:bodyPr/>
        <a:lstStyle/>
        <a:p>
          <a:endParaRPr lang="es-EC"/>
        </a:p>
      </dgm:t>
    </dgm:pt>
    <dgm:pt modelId="{EAC750A4-EC28-4116-92A3-7E0438B4C1FB}" type="pres">
      <dgm:prSet presAssocID="{E30C1A99-E31B-44C3-A3BD-9D1C702DE8A3}" presName="connTx" presStyleLbl="parChTrans1D4" presStyleIdx="0" presStyleCnt="5"/>
      <dgm:spPr/>
      <dgm:t>
        <a:bodyPr/>
        <a:lstStyle/>
        <a:p>
          <a:endParaRPr lang="es-EC"/>
        </a:p>
      </dgm:t>
    </dgm:pt>
    <dgm:pt modelId="{4E5A2D95-A246-48FE-9603-AB2BEF7FB283}" type="pres">
      <dgm:prSet presAssocID="{32F8E816-0516-47DF-864E-D87C8E18A118}" presName="root2" presStyleCnt="0"/>
      <dgm:spPr/>
    </dgm:pt>
    <dgm:pt modelId="{E29225E0-3B46-453C-B95F-99FE66E0D083}" type="pres">
      <dgm:prSet presAssocID="{32F8E816-0516-47DF-864E-D87C8E18A118}" presName="LevelTwoTextNode" presStyleLbl="node4" presStyleIdx="0" presStyleCnt="5">
        <dgm:presLayoutVars>
          <dgm:chPref val="3"/>
        </dgm:presLayoutVars>
      </dgm:prSet>
      <dgm:spPr/>
      <dgm:t>
        <a:bodyPr/>
        <a:lstStyle/>
        <a:p>
          <a:endParaRPr lang="es-EC"/>
        </a:p>
      </dgm:t>
    </dgm:pt>
    <dgm:pt modelId="{1BEE5089-7AD5-4A1A-A207-1440F044D31D}" type="pres">
      <dgm:prSet presAssocID="{32F8E816-0516-47DF-864E-D87C8E18A118}" presName="level3hierChild" presStyleCnt="0"/>
      <dgm:spPr/>
    </dgm:pt>
    <dgm:pt modelId="{700DC4E7-D7CD-4A11-B851-092BBF41622A}" type="pres">
      <dgm:prSet presAssocID="{3E7C889B-E6E4-4CE8-8FC5-812F5780D180}" presName="conn2-1" presStyleLbl="parChTrans1D4" presStyleIdx="1" presStyleCnt="5"/>
      <dgm:spPr/>
      <dgm:t>
        <a:bodyPr/>
        <a:lstStyle/>
        <a:p>
          <a:endParaRPr lang="es-EC"/>
        </a:p>
      </dgm:t>
    </dgm:pt>
    <dgm:pt modelId="{07ACC799-6BA2-44CD-BAAD-45CF70D2EC5C}" type="pres">
      <dgm:prSet presAssocID="{3E7C889B-E6E4-4CE8-8FC5-812F5780D180}" presName="connTx" presStyleLbl="parChTrans1D4" presStyleIdx="1" presStyleCnt="5"/>
      <dgm:spPr/>
      <dgm:t>
        <a:bodyPr/>
        <a:lstStyle/>
        <a:p>
          <a:endParaRPr lang="es-EC"/>
        </a:p>
      </dgm:t>
    </dgm:pt>
    <dgm:pt modelId="{B4AE5CFB-39CC-45D8-AD70-9E4014009DA0}" type="pres">
      <dgm:prSet presAssocID="{ED4B8F54-F208-44DF-BBBD-25FA6B202924}" presName="root2" presStyleCnt="0"/>
      <dgm:spPr/>
    </dgm:pt>
    <dgm:pt modelId="{B6493CFE-4534-4E23-ABE1-E614A9C8367B}" type="pres">
      <dgm:prSet presAssocID="{ED4B8F54-F208-44DF-BBBD-25FA6B202924}" presName="LevelTwoTextNode" presStyleLbl="node4" presStyleIdx="1" presStyleCnt="5" custScaleX="196585">
        <dgm:presLayoutVars>
          <dgm:chPref val="3"/>
        </dgm:presLayoutVars>
      </dgm:prSet>
      <dgm:spPr/>
      <dgm:t>
        <a:bodyPr/>
        <a:lstStyle/>
        <a:p>
          <a:endParaRPr lang="es-EC"/>
        </a:p>
      </dgm:t>
    </dgm:pt>
    <dgm:pt modelId="{8D8C1D8C-2D1A-439A-9AC5-7C64A1C2978C}" type="pres">
      <dgm:prSet presAssocID="{ED4B8F54-F208-44DF-BBBD-25FA6B202924}" presName="level3hierChild" presStyleCnt="0"/>
      <dgm:spPr/>
    </dgm:pt>
    <dgm:pt modelId="{FC8ACE08-D64D-48C1-8C1B-FEC5C0B16849}" type="pres">
      <dgm:prSet presAssocID="{E1DA3A05-2D35-490E-93DB-BD44FC7A245A}" presName="root1" presStyleCnt="0"/>
      <dgm:spPr/>
    </dgm:pt>
    <dgm:pt modelId="{2EAEA597-BEA3-4046-BA52-E4DAC2234E56}" type="pres">
      <dgm:prSet presAssocID="{E1DA3A05-2D35-490E-93DB-BD44FC7A245A}" presName="LevelOneTextNode" presStyleLbl="node0" presStyleIdx="1" presStyleCnt="3">
        <dgm:presLayoutVars>
          <dgm:chPref val="3"/>
        </dgm:presLayoutVars>
      </dgm:prSet>
      <dgm:spPr/>
      <dgm:t>
        <a:bodyPr/>
        <a:lstStyle/>
        <a:p>
          <a:endParaRPr lang="es-EC"/>
        </a:p>
      </dgm:t>
    </dgm:pt>
    <dgm:pt modelId="{702778E2-DD30-4D31-B2D5-AA984DF66DEC}" type="pres">
      <dgm:prSet presAssocID="{E1DA3A05-2D35-490E-93DB-BD44FC7A245A}" presName="level2hierChild" presStyleCnt="0"/>
      <dgm:spPr/>
    </dgm:pt>
    <dgm:pt modelId="{6158CADD-4B22-4E43-9B8A-08ACCB26FE8F}" type="pres">
      <dgm:prSet presAssocID="{408B6EC6-D409-40E6-B0BE-55CE90F0A286}" presName="conn2-1" presStyleLbl="parChTrans1D2" presStyleIdx="2" presStyleCnt="6"/>
      <dgm:spPr/>
      <dgm:t>
        <a:bodyPr/>
        <a:lstStyle/>
        <a:p>
          <a:endParaRPr lang="es-EC"/>
        </a:p>
      </dgm:t>
    </dgm:pt>
    <dgm:pt modelId="{9EDCC003-B63A-4C88-AC3B-AFC551F83DED}" type="pres">
      <dgm:prSet presAssocID="{408B6EC6-D409-40E6-B0BE-55CE90F0A286}" presName="connTx" presStyleLbl="parChTrans1D2" presStyleIdx="2" presStyleCnt="6"/>
      <dgm:spPr/>
      <dgm:t>
        <a:bodyPr/>
        <a:lstStyle/>
        <a:p>
          <a:endParaRPr lang="es-EC"/>
        </a:p>
      </dgm:t>
    </dgm:pt>
    <dgm:pt modelId="{D34C3FC1-EF7E-421C-A194-75BF169194CB}" type="pres">
      <dgm:prSet presAssocID="{6CD73FAA-2506-4A62-8C0E-3806D9BA1FBC}" presName="root2" presStyleCnt="0"/>
      <dgm:spPr/>
    </dgm:pt>
    <dgm:pt modelId="{EAA9365B-5C35-4D7B-9CBB-E178715CEF43}" type="pres">
      <dgm:prSet presAssocID="{6CD73FAA-2506-4A62-8C0E-3806D9BA1FBC}" presName="LevelTwoTextNode" presStyleLbl="node2" presStyleIdx="2" presStyleCnt="6">
        <dgm:presLayoutVars>
          <dgm:chPref val="3"/>
        </dgm:presLayoutVars>
      </dgm:prSet>
      <dgm:spPr/>
      <dgm:t>
        <a:bodyPr/>
        <a:lstStyle/>
        <a:p>
          <a:endParaRPr lang="es-EC"/>
        </a:p>
      </dgm:t>
    </dgm:pt>
    <dgm:pt modelId="{6E7FCD61-91A3-4CC0-B10B-86D65212B462}" type="pres">
      <dgm:prSet presAssocID="{6CD73FAA-2506-4A62-8C0E-3806D9BA1FBC}" presName="level3hierChild" presStyleCnt="0"/>
      <dgm:spPr/>
    </dgm:pt>
    <dgm:pt modelId="{38A27192-D5C3-4A3D-8844-C6A76231ED72}" type="pres">
      <dgm:prSet presAssocID="{B6CDAEE6-F751-4628-8C27-ED820C9D3A31}" presName="conn2-1" presStyleLbl="parChTrans1D3" presStyleIdx="2" presStyleCnt="6"/>
      <dgm:spPr/>
      <dgm:t>
        <a:bodyPr/>
        <a:lstStyle/>
        <a:p>
          <a:endParaRPr lang="es-EC"/>
        </a:p>
      </dgm:t>
    </dgm:pt>
    <dgm:pt modelId="{F92C6709-AB62-495D-B307-3D085BD9FBA5}" type="pres">
      <dgm:prSet presAssocID="{B6CDAEE6-F751-4628-8C27-ED820C9D3A31}" presName="connTx" presStyleLbl="parChTrans1D3" presStyleIdx="2" presStyleCnt="6"/>
      <dgm:spPr/>
      <dgm:t>
        <a:bodyPr/>
        <a:lstStyle/>
        <a:p>
          <a:endParaRPr lang="es-EC"/>
        </a:p>
      </dgm:t>
    </dgm:pt>
    <dgm:pt modelId="{34E4866A-8E11-44D6-89CD-968D5062C5B5}" type="pres">
      <dgm:prSet presAssocID="{2C55375B-8D1E-4CB8-A945-E2993DA70CE3}" presName="root2" presStyleCnt="0"/>
      <dgm:spPr/>
    </dgm:pt>
    <dgm:pt modelId="{29A7F452-4FAC-4AFD-8C1A-F598C8714485}" type="pres">
      <dgm:prSet presAssocID="{2C55375B-8D1E-4CB8-A945-E2993DA70CE3}" presName="LevelTwoTextNode" presStyleLbl="node3" presStyleIdx="2" presStyleCnt="6">
        <dgm:presLayoutVars>
          <dgm:chPref val="3"/>
        </dgm:presLayoutVars>
      </dgm:prSet>
      <dgm:spPr/>
      <dgm:t>
        <a:bodyPr/>
        <a:lstStyle/>
        <a:p>
          <a:endParaRPr lang="es-EC"/>
        </a:p>
      </dgm:t>
    </dgm:pt>
    <dgm:pt modelId="{FFABB1CA-1AE5-4A4B-B394-04D748927FB0}" type="pres">
      <dgm:prSet presAssocID="{2C55375B-8D1E-4CB8-A945-E2993DA70CE3}" presName="level3hierChild" presStyleCnt="0"/>
      <dgm:spPr/>
    </dgm:pt>
    <dgm:pt modelId="{397267D7-BF94-4F15-B31B-8A9FEAED8D0B}" type="pres">
      <dgm:prSet presAssocID="{EE598FB7-0234-4E48-812F-EC98CD172C81}" presName="conn2-1" presStyleLbl="parChTrans1D2" presStyleIdx="3" presStyleCnt="6"/>
      <dgm:spPr/>
      <dgm:t>
        <a:bodyPr/>
        <a:lstStyle/>
        <a:p>
          <a:endParaRPr lang="es-EC"/>
        </a:p>
      </dgm:t>
    </dgm:pt>
    <dgm:pt modelId="{D259187E-DD47-4891-9FBC-C74BF11301B5}" type="pres">
      <dgm:prSet presAssocID="{EE598FB7-0234-4E48-812F-EC98CD172C81}" presName="connTx" presStyleLbl="parChTrans1D2" presStyleIdx="3" presStyleCnt="6"/>
      <dgm:spPr/>
      <dgm:t>
        <a:bodyPr/>
        <a:lstStyle/>
        <a:p>
          <a:endParaRPr lang="es-EC"/>
        </a:p>
      </dgm:t>
    </dgm:pt>
    <dgm:pt modelId="{E45BC73E-24F6-4239-985C-610738C4A746}" type="pres">
      <dgm:prSet presAssocID="{7ABBE637-3AB7-4254-89B9-028B490FFED3}" presName="root2" presStyleCnt="0"/>
      <dgm:spPr/>
    </dgm:pt>
    <dgm:pt modelId="{8DA64B3D-12A2-4907-ABF0-6BF1E445E91D}" type="pres">
      <dgm:prSet presAssocID="{7ABBE637-3AB7-4254-89B9-028B490FFED3}" presName="LevelTwoTextNode" presStyleLbl="node2" presStyleIdx="3" presStyleCnt="6">
        <dgm:presLayoutVars>
          <dgm:chPref val="3"/>
        </dgm:presLayoutVars>
      </dgm:prSet>
      <dgm:spPr/>
      <dgm:t>
        <a:bodyPr/>
        <a:lstStyle/>
        <a:p>
          <a:endParaRPr lang="es-EC"/>
        </a:p>
      </dgm:t>
    </dgm:pt>
    <dgm:pt modelId="{73A046C8-8075-4766-A705-9C36ECEADB86}" type="pres">
      <dgm:prSet presAssocID="{7ABBE637-3AB7-4254-89B9-028B490FFED3}" presName="level3hierChild" presStyleCnt="0"/>
      <dgm:spPr/>
    </dgm:pt>
    <dgm:pt modelId="{2FC58DA7-7C5E-472A-89A4-64508BA05C55}" type="pres">
      <dgm:prSet presAssocID="{C9E4F386-8BF4-484E-9BD0-13589DE44951}" presName="conn2-1" presStyleLbl="parChTrans1D3" presStyleIdx="3" presStyleCnt="6"/>
      <dgm:spPr/>
      <dgm:t>
        <a:bodyPr/>
        <a:lstStyle/>
        <a:p>
          <a:endParaRPr lang="es-EC"/>
        </a:p>
      </dgm:t>
    </dgm:pt>
    <dgm:pt modelId="{AD56AC2E-7B8C-461B-BB7E-9D063F834A3C}" type="pres">
      <dgm:prSet presAssocID="{C9E4F386-8BF4-484E-9BD0-13589DE44951}" presName="connTx" presStyleLbl="parChTrans1D3" presStyleIdx="3" presStyleCnt="6"/>
      <dgm:spPr/>
      <dgm:t>
        <a:bodyPr/>
        <a:lstStyle/>
        <a:p>
          <a:endParaRPr lang="es-EC"/>
        </a:p>
      </dgm:t>
    </dgm:pt>
    <dgm:pt modelId="{CB7D2918-8FCD-4AED-B93D-0874EC6BCF94}" type="pres">
      <dgm:prSet presAssocID="{68E93C4F-9EEA-4102-A4B0-941ACFC996D1}" presName="root2" presStyleCnt="0"/>
      <dgm:spPr/>
    </dgm:pt>
    <dgm:pt modelId="{78899539-799B-4B7A-8FB5-8425E06BF10A}" type="pres">
      <dgm:prSet presAssocID="{68E93C4F-9EEA-4102-A4B0-941ACFC996D1}" presName="LevelTwoTextNode" presStyleLbl="node3" presStyleIdx="3" presStyleCnt="6">
        <dgm:presLayoutVars>
          <dgm:chPref val="3"/>
        </dgm:presLayoutVars>
      </dgm:prSet>
      <dgm:spPr/>
      <dgm:t>
        <a:bodyPr/>
        <a:lstStyle/>
        <a:p>
          <a:endParaRPr lang="es-EC"/>
        </a:p>
      </dgm:t>
    </dgm:pt>
    <dgm:pt modelId="{B9783957-7257-448B-9E7F-940258C9A2C1}" type="pres">
      <dgm:prSet presAssocID="{68E93C4F-9EEA-4102-A4B0-941ACFC996D1}" presName="level3hierChild" presStyleCnt="0"/>
      <dgm:spPr/>
    </dgm:pt>
    <dgm:pt modelId="{6134E8BE-D8AB-4169-B1BF-0E2400E59183}" type="pres">
      <dgm:prSet presAssocID="{88243F4C-067B-43D3-A827-09E9AC214F31}" presName="conn2-1" presStyleLbl="parChTrans1D4" presStyleIdx="2" presStyleCnt="5"/>
      <dgm:spPr/>
      <dgm:t>
        <a:bodyPr/>
        <a:lstStyle/>
        <a:p>
          <a:endParaRPr lang="es-EC"/>
        </a:p>
      </dgm:t>
    </dgm:pt>
    <dgm:pt modelId="{21A955F2-BA26-4CA9-9A8C-B21D04D704C2}" type="pres">
      <dgm:prSet presAssocID="{88243F4C-067B-43D3-A827-09E9AC214F31}" presName="connTx" presStyleLbl="parChTrans1D4" presStyleIdx="2" presStyleCnt="5"/>
      <dgm:spPr/>
      <dgm:t>
        <a:bodyPr/>
        <a:lstStyle/>
        <a:p>
          <a:endParaRPr lang="es-EC"/>
        </a:p>
      </dgm:t>
    </dgm:pt>
    <dgm:pt modelId="{66734CA4-97BC-483F-BFF9-F72C80A15E16}" type="pres">
      <dgm:prSet presAssocID="{53DABC0B-7CD5-4C9F-AB83-88DB3F2AAAD0}" presName="root2" presStyleCnt="0"/>
      <dgm:spPr/>
    </dgm:pt>
    <dgm:pt modelId="{E4F50070-1F80-4566-B552-325CEE91C68B}" type="pres">
      <dgm:prSet presAssocID="{53DABC0B-7CD5-4C9F-AB83-88DB3F2AAAD0}" presName="LevelTwoTextNode" presStyleLbl="node4" presStyleIdx="2" presStyleCnt="5">
        <dgm:presLayoutVars>
          <dgm:chPref val="3"/>
        </dgm:presLayoutVars>
      </dgm:prSet>
      <dgm:spPr/>
      <dgm:t>
        <a:bodyPr/>
        <a:lstStyle/>
        <a:p>
          <a:endParaRPr lang="es-EC"/>
        </a:p>
      </dgm:t>
    </dgm:pt>
    <dgm:pt modelId="{60BA162B-7037-4E95-A903-74A9A23C3676}" type="pres">
      <dgm:prSet presAssocID="{53DABC0B-7CD5-4C9F-AB83-88DB3F2AAAD0}" presName="level3hierChild" presStyleCnt="0"/>
      <dgm:spPr/>
    </dgm:pt>
    <dgm:pt modelId="{EEF43F9D-AA71-4E40-9864-DDFD60D36B67}" type="pres">
      <dgm:prSet presAssocID="{27BA551E-3CD2-44CF-9950-E3EFD4305E7B}" presName="conn2-1" presStyleLbl="parChTrans1D4" presStyleIdx="3" presStyleCnt="5"/>
      <dgm:spPr/>
      <dgm:t>
        <a:bodyPr/>
        <a:lstStyle/>
        <a:p>
          <a:endParaRPr lang="es-EC"/>
        </a:p>
      </dgm:t>
    </dgm:pt>
    <dgm:pt modelId="{B602A68A-98B0-40AD-BEA7-53D040666439}" type="pres">
      <dgm:prSet presAssocID="{27BA551E-3CD2-44CF-9950-E3EFD4305E7B}" presName="connTx" presStyleLbl="parChTrans1D4" presStyleIdx="3" presStyleCnt="5"/>
      <dgm:spPr/>
      <dgm:t>
        <a:bodyPr/>
        <a:lstStyle/>
        <a:p>
          <a:endParaRPr lang="es-EC"/>
        </a:p>
      </dgm:t>
    </dgm:pt>
    <dgm:pt modelId="{0E946FE0-D1A8-4E06-8257-E023D74B3CB1}" type="pres">
      <dgm:prSet presAssocID="{A6FD0395-4E69-4756-8F1E-F32EF912CF79}" presName="root2" presStyleCnt="0"/>
      <dgm:spPr/>
    </dgm:pt>
    <dgm:pt modelId="{397782C6-F7BD-473C-9334-C1A329D65A97}" type="pres">
      <dgm:prSet presAssocID="{A6FD0395-4E69-4756-8F1E-F32EF912CF79}" presName="LevelTwoTextNode" presStyleLbl="node4" presStyleIdx="3" presStyleCnt="5" custScaleX="217057" custScaleY="138304">
        <dgm:presLayoutVars>
          <dgm:chPref val="3"/>
        </dgm:presLayoutVars>
      </dgm:prSet>
      <dgm:spPr/>
      <dgm:t>
        <a:bodyPr/>
        <a:lstStyle/>
        <a:p>
          <a:endParaRPr lang="es-EC"/>
        </a:p>
      </dgm:t>
    </dgm:pt>
    <dgm:pt modelId="{260CEDFB-AE25-43C0-84C9-32888B5DBA55}" type="pres">
      <dgm:prSet presAssocID="{A6FD0395-4E69-4756-8F1E-F32EF912CF79}" presName="level3hierChild" presStyleCnt="0"/>
      <dgm:spPr/>
    </dgm:pt>
    <dgm:pt modelId="{4B8D1009-046E-48C3-B83C-3E85DA03C7AA}" type="pres">
      <dgm:prSet presAssocID="{3EA01530-B0A9-415E-81FA-A5CF62EB181B}" presName="root1" presStyleCnt="0"/>
      <dgm:spPr/>
    </dgm:pt>
    <dgm:pt modelId="{2CB6ED87-C8D2-42D7-A815-ED04D6435E84}" type="pres">
      <dgm:prSet presAssocID="{3EA01530-B0A9-415E-81FA-A5CF62EB181B}" presName="LevelOneTextNode" presStyleLbl="node0" presStyleIdx="2" presStyleCnt="3" custScaleX="101694">
        <dgm:presLayoutVars>
          <dgm:chPref val="3"/>
        </dgm:presLayoutVars>
      </dgm:prSet>
      <dgm:spPr/>
      <dgm:t>
        <a:bodyPr/>
        <a:lstStyle/>
        <a:p>
          <a:endParaRPr lang="es-EC"/>
        </a:p>
      </dgm:t>
    </dgm:pt>
    <dgm:pt modelId="{8BD36B24-62D7-49F1-A90C-EA7A1C9F5ED6}" type="pres">
      <dgm:prSet presAssocID="{3EA01530-B0A9-415E-81FA-A5CF62EB181B}" presName="level2hierChild" presStyleCnt="0"/>
      <dgm:spPr/>
    </dgm:pt>
    <dgm:pt modelId="{428E9C96-7309-4845-8490-5E5CC16FCB89}" type="pres">
      <dgm:prSet presAssocID="{9346C47F-AD98-4E36-9508-EF39DECD22AC}" presName="conn2-1" presStyleLbl="parChTrans1D2" presStyleIdx="4" presStyleCnt="6"/>
      <dgm:spPr/>
      <dgm:t>
        <a:bodyPr/>
        <a:lstStyle/>
        <a:p>
          <a:endParaRPr lang="es-EC"/>
        </a:p>
      </dgm:t>
    </dgm:pt>
    <dgm:pt modelId="{6240C905-B5A5-4433-85C0-F0A3D2D14E3D}" type="pres">
      <dgm:prSet presAssocID="{9346C47F-AD98-4E36-9508-EF39DECD22AC}" presName="connTx" presStyleLbl="parChTrans1D2" presStyleIdx="4" presStyleCnt="6"/>
      <dgm:spPr/>
      <dgm:t>
        <a:bodyPr/>
        <a:lstStyle/>
        <a:p>
          <a:endParaRPr lang="es-EC"/>
        </a:p>
      </dgm:t>
    </dgm:pt>
    <dgm:pt modelId="{81A6C5BA-A80A-4E7A-9C7A-95FB49790F19}" type="pres">
      <dgm:prSet presAssocID="{CE6475B4-17E8-4BFE-828A-9CE1F9FDEA30}" presName="root2" presStyleCnt="0"/>
      <dgm:spPr/>
    </dgm:pt>
    <dgm:pt modelId="{1B1D3CEC-C0E1-4D3F-B504-59B701A10A0B}" type="pres">
      <dgm:prSet presAssocID="{CE6475B4-17E8-4BFE-828A-9CE1F9FDEA30}" presName="LevelTwoTextNode" presStyleLbl="node2" presStyleIdx="4" presStyleCnt="6">
        <dgm:presLayoutVars>
          <dgm:chPref val="3"/>
        </dgm:presLayoutVars>
      </dgm:prSet>
      <dgm:spPr/>
      <dgm:t>
        <a:bodyPr/>
        <a:lstStyle/>
        <a:p>
          <a:endParaRPr lang="es-EC"/>
        </a:p>
      </dgm:t>
    </dgm:pt>
    <dgm:pt modelId="{950F8284-7F89-4A00-89A9-51CB344F09EC}" type="pres">
      <dgm:prSet presAssocID="{CE6475B4-17E8-4BFE-828A-9CE1F9FDEA30}" presName="level3hierChild" presStyleCnt="0"/>
      <dgm:spPr/>
    </dgm:pt>
    <dgm:pt modelId="{44FCB786-5131-4B2B-8215-7F640C526D33}" type="pres">
      <dgm:prSet presAssocID="{BED94A93-42C0-47F4-A3F4-ACB40CD680A4}" presName="conn2-1" presStyleLbl="parChTrans1D3" presStyleIdx="4" presStyleCnt="6"/>
      <dgm:spPr/>
      <dgm:t>
        <a:bodyPr/>
        <a:lstStyle/>
        <a:p>
          <a:endParaRPr lang="es-EC"/>
        </a:p>
      </dgm:t>
    </dgm:pt>
    <dgm:pt modelId="{BEE606E9-863F-440C-9ECC-FABEC340FDEE}" type="pres">
      <dgm:prSet presAssocID="{BED94A93-42C0-47F4-A3F4-ACB40CD680A4}" presName="connTx" presStyleLbl="parChTrans1D3" presStyleIdx="4" presStyleCnt="6"/>
      <dgm:spPr/>
      <dgm:t>
        <a:bodyPr/>
        <a:lstStyle/>
        <a:p>
          <a:endParaRPr lang="es-EC"/>
        </a:p>
      </dgm:t>
    </dgm:pt>
    <dgm:pt modelId="{37C40BBF-5055-40E7-AF0C-D269BDCC89C0}" type="pres">
      <dgm:prSet presAssocID="{59FBF474-D49E-440A-A675-FC30D8CB94A8}" presName="root2" presStyleCnt="0"/>
      <dgm:spPr/>
    </dgm:pt>
    <dgm:pt modelId="{792D674F-F233-47E8-AAC6-0DB1FEF972F0}" type="pres">
      <dgm:prSet presAssocID="{59FBF474-D49E-440A-A675-FC30D8CB94A8}" presName="LevelTwoTextNode" presStyleLbl="node3" presStyleIdx="4" presStyleCnt="6">
        <dgm:presLayoutVars>
          <dgm:chPref val="3"/>
        </dgm:presLayoutVars>
      </dgm:prSet>
      <dgm:spPr/>
      <dgm:t>
        <a:bodyPr/>
        <a:lstStyle/>
        <a:p>
          <a:endParaRPr lang="es-EC"/>
        </a:p>
      </dgm:t>
    </dgm:pt>
    <dgm:pt modelId="{C2B62A77-4000-402C-AAFC-CAB942BAEBC7}" type="pres">
      <dgm:prSet presAssocID="{59FBF474-D49E-440A-A675-FC30D8CB94A8}" presName="level3hierChild" presStyleCnt="0"/>
      <dgm:spPr/>
    </dgm:pt>
    <dgm:pt modelId="{35F27DE8-A67A-496D-8C9E-D8143204AD2F}" type="pres">
      <dgm:prSet presAssocID="{269A1D74-6C62-4EC2-A336-047602C7D1B0}" presName="conn2-1" presStyleLbl="parChTrans1D2" presStyleIdx="5" presStyleCnt="6"/>
      <dgm:spPr/>
      <dgm:t>
        <a:bodyPr/>
        <a:lstStyle/>
        <a:p>
          <a:endParaRPr lang="es-EC"/>
        </a:p>
      </dgm:t>
    </dgm:pt>
    <dgm:pt modelId="{9194B137-F08D-4BFB-8539-1DD001B640A8}" type="pres">
      <dgm:prSet presAssocID="{269A1D74-6C62-4EC2-A336-047602C7D1B0}" presName="connTx" presStyleLbl="parChTrans1D2" presStyleIdx="5" presStyleCnt="6"/>
      <dgm:spPr/>
      <dgm:t>
        <a:bodyPr/>
        <a:lstStyle/>
        <a:p>
          <a:endParaRPr lang="es-EC"/>
        </a:p>
      </dgm:t>
    </dgm:pt>
    <dgm:pt modelId="{F813AB8C-11D7-426F-B682-7CC538579AED}" type="pres">
      <dgm:prSet presAssocID="{6597916A-3165-45A8-A093-390790808112}" presName="root2" presStyleCnt="0"/>
      <dgm:spPr/>
    </dgm:pt>
    <dgm:pt modelId="{EBA4AF7E-3FB9-4367-9699-2F82D1944985}" type="pres">
      <dgm:prSet presAssocID="{6597916A-3165-45A8-A093-390790808112}" presName="LevelTwoTextNode" presStyleLbl="node2" presStyleIdx="5" presStyleCnt="6">
        <dgm:presLayoutVars>
          <dgm:chPref val="3"/>
        </dgm:presLayoutVars>
      </dgm:prSet>
      <dgm:spPr/>
      <dgm:t>
        <a:bodyPr/>
        <a:lstStyle/>
        <a:p>
          <a:endParaRPr lang="es-EC"/>
        </a:p>
      </dgm:t>
    </dgm:pt>
    <dgm:pt modelId="{006BF118-3520-4094-9446-A9B2C33E986A}" type="pres">
      <dgm:prSet presAssocID="{6597916A-3165-45A8-A093-390790808112}" presName="level3hierChild" presStyleCnt="0"/>
      <dgm:spPr/>
    </dgm:pt>
    <dgm:pt modelId="{86DD7710-5572-45EF-B614-363780791965}" type="pres">
      <dgm:prSet presAssocID="{E0331120-1BD9-47C8-A507-A89131CD8D8E}" presName="conn2-1" presStyleLbl="parChTrans1D3" presStyleIdx="5" presStyleCnt="6"/>
      <dgm:spPr/>
      <dgm:t>
        <a:bodyPr/>
        <a:lstStyle/>
        <a:p>
          <a:endParaRPr lang="es-EC"/>
        </a:p>
      </dgm:t>
    </dgm:pt>
    <dgm:pt modelId="{57D364E3-A796-4B6E-B4B0-FB0547A9C100}" type="pres">
      <dgm:prSet presAssocID="{E0331120-1BD9-47C8-A507-A89131CD8D8E}" presName="connTx" presStyleLbl="parChTrans1D3" presStyleIdx="5" presStyleCnt="6"/>
      <dgm:spPr/>
      <dgm:t>
        <a:bodyPr/>
        <a:lstStyle/>
        <a:p>
          <a:endParaRPr lang="es-EC"/>
        </a:p>
      </dgm:t>
    </dgm:pt>
    <dgm:pt modelId="{2F264537-A417-4A12-AC82-3A23DE39D044}" type="pres">
      <dgm:prSet presAssocID="{8B22CE02-4BA3-462E-9BA2-E1BED3099831}" presName="root2" presStyleCnt="0"/>
      <dgm:spPr/>
    </dgm:pt>
    <dgm:pt modelId="{87E99349-35AC-47F2-A59D-B3C27053F5B5}" type="pres">
      <dgm:prSet presAssocID="{8B22CE02-4BA3-462E-9BA2-E1BED3099831}" presName="LevelTwoTextNode" presStyleLbl="node3" presStyleIdx="5" presStyleCnt="6">
        <dgm:presLayoutVars>
          <dgm:chPref val="3"/>
        </dgm:presLayoutVars>
      </dgm:prSet>
      <dgm:spPr/>
      <dgm:t>
        <a:bodyPr/>
        <a:lstStyle/>
        <a:p>
          <a:endParaRPr lang="es-EC"/>
        </a:p>
      </dgm:t>
    </dgm:pt>
    <dgm:pt modelId="{00EB9429-6E65-4FFF-80DE-765A9FA5D428}" type="pres">
      <dgm:prSet presAssocID="{8B22CE02-4BA3-462E-9BA2-E1BED3099831}" presName="level3hierChild" presStyleCnt="0"/>
      <dgm:spPr/>
    </dgm:pt>
    <dgm:pt modelId="{E8AEFC47-8407-47D6-947E-0BA9DF9AD91D}" type="pres">
      <dgm:prSet presAssocID="{0399D6A2-E319-4F52-B0DA-A01C1D463BB8}" presName="conn2-1" presStyleLbl="parChTrans1D4" presStyleIdx="4" presStyleCnt="5"/>
      <dgm:spPr/>
      <dgm:t>
        <a:bodyPr/>
        <a:lstStyle/>
        <a:p>
          <a:endParaRPr lang="es-EC"/>
        </a:p>
      </dgm:t>
    </dgm:pt>
    <dgm:pt modelId="{5A898C79-8A55-4A62-B57D-B71D00DCC4AC}" type="pres">
      <dgm:prSet presAssocID="{0399D6A2-E319-4F52-B0DA-A01C1D463BB8}" presName="connTx" presStyleLbl="parChTrans1D4" presStyleIdx="4" presStyleCnt="5"/>
      <dgm:spPr/>
      <dgm:t>
        <a:bodyPr/>
        <a:lstStyle/>
        <a:p>
          <a:endParaRPr lang="es-EC"/>
        </a:p>
      </dgm:t>
    </dgm:pt>
    <dgm:pt modelId="{F102E697-80DE-4AED-AF9F-CDABB9730F0F}" type="pres">
      <dgm:prSet presAssocID="{0DB268FE-E7DC-4CEF-AA8E-8A45C0850C46}" presName="root2" presStyleCnt="0"/>
      <dgm:spPr/>
    </dgm:pt>
    <dgm:pt modelId="{093386D7-5982-4E92-9671-ED21A0FD5B9C}" type="pres">
      <dgm:prSet presAssocID="{0DB268FE-E7DC-4CEF-AA8E-8A45C0850C46}" presName="LevelTwoTextNode" presStyleLbl="node4" presStyleIdx="4" presStyleCnt="5">
        <dgm:presLayoutVars>
          <dgm:chPref val="3"/>
        </dgm:presLayoutVars>
      </dgm:prSet>
      <dgm:spPr/>
      <dgm:t>
        <a:bodyPr/>
        <a:lstStyle/>
        <a:p>
          <a:endParaRPr lang="es-EC"/>
        </a:p>
      </dgm:t>
    </dgm:pt>
    <dgm:pt modelId="{5C878D6A-C682-4EFB-8BE2-E8A19650250C}" type="pres">
      <dgm:prSet presAssocID="{0DB268FE-E7DC-4CEF-AA8E-8A45C0850C46}" presName="level3hierChild" presStyleCnt="0"/>
      <dgm:spPr/>
    </dgm:pt>
  </dgm:ptLst>
  <dgm:cxnLst>
    <dgm:cxn modelId="{AC74C89D-D379-43FE-A714-A63BB2765434}" type="presOf" srcId="{68E93C4F-9EEA-4102-A4B0-941ACFC996D1}" destId="{78899539-799B-4B7A-8FB5-8425E06BF10A}" srcOrd="0" destOrd="0" presId="urn:microsoft.com/office/officeart/2005/8/layout/hierarchy2"/>
    <dgm:cxn modelId="{D06A12E5-219F-4A93-97C7-A16F80A9DC5D}" type="presOf" srcId="{6CD73FAA-2506-4A62-8C0E-3806D9BA1FBC}" destId="{EAA9365B-5C35-4D7B-9CBB-E178715CEF43}" srcOrd="0" destOrd="0" presId="urn:microsoft.com/office/officeart/2005/8/layout/hierarchy2"/>
    <dgm:cxn modelId="{7B783B7D-EA74-44AF-8039-03CAE484C701}" type="presOf" srcId="{3E7C889B-E6E4-4CE8-8FC5-812F5780D180}" destId="{700DC4E7-D7CD-4A11-B851-092BBF41622A}" srcOrd="0" destOrd="0" presId="urn:microsoft.com/office/officeart/2005/8/layout/hierarchy2"/>
    <dgm:cxn modelId="{41E4A9A0-AD6E-4F0F-AB66-873D554D3011}" type="presOf" srcId="{3EA01530-B0A9-415E-81FA-A5CF62EB181B}" destId="{2CB6ED87-C8D2-42D7-A815-ED04D6435E84}" srcOrd="0" destOrd="0" presId="urn:microsoft.com/office/officeart/2005/8/layout/hierarchy2"/>
    <dgm:cxn modelId="{8AB7E10D-5D3C-4D9F-8FCB-159682836E27}" type="presOf" srcId="{88243F4C-067B-43D3-A827-09E9AC214F31}" destId="{21A955F2-BA26-4CA9-9A8C-B21D04D704C2}" srcOrd="1" destOrd="0" presId="urn:microsoft.com/office/officeart/2005/8/layout/hierarchy2"/>
    <dgm:cxn modelId="{0366F299-80CF-4255-B5F8-77B00EA0CAAA}" srcId="{E1DA3A05-2D35-490E-93DB-BD44FC7A245A}" destId="{7ABBE637-3AB7-4254-89B9-028B490FFED3}" srcOrd="1" destOrd="0" parTransId="{EE598FB7-0234-4E48-812F-EC98CD172C81}" sibTransId="{99458E1D-6D22-4F1D-87A3-33A55A0D926F}"/>
    <dgm:cxn modelId="{237332A5-7B99-4376-889F-5665E9109335}" type="presOf" srcId="{B6CDAEE6-F751-4628-8C27-ED820C9D3A31}" destId="{F92C6709-AB62-495D-B307-3D085BD9FBA5}" srcOrd="1" destOrd="0" presId="urn:microsoft.com/office/officeart/2005/8/layout/hierarchy2"/>
    <dgm:cxn modelId="{67863608-AC24-4352-AF2B-536C48EB01C2}" type="presOf" srcId="{C9E4F386-8BF4-484E-9BD0-13589DE44951}" destId="{2FC58DA7-7C5E-472A-89A4-64508BA05C55}" srcOrd="0" destOrd="0" presId="urn:microsoft.com/office/officeart/2005/8/layout/hierarchy2"/>
    <dgm:cxn modelId="{67723244-AC92-4285-AE1B-5D33A6AF9DE0}" type="presOf" srcId="{0DB268FE-E7DC-4CEF-AA8E-8A45C0850C46}" destId="{093386D7-5982-4E92-9671-ED21A0FD5B9C}" srcOrd="0" destOrd="0" presId="urn:microsoft.com/office/officeart/2005/8/layout/hierarchy2"/>
    <dgm:cxn modelId="{079FBAEE-1F78-4924-81C4-734AD7C61F5E}" srcId="{062A5D23-B6EE-4DE6-AAE8-B6CB0BD7A1B5}" destId="{E1DA3A05-2D35-490E-93DB-BD44FC7A245A}" srcOrd="1" destOrd="0" parTransId="{CABF9B9B-E32F-4E89-9CD2-B615F32E5644}" sibTransId="{95A72C92-E440-467D-BAB4-79A74E95ED33}"/>
    <dgm:cxn modelId="{9EABEF89-9671-451D-9F88-C8B4143EA0FD}" type="presOf" srcId="{E1DA3A05-2D35-490E-93DB-BD44FC7A245A}" destId="{2EAEA597-BEA3-4046-BA52-E4DAC2234E56}" srcOrd="0" destOrd="0" presId="urn:microsoft.com/office/officeart/2005/8/layout/hierarchy2"/>
    <dgm:cxn modelId="{8D2F89BC-8BF8-4DFF-BB49-6C9FA7E26C04}" srcId="{32F8E816-0516-47DF-864E-D87C8E18A118}" destId="{ED4B8F54-F208-44DF-BBBD-25FA6B202924}" srcOrd="0" destOrd="0" parTransId="{3E7C889B-E6E4-4CE8-8FC5-812F5780D180}" sibTransId="{506A5A9B-CA10-4943-92B5-33B7F4415C62}"/>
    <dgm:cxn modelId="{19318713-CAAC-4FCE-9FBB-6D8C9B4BB510}" type="presOf" srcId="{408B6EC6-D409-40E6-B0BE-55CE90F0A286}" destId="{6158CADD-4B22-4E43-9B8A-08ACCB26FE8F}" srcOrd="0" destOrd="0" presId="urn:microsoft.com/office/officeart/2005/8/layout/hierarchy2"/>
    <dgm:cxn modelId="{CEB2D5E2-0F4B-41FE-80BC-CC9B31FBA11E}" type="presOf" srcId="{7ABBE637-3AB7-4254-89B9-028B490FFED3}" destId="{8DA64B3D-12A2-4907-ABF0-6BF1E445E91D}" srcOrd="0" destOrd="0" presId="urn:microsoft.com/office/officeart/2005/8/layout/hierarchy2"/>
    <dgm:cxn modelId="{E403D45D-E0AF-4E9B-A7A5-D1762B442E3B}" srcId="{CE6475B4-17E8-4BFE-828A-9CE1F9FDEA30}" destId="{59FBF474-D49E-440A-A675-FC30D8CB94A8}" srcOrd="0" destOrd="0" parTransId="{BED94A93-42C0-47F4-A3F4-ACB40CD680A4}" sibTransId="{664B1EB7-4A01-4CFB-BE39-B2EA9A3142C9}"/>
    <dgm:cxn modelId="{CAD38E04-85E2-4CE4-97A1-5A89CF7FFBC8}" type="presOf" srcId="{0399D6A2-E319-4F52-B0DA-A01C1D463BB8}" destId="{5A898C79-8A55-4A62-B57D-B71D00DCC4AC}" srcOrd="1" destOrd="0" presId="urn:microsoft.com/office/officeart/2005/8/layout/hierarchy2"/>
    <dgm:cxn modelId="{7BDFE669-9060-445C-B576-A338C4BBA590}" type="presOf" srcId="{15558AE4-3771-4F58-AD4A-E2D0D2A014C7}" destId="{8D8E97B9-364A-47AC-A5F7-8BB7681CED91}" srcOrd="1" destOrd="0" presId="urn:microsoft.com/office/officeart/2005/8/layout/hierarchy2"/>
    <dgm:cxn modelId="{29B34755-5A31-4CBD-9314-2695B1BA9884}" type="presOf" srcId="{E30C1A99-E31B-44C3-A3BD-9D1C702DE8A3}" destId="{EAC750A4-EC28-4116-92A3-7E0438B4C1FB}" srcOrd="1" destOrd="0" presId="urn:microsoft.com/office/officeart/2005/8/layout/hierarchy2"/>
    <dgm:cxn modelId="{3A531503-D915-4538-B61A-66F6FADE3C40}" type="presOf" srcId="{59FBF474-D49E-440A-A675-FC30D8CB94A8}" destId="{792D674F-F233-47E8-AAC6-0DB1FEF972F0}" srcOrd="0" destOrd="0" presId="urn:microsoft.com/office/officeart/2005/8/layout/hierarchy2"/>
    <dgm:cxn modelId="{C4362615-28D0-4702-BC7F-7CE7923C0561}" type="presOf" srcId="{BED94A93-42C0-47F4-A3F4-ACB40CD680A4}" destId="{44FCB786-5131-4B2B-8215-7F640C526D33}" srcOrd="0" destOrd="0" presId="urn:microsoft.com/office/officeart/2005/8/layout/hierarchy2"/>
    <dgm:cxn modelId="{6A1BD158-742F-4382-A8F8-673F0F071581}" type="presOf" srcId="{53DABC0B-7CD5-4C9F-AB83-88DB3F2AAAD0}" destId="{E4F50070-1F80-4566-B552-325CEE91C68B}" srcOrd="0" destOrd="0" presId="urn:microsoft.com/office/officeart/2005/8/layout/hierarchy2"/>
    <dgm:cxn modelId="{7971871B-1199-4B74-9EB1-9E86B9882EF0}" type="presOf" srcId="{0AACE002-45A1-4A89-A6BC-7CB95B288C9C}" destId="{5678E2C9-8F3A-45A5-BF1C-7384C8253168}" srcOrd="0" destOrd="0" presId="urn:microsoft.com/office/officeart/2005/8/layout/hierarchy2"/>
    <dgm:cxn modelId="{0100CEA4-2BB1-43D0-9A42-F62D1E5BAEE3}" type="presOf" srcId="{88243F4C-067B-43D3-A827-09E9AC214F31}" destId="{6134E8BE-D8AB-4169-B1BF-0E2400E59183}" srcOrd="0" destOrd="0" presId="urn:microsoft.com/office/officeart/2005/8/layout/hierarchy2"/>
    <dgm:cxn modelId="{F9D6145A-F8EB-481B-97A4-7D1A448EE24B}" type="presOf" srcId="{B6CDAEE6-F751-4628-8C27-ED820C9D3A31}" destId="{38A27192-D5C3-4A3D-8844-C6A76231ED72}" srcOrd="0" destOrd="0" presId="urn:microsoft.com/office/officeart/2005/8/layout/hierarchy2"/>
    <dgm:cxn modelId="{3ED109D7-2A84-4265-861C-CC23BF9C038D}" srcId="{9A841269-E55C-405C-B763-3056C2A6A83B}" destId="{2327D40B-F8FB-4619-8957-B8499DD33F62}" srcOrd="0" destOrd="0" parTransId="{0AACE002-45A1-4A89-A6BC-7CB95B288C9C}" sibTransId="{B4CBF083-96BE-412B-80FE-82F2AA1A6C77}"/>
    <dgm:cxn modelId="{9CCDCB66-AA1B-4A4F-BF69-FC5FD25CD6CE}" srcId="{062A5D23-B6EE-4DE6-AAE8-B6CB0BD7A1B5}" destId="{A30E968F-A6E6-4F5B-871E-68598C4B4194}" srcOrd="0" destOrd="0" parTransId="{E94648CD-6D4C-4669-B285-94A51447A698}" sibTransId="{026FBE08-290E-42A4-BDA1-C0BB96881173}"/>
    <dgm:cxn modelId="{4A3CCF6B-8135-4507-A454-CEE30DEED28F}" type="presOf" srcId="{27BA551E-3CD2-44CF-9950-E3EFD4305E7B}" destId="{B602A68A-98B0-40AD-BEA7-53D040666439}" srcOrd="1" destOrd="0" presId="urn:microsoft.com/office/officeart/2005/8/layout/hierarchy2"/>
    <dgm:cxn modelId="{06827471-26B1-4E5A-AB62-9FEEC5106615}" type="presOf" srcId="{3E7C889B-E6E4-4CE8-8FC5-812F5780D180}" destId="{07ACC799-6BA2-44CD-BAAD-45CF70D2EC5C}" srcOrd="1" destOrd="0" presId="urn:microsoft.com/office/officeart/2005/8/layout/hierarchy2"/>
    <dgm:cxn modelId="{B87CB0B0-39C1-47EE-A7ED-0D97E26F8C24}" type="presOf" srcId="{27BA551E-3CD2-44CF-9950-E3EFD4305E7B}" destId="{EEF43F9D-AA71-4E40-9864-DDFD60D36B67}" srcOrd="0" destOrd="0" presId="urn:microsoft.com/office/officeart/2005/8/layout/hierarchy2"/>
    <dgm:cxn modelId="{9D52E983-B33B-4EEA-8A6D-FFB0096EBA07}" srcId="{6CD73FAA-2506-4A62-8C0E-3806D9BA1FBC}" destId="{2C55375B-8D1E-4CB8-A945-E2993DA70CE3}" srcOrd="0" destOrd="0" parTransId="{B6CDAEE6-F751-4628-8C27-ED820C9D3A31}" sibTransId="{01DB4A12-FE17-4BDE-947F-102219A08213}"/>
    <dgm:cxn modelId="{7134F268-9B95-4A4E-98EF-86597A6B3227}" type="presOf" srcId="{408B6EC6-D409-40E6-B0BE-55CE90F0A286}" destId="{9EDCC003-B63A-4C88-AC3B-AFC551F83DED}" srcOrd="1" destOrd="0" presId="urn:microsoft.com/office/officeart/2005/8/layout/hierarchy2"/>
    <dgm:cxn modelId="{68A615BF-E5F6-407B-BFD8-6CF6D8D060A9}" srcId="{6597916A-3165-45A8-A093-390790808112}" destId="{8B22CE02-4BA3-462E-9BA2-E1BED3099831}" srcOrd="0" destOrd="0" parTransId="{E0331120-1BD9-47C8-A507-A89131CD8D8E}" sibTransId="{D9A1D977-1184-4B89-BB93-A19D15E24332}"/>
    <dgm:cxn modelId="{E591BF2C-39D7-424B-B8D2-6F9D4A7D6D70}" type="presOf" srcId="{EE598FB7-0234-4E48-812F-EC98CD172C81}" destId="{D259187E-DD47-4891-9FBC-C74BF11301B5}" srcOrd="1" destOrd="0" presId="urn:microsoft.com/office/officeart/2005/8/layout/hierarchy2"/>
    <dgm:cxn modelId="{0AFF8188-D8B0-4FBD-ADCD-7E3DCDD8CDE4}" type="presOf" srcId="{E0331120-1BD9-47C8-A507-A89131CD8D8E}" destId="{86DD7710-5572-45EF-B614-363780791965}" srcOrd="0" destOrd="0" presId="urn:microsoft.com/office/officeart/2005/8/layout/hierarchy2"/>
    <dgm:cxn modelId="{CC844125-16BD-415E-BDEB-2235ED716828}" type="presOf" srcId="{D0D2DC1C-28C7-47B5-A849-11D32DF6B3BF}" destId="{57BDC470-6E9A-4D4E-B010-B102D2E9DDA8}" srcOrd="1" destOrd="0" presId="urn:microsoft.com/office/officeart/2005/8/layout/hierarchy2"/>
    <dgm:cxn modelId="{B7C4A0AE-9135-4D03-9B02-EC6EA38A5B3B}" type="presOf" srcId="{15558AE4-3771-4F58-AD4A-E2D0D2A014C7}" destId="{05006A90-F425-415D-B370-F2A73A0B0AAB}" srcOrd="0" destOrd="0" presId="urn:microsoft.com/office/officeart/2005/8/layout/hierarchy2"/>
    <dgm:cxn modelId="{D6ABC4B8-4007-45F0-83BB-30D3572CE58F}" type="presOf" srcId="{E30C1A99-E31B-44C3-A3BD-9D1C702DE8A3}" destId="{F729DDF4-3E68-4E60-9C7C-2DCF311DC042}" srcOrd="0" destOrd="0" presId="urn:microsoft.com/office/officeart/2005/8/layout/hierarchy2"/>
    <dgm:cxn modelId="{5D47E5A3-4B1C-4193-9856-E1C4C840F867}" type="presOf" srcId="{C9E4F386-8BF4-484E-9BD0-13589DE44951}" destId="{AD56AC2E-7B8C-461B-BB7E-9D063F834A3C}" srcOrd="1" destOrd="0" presId="urn:microsoft.com/office/officeart/2005/8/layout/hierarchy2"/>
    <dgm:cxn modelId="{6269FE38-DFF1-4E41-A16C-9F6074A5FEFE}" type="presOf" srcId="{D0D2DC1C-28C7-47B5-A849-11D32DF6B3BF}" destId="{5B05999E-A083-4F2E-B8C5-924457C34073}" srcOrd="0" destOrd="0" presId="urn:microsoft.com/office/officeart/2005/8/layout/hierarchy2"/>
    <dgm:cxn modelId="{9B127838-E589-4EA3-82AB-9A7CDFCCBB0F}" srcId="{53DABC0B-7CD5-4C9F-AB83-88DB3F2AAAD0}" destId="{A6FD0395-4E69-4756-8F1E-F32EF912CF79}" srcOrd="0" destOrd="0" parTransId="{27BA551E-3CD2-44CF-9950-E3EFD4305E7B}" sibTransId="{830BF78A-905A-4C44-B81A-5FB9BCCBA7A3}"/>
    <dgm:cxn modelId="{C209B997-6219-4151-831F-81B6F91D7271}" srcId="{E1DA3A05-2D35-490E-93DB-BD44FC7A245A}" destId="{6CD73FAA-2506-4A62-8C0E-3806D9BA1FBC}" srcOrd="0" destOrd="0" parTransId="{408B6EC6-D409-40E6-B0BE-55CE90F0A286}" sibTransId="{09657309-87B1-4D6E-92D0-DE0214A6FD42}"/>
    <dgm:cxn modelId="{7C13BC12-010B-46A6-8D14-AF523331A5C2}" type="presOf" srcId="{A6FD0395-4E69-4756-8F1E-F32EF912CF79}" destId="{397782C6-F7BD-473C-9334-C1A329D65A97}" srcOrd="0" destOrd="0" presId="urn:microsoft.com/office/officeart/2005/8/layout/hierarchy2"/>
    <dgm:cxn modelId="{C703F54E-84FE-4C59-A86B-B3763ACC0B38}" type="presOf" srcId="{8B22CE02-4BA3-462E-9BA2-E1BED3099831}" destId="{87E99349-35AC-47F2-A59D-B3C27053F5B5}" srcOrd="0" destOrd="0" presId="urn:microsoft.com/office/officeart/2005/8/layout/hierarchy2"/>
    <dgm:cxn modelId="{6EA6F254-F944-43EE-A9DB-B542BF5A0F62}" type="presOf" srcId="{6597916A-3165-45A8-A093-390790808112}" destId="{EBA4AF7E-3FB9-4367-9699-2F82D1944985}" srcOrd="0" destOrd="0" presId="urn:microsoft.com/office/officeart/2005/8/layout/hierarchy2"/>
    <dgm:cxn modelId="{6CCE425C-5286-4296-83EC-0C2B61D8231D}" type="presOf" srcId="{9346C47F-AD98-4E36-9508-EF39DECD22AC}" destId="{428E9C96-7309-4845-8490-5E5CC16FCB89}" srcOrd="0" destOrd="0" presId="urn:microsoft.com/office/officeart/2005/8/layout/hierarchy2"/>
    <dgm:cxn modelId="{A10A8202-69BA-4EE7-B665-EB7E48A3719E}" type="presOf" srcId="{D05BB7F5-B018-41CA-8678-9527E9FA2024}" destId="{0FA53BD2-0A12-441A-8E77-BE19FD2621BF}" srcOrd="0" destOrd="0" presId="urn:microsoft.com/office/officeart/2005/8/layout/hierarchy2"/>
    <dgm:cxn modelId="{4464C4D4-9AA3-41D8-9323-E02A00F889DB}" type="presOf" srcId="{694809FC-128E-4A2D-84B0-BD46E7548390}" destId="{53D75BC4-E494-420C-B3C9-A2795987BC14}" srcOrd="0" destOrd="0" presId="urn:microsoft.com/office/officeart/2005/8/layout/hierarchy2"/>
    <dgm:cxn modelId="{66D05E67-A020-4DBA-AB11-BB6AB9A72BE3}" type="presOf" srcId="{36E48366-B30A-4372-91E8-83D68FD9FF69}" destId="{C9692B50-32DC-4468-BB0B-0DD13B415E11}" srcOrd="0" destOrd="0" presId="urn:microsoft.com/office/officeart/2005/8/layout/hierarchy2"/>
    <dgm:cxn modelId="{FBF2F1DE-EBBE-4472-833D-3E82FBCF1766}" type="presOf" srcId="{BED94A93-42C0-47F4-A3F4-ACB40CD680A4}" destId="{BEE606E9-863F-440C-9ECC-FABEC340FDEE}" srcOrd="1" destOrd="0" presId="urn:microsoft.com/office/officeart/2005/8/layout/hierarchy2"/>
    <dgm:cxn modelId="{806E07DD-8F88-4859-923E-997BAC3B8E1E}" type="presOf" srcId="{CE6475B4-17E8-4BFE-828A-9CE1F9FDEA30}" destId="{1B1D3CEC-C0E1-4D3F-B504-59B701A10A0B}" srcOrd="0" destOrd="0" presId="urn:microsoft.com/office/officeart/2005/8/layout/hierarchy2"/>
    <dgm:cxn modelId="{C8C178D8-63CB-45F5-B5EA-0772DFB5B31D}" srcId="{36E48366-B30A-4372-91E8-83D68FD9FF69}" destId="{694809FC-128E-4A2D-84B0-BD46E7548390}" srcOrd="0" destOrd="0" parTransId="{D05BB7F5-B018-41CA-8678-9527E9FA2024}" sibTransId="{4CBD6081-B48F-455D-8E1B-1E8536B9EF8C}"/>
    <dgm:cxn modelId="{B639B15E-5371-46EB-8D95-57C1BD957FA9}" type="presOf" srcId="{269A1D74-6C62-4EC2-A336-047602C7D1B0}" destId="{35F27DE8-A67A-496D-8C9E-D8143204AD2F}" srcOrd="0" destOrd="0" presId="urn:microsoft.com/office/officeart/2005/8/layout/hierarchy2"/>
    <dgm:cxn modelId="{5333C169-462E-4053-9621-19C02616452B}" type="presOf" srcId="{D05BB7F5-B018-41CA-8678-9527E9FA2024}" destId="{210F92E5-D43B-435D-97E5-109B6C8AB3C5}" srcOrd="1" destOrd="0" presId="urn:microsoft.com/office/officeart/2005/8/layout/hierarchy2"/>
    <dgm:cxn modelId="{91646A88-F766-4894-87CC-54BA52AD9DF6}" type="presOf" srcId="{E0331120-1BD9-47C8-A507-A89131CD8D8E}" destId="{57D364E3-A796-4B6E-B4B0-FB0547A9C100}" srcOrd="1" destOrd="0" presId="urn:microsoft.com/office/officeart/2005/8/layout/hierarchy2"/>
    <dgm:cxn modelId="{404E3DED-908E-4E55-B7CE-C55BD030B07A}" srcId="{8B22CE02-4BA3-462E-9BA2-E1BED3099831}" destId="{0DB268FE-E7DC-4CEF-AA8E-8A45C0850C46}" srcOrd="0" destOrd="0" parTransId="{0399D6A2-E319-4F52-B0DA-A01C1D463BB8}" sibTransId="{CF88F981-9064-48C4-964D-16105FD8C5E4}"/>
    <dgm:cxn modelId="{9E29D094-1430-40D0-A210-488780749421}" type="presOf" srcId="{EE598FB7-0234-4E48-812F-EC98CD172C81}" destId="{397267D7-BF94-4F15-B31B-8A9FEAED8D0B}" srcOrd="0" destOrd="0" presId="urn:microsoft.com/office/officeart/2005/8/layout/hierarchy2"/>
    <dgm:cxn modelId="{428F0054-A2F5-45E2-A89E-A822F11E0D4C}" type="presOf" srcId="{269A1D74-6C62-4EC2-A336-047602C7D1B0}" destId="{9194B137-F08D-4BFB-8539-1DD001B640A8}" srcOrd="1" destOrd="0" presId="urn:microsoft.com/office/officeart/2005/8/layout/hierarchy2"/>
    <dgm:cxn modelId="{AFBA0F81-3AE4-442E-AB2E-8FF9617FD585}" srcId="{3EA01530-B0A9-415E-81FA-A5CF62EB181B}" destId="{CE6475B4-17E8-4BFE-828A-9CE1F9FDEA30}" srcOrd="0" destOrd="0" parTransId="{9346C47F-AD98-4E36-9508-EF39DECD22AC}" sibTransId="{F7A9D65D-0256-4165-A7CA-E8A642F6FBD7}"/>
    <dgm:cxn modelId="{B9D8B4FF-CC6B-4CDF-9040-F9DAA4C632E6}" srcId="{7ABBE637-3AB7-4254-89B9-028B490FFED3}" destId="{68E93C4F-9EEA-4102-A4B0-941ACFC996D1}" srcOrd="0" destOrd="0" parTransId="{C9E4F386-8BF4-484E-9BD0-13589DE44951}" sibTransId="{57E159C5-CEC8-4BDE-BF00-0F9FB1604973}"/>
    <dgm:cxn modelId="{F392C3D2-E71E-41B6-A430-1F67C43B2E05}" srcId="{68E93C4F-9EEA-4102-A4B0-941ACFC996D1}" destId="{53DABC0B-7CD5-4C9F-AB83-88DB3F2AAAD0}" srcOrd="0" destOrd="0" parTransId="{88243F4C-067B-43D3-A827-09E9AC214F31}" sibTransId="{06400D47-6E26-4342-B097-91E8739DC9E3}"/>
    <dgm:cxn modelId="{09819EFD-C7A3-4D6B-88AB-90379BDB7C0C}" type="presOf" srcId="{9346C47F-AD98-4E36-9508-EF39DECD22AC}" destId="{6240C905-B5A5-4433-85C0-F0A3D2D14E3D}" srcOrd="1" destOrd="0" presId="urn:microsoft.com/office/officeart/2005/8/layout/hierarchy2"/>
    <dgm:cxn modelId="{EF1E6DB1-C560-4BC7-AB49-94359914C0C7}" srcId="{3EA01530-B0A9-415E-81FA-A5CF62EB181B}" destId="{6597916A-3165-45A8-A093-390790808112}" srcOrd="1" destOrd="0" parTransId="{269A1D74-6C62-4EC2-A336-047602C7D1B0}" sibTransId="{C8580101-BEED-43FF-8AB6-D31048BA3853}"/>
    <dgm:cxn modelId="{B3B47000-FBDC-42D2-9A69-6A06AE157533}" type="presOf" srcId="{0AACE002-45A1-4A89-A6BC-7CB95B288C9C}" destId="{44C3E7DA-15AA-4EBE-A3DD-83281BBEC914}" srcOrd="1" destOrd="0" presId="urn:microsoft.com/office/officeart/2005/8/layout/hierarchy2"/>
    <dgm:cxn modelId="{B151CDE0-A5D7-4EBD-A534-51B4BFBF0CF8}" srcId="{A30E968F-A6E6-4F5B-871E-68598C4B4194}" destId="{36E48366-B30A-4372-91E8-83D68FD9FF69}" srcOrd="0" destOrd="0" parTransId="{D0D2DC1C-28C7-47B5-A849-11D32DF6B3BF}" sibTransId="{3F3F1FFB-1712-4EF5-B2A6-3B34C1C1CC31}"/>
    <dgm:cxn modelId="{5DB2A6C8-D1ED-42DB-92CF-71F7C4E7EF5E}" type="presOf" srcId="{ED4B8F54-F208-44DF-BBBD-25FA6B202924}" destId="{B6493CFE-4534-4E23-ABE1-E614A9C8367B}" srcOrd="0" destOrd="0" presId="urn:microsoft.com/office/officeart/2005/8/layout/hierarchy2"/>
    <dgm:cxn modelId="{8092AE92-00E4-4C0A-8740-F9F3776A7594}" type="presOf" srcId="{062A5D23-B6EE-4DE6-AAE8-B6CB0BD7A1B5}" destId="{644E2DAB-D9D7-482D-A445-FEAC7F2FC477}" srcOrd="0" destOrd="0" presId="urn:microsoft.com/office/officeart/2005/8/layout/hierarchy2"/>
    <dgm:cxn modelId="{17B03B29-99D3-4DFB-96EF-BF279A8FB277}" srcId="{062A5D23-B6EE-4DE6-AAE8-B6CB0BD7A1B5}" destId="{3EA01530-B0A9-415E-81FA-A5CF62EB181B}" srcOrd="2" destOrd="0" parTransId="{516DECDE-E7BB-4F42-B4D4-347EFAF06258}" sibTransId="{119B7FF3-3CE9-418A-B96D-84D760DBFEF2}"/>
    <dgm:cxn modelId="{C8387E41-233B-4F22-8DB6-BD2F0F49A391}" type="presOf" srcId="{2C55375B-8D1E-4CB8-A945-E2993DA70CE3}" destId="{29A7F452-4FAC-4AFD-8C1A-F598C8714485}" srcOrd="0" destOrd="0" presId="urn:microsoft.com/office/officeart/2005/8/layout/hierarchy2"/>
    <dgm:cxn modelId="{572493F4-D7AD-44C3-A552-3CEBCCB9CDE6}" srcId="{2327D40B-F8FB-4619-8957-B8499DD33F62}" destId="{32F8E816-0516-47DF-864E-D87C8E18A118}" srcOrd="0" destOrd="0" parTransId="{E30C1A99-E31B-44C3-A3BD-9D1C702DE8A3}" sibTransId="{202785C5-A66B-49AF-B5F4-C8DD5AA67667}"/>
    <dgm:cxn modelId="{57204EBB-3F0C-4417-B78C-1035F81C6A9C}" srcId="{A30E968F-A6E6-4F5B-871E-68598C4B4194}" destId="{9A841269-E55C-405C-B763-3056C2A6A83B}" srcOrd="1" destOrd="0" parTransId="{15558AE4-3771-4F58-AD4A-E2D0D2A014C7}" sibTransId="{D1ECE3F6-35A8-4500-A015-296405E78CB0}"/>
    <dgm:cxn modelId="{7954F343-0FF5-4AE5-8805-49C877663B9D}" type="presOf" srcId="{2327D40B-F8FB-4619-8957-B8499DD33F62}" destId="{DA28893C-FCEE-49E0-82F4-3C615CC5D835}" srcOrd="0" destOrd="0" presId="urn:microsoft.com/office/officeart/2005/8/layout/hierarchy2"/>
    <dgm:cxn modelId="{C9526CBE-0133-445F-8952-4781383BA885}" type="presOf" srcId="{A30E968F-A6E6-4F5B-871E-68598C4B4194}" destId="{614FB33D-5E2E-45D9-8ADC-4BA44AD381AD}" srcOrd="0" destOrd="0" presId="urn:microsoft.com/office/officeart/2005/8/layout/hierarchy2"/>
    <dgm:cxn modelId="{02D3A4D5-8E25-4C50-BA0B-B98114469815}" type="presOf" srcId="{32F8E816-0516-47DF-864E-D87C8E18A118}" destId="{E29225E0-3B46-453C-B95F-99FE66E0D083}" srcOrd="0" destOrd="0" presId="urn:microsoft.com/office/officeart/2005/8/layout/hierarchy2"/>
    <dgm:cxn modelId="{1AF202C7-8E86-48B6-A944-FEF35F50DA31}" type="presOf" srcId="{0399D6A2-E319-4F52-B0DA-A01C1D463BB8}" destId="{E8AEFC47-8407-47D6-947E-0BA9DF9AD91D}" srcOrd="0" destOrd="0" presId="urn:microsoft.com/office/officeart/2005/8/layout/hierarchy2"/>
    <dgm:cxn modelId="{222EA309-113A-4F09-8C68-B5F4F579F598}" type="presOf" srcId="{9A841269-E55C-405C-B763-3056C2A6A83B}" destId="{5142ABBE-A63B-4609-97C2-9F7A90833A24}" srcOrd="0" destOrd="0" presId="urn:microsoft.com/office/officeart/2005/8/layout/hierarchy2"/>
    <dgm:cxn modelId="{A9FE205C-1A18-4830-A8C8-F744387B93A2}" type="presParOf" srcId="{644E2DAB-D9D7-482D-A445-FEAC7F2FC477}" destId="{B27CB255-D297-42F6-89D2-51D32BAC5FAB}" srcOrd="0" destOrd="0" presId="urn:microsoft.com/office/officeart/2005/8/layout/hierarchy2"/>
    <dgm:cxn modelId="{E49DD0E3-EFFE-4AE2-8EC7-A976B34F4CDB}" type="presParOf" srcId="{B27CB255-D297-42F6-89D2-51D32BAC5FAB}" destId="{614FB33D-5E2E-45D9-8ADC-4BA44AD381AD}" srcOrd="0" destOrd="0" presId="urn:microsoft.com/office/officeart/2005/8/layout/hierarchy2"/>
    <dgm:cxn modelId="{CBEFCD53-44A6-4877-9C23-7C5C8A9C2E76}" type="presParOf" srcId="{B27CB255-D297-42F6-89D2-51D32BAC5FAB}" destId="{D9A3A419-3801-440B-AA2F-8549FF866895}" srcOrd="1" destOrd="0" presId="urn:microsoft.com/office/officeart/2005/8/layout/hierarchy2"/>
    <dgm:cxn modelId="{94F4F2B2-C8CF-410C-A74E-2E7997BEB7EF}" type="presParOf" srcId="{D9A3A419-3801-440B-AA2F-8549FF866895}" destId="{5B05999E-A083-4F2E-B8C5-924457C34073}" srcOrd="0" destOrd="0" presId="urn:microsoft.com/office/officeart/2005/8/layout/hierarchy2"/>
    <dgm:cxn modelId="{F709CA2B-760B-41C4-98A5-F1EE78AA1D3A}" type="presParOf" srcId="{5B05999E-A083-4F2E-B8C5-924457C34073}" destId="{57BDC470-6E9A-4D4E-B010-B102D2E9DDA8}" srcOrd="0" destOrd="0" presId="urn:microsoft.com/office/officeart/2005/8/layout/hierarchy2"/>
    <dgm:cxn modelId="{AE88BDC0-7677-41E6-A15E-9AD796300D69}" type="presParOf" srcId="{D9A3A419-3801-440B-AA2F-8549FF866895}" destId="{FD45B78C-7AA5-4C54-A45A-6F61A9A7107F}" srcOrd="1" destOrd="0" presId="urn:microsoft.com/office/officeart/2005/8/layout/hierarchy2"/>
    <dgm:cxn modelId="{A246410A-E671-433A-8594-7FCD4DE617D5}" type="presParOf" srcId="{FD45B78C-7AA5-4C54-A45A-6F61A9A7107F}" destId="{C9692B50-32DC-4468-BB0B-0DD13B415E11}" srcOrd="0" destOrd="0" presId="urn:microsoft.com/office/officeart/2005/8/layout/hierarchy2"/>
    <dgm:cxn modelId="{7BD251A6-2A78-4D52-9113-5BEA856E09A4}" type="presParOf" srcId="{FD45B78C-7AA5-4C54-A45A-6F61A9A7107F}" destId="{F9C5F603-D72B-4CE6-89EB-8F8F6318B98C}" srcOrd="1" destOrd="0" presId="urn:microsoft.com/office/officeart/2005/8/layout/hierarchy2"/>
    <dgm:cxn modelId="{25568E8C-8316-432A-8DBC-93F514F699B4}" type="presParOf" srcId="{F9C5F603-D72B-4CE6-89EB-8F8F6318B98C}" destId="{0FA53BD2-0A12-441A-8E77-BE19FD2621BF}" srcOrd="0" destOrd="0" presId="urn:microsoft.com/office/officeart/2005/8/layout/hierarchy2"/>
    <dgm:cxn modelId="{FA51D16C-D457-4FFD-B121-8CF4E52A44B1}" type="presParOf" srcId="{0FA53BD2-0A12-441A-8E77-BE19FD2621BF}" destId="{210F92E5-D43B-435D-97E5-109B6C8AB3C5}" srcOrd="0" destOrd="0" presId="urn:microsoft.com/office/officeart/2005/8/layout/hierarchy2"/>
    <dgm:cxn modelId="{4C3C9650-0B5F-4897-87EB-D5B3CF3CD5AE}" type="presParOf" srcId="{F9C5F603-D72B-4CE6-89EB-8F8F6318B98C}" destId="{3AAD9DBC-6CAD-4D28-8992-B6EC5159127F}" srcOrd="1" destOrd="0" presId="urn:microsoft.com/office/officeart/2005/8/layout/hierarchy2"/>
    <dgm:cxn modelId="{951C216F-E5FE-4ACB-94AB-678FEE13CEBB}" type="presParOf" srcId="{3AAD9DBC-6CAD-4D28-8992-B6EC5159127F}" destId="{53D75BC4-E494-420C-B3C9-A2795987BC14}" srcOrd="0" destOrd="0" presId="urn:microsoft.com/office/officeart/2005/8/layout/hierarchy2"/>
    <dgm:cxn modelId="{F1A049C3-2092-4080-914B-5A13AA3DDEE5}" type="presParOf" srcId="{3AAD9DBC-6CAD-4D28-8992-B6EC5159127F}" destId="{CA5DE1A2-F181-417B-B0FF-9F6D5C9108E4}" srcOrd="1" destOrd="0" presId="urn:microsoft.com/office/officeart/2005/8/layout/hierarchy2"/>
    <dgm:cxn modelId="{B0C1D2DE-20F1-4286-9C5D-7CBF986BB5D7}" type="presParOf" srcId="{D9A3A419-3801-440B-AA2F-8549FF866895}" destId="{05006A90-F425-415D-B370-F2A73A0B0AAB}" srcOrd="2" destOrd="0" presId="urn:microsoft.com/office/officeart/2005/8/layout/hierarchy2"/>
    <dgm:cxn modelId="{2CA214AF-EF1C-4770-B887-A6C1DA120A4D}" type="presParOf" srcId="{05006A90-F425-415D-B370-F2A73A0B0AAB}" destId="{8D8E97B9-364A-47AC-A5F7-8BB7681CED91}" srcOrd="0" destOrd="0" presId="urn:microsoft.com/office/officeart/2005/8/layout/hierarchy2"/>
    <dgm:cxn modelId="{E85F4D6E-9637-47DB-B775-60DFC607C132}" type="presParOf" srcId="{D9A3A419-3801-440B-AA2F-8549FF866895}" destId="{33629018-EC34-4C3D-8084-A968CD298970}" srcOrd="3" destOrd="0" presId="urn:microsoft.com/office/officeart/2005/8/layout/hierarchy2"/>
    <dgm:cxn modelId="{3FF0F1AB-8717-4F15-B73C-ADDF2E26981B}" type="presParOf" srcId="{33629018-EC34-4C3D-8084-A968CD298970}" destId="{5142ABBE-A63B-4609-97C2-9F7A90833A24}" srcOrd="0" destOrd="0" presId="urn:microsoft.com/office/officeart/2005/8/layout/hierarchy2"/>
    <dgm:cxn modelId="{DDEB27A1-E7E3-4EAF-BC3B-E9685FEBF204}" type="presParOf" srcId="{33629018-EC34-4C3D-8084-A968CD298970}" destId="{509E6200-4B53-403D-862C-160357182A44}" srcOrd="1" destOrd="0" presId="urn:microsoft.com/office/officeart/2005/8/layout/hierarchy2"/>
    <dgm:cxn modelId="{76517647-9D37-4253-852F-81FBC4DA16A0}" type="presParOf" srcId="{509E6200-4B53-403D-862C-160357182A44}" destId="{5678E2C9-8F3A-45A5-BF1C-7384C8253168}" srcOrd="0" destOrd="0" presId="urn:microsoft.com/office/officeart/2005/8/layout/hierarchy2"/>
    <dgm:cxn modelId="{16A9F94C-3F0B-4E64-B3FD-51DA0DEE756D}" type="presParOf" srcId="{5678E2C9-8F3A-45A5-BF1C-7384C8253168}" destId="{44C3E7DA-15AA-4EBE-A3DD-83281BBEC914}" srcOrd="0" destOrd="0" presId="urn:microsoft.com/office/officeart/2005/8/layout/hierarchy2"/>
    <dgm:cxn modelId="{B28E8FD2-367B-47BD-AB59-29C8B2872B52}" type="presParOf" srcId="{509E6200-4B53-403D-862C-160357182A44}" destId="{20AFFDB9-9B52-449E-85E9-691DCF23DFD3}" srcOrd="1" destOrd="0" presId="urn:microsoft.com/office/officeart/2005/8/layout/hierarchy2"/>
    <dgm:cxn modelId="{AFBE6F7E-4FB4-4102-923C-BF0AFCA3E1BF}" type="presParOf" srcId="{20AFFDB9-9B52-449E-85E9-691DCF23DFD3}" destId="{DA28893C-FCEE-49E0-82F4-3C615CC5D835}" srcOrd="0" destOrd="0" presId="urn:microsoft.com/office/officeart/2005/8/layout/hierarchy2"/>
    <dgm:cxn modelId="{791CF9F9-7042-4A87-8F53-B1B3EC7F84B8}" type="presParOf" srcId="{20AFFDB9-9B52-449E-85E9-691DCF23DFD3}" destId="{1C52E2E8-E0C1-4590-A799-A209EC9AC454}" srcOrd="1" destOrd="0" presId="urn:microsoft.com/office/officeart/2005/8/layout/hierarchy2"/>
    <dgm:cxn modelId="{FD4E4A04-39B1-46F5-B09F-354E980227DA}" type="presParOf" srcId="{1C52E2E8-E0C1-4590-A799-A209EC9AC454}" destId="{F729DDF4-3E68-4E60-9C7C-2DCF311DC042}" srcOrd="0" destOrd="0" presId="urn:microsoft.com/office/officeart/2005/8/layout/hierarchy2"/>
    <dgm:cxn modelId="{FE11CF12-1168-4381-896C-16CF5FD3D0EB}" type="presParOf" srcId="{F729DDF4-3E68-4E60-9C7C-2DCF311DC042}" destId="{EAC750A4-EC28-4116-92A3-7E0438B4C1FB}" srcOrd="0" destOrd="0" presId="urn:microsoft.com/office/officeart/2005/8/layout/hierarchy2"/>
    <dgm:cxn modelId="{4476C100-9415-4726-8FCA-5B677AE4FA4D}" type="presParOf" srcId="{1C52E2E8-E0C1-4590-A799-A209EC9AC454}" destId="{4E5A2D95-A246-48FE-9603-AB2BEF7FB283}" srcOrd="1" destOrd="0" presId="urn:microsoft.com/office/officeart/2005/8/layout/hierarchy2"/>
    <dgm:cxn modelId="{A23E3A2D-00D9-4B12-9766-80487536DDA2}" type="presParOf" srcId="{4E5A2D95-A246-48FE-9603-AB2BEF7FB283}" destId="{E29225E0-3B46-453C-B95F-99FE66E0D083}" srcOrd="0" destOrd="0" presId="urn:microsoft.com/office/officeart/2005/8/layout/hierarchy2"/>
    <dgm:cxn modelId="{E039BE4D-FA62-4847-99FA-9350C6832CA0}" type="presParOf" srcId="{4E5A2D95-A246-48FE-9603-AB2BEF7FB283}" destId="{1BEE5089-7AD5-4A1A-A207-1440F044D31D}" srcOrd="1" destOrd="0" presId="urn:microsoft.com/office/officeart/2005/8/layout/hierarchy2"/>
    <dgm:cxn modelId="{A664E28B-9203-4157-8361-9F73D6764704}" type="presParOf" srcId="{1BEE5089-7AD5-4A1A-A207-1440F044D31D}" destId="{700DC4E7-D7CD-4A11-B851-092BBF41622A}" srcOrd="0" destOrd="0" presId="urn:microsoft.com/office/officeart/2005/8/layout/hierarchy2"/>
    <dgm:cxn modelId="{E690A14B-12E3-4C65-8FE5-81BE90255BFA}" type="presParOf" srcId="{700DC4E7-D7CD-4A11-B851-092BBF41622A}" destId="{07ACC799-6BA2-44CD-BAAD-45CF70D2EC5C}" srcOrd="0" destOrd="0" presId="urn:microsoft.com/office/officeart/2005/8/layout/hierarchy2"/>
    <dgm:cxn modelId="{99D3B267-B98A-4D0D-AB85-8F054873221B}" type="presParOf" srcId="{1BEE5089-7AD5-4A1A-A207-1440F044D31D}" destId="{B4AE5CFB-39CC-45D8-AD70-9E4014009DA0}" srcOrd="1" destOrd="0" presId="urn:microsoft.com/office/officeart/2005/8/layout/hierarchy2"/>
    <dgm:cxn modelId="{D9C23E86-CE44-41B2-B3EE-6734271B6F57}" type="presParOf" srcId="{B4AE5CFB-39CC-45D8-AD70-9E4014009DA0}" destId="{B6493CFE-4534-4E23-ABE1-E614A9C8367B}" srcOrd="0" destOrd="0" presId="urn:microsoft.com/office/officeart/2005/8/layout/hierarchy2"/>
    <dgm:cxn modelId="{73F57CAB-23EE-4790-BC64-C848D101AED1}" type="presParOf" srcId="{B4AE5CFB-39CC-45D8-AD70-9E4014009DA0}" destId="{8D8C1D8C-2D1A-439A-9AC5-7C64A1C2978C}" srcOrd="1" destOrd="0" presId="urn:microsoft.com/office/officeart/2005/8/layout/hierarchy2"/>
    <dgm:cxn modelId="{69FEB1AF-08C4-4F9A-B716-43937C9D400B}" type="presParOf" srcId="{644E2DAB-D9D7-482D-A445-FEAC7F2FC477}" destId="{FC8ACE08-D64D-48C1-8C1B-FEC5C0B16849}" srcOrd="1" destOrd="0" presId="urn:microsoft.com/office/officeart/2005/8/layout/hierarchy2"/>
    <dgm:cxn modelId="{6E4EFCC3-4088-4B81-8A58-B1BCA3FAE227}" type="presParOf" srcId="{FC8ACE08-D64D-48C1-8C1B-FEC5C0B16849}" destId="{2EAEA597-BEA3-4046-BA52-E4DAC2234E56}" srcOrd="0" destOrd="0" presId="urn:microsoft.com/office/officeart/2005/8/layout/hierarchy2"/>
    <dgm:cxn modelId="{C86375E1-463A-4782-A6A8-01DC88BE7A89}" type="presParOf" srcId="{FC8ACE08-D64D-48C1-8C1B-FEC5C0B16849}" destId="{702778E2-DD30-4D31-B2D5-AA984DF66DEC}" srcOrd="1" destOrd="0" presId="urn:microsoft.com/office/officeart/2005/8/layout/hierarchy2"/>
    <dgm:cxn modelId="{E0455A42-4CA9-4AC5-9E1E-10E87756334F}" type="presParOf" srcId="{702778E2-DD30-4D31-B2D5-AA984DF66DEC}" destId="{6158CADD-4B22-4E43-9B8A-08ACCB26FE8F}" srcOrd="0" destOrd="0" presId="urn:microsoft.com/office/officeart/2005/8/layout/hierarchy2"/>
    <dgm:cxn modelId="{CB9C1BFE-51F9-468F-B4DA-BE5C92F3D04A}" type="presParOf" srcId="{6158CADD-4B22-4E43-9B8A-08ACCB26FE8F}" destId="{9EDCC003-B63A-4C88-AC3B-AFC551F83DED}" srcOrd="0" destOrd="0" presId="urn:microsoft.com/office/officeart/2005/8/layout/hierarchy2"/>
    <dgm:cxn modelId="{5B0FF963-515A-4BEB-B187-73C861F1FE32}" type="presParOf" srcId="{702778E2-DD30-4D31-B2D5-AA984DF66DEC}" destId="{D34C3FC1-EF7E-421C-A194-75BF169194CB}" srcOrd="1" destOrd="0" presId="urn:microsoft.com/office/officeart/2005/8/layout/hierarchy2"/>
    <dgm:cxn modelId="{9C07C4B2-4888-414F-936D-9098D2863800}" type="presParOf" srcId="{D34C3FC1-EF7E-421C-A194-75BF169194CB}" destId="{EAA9365B-5C35-4D7B-9CBB-E178715CEF43}" srcOrd="0" destOrd="0" presId="urn:microsoft.com/office/officeart/2005/8/layout/hierarchy2"/>
    <dgm:cxn modelId="{88F2F575-A8A2-4428-8847-3E9776EAA611}" type="presParOf" srcId="{D34C3FC1-EF7E-421C-A194-75BF169194CB}" destId="{6E7FCD61-91A3-4CC0-B10B-86D65212B462}" srcOrd="1" destOrd="0" presId="urn:microsoft.com/office/officeart/2005/8/layout/hierarchy2"/>
    <dgm:cxn modelId="{B2071F9C-96DA-4D40-A763-99E357BDC9F3}" type="presParOf" srcId="{6E7FCD61-91A3-4CC0-B10B-86D65212B462}" destId="{38A27192-D5C3-4A3D-8844-C6A76231ED72}" srcOrd="0" destOrd="0" presId="urn:microsoft.com/office/officeart/2005/8/layout/hierarchy2"/>
    <dgm:cxn modelId="{B53D7AA1-9C95-4683-BDFA-88B6B70F459B}" type="presParOf" srcId="{38A27192-D5C3-4A3D-8844-C6A76231ED72}" destId="{F92C6709-AB62-495D-B307-3D085BD9FBA5}" srcOrd="0" destOrd="0" presId="urn:microsoft.com/office/officeart/2005/8/layout/hierarchy2"/>
    <dgm:cxn modelId="{E378D668-FFAB-4C10-A790-F2DE9BD572C1}" type="presParOf" srcId="{6E7FCD61-91A3-4CC0-B10B-86D65212B462}" destId="{34E4866A-8E11-44D6-89CD-968D5062C5B5}" srcOrd="1" destOrd="0" presId="urn:microsoft.com/office/officeart/2005/8/layout/hierarchy2"/>
    <dgm:cxn modelId="{EF123416-1294-4A19-8888-53DDACBDA104}" type="presParOf" srcId="{34E4866A-8E11-44D6-89CD-968D5062C5B5}" destId="{29A7F452-4FAC-4AFD-8C1A-F598C8714485}" srcOrd="0" destOrd="0" presId="urn:microsoft.com/office/officeart/2005/8/layout/hierarchy2"/>
    <dgm:cxn modelId="{6D0A0456-CA3B-42BD-B66E-2709FB321865}" type="presParOf" srcId="{34E4866A-8E11-44D6-89CD-968D5062C5B5}" destId="{FFABB1CA-1AE5-4A4B-B394-04D748927FB0}" srcOrd="1" destOrd="0" presId="urn:microsoft.com/office/officeart/2005/8/layout/hierarchy2"/>
    <dgm:cxn modelId="{AC8A7798-B3ED-4B54-8786-3FBAFE994172}" type="presParOf" srcId="{702778E2-DD30-4D31-B2D5-AA984DF66DEC}" destId="{397267D7-BF94-4F15-B31B-8A9FEAED8D0B}" srcOrd="2" destOrd="0" presId="urn:microsoft.com/office/officeart/2005/8/layout/hierarchy2"/>
    <dgm:cxn modelId="{1E561F7D-2D27-43EC-A442-3FBBCD147860}" type="presParOf" srcId="{397267D7-BF94-4F15-B31B-8A9FEAED8D0B}" destId="{D259187E-DD47-4891-9FBC-C74BF11301B5}" srcOrd="0" destOrd="0" presId="urn:microsoft.com/office/officeart/2005/8/layout/hierarchy2"/>
    <dgm:cxn modelId="{BCA0A628-FCC2-4CC6-A48F-F714C5C5593C}" type="presParOf" srcId="{702778E2-DD30-4D31-B2D5-AA984DF66DEC}" destId="{E45BC73E-24F6-4239-985C-610738C4A746}" srcOrd="3" destOrd="0" presId="urn:microsoft.com/office/officeart/2005/8/layout/hierarchy2"/>
    <dgm:cxn modelId="{F1D6EAD6-58EC-407F-B1E9-2A46DDF53AEA}" type="presParOf" srcId="{E45BC73E-24F6-4239-985C-610738C4A746}" destId="{8DA64B3D-12A2-4907-ABF0-6BF1E445E91D}" srcOrd="0" destOrd="0" presId="urn:microsoft.com/office/officeart/2005/8/layout/hierarchy2"/>
    <dgm:cxn modelId="{B45BD73E-EF54-47CF-ACED-C198792D0F1C}" type="presParOf" srcId="{E45BC73E-24F6-4239-985C-610738C4A746}" destId="{73A046C8-8075-4766-A705-9C36ECEADB86}" srcOrd="1" destOrd="0" presId="urn:microsoft.com/office/officeart/2005/8/layout/hierarchy2"/>
    <dgm:cxn modelId="{F030396E-B103-4E52-B4FA-6EF8D365E3BC}" type="presParOf" srcId="{73A046C8-8075-4766-A705-9C36ECEADB86}" destId="{2FC58DA7-7C5E-472A-89A4-64508BA05C55}" srcOrd="0" destOrd="0" presId="urn:microsoft.com/office/officeart/2005/8/layout/hierarchy2"/>
    <dgm:cxn modelId="{2A0D995B-B244-4F1E-BF89-240D9F9EC3FD}" type="presParOf" srcId="{2FC58DA7-7C5E-472A-89A4-64508BA05C55}" destId="{AD56AC2E-7B8C-461B-BB7E-9D063F834A3C}" srcOrd="0" destOrd="0" presId="urn:microsoft.com/office/officeart/2005/8/layout/hierarchy2"/>
    <dgm:cxn modelId="{6DD00E71-42F4-4687-B029-1E9B250A5440}" type="presParOf" srcId="{73A046C8-8075-4766-A705-9C36ECEADB86}" destId="{CB7D2918-8FCD-4AED-B93D-0874EC6BCF94}" srcOrd="1" destOrd="0" presId="urn:microsoft.com/office/officeart/2005/8/layout/hierarchy2"/>
    <dgm:cxn modelId="{83C76A94-E5DF-4811-9F22-3A8D8E1CA513}" type="presParOf" srcId="{CB7D2918-8FCD-4AED-B93D-0874EC6BCF94}" destId="{78899539-799B-4B7A-8FB5-8425E06BF10A}" srcOrd="0" destOrd="0" presId="urn:microsoft.com/office/officeart/2005/8/layout/hierarchy2"/>
    <dgm:cxn modelId="{290802F1-6B29-4299-B112-96DF5CD1926F}" type="presParOf" srcId="{CB7D2918-8FCD-4AED-B93D-0874EC6BCF94}" destId="{B9783957-7257-448B-9E7F-940258C9A2C1}" srcOrd="1" destOrd="0" presId="urn:microsoft.com/office/officeart/2005/8/layout/hierarchy2"/>
    <dgm:cxn modelId="{D7BC9A64-C4F3-4BF7-AD8A-CC7BD16EEFB8}" type="presParOf" srcId="{B9783957-7257-448B-9E7F-940258C9A2C1}" destId="{6134E8BE-D8AB-4169-B1BF-0E2400E59183}" srcOrd="0" destOrd="0" presId="urn:microsoft.com/office/officeart/2005/8/layout/hierarchy2"/>
    <dgm:cxn modelId="{0A3D9616-13D4-4115-8073-D8453C9B1D40}" type="presParOf" srcId="{6134E8BE-D8AB-4169-B1BF-0E2400E59183}" destId="{21A955F2-BA26-4CA9-9A8C-B21D04D704C2}" srcOrd="0" destOrd="0" presId="urn:microsoft.com/office/officeart/2005/8/layout/hierarchy2"/>
    <dgm:cxn modelId="{DAB3D8E9-21C2-4E93-B169-A3B589CA11C0}" type="presParOf" srcId="{B9783957-7257-448B-9E7F-940258C9A2C1}" destId="{66734CA4-97BC-483F-BFF9-F72C80A15E16}" srcOrd="1" destOrd="0" presId="urn:microsoft.com/office/officeart/2005/8/layout/hierarchy2"/>
    <dgm:cxn modelId="{4ACA65FF-700F-41D7-8F59-3007E226F404}" type="presParOf" srcId="{66734CA4-97BC-483F-BFF9-F72C80A15E16}" destId="{E4F50070-1F80-4566-B552-325CEE91C68B}" srcOrd="0" destOrd="0" presId="urn:microsoft.com/office/officeart/2005/8/layout/hierarchy2"/>
    <dgm:cxn modelId="{13C9BCF4-99DD-4218-B013-FF9406551008}" type="presParOf" srcId="{66734CA4-97BC-483F-BFF9-F72C80A15E16}" destId="{60BA162B-7037-4E95-A903-74A9A23C3676}" srcOrd="1" destOrd="0" presId="urn:microsoft.com/office/officeart/2005/8/layout/hierarchy2"/>
    <dgm:cxn modelId="{4A135425-1011-4F71-ADE2-E3962477EC26}" type="presParOf" srcId="{60BA162B-7037-4E95-A903-74A9A23C3676}" destId="{EEF43F9D-AA71-4E40-9864-DDFD60D36B67}" srcOrd="0" destOrd="0" presId="urn:microsoft.com/office/officeart/2005/8/layout/hierarchy2"/>
    <dgm:cxn modelId="{21D82CF5-3CD5-4800-91F0-3788469C11E2}" type="presParOf" srcId="{EEF43F9D-AA71-4E40-9864-DDFD60D36B67}" destId="{B602A68A-98B0-40AD-BEA7-53D040666439}" srcOrd="0" destOrd="0" presId="urn:microsoft.com/office/officeart/2005/8/layout/hierarchy2"/>
    <dgm:cxn modelId="{39F803E5-8243-40BB-90A7-AA479B1BB15B}" type="presParOf" srcId="{60BA162B-7037-4E95-A903-74A9A23C3676}" destId="{0E946FE0-D1A8-4E06-8257-E023D74B3CB1}" srcOrd="1" destOrd="0" presId="urn:microsoft.com/office/officeart/2005/8/layout/hierarchy2"/>
    <dgm:cxn modelId="{1BDC923C-A9B2-4F99-8E59-E1F1C05F6F2A}" type="presParOf" srcId="{0E946FE0-D1A8-4E06-8257-E023D74B3CB1}" destId="{397782C6-F7BD-473C-9334-C1A329D65A97}" srcOrd="0" destOrd="0" presId="urn:microsoft.com/office/officeart/2005/8/layout/hierarchy2"/>
    <dgm:cxn modelId="{E404A1F0-B27C-4B6C-BDB3-901325005898}" type="presParOf" srcId="{0E946FE0-D1A8-4E06-8257-E023D74B3CB1}" destId="{260CEDFB-AE25-43C0-84C9-32888B5DBA55}" srcOrd="1" destOrd="0" presId="urn:microsoft.com/office/officeart/2005/8/layout/hierarchy2"/>
    <dgm:cxn modelId="{85EC8D25-7C06-4CE4-8A12-8C79246B1B7D}" type="presParOf" srcId="{644E2DAB-D9D7-482D-A445-FEAC7F2FC477}" destId="{4B8D1009-046E-48C3-B83C-3E85DA03C7AA}" srcOrd="2" destOrd="0" presId="urn:microsoft.com/office/officeart/2005/8/layout/hierarchy2"/>
    <dgm:cxn modelId="{F8536897-F10A-4F3B-9E81-23F42CE5AC96}" type="presParOf" srcId="{4B8D1009-046E-48C3-B83C-3E85DA03C7AA}" destId="{2CB6ED87-C8D2-42D7-A815-ED04D6435E84}" srcOrd="0" destOrd="0" presId="urn:microsoft.com/office/officeart/2005/8/layout/hierarchy2"/>
    <dgm:cxn modelId="{2926D837-4D00-4A14-B891-3EBC2C61AACE}" type="presParOf" srcId="{4B8D1009-046E-48C3-B83C-3E85DA03C7AA}" destId="{8BD36B24-62D7-49F1-A90C-EA7A1C9F5ED6}" srcOrd="1" destOrd="0" presId="urn:microsoft.com/office/officeart/2005/8/layout/hierarchy2"/>
    <dgm:cxn modelId="{4FDF2071-53AE-4D3C-ACEF-19BC0471E15B}" type="presParOf" srcId="{8BD36B24-62D7-49F1-A90C-EA7A1C9F5ED6}" destId="{428E9C96-7309-4845-8490-5E5CC16FCB89}" srcOrd="0" destOrd="0" presId="urn:microsoft.com/office/officeart/2005/8/layout/hierarchy2"/>
    <dgm:cxn modelId="{C98C3F51-8FDD-4828-98D9-B985A77A4328}" type="presParOf" srcId="{428E9C96-7309-4845-8490-5E5CC16FCB89}" destId="{6240C905-B5A5-4433-85C0-F0A3D2D14E3D}" srcOrd="0" destOrd="0" presId="urn:microsoft.com/office/officeart/2005/8/layout/hierarchy2"/>
    <dgm:cxn modelId="{04E4C287-4456-4891-8CAC-3CB438447036}" type="presParOf" srcId="{8BD36B24-62D7-49F1-A90C-EA7A1C9F5ED6}" destId="{81A6C5BA-A80A-4E7A-9C7A-95FB49790F19}" srcOrd="1" destOrd="0" presId="urn:microsoft.com/office/officeart/2005/8/layout/hierarchy2"/>
    <dgm:cxn modelId="{E59C86F2-2677-4337-870D-D176AEF4D049}" type="presParOf" srcId="{81A6C5BA-A80A-4E7A-9C7A-95FB49790F19}" destId="{1B1D3CEC-C0E1-4D3F-B504-59B701A10A0B}" srcOrd="0" destOrd="0" presId="urn:microsoft.com/office/officeart/2005/8/layout/hierarchy2"/>
    <dgm:cxn modelId="{B165F946-81AC-4E5E-B7FE-A453F7D838E1}" type="presParOf" srcId="{81A6C5BA-A80A-4E7A-9C7A-95FB49790F19}" destId="{950F8284-7F89-4A00-89A9-51CB344F09EC}" srcOrd="1" destOrd="0" presId="urn:microsoft.com/office/officeart/2005/8/layout/hierarchy2"/>
    <dgm:cxn modelId="{6A483F9F-F861-443D-A829-A14126F8B306}" type="presParOf" srcId="{950F8284-7F89-4A00-89A9-51CB344F09EC}" destId="{44FCB786-5131-4B2B-8215-7F640C526D33}" srcOrd="0" destOrd="0" presId="urn:microsoft.com/office/officeart/2005/8/layout/hierarchy2"/>
    <dgm:cxn modelId="{5CCCAF29-A464-4030-ADA3-F92BDD634049}" type="presParOf" srcId="{44FCB786-5131-4B2B-8215-7F640C526D33}" destId="{BEE606E9-863F-440C-9ECC-FABEC340FDEE}" srcOrd="0" destOrd="0" presId="urn:microsoft.com/office/officeart/2005/8/layout/hierarchy2"/>
    <dgm:cxn modelId="{D6BC52A8-F8A8-4E13-B259-9F5A2CCA6BF5}" type="presParOf" srcId="{950F8284-7F89-4A00-89A9-51CB344F09EC}" destId="{37C40BBF-5055-40E7-AF0C-D269BDCC89C0}" srcOrd="1" destOrd="0" presId="urn:microsoft.com/office/officeart/2005/8/layout/hierarchy2"/>
    <dgm:cxn modelId="{0D7778FB-26BE-4CDB-A265-504ED8CDD4F3}" type="presParOf" srcId="{37C40BBF-5055-40E7-AF0C-D269BDCC89C0}" destId="{792D674F-F233-47E8-AAC6-0DB1FEF972F0}" srcOrd="0" destOrd="0" presId="urn:microsoft.com/office/officeart/2005/8/layout/hierarchy2"/>
    <dgm:cxn modelId="{FB5338B9-AF76-4C13-B5BB-6170085504D4}" type="presParOf" srcId="{37C40BBF-5055-40E7-AF0C-D269BDCC89C0}" destId="{C2B62A77-4000-402C-AAFC-CAB942BAEBC7}" srcOrd="1" destOrd="0" presId="urn:microsoft.com/office/officeart/2005/8/layout/hierarchy2"/>
    <dgm:cxn modelId="{6FCB88AF-5DB0-4D77-8691-86680D2F0ADB}" type="presParOf" srcId="{8BD36B24-62D7-49F1-A90C-EA7A1C9F5ED6}" destId="{35F27DE8-A67A-496D-8C9E-D8143204AD2F}" srcOrd="2" destOrd="0" presId="urn:microsoft.com/office/officeart/2005/8/layout/hierarchy2"/>
    <dgm:cxn modelId="{AB2ABCAB-B63F-474F-A3B1-5CC32818F9D9}" type="presParOf" srcId="{35F27DE8-A67A-496D-8C9E-D8143204AD2F}" destId="{9194B137-F08D-4BFB-8539-1DD001B640A8}" srcOrd="0" destOrd="0" presId="urn:microsoft.com/office/officeart/2005/8/layout/hierarchy2"/>
    <dgm:cxn modelId="{ECBA6EFA-36D9-4AF0-9F10-46E245D312CF}" type="presParOf" srcId="{8BD36B24-62D7-49F1-A90C-EA7A1C9F5ED6}" destId="{F813AB8C-11D7-426F-B682-7CC538579AED}" srcOrd="3" destOrd="0" presId="urn:microsoft.com/office/officeart/2005/8/layout/hierarchy2"/>
    <dgm:cxn modelId="{E154769D-A6AA-40B8-A825-DED8069C4CFA}" type="presParOf" srcId="{F813AB8C-11D7-426F-B682-7CC538579AED}" destId="{EBA4AF7E-3FB9-4367-9699-2F82D1944985}" srcOrd="0" destOrd="0" presId="urn:microsoft.com/office/officeart/2005/8/layout/hierarchy2"/>
    <dgm:cxn modelId="{F7469A6D-614E-49FB-A10C-C3546E12578A}" type="presParOf" srcId="{F813AB8C-11D7-426F-B682-7CC538579AED}" destId="{006BF118-3520-4094-9446-A9B2C33E986A}" srcOrd="1" destOrd="0" presId="urn:microsoft.com/office/officeart/2005/8/layout/hierarchy2"/>
    <dgm:cxn modelId="{1AFEA980-A424-4988-AD75-77D951D834E4}" type="presParOf" srcId="{006BF118-3520-4094-9446-A9B2C33E986A}" destId="{86DD7710-5572-45EF-B614-363780791965}" srcOrd="0" destOrd="0" presId="urn:microsoft.com/office/officeart/2005/8/layout/hierarchy2"/>
    <dgm:cxn modelId="{32BBA624-C479-43CA-AD53-AC74CC3D9BA6}" type="presParOf" srcId="{86DD7710-5572-45EF-B614-363780791965}" destId="{57D364E3-A796-4B6E-B4B0-FB0547A9C100}" srcOrd="0" destOrd="0" presId="urn:microsoft.com/office/officeart/2005/8/layout/hierarchy2"/>
    <dgm:cxn modelId="{13326742-31D5-4B7C-9A5F-5328372EA241}" type="presParOf" srcId="{006BF118-3520-4094-9446-A9B2C33E986A}" destId="{2F264537-A417-4A12-AC82-3A23DE39D044}" srcOrd="1" destOrd="0" presId="urn:microsoft.com/office/officeart/2005/8/layout/hierarchy2"/>
    <dgm:cxn modelId="{8235598F-00DF-4495-A0E5-B3A21ADDAEEC}" type="presParOf" srcId="{2F264537-A417-4A12-AC82-3A23DE39D044}" destId="{87E99349-35AC-47F2-A59D-B3C27053F5B5}" srcOrd="0" destOrd="0" presId="urn:microsoft.com/office/officeart/2005/8/layout/hierarchy2"/>
    <dgm:cxn modelId="{51795F03-D8EF-4D37-A677-57E81432C246}" type="presParOf" srcId="{2F264537-A417-4A12-AC82-3A23DE39D044}" destId="{00EB9429-6E65-4FFF-80DE-765A9FA5D428}" srcOrd="1" destOrd="0" presId="urn:microsoft.com/office/officeart/2005/8/layout/hierarchy2"/>
    <dgm:cxn modelId="{C114C9A0-4E95-4F40-87C3-75A6CAF67828}" type="presParOf" srcId="{00EB9429-6E65-4FFF-80DE-765A9FA5D428}" destId="{E8AEFC47-8407-47D6-947E-0BA9DF9AD91D}" srcOrd="0" destOrd="0" presId="urn:microsoft.com/office/officeart/2005/8/layout/hierarchy2"/>
    <dgm:cxn modelId="{DB29BDC9-6D64-4EDD-A5FE-ED59DAEAA734}" type="presParOf" srcId="{E8AEFC47-8407-47D6-947E-0BA9DF9AD91D}" destId="{5A898C79-8A55-4A62-B57D-B71D00DCC4AC}" srcOrd="0" destOrd="0" presId="urn:microsoft.com/office/officeart/2005/8/layout/hierarchy2"/>
    <dgm:cxn modelId="{09CD7315-DAB3-4CD2-A936-2F09CBAE64BB}" type="presParOf" srcId="{00EB9429-6E65-4FFF-80DE-765A9FA5D428}" destId="{F102E697-80DE-4AED-AF9F-CDABB9730F0F}" srcOrd="1" destOrd="0" presId="urn:microsoft.com/office/officeart/2005/8/layout/hierarchy2"/>
    <dgm:cxn modelId="{74A9ACB0-F098-4152-8B08-DB092ED5DE1C}" type="presParOf" srcId="{F102E697-80DE-4AED-AF9F-CDABB9730F0F}" destId="{093386D7-5982-4E92-9671-ED21A0FD5B9C}" srcOrd="0" destOrd="0" presId="urn:microsoft.com/office/officeart/2005/8/layout/hierarchy2"/>
    <dgm:cxn modelId="{5F2F9D38-3A0C-4D0D-BBF4-5B03A73D7DE9}" type="presParOf" srcId="{F102E697-80DE-4AED-AF9F-CDABB9730F0F}" destId="{5C878D6A-C682-4EFB-8BE2-E8A19650250C}" srcOrd="1" destOrd="0" presId="urn:microsoft.com/office/officeart/2005/8/layout/hierarchy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323665B3-C2EB-4272-B4E7-317AA4A72521}" type="presOf" srcId="{EDAA1E35-EFA3-4CBA-96E4-20F69DC08953}" destId="{1C514283-BEAC-4D68-97C1-85EAEA87B1E2}" srcOrd="0" destOrd="0" presId="urn:microsoft.com/office/officeart/2005/8/layout/hChevron3"/>
    <dgm:cxn modelId="{C472F61C-1150-4A37-8401-2124C447F9E3}" type="presOf" srcId="{01073E20-46F2-48EE-9087-F98DA95A6325}" destId="{84C4943A-E80F-4AC5-88DF-CC6C0CBCCC38}" srcOrd="0" destOrd="0" presId="urn:microsoft.com/office/officeart/2005/8/layout/hChevron3"/>
    <dgm:cxn modelId="{8B6684C4-F74D-4887-8046-D4086B157052}" type="presOf" srcId="{60AD7A1D-FB0F-443F-A9E5-5CE1D415ED1E}" destId="{EFEFE17D-562F-422E-9A8B-6EBBC6475B9C}" srcOrd="0" destOrd="0" presId="urn:microsoft.com/office/officeart/2005/8/layout/hChevron3"/>
    <dgm:cxn modelId="{AB86906B-C489-4913-BED8-1EAA9CE52680}" type="presOf" srcId="{86BC7797-A518-4648-B5EA-52E6581F56CF}" destId="{34BD397B-1A39-4CAA-8CD8-A565B183D53D}" srcOrd="0" destOrd="0" presId="urn:microsoft.com/office/officeart/2005/8/layout/hChevron3"/>
    <dgm:cxn modelId="{60AE0FE8-49CF-42BF-890C-7CB305E15A91}" type="presOf" srcId="{5142D3A9-5739-4661-ABFB-862D967CA231}" destId="{F1005ED9-2AC1-43BF-91E4-2A17B347AC1A}"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E9FE5556-9368-437A-B57D-CB25FEA7EFD0}" type="presOf" srcId="{B2B6B42C-ABCC-4B52-B9F5-FE1E822C42EC}" destId="{28477D48-2258-423E-A969-AA8AEC15BDD1}"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305FEBBD-14D1-4C2D-9668-BB360355A2EA}" srcId="{5142D3A9-5739-4661-ABFB-862D967CA231}" destId="{86BC7797-A518-4648-B5EA-52E6581F56CF}" srcOrd="2" destOrd="0" parTransId="{E4A733D9-06DA-4B95-95A1-6751C423B282}" sibTransId="{B0DE15DA-F987-483E-A46F-1E2C6398145F}"/>
    <dgm:cxn modelId="{D41DD0C1-EDB3-4FB6-8016-D47F2E17ED5D}" type="presOf" srcId="{28B05722-5DA8-4E82-8B1D-359F1E707293}" destId="{28DACE30-B1FB-4E46-9800-D47DF095E7C4}"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4647B1AB-C1F2-423F-A638-48D88FD4CE03}" srcId="{5142D3A9-5739-4661-ABFB-862D967CA231}" destId="{01073E20-46F2-48EE-9087-F98DA95A6325}" srcOrd="0" destOrd="0" parTransId="{8124CF51-FB87-4594-8228-CC47A7F6619A}" sibTransId="{3E536C60-87B1-4941-B5AC-2049C635647D}"/>
    <dgm:cxn modelId="{1EAF3116-219E-49CA-BE9B-16776E4E6F46}" srcId="{5142D3A9-5739-4661-ABFB-862D967CA231}" destId="{60AD7A1D-FB0F-443F-A9E5-5CE1D415ED1E}" srcOrd="4" destOrd="0" parTransId="{99BDB2E3-497D-4DCF-B30C-96315FFE44CD}" sibTransId="{30C92425-57C7-47C0-B38E-5A51A7F75E6C}"/>
    <dgm:cxn modelId="{041A3A99-FC4F-4594-9EAA-B3DDE0B56E3F}" type="presParOf" srcId="{F1005ED9-2AC1-43BF-91E4-2A17B347AC1A}" destId="{84C4943A-E80F-4AC5-88DF-CC6C0CBCCC38}" srcOrd="0" destOrd="0" presId="urn:microsoft.com/office/officeart/2005/8/layout/hChevron3"/>
    <dgm:cxn modelId="{5D18519C-987D-4D99-9D44-1A1E167D52E5}" type="presParOf" srcId="{F1005ED9-2AC1-43BF-91E4-2A17B347AC1A}" destId="{B65E157A-B99B-4B6D-BA9B-CA50EEADD8B7}" srcOrd="1" destOrd="0" presId="urn:microsoft.com/office/officeart/2005/8/layout/hChevron3"/>
    <dgm:cxn modelId="{D1312DA6-6081-4FE7-A6AB-20873E3FD8C2}" type="presParOf" srcId="{F1005ED9-2AC1-43BF-91E4-2A17B347AC1A}" destId="{28DACE30-B1FB-4E46-9800-D47DF095E7C4}" srcOrd="2" destOrd="0" presId="urn:microsoft.com/office/officeart/2005/8/layout/hChevron3"/>
    <dgm:cxn modelId="{882094C4-995F-4905-8B7C-759BC2C99381}" type="presParOf" srcId="{F1005ED9-2AC1-43BF-91E4-2A17B347AC1A}" destId="{F3533C64-0F1A-4B66-9EE5-BE9D2BA4D592}" srcOrd="3" destOrd="0" presId="urn:microsoft.com/office/officeart/2005/8/layout/hChevron3"/>
    <dgm:cxn modelId="{45488229-5004-4EED-ACFA-32430FD38F3E}" type="presParOf" srcId="{F1005ED9-2AC1-43BF-91E4-2A17B347AC1A}" destId="{34BD397B-1A39-4CAA-8CD8-A565B183D53D}" srcOrd="4" destOrd="0" presId="urn:microsoft.com/office/officeart/2005/8/layout/hChevron3"/>
    <dgm:cxn modelId="{5B39680E-9520-4F95-B20B-9EF73179F6BC}" type="presParOf" srcId="{F1005ED9-2AC1-43BF-91E4-2A17B347AC1A}" destId="{389ACE94-9087-4132-A7D7-1C4E7AA8393A}" srcOrd="5" destOrd="0" presId="urn:microsoft.com/office/officeart/2005/8/layout/hChevron3"/>
    <dgm:cxn modelId="{D6FDA5BD-D4FC-4085-A9C1-3816EAFFF65A}" type="presParOf" srcId="{F1005ED9-2AC1-43BF-91E4-2A17B347AC1A}" destId="{1C514283-BEAC-4D68-97C1-85EAEA87B1E2}" srcOrd="6" destOrd="0" presId="urn:microsoft.com/office/officeart/2005/8/layout/hChevron3"/>
    <dgm:cxn modelId="{A7A44548-9BE6-4EDC-8D63-FC3DCE651DFA}" type="presParOf" srcId="{F1005ED9-2AC1-43BF-91E4-2A17B347AC1A}" destId="{333FDC1D-108D-456B-B82D-8F5E7C1CF085}" srcOrd="7" destOrd="0" presId="urn:microsoft.com/office/officeart/2005/8/layout/hChevron3"/>
    <dgm:cxn modelId="{28C8B943-BB41-47C1-9C56-CA4663CAC86D}" type="presParOf" srcId="{F1005ED9-2AC1-43BF-91E4-2A17B347AC1A}" destId="{EFEFE17D-562F-422E-9A8B-6EBBC6475B9C}" srcOrd="8" destOrd="0" presId="urn:microsoft.com/office/officeart/2005/8/layout/hChevron3"/>
    <dgm:cxn modelId="{57F2853E-89A3-49E0-9BD3-32239E3A3291}" type="presParOf" srcId="{F1005ED9-2AC1-43BF-91E4-2A17B347AC1A}" destId="{CC783C34-A849-4412-909D-D3FD88FE59BA}" srcOrd="9" destOrd="0" presId="urn:microsoft.com/office/officeart/2005/8/layout/hChevron3"/>
    <dgm:cxn modelId="{39A2F056-6B8C-4266-9AD3-A2E9AEE72CEB}"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062A5D23-B6EE-4DE6-AAE8-B6CB0BD7A1B5}" type="doc">
      <dgm:prSet loTypeId="urn:microsoft.com/office/officeart/2005/8/layout/hierarchy2" loCatId="hierarchy" qsTypeId="urn:microsoft.com/office/officeart/2005/8/quickstyle/simple3" qsCatId="simple" csTypeId="urn:microsoft.com/office/officeart/2005/8/colors/colorful2" csCatId="colorful" phldr="1"/>
      <dgm:spPr/>
      <dgm:t>
        <a:bodyPr/>
        <a:lstStyle/>
        <a:p>
          <a:endParaRPr lang="es-EC"/>
        </a:p>
      </dgm:t>
    </dgm:pt>
    <dgm:pt modelId="{A30E968F-A6E6-4F5B-871E-68598C4B4194}">
      <dgm:prSet phldrT="[Texto]"/>
      <dgm:spPr/>
      <dgm:t>
        <a:bodyPr/>
        <a:lstStyle/>
        <a:p>
          <a:r>
            <a:rPr lang="es-EC" dirty="0" smtClean="0"/>
            <a:t>Conjunto 1</a:t>
          </a:r>
          <a:endParaRPr lang="es-EC" dirty="0"/>
        </a:p>
      </dgm:t>
    </dgm:pt>
    <dgm:pt modelId="{E94648CD-6D4C-4669-B285-94A51447A698}" type="parTrans" cxnId="{9CCDCB66-AA1B-4A4F-BF69-FC5FD25CD6CE}">
      <dgm:prSet/>
      <dgm:spPr/>
      <dgm:t>
        <a:bodyPr/>
        <a:lstStyle/>
        <a:p>
          <a:endParaRPr lang="es-EC"/>
        </a:p>
      </dgm:t>
    </dgm:pt>
    <dgm:pt modelId="{026FBE08-290E-42A4-BDA1-C0BB96881173}" type="sibTrans" cxnId="{9CCDCB66-AA1B-4A4F-BF69-FC5FD25CD6CE}">
      <dgm:prSet/>
      <dgm:spPr/>
      <dgm:t>
        <a:bodyPr/>
        <a:lstStyle/>
        <a:p>
          <a:endParaRPr lang="es-EC"/>
        </a:p>
      </dgm:t>
    </dgm:pt>
    <dgm:pt modelId="{E1DA3A05-2D35-490E-93DB-BD44FC7A245A}">
      <dgm:prSet phldrT="[Texto]"/>
      <dgm:spPr/>
      <dgm:t>
        <a:bodyPr/>
        <a:lstStyle/>
        <a:p>
          <a:r>
            <a:rPr lang="es-EC" dirty="0" smtClean="0"/>
            <a:t>Conjunto 2</a:t>
          </a:r>
          <a:endParaRPr lang="es-EC" dirty="0"/>
        </a:p>
      </dgm:t>
    </dgm:pt>
    <dgm:pt modelId="{CABF9B9B-E32F-4E89-9CD2-B615F32E5644}" type="parTrans" cxnId="{079FBAEE-1F78-4924-81C4-734AD7C61F5E}">
      <dgm:prSet/>
      <dgm:spPr/>
      <dgm:t>
        <a:bodyPr/>
        <a:lstStyle/>
        <a:p>
          <a:endParaRPr lang="es-EC"/>
        </a:p>
      </dgm:t>
    </dgm:pt>
    <dgm:pt modelId="{95A72C92-E440-467D-BAB4-79A74E95ED33}" type="sibTrans" cxnId="{079FBAEE-1F78-4924-81C4-734AD7C61F5E}">
      <dgm:prSet/>
      <dgm:spPr/>
      <dgm:t>
        <a:bodyPr/>
        <a:lstStyle/>
        <a:p>
          <a:endParaRPr lang="es-EC"/>
        </a:p>
      </dgm:t>
    </dgm:pt>
    <dgm:pt modelId="{36E48366-B30A-4372-91E8-83D68FD9FF69}">
      <dgm:prSet phldrT="[Texto]"/>
      <dgm:spPr/>
      <dgm:t>
        <a:bodyPr/>
        <a:lstStyle/>
        <a:p>
          <a:r>
            <a:rPr lang="es-EC" dirty="0" smtClean="0"/>
            <a:t>90% de confianza</a:t>
          </a:r>
          <a:endParaRPr lang="es-EC" dirty="0"/>
        </a:p>
      </dgm:t>
    </dgm:pt>
    <dgm:pt modelId="{D0D2DC1C-28C7-47B5-A849-11D32DF6B3BF}" type="parTrans" cxnId="{B151CDE0-A5D7-4EBD-A534-51B4BFBF0CF8}">
      <dgm:prSet/>
      <dgm:spPr/>
      <dgm:t>
        <a:bodyPr/>
        <a:lstStyle/>
        <a:p>
          <a:endParaRPr lang="es-EC"/>
        </a:p>
      </dgm:t>
    </dgm:pt>
    <dgm:pt modelId="{3F3F1FFB-1712-4EF5-B2A6-3B34C1C1CC31}" type="sibTrans" cxnId="{B151CDE0-A5D7-4EBD-A534-51B4BFBF0CF8}">
      <dgm:prSet/>
      <dgm:spPr/>
      <dgm:t>
        <a:bodyPr/>
        <a:lstStyle/>
        <a:p>
          <a:endParaRPr lang="es-EC"/>
        </a:p>
      </dgm:t>
    </dgm:pt>
    <dgm:pt modelId="{694809FC-128E-4A2D-84B0-BD46E7548390}">
      <dgm:prSet phldrT="[Texto]"/>
      <dgm:spPr/>
      <dgm:t>
        <a:bodyPr/>
        <a:lstStyle/>
        <a:p>
          <a:r>
            <a:rPr lang="es-EC" dirty="0" smtClean="0"/>
            <a:t>1:1000</a:t>
          </a:r>
          <a:endParaRPr lang="es-EC" dirty="0"/>
        </a:p>
      </dgm:t>
    </dgm:pt>
    <dgm:pt modelId="{D05BB7F5-B018-41CA-8678-9527E9FA2024}" type="parTrans" cxnId="{C8C178D8-63CB-45F5-B5EA-0772DFB5B31D}">
      <dgm:prSet/>
      <dgm:spPr/>
      <dgm:t>
        <a:bodyPr/>
        <a:lstStyle/>
        <a:p>
          <a:endParaRPr lang="es-EC"/>
        </a:p>
      </dgm:t>
    </dgm:pt>
    <dgm:pt modelId="{4CBD6081-B48F-455D-8E1B-1E8536B9EF8C}" type="sibTrans" cxnId="{C8C178D8-63CB-45F5-B5EA-0772DFB5B31D}">
      <dgm:prSet/>
      <dgm:spPr/>
      <dgm:t>
        <a:bodyPr/>
        <a:lstStyle/>
        <a:p>
          <a:endParaRPr lang="es-EC"/>
        </a:p>
      </dgm:t>
    </dgm:pt>
    <dgm:pt modelId="{9A841269-E55C-405C-B763-3056C2A6A83B}">
      <dgm:prSet phldrT="[Texto]"/>
      <dgm:spPr/>
      <dgm:t>
        <a:bodyPr/>
        <a:lstStyle/>
        <a:p>
          <a:r>
            <a:rPr lang="es-EC" dirty="0" smtClean="0"/>
            <a:t>95% de  confianza</a:t>
          </a:r>
          <a:endParaRPr lang="es-EC" dirty="0"/>
        </a:p>
      </dgm:t>
    </dgm:pt>
    <dgm:pt modelId="{15558AE4-3771-4F58-AD4A-E2D0D2A014C7}" type="parTrans" cxnId="{57204EBB-3F0C-4417-B78C-1035F81C6A9C}">
      <dgm:prSet/>
      <dgm:spPr/>
      <dgm:t>
        <a:bodyPr/>
        <a:lstStyle/>
        <a:p>
          <a:endParaRPr lang="es-EC"/>
        </a:p>
      </dgm:t>
    </dgm:pt>
    <dgm:pt modelId="{D1ECE3F6-35A8-4500-A015-296405E78CB0}" type="sibTrans" cxnId="{57204EBB-3F0C-4417-B78C-1035F81C6A9C}">
      <dgm:prSet/>
      <dgm:spPr/>
      <dgm:t>
        <a:bodyPr/>
        <a:lstStyle/>
        <a:p>
          <a:endParaRPr lang="es-EC"/>
        </a:p>
      </dgm:t>
    </dgm:pt>
    <dgm:pt modelId="{6CD73FAA-2506-4A62-8C0E-3806D9BA1FBC}">
      <dgm:prSet phldrT="[Texto]"/>
      <dgm:spPr/>
      <dgm:t>
        <a:bodyPr/>
        <a:lstStyle/>
        <a:p>
          <a:r>
            <a:rPr lang="es-EC" dirty="0" smtClean="0"/>
            <a:t>90% de confianza</a:t>
          </a:r>
          <a:endParaRPr lang="es-EC" dirty="0"/>
        </a:p>
      </dgm:t>
    </dgm:pt>
    <dgm:pt modelId="{408B6EC6-D409-40E6-B0BE-55CE90F0A286}" type="parTrans" cxnId="{C209B997-6219-4151-831F-81B6F91D7271}">
      <dgm:prSet/>
      <dgm:spPr/>
      <dgm:t>
        <a:bodyPr/>
        <a:lstStyle/>
        <a:p>
          <a:endParaRPr lang="es-EC"/>
        </a:p>
      </dgm:t>
    </dgm:pt>
    <dgm:pt modelId="{09657309-87B1-4D6E-92D0-DE0214A6FD42}" type="sibTrans" cxnId="{C209B997-6219-4151-831F-81B6F91D7271}">
      <dgm:prSet/>
      <dgm:spPr/>
      <dgm:t>
        <a:bodyPr/>
        <a:lstStyle/>
        <a:p>
          <a:endParaRPr lang="es-EC"/>
        </a:p>
      </dgm:t>
    </dgm:pt>
    <dgm:pt modelId="{2C55375B-8D1E-4CB8-A945-E2993DA70CE3}">
      <dgm:prSet phldrT="[Texto]"/>
      <dgm:spPr/>
      <dgm:t>
        <a:bodyPr/>
        <a:lstStyle/>
        <a:p>
          <a:r>
            <a:rPr lang="es-EC" dirty="0" smtClean="0"/>
            <a:t>1:1100</a:t>
          </a:r>
          <a:endParaRPr lang="es-EC" dirty="0"/>
        </a:p>
      </dgm:t>
    </dgm:pt>
    <dgm:pt modelId="{B6CDAEE6-F751-4628-8C27-ED820C9D3A31}" type="parTrans" cxnId="{9D52E983-B33B-4EEA-8A6D-FFB0096EBA07}">
      <dgm:prSet/>
      <dgm:spPr/>
      <dgm:t>
        <a:bodyPr/>
        <a:lstStyle/>
        <a:p>
          <a:endParaRPr lang="es-EC"/>
        </a:p>
      </dgm:t>
    </dgm:pt>
    <dgm:pt modelId="{01DB4A12-FE17-4BDE-947F-102219A08213}" type="sibTrans" cxnId="{9D52E983-B33B-4EEA-8A6D-FFB0096EBA07}">
      <dgm:prSet/>
      <dgm:spPr/>
      <dgm:t>
        <a:bodyPr/>
        <a:lstStyle/>
        <a:p>
          <a:endParaRPr lang="es-EC"/>
        </a:p>
      </dgm:t>
    </dgm:pt>
    <dgm:pt modelId="{7ABBE637-3AB7-4254-89B9-028B490FFED3}">
      <dgm:prSet phldrT="[Texto]"/>
      <dgm:spPr/>
      <dgm:t>
        <a:bodyPr/>
        <a:lstStyle/>
        <a:p>
          <a:r>
            <a:rPr lang="es-EC" dirty="0" smtClean="0"/>
            <a:t>95% de  confianza</a:t>
          </a:r>
          <a:endParaRPr lang="es-EC" dirty="0"/>
        </a:p>
      </dgm:t>
    </dgm:pt>
    <dgm:pt modelId="{EE598FB7-0234-4E48-812F-EC98CD172C81}" type="parTrans" cxnId="{0366F299-80CF-4255-B5F8-77B00EA0CAAA}">
      <dgm:prSet/>
      <dgm:spPr/>
      <dgm:t>
        <a:bodyPr/>
        <a:lstStyle/>
        <a:p>
          <a:endParaRPr lang="es-EC"/>
        </a:p>
      </dgm:t>
    </dgm:pt>
    <dgm:pt modelId="{99458E1D-6D22-4F1D-87A3-33A55A0D926F}" type="sibTrans" cxnId="{0366F299-80CF-4255-B5F8-77B00EA0CAAA}">
      <dgm:prSet/>
      <dgm:spPr/>
      <dgm:t>
        <a:bodyPr/>
        <a:lstStyle/>
        <a:p>
          <a:endParaRPr lang="es-EC"/>
        </a:p>
      </dgm:t>
    </dgm:pt>
    <dgm:pt modelId="{2327D40B-F8FB-4619-8957-B8499DD33F62}">
      <dgm:prSet phldrT="[Texto]"/>
      <dgm:spPr/>
      <dgm:t>
        <a:bodyPr/>
        <a:lstStyle/>
        <a:p>
          <a:r>
            <a:rPr lang="es-EC" smtClean="0"/>
            <a:t>1:1110</a:t>
          </a:r>
          <a:endParaRPr lang="es-EC" dirty="0"/>
        </a:p>
      </dgm:t>
    </dgm:pt>
    <dgm:pt modelId="{0AACE002-45A1-4A89-A6BC-7CB95B288C9C}" type="parTrans" cxnId="{3ED109D7-2A84-4265-861C-CC23BF9C038D}">
      <dgm:prSet/>
      <dgm:spPr/>
      <dgm:t>
        <a:bodyPr/>
        <a:lstStyle/>
        <a:p>
          <a:endParaRPr lang="es-EC"/>
        </a:p>
      </dgm:t>
    </dgm:pt>
    <dgm:pt modelId="{B4CBF083-96BE-412B-80FE-82F2AA1A6C77}" type="sibTrans" cxnId="{3ED109D7-2A84-4265-861C-CC23BF9C038D}">
      <dgm:prSet/>
      <dgm:spPr/>
      <dgm:t>
        <a:bodyPr/>
        <a:lstStyle/>
        <a:p>
          <a:endParaRPr lang="es-EC"/>
        </a:p>
      </dgm:t>
    </dgm:pt>
    <dgm:pt modelId="{68E93C4F-9EEA-4102-A4B0-941ACFC996D1}">
      <dgm:prSet phldrT="[Texto]"/>
      <dgm:spPr/>
      <dgm:t>
        <a:bodyPr/>
        <a:lstStyle/>
        <a:p>
          <a:r>
            <a:rPr lang="es-EC" dirty="0" smtClean="0"/>
            <a:t>1:1270</a:t>
          </a:r>
          <a:endParaRPr lang="es-EC" dirty="0"/>
        </a:p>
      </dgm:t>
    </dgm:pt>
    <dgm:pt modelId="{C9E4F386-8BF4-484E-9BD0-13589DE44951}" type="parTrans" cxnId="{B9D8B4FF-CC6B-4CDF-9040-F9DAA4C632E6}">
      <dgm:prSet/>
      <dgm:spPr/>
      <dgm:t>
        <a:bodyPr/>
        <a:lstStyle/>
        <a:p>
          <a:endParaRPr lang="es-EC"/>
        </a:p>
      </dgm:t>
    </dgm:pt>
    <dgm:pt modelId="{57E159C5-CEC8-4BDE-BF00-0F9FB1604973}" type="sibTrans" cxnId="{B9D8B4FF-CC6B-4CDF-9040-F9DAA4C632E6}">
      <dgm:prSet/>
      <dgm:spPr/>
      <dgm:t>
        <a:bodyPr/>
        <a:lstStyle/>
        <a:p>
          <a:endParaRPr lang="es-EC"/>
        </a:p>
      </dgm:t>
    </dgm:pt>
    <dgm:pt modelId="{990AF622-FE9E-435A-8280-2D54CF3C7988}">
      <dgm:prSet phldrT="[Texto]"/>
      <dgm:spPr/>
      <dgm:t>
        <a:bodyPr/>
        <a:lstStyle/>
        <a:p>
          <a:r>
            <a:rPr lang="es-EC" dirty="0" smtClean="0"/>
            <a:t>Restitución</a:t>
          </a:r>
          <a:endParaRPr lang="es-EC" dirty="0"/>
        </a:p>
      </dgm:t>
    </dgm:pt>
    <dgm:pt modelId="{5B73F712-2FFF-4918-B6B6-FA0A0EDE70B1}" type="parTrans" cxnId="{A61B847B-C1CB-4A53-A3A6-C7D96249E3BA}">
      <dgm:prSet/>
      <dgm:spPr/>
      <dgm:t>
        <a:bodyPr/>
        <a:lstStyle/>
        <a:p>
          <a:endParaRPr lang="es-EC"/>
        </a:p>
      </dgm:t>
    </dgm:pt>
    <dgm:pt modelId="{A8ADC54D-B60B-4F0C-AAE8-0FA103C9CFB7}" type="sibTrans" cxnId="{A61B847B-C1CB-4A53-A3A6-C7D96249E3BA}">
      <dgm:prSet/>
      <dgm:spPr/>
      <dgm:t>
        <a:bodyPr/>
        <a:lstStyle/>
        <a:p>
          <a:endParaRPr lang="es-EC"/>
        </a:p>
      </dgm:t>
    </dgm:pt>
    <dgm:pt modelId="{5C56377E-5CEC-493C-A39A-C07370779E66}">
      <dgm:prSet phldrT="[Texto]"/>
      <dgm:spPr/>
      <dgm:t>
        <a:bodyPr/>
        <a:lstStyle/>
        <a:p>
          <a:r>
            <a:rPr lang="es-EC" dirty="0" smtClean="0"/>
            <a:t>90% de confianza</a:t>
          </a:r>
          <a:endParaRPr lang="es-EC" dirty="0"/>
        </a:p>
      </dgm:t>
    </dgm:pt>
    <dgm:pt modelId="{6900E316-E240-4728-A611-A4C3E5E8998E}" type="parTrans" cxnId="{4464AD2E-0399-4746-A0D6-5CF23DAFDA82}">
      <dgm:prSet/>
      <dgm:spPr/>
      <dgm:t>
        <a:bodyPr/>
        <a:lstStyle/>
        <a:p>
          <a:endParaRPr lang="es-EC"/>
        </a:p>
      </dgm:t>
    </dgm:pt>
    <dgm:pt modelId="{EF868192-8020-4002-ACDE-C22334D5DE91}" type="sibTrans" cxnId="{4464AD2E-0399-4746-A0D6-5CF23DAFDA82}">
      <dgm:prSet/>
      <dgm:spPr/>
      <dgm:t>
        <a:bodyPr/>
        <a:lstStyle/>
        <a:p>
          <a:endParaRPr lang="es-EC"/>
        </a:p>
      </dgm:t>
    </dgm:pt>
    <dgm:pt modelId="{C66B1AE6-9D47-45C7-9014-CF0B6FE7EC2C}">
      <dgm:prSet phldrT="[Texto]"/>
      <dgm:spPr/>
      <dgm:t>
        <a:bodyPr/>
        <a:lstStyle/>
        <a:p>
          <a:r>
            <a:rPr lang="es-EC" dirty="0" smtClean="0"/>
            <a:t>1:3000</a:t>
          </a:r>
          <a:endParaRPr lang="es-EC" dirty="0"/>
        </a:p>
      </dgm:t>
    </dgm:pt>
    <dgm:pt modelId="{FA7A809C-1F94-41D2-93FD-CE3FFC5CC409}" type="parTrans" cxnId="{52F58935-F183-4A5C-BA34-C8008ACE8CA7}">
      <dgm:prSet/>
      <dgm:spPr/>
      <dgm:t>
        <a:bodyPr/>
        <a:lstStyle/>
        <a:p>
          <a:endParaRPr lang="es-EC"/>
        </a:p>
      </dgm:t>
    </dgm:pt>
    <dgm:pt modelId="{04A28AAE-BE8B-4178-BA28-6A276CCD3BEA}" type="sibTrans" cxnId="{52F58935-F183-4A5C-BA34-C8008ACE8CA7}">
      <dgm:prSet/>
      <dgm:spPr/>
      <dgm:t>
        <a:bodyPr/>
        <a:lstStyle/>
        <a:p>
          <a:endParaRPr lang="es-EC"/>
        </a:p>
      </dgm:t>
    </dgm:pt>
    <dgm:pt modelId="{DEA14ACD-2D2B-4040-AEDB-6ADC238CF84C}">
      <dgm:prSet phldrT="[Texto]"/>
      <dgm:spPr/>
      <dgm:t>
        <a:bodyPr/>
        <a:lstStyle/>
        <a:p>
          <a:r>
            <a:rPr lang="es-EC" dirty="0" smtClean="0"/>
            <a:t>95% de  confianza</a:t>
          </a:r>
          <a:endParaRPr lang="es-EC" dirty="0"/>
        </a:p>
      </dgm:t>
    </dgm:pt>
    <dgm:pt modelId="{815748BA-49E6-4CA7-B094-9E144B9A3D02}" type="parTrans" cxnId="{55FB8CBD-1DE9-460A-9C09-7DF1B14C36FC}">
      <dgm:prSet/>
      <dgm:spPr/>
      <dgm:t>
        <a:bodyPr/>
        <a:lstStyle/>
        <a:p>
          <a:endParaRPr lang="es-EC"/>
        </a:p>
      </dgm:t>
    </dgm:pt>
    <dgm:pt modelId="{5B4DE2D0-C590-4086-A5D9-178A808F8FEC}" type="sibTrans" cxnId="{55FB8CBD-1DE9-460A-9C09-7DF1B14C36FC}">
      <dgm:prSet/>
      <dgm:spPr/>
      <dgm:t>
        <a:bodyPr/>
        <a:lstStyle/>
        <a:p>
          <a:endParaRPr lang="es-EC"/>
        </a:p>
      </dgm:t>
    </dgm:pt>
    <dgm:pt modelId="{0EBB6DBD-5B6E-434C-9B26-C2C4462E7A90}">
      <dgm:prSet phldrT="[Texto]"/>
      <dgm:spPr/>
      <dgm:t>
        <a:bodyPr/>
        <a:lstStyle/>
        <a:p>
          <a:r>
            <a:rPr lang="es-EC" dirty="0" smtClean="0"/>
            <a:t>1:3100</a:t>
          </a:r>
          <a:endParaRPr lang="es-EC" dirty="0"/>
        </a:p>
      </dgm:t>
    </dgm:pt>
    <dgm:pt modelId="{82388B3A-9466-482A-925B-7EBCBEBC1A65}" type="parTrans" cxnId="{0FC54D09-04D0-4D2C-B7DE-2E0134E47264}">
      <dgm:prSet/>
      <dgm:spPr/>
      <dgm:t>
        <a:bodyPr/>
        <a:lstStyle/>
        <a:p>
          <a:endParaRPr lang="es-EC"/>
        </a:p>
      </dgm:t>
    </dgm:pt>
    <dgm:pt modelId="{24B766CB-6DBF-41E6-BE20-9D5E79865F5F}" type="sibTrans" cxnId="{0FC54D09-04D0-4D2C-B7DE-2E0134E47264}">
      <dgm:prSet/>
      <dgm:spPr/>
      <dgm:t>
        <a:bodyPr/>
        <a:lstStyle/>
        <a:p>
          <a:endParaRPr lang="es-EC"/>
        </a:p>
      </dgm:t>
    </dgm:pt>
    <dgm:pt modelId="{644E2DAB-D9D7-482D-A445-FEAC7F2FC477}" type="pres">
      <dgm:prSet presAssocID="{062A5D23-B6EE-4DE6-AAE8-B6CB0BD7A1B5}" presName="diagram" presStyleCnt="0">
        <dgm:presLayoutVars>
          <dgm:chPref val="1"/>
          <dgm:dir/>
          <dgm:animOne val="branch"/>
          <dgm:animLvl val="lvl"/>
          <dgm:resizeHandles val="exact"/>
        </dgm:presLayoutVars>
      </dgm:prSet>
      <dgm:spPr/>
      <dgm:t>
        <a:bodyPr/>
        <a:lstStyle/>
        <a:p>
          <a:endParaRPr lang="es-EC"/>
        </a:p>
      </dgm:t>
    </dgm:pt>
    <dgm:pt modelId="{B27CB255-D297-42F6-89D2-51D32BAC5FAB}" type="pres">
      <dgm:prSet presAssocID="{A30E968F-A6E6-4F5B-871E-68598C4B4194}" presName="root1" presStyleCnt="0"/>
      <dgm:spPr/>
    </dgm:pt>
    <dgm:pt modelId="{614FB33D-5E2E-45D9-8ADC-4BA44AD381AD}" type="pres">
      <dgm:prSet presAssocID="{A30E968F-A6E6-4F5B-871E-68598C4B4194}" presName="LevelOneTextNode" presStyleLbl="node0" presStyleIdx="0" presStyleCnt="3">
        <dgm:presLayoutVars>
          <dgm:chPref val="3"/>
        </dgm:presLayoutVars>
      </dgm:prSet>
      <dgm:spPr/>
      <dgm:t>
        <a:bodyPr/>
        <a:lstStyle/>
        <a:p>
          <a:endParaRPr lang="es-EC"/>
        </a:p>
      </dgm:t>
    </dgm:pt>
    <dgm:pt modelId="{D9A3A419-3801-440B-AA2F-8549FF866895}" type="pres">
      <dgm:prSet presAssocID="{A30E968F-A6E6-4F5B-871E-68598C4B4194}" presName="level2hierChild" presStyleCnt="0"/>
      <dgm:spPr/>
    </dgm:pt>
    <dgm:pt modelId="{5B05999E-A083-4F2E-B8C5-924457C34073}" type="pres">
      <dgm:prSet presAssocID="{D0D2DC1C-28C7-47B5-A849-11D32DF6B3BF}" presName="conn2-1" presStyleLbl="parChTrans1D2" presStyleIdx="0" presStyleCnt="6"/>
      <dgm:spPr/>
      <dgm:t>
        <a:bodyPr/>
        <a:lstStyle/>
        <a:p>
          <a:endParaRPr lang="es-EC"/>
        </a:p>
      </dgm:t>
    </dgm:pt>
    <dgm:pt modelId="{57BDC470-6E9A-4D4E-B010-B102D2E9DDA8}" type="pres">
      <dgm:prSet presAssocID="{D0D2DC1C-28C7-47B5-A849-11D32DF6B3BF}" presName="connTx" presStyleLbl="parChTrans1D2" presStyleIdx="0" presStyleCnt="6"/>
      <dgm:spPr/>
      <dgm:t>
        <a:bodyPr/>
        <a:lstStyle/>
        <a:p>
          <a:endParaRPr lang="es-EC"/>
        </a:p>
      </dgm:t>
    </dgm:pt>
    <dgm:pt modelId="{FD45B78C-7AA5-4C54-A45A-6F61A9A7107F}" type="pres">
      <dgm:prSet presAssocID="{36E48366-B30A-4372-91E8-83D68FD9FF69}" presName="root2" presStyleCnt="0"/>
      <dgm:spPr/>
    </dgm:pt>
    <dgm:pt modelId="{C9692B50-32DC-4468-BB0B-0DD13B415E11}" type="pres">
      <dgm:prSet presAssocID="{36E48366-B30A-4372-91E8-83D68FD9FF69}" presName="LevelTwoTextNode" presStyleLbl="node2" presStyleIdx="0" presStyleCnt="6">
        <dgm:presLayoutVars>
          <dgm:chPref val="3"/>
        </dgm:presLayoutVars>
      </dgm:prSet>
      <dgm:spPr/>
      <dgm:t>
        <a:bodyPr/>
        <a:lstStyle/>
        <a:p>
          <a:endParaRPr lang="es-EC"/>
        </a:p>
      </dgm:t>
    </dgm:pt>
    <dgm:pt modelId="{F9C5F603-D72B-4CE6-89EB-8F8F6318B98C}" type="pres">
      <dgm:prSet presAssocID="{36E48366-B30A-4372-91E8-83D68FD9FF69}" presName="level3hierChild" presStyleCnt="0"/>
      <dgm:spPr/>
    </dgm:pt>
    <dgm:pt modelId="{0FA53BD2-0A12-441A-8E77-BE19FD2621BF}" type="pres">
      <dgm:prSet presAssocID="{D05BB7F5-B018-41CA-8678-9527E9FA2024}" presName="conn2-1" presStyleLbl="parChTrans1D3" presStyleIdx="0" presStyleCnt="6"/>
      <dgm:spPr/>
      <dgm:t>
        <a:bodyPr/>
        <a:lstStyle/>
        <a:p>
          <a:endParaRPr lang="es-EC"/>
        </a:p>
      </dgm:t>
    </dgm:pt>
    <dgm:pt modelId="{210F92E5-D43B-435D-97E5-109B6C8AB3C5}" type="pres">
      <dgm:prSet presAssocID="{D05BB7F5-B018-41CA-8678-9527E9FA2024}" presName="connTx" presStyleLbl="parChTrans1D3" presStyleIdx="0" presStyleCnt="6"/>
      <dgm:spPr/>
      <dgm:t>
        <a:bodyPr/>
        <a:lstStyle/>
        <a:p>
          <a:endParaRPr lang="es-EC"/>
        </a:p>
      </dgm:t>
    </dgm:pt>
    <dgm:pt modelId="{3AAD9DBC-6CAD-4D28-8992-B6EC5159127F}" type="pres">
      <dgm:prSet presAssocID="{694809FC-128E-4A2D-84B0-BD46E7548390}" presName="root2" presStyleCnt="0"/>
      <dgm:spPr/>
    </dgm:pt>
    <dgm:pt modelId="{53D75BC4-E494-420C-B3C9-A2795987BC14}" type="pres">
      <dgm:prSet presAssocID="{694809FC-128E-4A2D-84B0-BD46E7548390}" presName="LevelTwoTextNode" presStyleLbl="node3" presStyleIdx="0" presStyleCnt="6">
        <dgm:presLayoutVars>
          <dgm:chPref val="3"/>
        </dgm:presLayoutVars>
      </dgm:prSet>
      <dgm:spPr/>
      <dgm:t>
        <a:bodyPr/>
        <a:lstStyle/>
        <a:p>
          <a:endParaRPr lang="es-EC"/>
        </a:p>
      </dgm:t>
    </dgm:pt>
    <dgm:pt modelId="{CA5DE1A2-F181-417B-B0FF-9F6D5C9108E4}" type="pres">
      <dgm:prSet presAssocID="{694809FC-128E-4A2D-84B0-BD46E7548390}" presName="level3hierChild" presStyleCnt="0"/>
      <dgm:spPr/>
    </dgm:pt>
    <dgm:pt modelId="{05006A90-F425-415D-B370-F2A73A0B0AAB}" type="pres">
      <dgm:prSet presAssocID="{15558AE4-3771-4F58-AD4A-E2D0D2A014C7}" presName="conn2-1" presStyleLbl="parChTrans1D2" presStyleIdx="1" presStyleCnt="6"/>
      <dgm:spPr/>
      <dgm:t>
        <a:bodyPr/>
        <a:lstStyle/>
        <a:p>
          <a:endParaRPr lang="es-EC"/>
        </a:p>
      </dgm:t>
    </dgm:pt>
    <dgm:pt modelId="{8D8E97B9-364A-47AC-A5F7-8BB7681CED91}" type="pres">
      <dgm:prSet presAssocID="{15558AE4-3771-4F58-AD4A-E2D0D2A014C7}" presName="connTx" presStyleLbl="parChTrans1D2" presStyleIdx="1" presStyleCnt="6"/>
      <dgm:spPr/>
      <dgm:t>
        <a:bodyPr/>
        <a:lstStyle/>
        <a:p>
          <a:endParaRPr lang="es-EC"/>
        </a:p>
      </dgm:t>
    </dgm:pt>
    <dgm:pt modelId="{33629018-EC34-4C3D-8084-A968CD298970}" type="pres">
      <dgm:prSet presAssocID="{9A841269-E55C-405C-B763-3056C2A6A83B}" presName="root2" presStyleCnt="0"/>
      <dgm:spPr/>
    </dgm:pt>
    <dgm:pt modelId="{5142ABBE-A63B-4609-97C2-9F7A90833A24}" type="pres">
      <dgm:prSet presAssocID="{9A841269-E55C-405C-B763-3056C2A6A83B}" presName="LevelTwoTextNode" presStyleLbl="node2" presStyleIdx="1" presStyleCnt="6">
        <dgm:presLayoutVars>
          <dgm:chPref val="3"/>
        </dgm:presLayoutVars>
      </dgm:prSet>
      <dgm:spPr/>
      <dgm:t>
        <a:bodyPr/>
        <a:lstStyle/>
        <a:p>
          <a:endParaRPr lang="es-EC"/>
        </a:p>
      </dgm:t>
    </dgm:pt>
    <dgm:pt modelId="{509E6200-4B53-403D-862C-160357182A44}" type="pres">
      <dgm:prSet presAssocID="{9A841269-E55C-405C-B763-3056C2A6A83B}" presName="level3hierChild" presStyleCnt="0"/>
      <dgm:spPr/>
    </dgm:pt>
    <dgm:pt modelId="{5678E2C9-8F3A-45A5-BF1C-7384C8253168}" type="pres">
      <dgm:prSet presAssocID="{0AACE002-45A1-4A89-A6BC-7CB95B288C9C}" presName="conn2-1" presStyleLbl="parChTrans1D3" presStyleIdx="1" presStyleCnt="6"/>
      <dgm:spPr/>
      <dgm:t>
        <a:bodyPr/>
        <a:lstStyle/>
        <a:p>
          <a:endParaRPr lang="es-EC"/>
        </a:p>
      </dgm:t>
    </dgm:pt>
    <dgm:pt modelId="{44C3E7DA-15AA-4EBE-A3DD-83281BBEC914}" type="pres">
      <dgm:prSet presAssocID="{0AACE002-45A1-4A89-A6BC-7CB95B288C9C}" presName="connTx" presStyleLbl="parChTrans1D3" presStyleIdx="1" presStyleCnt="6"/>
      <dgm:spPr/>
      <dgm:t>
        <a:bodyPr/>
        <a:lstStyle/>
        <a:p>
          <a:endParaRPr lang="es-EC"/>
        </a:p>
      </dgm:t>
    </dgm:pt>
    <dgm:pt modelId="{20AFFDB9-9B52-449E-85E9-691DCF23DFD3}" type="pres">
      <dgm:prSet presAssocID="{2327D40B-F8FB-4619-8957-B8499DD33F62}" presName="root2" presStyleCnt="0"/>
      <dgm:spPr/>
    </dgm:pt>
    <dgm:pt modelId="{DA28893C-FCEE-49E0-82F4-3C615CC5D835}" type="pres">
      <dgm:prSet presAssocID="{2327D40B-F8FB-4619-8957-B8499DD33F62}" presName="LevelTwoTextNode" presStyleLbl="node3" presStyleIdx="1" presStyleCnt="6">
        <dgm:presLayoutVars>
          <dgm:chPref val="3"/>
        </dgm:presLayoutVars>
      </dgm:prSet>
      <dgm:spPr/>
      <dgm:t>
        <a:bodyPr/>
        <a:lstStyle/>
        <a:p>
          <a:endParaRPr lang="es-EC"/>
        </a:p>
      </dgm:t>
    </dgm:pt>
    <dgm:pt modelId="{1C52E2E8-E0C1-4590-A799-A209EC9AC454}" type="pres">
      <dgm:prSet presAssocID="{2327D40B-F8FB-4619-8957-B8499DD33F62}" presName="level3hierChild" presStyleCnt="0"/>
      <dgm:spPr/>
    </dgm:pt>
    <dgm:pt modelId="{FC8ACE08-D64D-48C1-8C1B-FEC5C0B16849}" type="pres">
      <dgm:prSet presAssocID="{E1DA3A05-2D35-490E-93DB-BD44FC7A245A}" presName="root1" presStyleCnt="0"/>
      <dgm:spPr/>
    </dgm:pt>
    <dgm:pt modelId="{2EAEA597-BEA3-4046-BA52-E4DAC2234E56}" type="pres">
      <dgm:prSet presAssocID="{E1DA3A05-2D35-490E-93DB-BD44FC7A245A}" presName="LevelOneTextNode" presStyleLbl="node0" presStyleIdx="1" presStyleCnt="3">
        <dgm:presLayoutVars>
          <dgm:chPref val="3"/>
        </dgm:presLayoutVars>
      </dgm:prSet>
      <dgm:spPr/>
      <dgm:t>
        <a:bodyPr/>
        <a:lstStyle/>
        <a:p>
          <a:endParaRPr lang="es-EC"/>
        </a:p>
      </dgm:t>
    </dgm:pt>
    <dgm:pt modelId="{702778E2-DD30-4D31-B2D5-AA984DF66DEC}" type="pres">
      <dgm:prSet presAssocID="{E1DA3A05-2D35-490E-93DB-BD44FC7A245A}" presName="level2hierChild" presStyleCnt="0"/>
      <dgm:spPr/>
    </dgm:pt>
    <dgm:pt modelId="{6158CADD-4B22-4E43-9B8A-08ACCB26FE8F}" type="pres">
      <dgm:prSet presAssocID="{408B6EC6-D409-40E6-B0BE-55CE90F0A286}" presName="conn2-1" presStyleLbl="parChTrans1D2" presStyleIdx="2" presStyleCnt="6"/>
      <dgm:spPr/>
      <dgm:t>
        <a:bodyPr/>
        <a:lstStyle/>
        <a:p>
          <a:endParaRPr lang="es-EC"/>
        </a:p>
      </dgm:t>
    </dgm:pt>
    <dgm:pt modelId="{9EDCC003-B63A-4C88-AC3B-AFC551F83DED}" type="pres">
      <dgm:prSet presAssocID="{408B6EC6-D409-40E6-B0BE-55CE90F0A286}" presName="connTx" presStyleLbl="parChTrans1D2" presStyleIdx="2" presStyleCnt="6"/>
      <dgm:spPr/>
      <dgm:t>
        <a:bodyPr/>
        <a:lstStyle/>
        <a:p>
          <a:endParaRPr lang="es-EC"/>
        </a:p>
      </dgm:t>
    </dgm:pt>
    <dgm:pt modelId="{D34C3FC1-EF7E-421C-A194-75BF169194CB}" type="pres">
      <dgm:prSet presAssocID="{6CD73FAA-2506-4A62-8C0E-3806D9BA1FBC}" presName="root2" presStyleCnt="0"/>
      <dgm:spPr/>
    </dgm:pt>
    <dgm:pt modelId="{EAA9365B-5C35-4D7B-9CBB-E178715CEF43}" type="pres">
      <dgm:prSet presAssocID="{6CD73FAA-2506-4A62-8C0E-3806D9BA1FBC}" presName="LevelTwoTextNode" presStyleLbl="node2" presStyleIdx="2" presStyleCnt="6">
        <dgm:presLayoutVars>
          <dgm:chPref val="3"/>
        </dgm:presLayoutVars>
      </dgm:prSet>
      <dgm:spPr/>
      <dgm:t>
        <a:bodyPr/>
        <a:lstStyle/>
        <a:p>
          <a:endParaRPr lang="es-EC"/>
        </a:p>
      </dgm:t>
    </dgm:pt>
    <dgm:pt modelId="{6E7FCD61-91A3-4CC0-B10B-86D65212B462}" type="pres">
      <dgm:prSet presAssocID="{6CD73FAA-2506-4A62-8C0E-3806D9BA1FBC}" presName="level3hierChild" presStyleCnt="0"/>
      <dgm:spPr/>
    </dgm:pt>
    <dgm:pt modelId="{38A27192-D5C3-4A3D-8844-C6A76231ED72}" type="pres">
      <dgm:prSet presAssocID="{B6CDAEE6-F751-4628-8C27-ED820C9D3A31}" presName="conn2-1" presStyleLbl="parChTrans1D3" presStyleIdx="2" presStyleCnt="6"/>
      <dgm:spPr/>
      <dgm:t>
        <a:bodyPr/>
        <a:lstStyle/>
        <a:p>
          <a:endParaRPr lang="es-EC"/>
        </a:p>
      </dgm:t>
    </dgm:pt>
    <dgm:pt modelId="{F92C6709-AB62-495D-B307-3D085BD9FBA5}" type="pres">
      <dgm:prSet presAssocID="{B6CDAEE6-F751-4628-8C27-ED820C9D3A31}" presName="connTx" presStyleLbl="parChTrans1D3" presStyleIdx="2" presStyleCnt="6"/>
      <dgm:spPr/>
      <dgm:t>
        <a:bodyPr/>
        <a:lstStyle/>
        <a:p>
          <a:endParaRPr lang="es-EC"/>
        </a:p>
      </dgm:t>
    </dgm:pt>
    <dgm:pt modelId="{34E4866A-8E11-44D6-89CD-968D5062C5B5}" type="pres">
      <dgm:prSet presAssocID="{2C55375B-8D1E-4CB8-A945-E2993DA70CE3}" presName="root2" presStyleCnt="0"/>
      <dgm:spPr/>
    </dgm:pt>
    <dgm:pt modelId="{29A7F452-4FAC-4AFD-8C1A-F598C8714485}" type="pres">
      <dgm:prSet presAssocID="{2C55375B-8D1E-4CB8-A945-E2993DA70CE3}" presName="LevelTwoTextNode" presStyleLbl="node3" presStyleIdx="2" presStyleCnt="6">
        <dgm:presLayoutVars>
          <dgm:chPref val="3"/>
        </dgm:presLayoutVars>
      </dgm:prSet>
      <dgm:spPr/>
      <dgm:t>
        <a:bodyPr/>
        <a:lstStyle/>
        <a:p>
          <a:endParaRPr lang="es-EC"/>
        </a:p>
      </dgm:t>
    </dgm:pt>
    <dgm:pt modelId="{FFABB1CA-1AE5-4A4B-B394-04D748927FB0}" type="pres">
      <dgm:prSet presAssocID="{2C55375B-8D1E-4CB8-A945-E2993DA70CE3}" presName="level3hierChild" presStyleCnt="0"/>
      <dgm:spPr/>
    </dgm:pt>
    <dgm:pt modelId="{397267D7-BF94-4F15-B31B-8A9FEAED8D0B}" type="pres">
      <dgm:prSet presAssocID="{EE598FB7-0234-4E48-812F-EC98CD172C81}" presName="conn2-1" presStyleLbl="parChTrans1D2" presStyleIdx="3" presStyleCnt="6"/>
      <dgm:spPr/>
      <dgm:t>
        <a:bodyPr/>
        <a:lstStyle/>
        <a:p>
          <a:endParaRPr lang="es-EC"/>
        </a:p>
      </dgm:t>
    </dgm:pt>
    <dgm:pt modelId="{D259187E-DD47-4891-9FBC-C74BF11301B5}" type="pres">
      <dgm:prSet presAssocID="{EE598FB7-0234-4E48-812F-EC98CD172C81}" presName="connTx" presStyleLbl="parChTrans1D2" presStyleIdx="3" presStyleCnt="6"/>
      <dgm:spPr/>
      <dgm:t>
        <a:bodyPr/>
        <a:lstStyle/>
        <a:p>
          <a:endParaRPr lang="es-EC"/>
        </a:p>
      </dgm:t>
    </dgm:pt>
    <dgm:pt modelId="{E45BC73E-24F6-4239-985C-610738C4A746}" type="pres">
      <dgm:prSet presAssocID="{7ABBE637-3AB7-4254-89B9-028B490FFED3}" presName="root2" presStyleCnt="0"/>
      <dgm:spPr/>
    </dgm:pt>
    <dgm:pt modelId="{8DA64B3D-12A2-4907-ABF0-6BF1E445E91D}" type="pres">
      <dgm:prSet presAssocID="{7ABBE637-3AB7-4254-89B9-028B490FFED3}" presName="LevelTwoTextNode" presStyleLbl="node2" presStyleIdx="3" presStyleCnt="6">
        <dgm:presLayoutVars>
          <dgm:chPref val="3"/>
        </dgm:presLayoutVars>
      </dgm:prSet>
      <dgm:spPr/>
      <dgm:t>
        <a:bodyPr/>
        <a:lstStyle/>
        <a:p>
          <a:endParaRPr lang="es-EC"/>
        </a:p>
      </dgm:t>
    </dgm:pt>
    <dgm:pt modelId="{73A046C8-8075-4766-A705-9C36ECEADB86}" type="pres">
      <dgm:prSet presAssocID="{7ABBE637-3AB7-4254-89B9-028B490FFED3}" presName="level3hierChild" presStyleCnt="0"/>
      <dgm:spPr/>
    </dgm:pt>
    <dgm:pt modelId="{2FC58DA7-7C5E-472A-89A4-64508BA05C55}" type="pres">
      <dgm:prSet presAssocID="{C9E4F386-8BF4-484E-9BD0-13589DE44951}" presName="conn2-1" presStyleLbl="parChTrans1D3" presStyleIdx="3" presStyleCnt="6"/>
      <dgm:spPr/>
      <dgm:t>
        <a:bodyPr/>
        <a:lstStyle/>
        <a:p>
          <a:endParaRPr lang="es-EC"/>
        </a:p>
      </dgm:t>
    </dgm:pt>
    <dgm:pt modelId="{AD56AC2E-7B8C-461B-BB7E-9D063F834A3C}" type="pres">
      <dgm:prSet presAssocID="{C9E4F386-8BF4-484E-9BD0-13589DE44951}" presName="connTx" presStyleLbl="parChTrans1D3" presStyleIdx="3" presStyleCnt="6"/>
      <dgm:spPr/>
      <dgm:t>
        <a:bodyPr/>
        <a:lstStyle/>
        <a:p>
          <a:endParaRPr lang="es-EC"/>
        </a:p>
      </dgm:t>
    </dgm:pt>
    <dgm:pt modelId="{CB7D2918-8FCD-4AED-B93D-0874EC6BCF94}" type="pres">
      <dgm:prSet presAssocID="{68E93C4F-9EEA-4102-A4B0-941ACFC996D1}" presName="root2" presStyleCnt="0"/>
      <dgm:spPr/>
    </dgm:pt>
    <dgm:pt modelId="{78899539-799B-4B7A-8FB5-8425E06BF10A}" type="pres">
      <dgm:prSet presAssocID="{68E93C4F-9EEA-4102-A4B0-941ACFC996D1}" presName="LevelTwoTextNode" presStyleLbl="node3" presStyleIdx="3" presStyleCnt="6">
        <dgm:presLayoutVars>
          <dgm:chPref val="3"/>
        </dgm:presLayoutVars>
      </dgm:prSet>
      <dgm:spPr/>
      <dgm:t>
        <a:bodyPr/>
        <a:lstStyle/>
        <a:p>
          <a:endParaRPr lang="es-EC"/>
        </a:p>
      </dgm:t>
    </dgm:pt>
    <dgm:pt modelId="{B9783957-7257-448B-9E7F-940258C9A2C1}" type="pres">
      <dgm:prSet presAssocID="{68E93C4F-9EEA-4102-A4B0-941ACFC996D1}" presName="level3hierChild" presStyleCnt="0"/>
      <dgm:spPr/>
    </dgm:pt>
    <dgm:pt modelId="{50238904-B4CC-4D3F-9407-26D00A81772D}" type="pres">
      <dgm:prSet presAssocID="{990AF622-FE9E-435A-8280-2D54CF3C7988}" presName="root1" presStyleCnt="0"/>
      <dgm:spPr/>
    </dgm:pt>
    <dgm:pt modelId="{9DC67142-8923-4EFA-A431-2194E68FB3B9}" type="pres">
      <dgm:prSet presAssocID="{990AF622-FE9E-435A-8280-2D54CF3C7988}" presName="LevelOneTextNode" presStyleLbl="node0" presStyleIdx="2" presStyleCnt="3">
        <dgm:presLayoutVars>
          <dgm:chPref val="3"/>
        </dgm:presLayoutVars>
      </dgm:prSet>
      <dgm:spPr/>
      <dgm:t>
        <a:bodyPr/>
        <a:lstStyle/>
        <a:p>
          <a:endParaRPr lang="es-EC"/>
        </a:p>
      </dgm:t>
    </dgm:pt>
    <dgm:pt modelId="{D06D939E-BBA5-48CB-89D9-777BF2478C34}" type="pres">
      <dgm:prSet presAssocID="{990AF622-FE9E-435A-8280-2D54CF3C7988}" presName="level2hierChild" presStyleCnt="0"/>
      <dgm:spPr/>
    </dgm:pt>
    <dgm:pt modelId="{29AAC1CD-5F4D-4ADF-8D9A-BC6343AAAAB1}" type="pres">
      <dgm:prSet presAssocID="{6900E316-E240-4728-A611-A4C3E5E8998E}" presName="conn2-1" presStyleLbl="parChTrans1D2" presStyleIdx="4" presStyleCnt="6"/>
      <dgm:spPr/>
      <dgm:t>
        <a:bodyPr/>
        <a:lstStyle/>
        <a:p>
          <a:endParaRPr lang="es-EC"/>
        </a:p>
      </dgm:t>
    </dgm:pt>
    <dgm:pt modelId="{5824C94E-7AFD-47DA-A7E7-AEF22E204B16}" type="pres">
      <dgm:prSet presAssocID="{6900E316-E240-4728-A611-A4C3E5E8998E}" presName="connTx" presStyleLbl="parChTrans1D2" presStyleIdx="4" presStyleCnt="6"/>
      <dgm:spPr/>
      <dgm:t>
        <a:bodyPr/>
        <a:lstStyle/>
        <a:p>
          <a:endParaRPr lang="es-EC"/>
        </a:p>
      </dgm:t>
    </dgm:pt>
    <dgm:pt modelId="{6BFCE0A3-0653-429C-8DB1-098F6DD3B9F5}" type="pres">
      <dgm:prSet presAssocID="{5C56377E-5CEC-493C-A39A-C07370779E66}" presName="root2" presStyleCnt="0"/>
      <dgm:spPr/>
    </dgm:pt>
    <dgm:pt modelId="{BFC3E5CC-ECB6-46B5-95DE-8E1CC495540F}" type="pres">
      <dgm:prSet presAssocID="{5C56377E-5CEC-493C-A39A-C07370779E66}" presName="LevelTwoTextNode" presStyleLbl="node2" presStyleIdx="4" presStyleCnt="6">
        <dgm:presLayoutVars>
          <dgm:chPref val="3"/>
        </dgm:presLayoutVars>
      </dgm:prSet>
      <dgm:spPr/>
      <dgm:t>
        <a:bodyPr/>
        <a:lstStyle/>
        <a:p>
          <a:endParaRPr lang="es-EC"/>
        </a:p>
      </dgm:t>
    </dgm:pt>
    <dgm:pt modelId="{1A390F28-75A3-4AC2-84D6-C3ACC3E39162}" type="pres">
      <dgm:prSet presAssocID="{5C56377E-5CEC-493C-A39A-C07370779E66}" presName="level3hierChild" presStyleCnt="0"/>
      <dgm:spPr/>
    </dgm:pt>
    <dgm:pt modelId="{1832D1F9-85F8-4BCC-9575-87BE1F25AFC3}" type="pres">
      <dgm:prSet presAssocID="{FA7A809C-1F94-41D2-93FD-CE3FFC5CC409}" presName="conn2-1" presStyleLbl="parChTrans1D3" presStyleIdx="4" presStyleCnt="6"/>
      <dgm:spPr/>
      <dgm:t>
        <a:bodyPr/>
        <a:lstStyle/>
        <a:p>
          <a:endParaRPr lang="es-EC"/>
        </a:p>
      </dgm:t>
    </dgm:pt>
    <dgm:pt modelId="{E08D0C6E-2F1D-48B4-96D6-4668EE8F25B2}" type="pres">
      <dgm:prSet presAssocID="{FA7A809C-1F94-41D2-93FD-CE3FFC5CC409}" presName="connTx" presStyleLbl="parChTrans1D3" presStyleIdx="4" presStyleCnt="6"/>
      <dgm:spPr/>
      <dgm:t>
        <a:bodyPr/>
        <a:lstStyle/>
        <a:p>
          <a:endParaRPr lang="es-EC"/>
        </a:p>
      </dgm:t>
    </dgm:pt>
    <dgm:pt modelId="{B998AE88-7A4B-4657-BAB3-083EE726971F}" type="pres">
      <dgm:prSet presAssocID="{C66B1AE6-9D47-45C7-9014-CF0B6FE7EC2C}" presName="root2" presStyleCnt="0"/>
      <dgm:spPr/>
    </dgm:pt>
    <dgm:pt modelId="{DA965DCE-FDB1-475D-B360-93FD2837AA80}" type="pres">
      <dgm:prSet presAssocID="{C66B1AE6-9D47-45C7-9014-CF0B6FE7EC2C}" presName="LevelTwoTextNode" presStyleLbl="node3" presStyleIdx="4" presStyleCnt="6">
        <dgm:presLayoutVars>
          <dgm:chPref val="3"/>
        </dgm:presLayoutVars>
      </dgm:prSet>
      <dgm:spPr/>
      <dgm:t>
        <a:bodyPr/>
        <a:lstStyle/>
        <a:p>
          <a:endParaRPr lang="es-EC"/>
        </a:p>
      </dgm:t>
    </dgm:pt>
    <dgm:pt modelId="{B80AF4CB-6332-40A9-AE86-182F9D9569FD}" type="pres">
      <dgm:prSet presAssocID="{C66B1AE6-9D47-45C7-9014-CF0B6FE7EC2C}" presName="level3hierChild" presStyleCnt="0"/>
      <dgm:spPr/>
    </dgm:pt>
    <dgm:pt modelId="{B43938CF-16BA-4D6B-A2C9-6D05A29D3E88}" type="pres">
      <dgm:prSet presAssocID="{815748BA-49E6-4CA7-B094-9E144B9A3D02}" presName="conn2-1" presStyleLbl="parChTrans1D2" presStyleIdx="5" presStyleCnt="6"/>
      <dgm:spPr/>
      <dgm:t>
        <a:bodyPr/>
        <a:lstStyle/>
        <a:p>
          <a:endParaRPr lang="es-EC"/>
        </a:p>
      </dgm:t>
    </dgm:pt>
    <dgm:pt modelId="{6AD3C764-03CC-42EF-B634-4D8B7DD16E36}" type="pres">
      <dgm:prSet presAssocID="{815748BA-49E6-4CA7-B094-9E144B9A3D02}" presName="connTx" presStyleLbl="parChTrans1D2" presStyleIdx="5" presStyleCnt="6"/>
      <dgm:spPr/>
      <dgm:t>
        <a:bodyPr/>
        <a:lstStyle/>
        <a:p>
          <a:endParaRPr lang="es-EC"/>
        </a:p>
      </dgm:t>
    </dgm:pt>
    <dgm:pt modelId="{A8631335-3164-4846-9489-16C67CBE69A2}" type="pres">
      <dgm:prSet presAssocID="{DEA14ACD-2D2B-4040-AEDB-6ADC238CF84C}" presName="root2" presStyleCnt="0"/>
      <dgm:spPr/>
    </dgm:pt>
    <dgm:pt modelId="{A913C9BA-D906-4299-AB25-79138286B004}" type="pres">
      <dgm:prSet presAssocID="{DEA14ACD-2D2B-4040-AEDB-6ADC238CF84C}" presName="LevelTwoTextNode" presStyleLbl="node2" presStyleIdx="5" presStyleCnt="6">
        <dgm:presLayoutVars>
          <dgm:chPref val="3"/>
        </dgm:presLayoutVars>
      </dgm:prSet>
      <dgm:spPr/>
      <dgm:t>
        <a:bodyPr/>
        <a:lstStyle/>
        <a:p>
          <a:endParaRPr lang="es-EC"/>
        </a:p>
      </dgm:t>
    </dgm:pt>
    <dgm:pt modelId="{C9290E01-DA2A-4DB0-A378-76842554F3D8}" type="pres">
      <dgm:prSet presAssocID="{DEA14ACD-2D2B-4040-AEDB-6ADC238CF84C}" presName="level3hierChild" presStyleCnt="0"/>
      <dgm:spPr/>
    </dgm:pt>
    <dgm:pt modelId="{4E9BDDFF-D71E-4592-A4A8-268F30A4CA16}" type="pres">
      <dgm:prSet presAssocID="{82388B3A-9466-482A-925B-7EBCBEBC1A65}" presName="conn2-1" presStyleLbl="parChTrans1D3" presStyleIdx="5" presStyleCnt="6"/>
      <dgm:spPr/>
      <dgm:t>
        <a:bodyPr/>
        <a:lstStyle/>
        <a:p>
          <a:endParaRPr lang="es-EC"/>
        </a:p>
      </dgm:t>
    </dgm:pt>
    <dgm:pt modelId="{B0BCDBC2-945A-4516-9F94-71F7B57ED5C5}" type="pres">
      <dgm:prSet presAssocID="{82388B3A-9466-482A-925B-7EBCBEBC1A65}" presName="connTx" presStyleLbl="parChTrans1D3" presStyleIdx="5" presStyleCnt="6"/>
      <dgm:spPr/>
      <dgm:t>
        <a:bodyPr/>
        <a:lstStyle/>
        <a:p>
          <a:endParaRPr lang="es-EC"/>
        </a:p>
      </dgm:t>
    </dgm:pt>
    <dgm:pt modelId="{0DDCFBB7-525C-4995-BADB-89F0168F7D3B}" type="pres">
      <dgm:prSet presAssocID="{0EBB6DBD-5B6E-434C-9B26-C2C4462E7A90}" presName="root2" presStyleCnt="0"/>
      <dgm:spPr/>
    </dgm:pt>
    <dgm:pt modelId="{81483011-925F-48F3-A1E5-BB232FACD444}" type="pres">
      <dgm:prSet presAssocID="{0EBB6DBD-5B6E-434C-9B26-C2C4462E7A90}" presName="LevelTwoTextNode" presStyleLbl="node3" presStyleIdx="5" presStyleCnt="6">
        <dgm:presLayoutVars>
          <dgm:chPref val="3"/>
        </dgm:presLayoutVars>
      </dgm:prSet>
      <dgm:spPr/>
      <dgm:t>
        <a:bodyPr/>
        <a:lstStyle/>
        <a:p>
          <a:endParaRPr lang="es-EC"/>
        </a:p>
      </dgm:t>
    </dgm:pt>
    <dgm:pt modelId="{D6A37983-F5B0-4167-ACDA-9544F89823DE}" type="pres">
      <dgm:prSet presAssocID="{0EBB6DBD-5B6E-434C-9B26-C2C4462E7A90}" presName="level3hierChild" presStyleCnt="0"/>
      <dgm:spPr/>
    </dgm:pt>
  </dgm:ptLst>
  <dgm:cxnLst>
    <dgm:cxn modelId="{B9D8B4FF-CC6B-4CDF-9040-F9DAA4C632E6}" srcId="{7ABBE637-3AB7-4254-89B9-028B490FFED3}" destId="{68E93C4F-9EEA-4102-A4B0-941ACFC996D1}" srcOrd="0" destOrd="0" parTransId="{C9E4F386-8BF4-484E-9BD0-13589DE44951}" sibTransId="{57E159C5-CEC8-4BDE-BF00-0F9FB1604973}"/>
    <dgm:cxn modelId="{E49DD73B-E827-4C91-AB44-C968FC76C8FE}" type="presOf" srcId="{EE598FB7-0234-4E48-812F-EC98CD172C81}" destId="{D259187E-DD47-4891-9FBC-C74BF11301B5}" srcOrd="1" destOrd="0" presId="urn:microsoft.com/office/officeart/2005/8/layout/hierarchy2"/>
    <dgm:cxn modelId="{0FC54D09-04D0-4D2C-B7DE-2E0134E47264}" srcId="{DEA14ACD-2D2B-4040-AEDB-6ADC238CF84C}" destId="{0EBB6DBD-5B6E-434C-9B26-C2C4462E7A90}" srcOrd="0" destOrd="0" parTransId="{82388B3A-9466-482A-925B-7EBCBEBC1A65}" sibTransId="{24B766CB-6DBF-41E6-BE20-9D5E79865F5F}"/>
    <dgm:cxn modelId="{5A284CE7-C98F-4E12-9E2E-D1150C88BAEC}" type="presOf" srcId="{5C56377E-5CEC-493C-A39A-C07370779E66}" destId="{BFC3E5CC-ECB6-46B5-95DE-8E1CC495540F}" srcOrd="0" destOrd="0" presId="urn:microsoft.com/office/officeart/2005/8/layout/hierarchy2"/>
    <dgm:cxn modelId="{EFCE47F7-5BDE-4505-A16D-FBA3CF2FB239}" type="presOf" srcId="{B6CDAEE6-F751-4628-8C27-ED820C9D3A31}" destId="{38A27192-D5C3-4A3D-8844-C6A76231ED72}" srcOrd="0" destOrd="0" presId="urn:microsoft.com/office/officeart/2005/8/layout/hierarchy2"/>
    <dgm:cxn modelId="{55FB8CBD-1DE9-460A-9C09-7DF1B14C36FC}" srcId="{990AF622-FE9E-435A-8280-2D54CF3C7988}" destId="{DEA14ACD-2D2B-4040-AEDB-6ADC238CF84C}" srcOrd="1" destOrd="0" parTransId="{815748BA-49E6-4CA7-B094-9E144B9A3D02}" sibTransId="{5B4DE2D0-C590-4086-A5D9-178A808F8FEC}"/>
    <dgm:cxn modelId="{866420B6-EFEA-420E-A21C-D9ED4D89C7B7}" type="presOf" srcId="{68E93C4F-9EEA-4102-A4B0-941ACFC996D1}" destId="{78899539-799B-4B7A-8FB5-8425E06BF10A}" srcOrd="0" destOrd="0" presId="urn:microsoft.com/office/officeart/2005/8/layout/hierarchy2"/>
    <dgm:cxn modelId="{CBC65FAF-37B1-4DFE-83E7-BF61C803CBB5}" type="presOf" srcId="{815748BA-49E6-4CA7-B094-9E144B9A3D02}" destId="{6AD3C764-03CC-42EF-B634-4D8B7DD16E36}" srcOrd="1" destOrd="0" presId="urn:microsoft.com/office/officeart/2005/8/layout/hierarchy2"/>
    <dgm:cxn modelId="{A037F00B-8EF0-44FE-BFEE-A72B5A8BA793}" type="presOf" srcId="{2C55375B-8D1E-4CB8-A945-E2993DA70CE3}" destId="{29A7F452-4FAC-4AFD-8C1A-F598C8714485}" srcOrd="0" destOrd="0" presId="urn:microsoft.com/office/officeart/2005/8/layout/hierarchy2"/>
    <dgm:cxn modelId="{B151CDE0-A5D7-4EBD-A534-51B4BFBF0CF8}" srcId="{A30E968F-A6E6-4F5B-871E-68598C4B4194}" destId="{36E48366-B30A-4372-91E8-83D68FD9FF69}" srcOrd="0" destOrd="0" parTransId="{D0D2DC1C-28C7-47B5-A849-11D32DF6B3BF}" sibTransId="{3F3F1FFB-1712-4EF5-B2A6-3B34C1C1CC31}"/>
    <dgm:cxn modelId="{8FB7BD53-0620-4938-B47B-37AA5F32E9DD}" type="presOf" srcId="{C9E4F386-8BF4-484E-9BD0-13589DE44951}" destId="{2FC58DA7-7C5E-472A-89A4-64508BA05C55}" srcOrd="0" destOrd="0" presId="urn:microsoft.com/office/officeart/2005/8/layout/hierarchy2"/>
    <dgm:cxn modelId="{CBCD8D20-FC55-48DB-BB65-AEBEBE41402B}" type="presOf" srcId="{0AACE002-45A1-4A89-A6BC-7CB95B288C9C}" destId="{44C3E7DA-15AA-4EBE-A3DD-83281BBEC914}" srcOrd="1" destOrd="0" presId="urn:microsoft.com/office/officeart/2005/8/layout/hierarchy2"/>
    <dgm:cxn modelId="{CFE60296-6943-47ED-800C-24F3C9FEB5DC}" type="presOf" srcId="{D05BB7F5-B018-41CA-8678-9527E9FA2024}" destId="{0FA53BD2-0A12-441A-8E77-BE19FD2621BF}" srcOrd="0" destOrd="0" presId="urn:microsoft.com/office/officeart/2005/8/layout/hierarchy2"/>
    <dgm:cxn modelId="{9D52E983-B33B-4EEA-8A6D-FFB0096EBA07}" srcId="{6CD73FAA-2506-4A62-8C0E-3806D9BA1FBC}" destId="{2C55375B-8D1E-4CB8-A945-E2993DA70CE3}" srcOrd="0" destOrd="0" parTransId="{B6CDAEE6-F751-4628-8C27-ED820C9D3A31}" sibTransId="{01DB4A12-FE17-4BDE-947F-102219A08213}"/>
    <dgm:cxn modelId="{96EE4C6F-BE05-465C-B9F4-E7F6A17D8E77}" type="presOf" srcId="{EE598FB7-0234-4E48-812F-EC98CD172C81}" destId="{397267D7-BF94-4F15-B31B-8A9FEAED8D0B}" srcOrd="0" destOrd="0" presId="urn:microsoft.com/office/officeart/2005/8/layout/hierarchy2"/>
    <dgm:cxn modelId="{E943507B-AEE8-414A-B4EA-5159166406B4}" type="presOf" srcId="{C9E4F386-8BF4-484E-9BD0-13589DE44951}" destId="{AD56AC2E-7B8C-461B-BB7E-9D063F834A3C}" srcOrd="1" destOrd="0" presId="urn:microsoft.com/office/officeart/2005/8/layout/hierarchy2"/>
    <dgm:cxn modelId="{6C4E43EF-EC08-4729-8B7B-3945EC9C7D96}" type="presOf" srcId="{6900E316-E240-4728-A611-A4C3E5E8998E}" destId="{5824C94E-7AFD-47DA-A7E7-AEF22E204B16}" srcOrd="1" destOrd="0" presId="urn:microsoft.com/office/officeart/2005/8/layout/hierarchy2"/>
    <dgm:cxn modelId="{8BD5D8AB-803D-4EA6-B909-B3E8B1D170FE}" type="presOf" srcId="{6CD73FAA-2506-4A62-8C0E-3806D9BA1FBC}" destId="{EAA9365B-5C35-4D7B-9CBB-E178715CEF43}" srcOrd="0" destOrd="0" presId="urn:microsoft.com/office/officeart/2005/8/layout/hierarchy2"/>
    <dgm:cxn modelId="{2F8EAF50-2F75-4B4C-9472-D16A7F41F2F5}" type="presOf" srcId="{15558AE4-3771-4F58-AD4A-E2D0D2A014C7}" destId="{05006A90-F425-415D-B370-F2A73A0B0AAB}" srcOrd="0" destOrd="0" presId="urn:microsoft.com/office/officeart/2005/8/layout/hierarchy2"/>
    <dgm:cxn modelId="{7C00924B-9FE1-42C7-960A-5F570BF164BD}" type="presOf" srcId="{0EBB6DBD-5B6E-434C-9B26-C2C4462E7A90}" destId="{81483011-925F-48F3-A1E5-BB232FACD444}" srcOrd="0" destOrd="0" presId="urn:microsoft.com/office/officeart/2005/8/layout/hierarchy2"/>
    <dgm:cxn modelId="{B1345EBE-08A9-4F2F-92D5-D14BBD0B5179}" type="presOf" srcId="{7ABBE637-3AB7-4254-89B9-028B490FFED3}" destId="{8DA64B3D-12A2-4907-ABF0-6BF1E445E91D}" srcOrd="0" destOrd="0" presId="urn:microsoft.com/office/officeart/2005/8/layout/hierarchy2"/>
    <dgm:cxn modelId="{ABC5FB4F-0C1A-43C5-A57A-4941512AC964}" type="presOf" srcId="{FA7A809C-1F94-41D2-93FD-CE3FFC5CC409}" destId="{1832D1F9-85F8-4BCC-9575-87BE1F25AFC3}" srcOrd="0" destOrd="0" presId="urn:microsoft.com/office/officeart/2005/8/layout/hierarchy2"/>
    <dgm:cxn modelId="{7DC9D034-A1C7-46BF-A622-1BE05CD8726E}" type="presOf" srcId="{36E48366-B30A-4372-91E8-83D68FD9FF69}" destId="{C9692B50-32DC-4468-BB0B-0DD13B415E11}" srcOrd="0" destOrd="0" presId="urn:microsoft.com/office/officeart/2005/8/layout/hierarchy2"/>
    <dgm:cxn modelId="{EBF0E783-8C28-4EAA-A92E-DB5D68B3DA82}" type="presOf" srcId="{9A841269-E55C-405C-B763-3056C2A6A83B}" destId="{5142ABBE-A63B-4609-97C2-9F7A90833A24}" srcOrd="0" destOrd="0" presId="urn:microsoft.com/office/officeart/2005/8/layout/hierarchy2"/>
    <dgm:cxn modelId="{4464AD2E-0399-4746-A0D6-5CF23DAFDA82}" srcId="{990AF622-FE9E-435A-8280-2D54CF3C7988}" destId="{5C56377E-5CEC-493C-A39A-C07370779E66}" srcOrd="0" destOrd="0" parTransId="{6900E316-E240-4728-A611-A4C3E5E8998E}" sibTransId="{EF868192-8020-4002-ACDE-C22334D5DE91}"/>
    <dgm:cxn modelId="{9CCDCB66-AA1B-4A4F-BF69-FC5FD25CD6CE}" srcId="{062A5D23-B6EE-4DE6-AAE8-B6CB0BD7A1B5}" destId="{A30E968F-A6E6-4F5B-871E-68598C4B4194}" srcOrd="0" destOrd="0" parTransId="{E94648CD-6D4C-4669-B285-94A51447A698}" sibTransId="{026FBE08-290E-42A4-BDA1-C0BB96881173}"/>
    <dgm:cxn modelId="{5F89EFD2-89B1-49B5-BEB1-EBE381AA5C1A}" type="presOf" srcId="{A30E968F-A6E6-4F5B-871E-68598C4B4194}" destId="{614FB33D-5E2E-45D9-8ADC-4BA44AD381AD}" srcOrd="0" destOrd="0" presId="urn:microsoft.com/office/officeart/2005/8/layout/hierarchy2"/>
    <dgm:cxn modelId="{3520C249-8589-40CD-9D52-D4666716E60D}" type="presOf" srcId="{C66B1AE6-9D47-45C7-9014-CF0B6FE7EC2C}" destId="{DA965DCE-FDB1-475D-B360-93FD2837AA80}" srcOrd="0" destOrd="0" presId="urn:microsoft.com/office/officeart/2005/8/layout/hierarchy2"/>
    <dgm:cxn modelId="{28D8785B-F43D-44D7-8FCD-FB79162C95A9}" type="presOf" srcId="{2327D40B-F8FB-4619-8957-B8499DD33F62}" destId="{DA28893C-FCEE-49E0-82F4-3C615CC5D835}" srcOrd="0" destOrd="0" presId="urn:microsoft.com/office/officeart/2005/8/layout/hierarchy2"/>
    <dgm:cxn modelId="{C209B997-6219-4151-831F-81B6F91D7271}" srcId="{E1DA3A05-2D35-490E-93DB-BD44FC7A245A}" destId="{6CD73FAA-2506-4A62-8C0E-3806D9BA1FBC}" srcOrd="0" destOrd="0" parTransId="{408B6EC6-D409-40E6-B0BE-55CE90F0A286}" sibTransId="{09657309-87B1-4D6E-92D0-DE0214A6FD42}"/>
    <dgm:cxn modelId="{C8C178D8-63CB-45F5-B5EA-0772DFB5B31D}" srcId="{36E48366-B30A-4372-91E8-83D68FD9FF69}" destId="{694809FC-128E-4A2D-84B0-BD46E7548390}" srcOrd="0" destOrd="0" parTransId="{D05BB7F5-B018-41CA-8678-9527E9FA2024}" sibTransId="{4CBD6081-B48F-455D-8E1B-1E8536B9EF8C}"/>
    <dgm:cxn modelId="{C8A12A11-8BEE-4CD7-9BFF-495A82AC93AC}" type="presOf" srcId="{D05BB7F5-B018-41CA-8678-9527E9FA2024}" destId="{210F92E5-D43B-435D-97E5-109B6C8AB3C5}" srcOrd="1" destOrd="0" presId="urn:microsoft.com/office/officeart/2005/8/layout/hierarchy2"/>
    <dgm:cxn modelId="{49FF2D3F-2ADD-4E68-9F7A-7BBF0E84D669}" type="presOf" srcId="{990AF622-FE9E-435A-8280-2D54CF3C7988}" destId="{9DC67142-8923-4EFA-A431-2194E68FB3B9}" srcOrd="0" destOrd="0" presId="urn:microsoft.com/office/officeart/2005/8/layout/hierarchy2"/>
    <dgm:cxn modelId="{2FB16A21-DC58-4AAF-A3E3-EF5231993532}" type="presOf" srcId="{0AACE002-45A1-4A89-A6BC-7CB95B288C9C}" destId="{5678E2C9-8F3A-45A5-BF1C-7384C8253168}" srcOrd="0" destOrd="0" presId="urn:microsoft.com/office/officeart/2005/8/layout/hierarchy2"/>
    <dgm:cxn modelId="{3ED109D7-2A84-4265-861C-CC23BF9C038D}" srcId="{9A841269-E55C-405C-B763-3056C2A6A83B}" destId="{2327D40B-F8FB-4619-8957-B8499DD33F62}" srcOrd="0" destOrd="0" parTransId="{0AACE002-45A1-4A89-A6BC-7CB95B288C9C}" sibTransId="{B4CBF083-96BE-412B-80FE-82F2AA1A6C77}"/>
    <dgm:cxn modelId="{0A18BF62-966F-4FF3-B2ED-5BAA38E0C513}" type="presOf" srcId="{408B6EC6-D409-40E6-B0BE-55CE90F0A286}" destId="{6158CADD-4B22-4E43-9B8A-08ACCB26FE8F}" srcOrd="0" destOrd="0" presId="urn:microsoft.com/office/officeart/2005/8/layout/hierarchy2"/>
    <dgm:cxn modelId="{2BB2F776-EFFF-4568-B78A-6B1E515DDF13}" type="presOf" srcId="{062A5D23-B6EE-4DE6-AAE8-B6CB0BD7A1B5}" destId="{644E2DAB-D9D7-482D-A445-FEAC7F2FC477}" srcOrd="0" destOrd="0" presId="urn:microsoft.com/office/officeart/2005/8/layout/hierarchy2"/>
    <dgm:cxn modelId="{52CC18C6-FB80-4759-918C-21A330A73392}" type="presOf" srcId="{DEA14ACD-2D2B-4040-AEDB-6ADC238CF84C}" destId="{A913C9BA-D906-4299-AB25-79138286B004}" srcOrd="0" destOrd="0" presId="urn:microsoft.com/office/officeart/2005/8/layout/hierarchy2"/>
    <dgm:cxn modelId="{4165953D-049C-4621-A15D-660E052901F7}" type="presOf" srcId="{408B6EC6-D409-40E6-B0BE-55CE90F0A286}" destId="{9EDCC003-B63A-4C88-AC3B-AFC551F83DED}" srcOrd="1" destOrd="0" presId="urn:microsoft.com/office/officeart/2005/8/layout/hierarchy2"/>
    <dgm:cxn modelId="{079FBAEE-1F78-4924-81C4-734AD7C61F5E}" srcId="{062A5D23-B6EE-4DE6-AAE8-B6CB0BD7A1B5}" destId="{E1DA3A05-2D35-490E-93DB-BD44FC7A245A}" srcOrd="1" destOrd="0" parTransId="{CABF9B9B-E32F-4E89-9CD2-B615F32E5644}" sibTransId="{95A72C92-E440-467D-BAB4-79A74E95ED33}"/>
    <dgm:cxn modelId="{BE70C639-7B3E-4A25-A0D7-9781C7F8F628}" type="presOf" srcId="{FA7A809C-1F94-41D2-93FD-CE3FFC5CC409}" destId="{E08D0C6E-2F1D-48B4-96D6-4668EE8F25B2}" srcOrd="1" destOrd="0" presId="urn:microsoft.com/office/officeart/2005/8/layout/hierarchy2"/>
    <dgm:cxn modelId="{BA83D528-4D91-4196-B2C7-A26CAE80E34C}" type="presOf" srcId="{D0D2DC1C-28C7-47B5-A849-11D32DF6B3BF}" destId="{57BDC470-6E9A-4D4E-B010-B102D2E9DDA8}" srcOrd="1" destOrd="0" presId="urn:microsoft.com/office/officeart/2005/8/layout/hierarchy2"/>
    <dgm:cxn modelId="{F87E900E-921C-46F9-8D3E-729AFE99D06D}" type="presOf" srcId="{82388B3A-9466-482A-925B-7EBCBEBC1A65}" destId="{4E9BDDFF-D71E-4592-A4A8-268F30A4CA16}" srcOrd="0" destOrd="0" presId="urn:microsoft.com/office/officeart/2005/8/layout/hierarchy2"/>
    <dgm:cxn modelId="{0366F299-80CF-4255-B5F8-77B00EA0CAAA}" srcId="{E1DA3A05-2D35-490E-93DB-BD44FC7A245A}" destId="{7ABBE637-3AB7-4254-89B9-028B490FFED3}" srcOrd="1" destOrd="0" parTransId="{EE598FB7-0234-4E48-812F-EC98CD172C81}" sibTransId="{99458E1D-6D22-4F1D-87A3-33A55A0D926F}"/>
    <dgm:cxn modelId="{A61B847B-C1CB-4A53-A3A6-C7D96249E3BA}" srcId="{062A5D23-B6EE-4DE6-AAE8-B6CB0BD7A1B5}" destId="{990AF622-FE9E-435A-8280-2D54CF3C7988}" srcOrd="2" destOrd="0" parTransId="{5B73F712-2FFF-4918-B6B6-FA0A0EDE70B1}" sibTransId="{A8ADC54D-B60B-4F0C-AAE8-0FA103C9CFB7}"/>
    <dgm:cxn modelId="{BE2A4AF0-04FA-4ACE-8DB2-3949EDA1150A}" type="presOf" srcId="{815748BA-49E6-4CA7-B094-9E144B9A3D02}" destId="{B43938CF-16BA-4D6B-A2C9-6D05A29D3E88}" srcOrd="0" destOrd="0" presId="urn:microsoft.com/office/officeart/2005/8/layout/hierarchy2"/>
    <dgm:cxn modelId="{57204EBB-3F0C-4417-B78C-1035F81C6A9C}" srcId="{A30E968F-A6E6-4F5B-871E-68598C4B4194}" destId="{9A841269-E55C-405C-B763-3056C2A6A83B}" srcOrd="1" destOrd="0" parTransId="{15558AE4-3771-4F58-AD4A-E2D0D2A014C7}" sibTransId="{D1ECE3F6-35A8-4500-A015-296405E78CB0}"/>
    <dgm:cxn modelId="{52F58935-F183-4A5C-BA34-C8008ACE8CA7}" srcId="{5C56377E-5CEC-493C-A39A-C07370779E66}" destId="{C66B1AE6-9D47-45C7-9014-CF0B6FE7EC2C}" srcOrd="0" destOrd="0" parTransId="{FA7A809C-1F94-41D2-93FD-CE3FFC5CC409}" sibTransId="{04A28AAE-BE8B-4178-BA28-6A276CCD3BEA}"/>
    <dgm:cxn modelId="{2E6216C9-0CBA-4B5F-92E9-CDBB257D0D1F}" type="presOf" srcId="{B6CDAEE6-F751-4628-8C27-ED820C9D3A31}" destId="{F92C6709-AB62-495D-B307-3D085BD9FBA5}" srcOrd="1" destOrd="0" presId="urn:microsoft.com/office/officeart/2005/8/layout/hierarchy2"/>
    <dgm:cxn modelId="{B99BBBE9-1C5D-4730-A6C9-B2CBF55AA7A6}" type="presOf" srcId="{15558AE4-3771-4F58-AD4A-E2D0D2A014C7}" destId="{8D8E97B9-364A-47AC-A5F7-8BB7681CED91}" srcOrd="1" destOrd="0" presId="urn:microsoft.com/office/officeart/2005/8/layout/hierarchy2"/>
    <dgm:cxn modelId="{E721C782-B130-48CC-B3FB-C2C3B1FAED73}" type="presOf" srcId="{D0D2DC1C-28C7-47B5-A849-11D32DF6B3BF}" destId="{5B05999E-A083-4F2E-B8C5-924457C34073}" srcOrd="0" destOrd="0" presId="urn:microsoft.com/office/officeart/2005/8/layout/hierarchy2"/>
    <dgm:cxn modelId="{5683E373-9F79-4957-A001-BC22481B4B61}" type="presOf" srcId="{694809FC-128E-4A2D-84B0-BD46E7548390}" destId="{53D75BC4-E494-420C-B3C9-A2795987BC14}" srcOrd="0" destOrd="0" presId="urn:microsoft.com/office/officeart/2005/8/layout/hierarchy2"/>
    <dgm:cxn modelId="{A2F59D25-4A66-4331-88E3-19F584C5BC87}" type="presOf" srcId="{E1DA3A05-2D35-490E-93DB-BD44FC7A245A}" destId="{2EAEA597-BEA3-4046-BA52-E4DAC2234E56}" srcOrd="0" destOrd="0" presId="urn:microsoft.com/office/officeart/2005/8/layout/hierarchy2"/>
    <dgm:cxn modelId="{909AAADA-C4DA-4C77-AC08-65AC0C978A84}" type="presOf" srcId="{6900E316-E240-4728-A611-A4C3E5E8998E}" destId="{29AAC1CD-5F4D-4ADF-8D9A-BC6343AAAAB1}" srcOrd="0" destOrd="0" presId="urn:microsoft.com/office/officeart/2005/8/layout/hierarchy2"/>
    <dgm:cxn modelId="{0C6A040E-F8ED-4676-9403-320037E0023B}" type="presOf" srcId="{82388B3A-9466-482A-925B-7EBCBEBC1A65}" destId="{B0BCDBC2-945A-4516-9F94-71F7B57ED5C5}" srcOrd="1" destOrd="0" presId="urn:microsoft.com/office/officeart/2005/8/layout/hierarchy2"/>
    <dgm:cxn modelId="{AA2B4DBA-9A6E-4153-AE40-01D7FA72B658}" type="presParOf" srcId="{644E2DAB-D9D7-482D-A445-FEAC7F2FC477}" destId="{B27CB255-D297-42F6-89D2-51D32BAC5FAB}" srcOrd="0" destOrd="0" presId="urn:microsoft.com/office/officeart/2005/8/layout/hierarchy2"/>
    <dgm:cxn modelId="{2BFB1D82-89B2-400D-BC18-1C26D946257F}" type="presParOf" srcId="{B27CB255-D297-42F6-89D2-51D32BAC5FAB}" destId="{614FB33D-5E2E-45D9-8ADC-4BA44AD381AD}" srcOrd="0" destOrd="0" presId="urn:microsoft.com/office/officeart/2005/8/layout/hierarchy2"/>
    <dgm:cxn modelId="{A1C0533B-C733-495F-91AE-E7EF94726237}" type="presParOf" srcId="{B27CB255-D297-42F6-89D2-51D32BAC5FAB}" destId="{D9A3A419-3801-440B-AA2F-8549FF866895}" srcOrd="1" destOrd="0" presId="urn:microsoft.com/office/officeart/2005/8/layout/hierarchy2"/>
    <dgm:cxn modelId="{7019D77E-65A0-4A34-B0A3-8E535AD1F9A4}" type="presParOf" srcId="{D9A3A419-3801-440B-AA2F-8549FF866895}" destId="{5B05999E-A083-4F2E-B8C5-924457C34073}" srcOrd="0" destOrd="0" presId="urn:microsoft.com/office/officeart/2005/8/layout/hierarchy2"/>
    <dgm:cxn modelId="{E8E2C108-0696-44C7-9734-2E44B1A9E495}" type="presParOf" srcId="{5B05999E-A083-4F2E-B8C5-924457C34073}" destId="{57BDC470-6E9A-4D4E-B010-B102D2E9DDA8}" srcOrd="0" destOrd="0" presId="urn:microsoft.com/office/officeart/2005/8/layout/hierarchy2"/>
    <dgm:cxn modelId="{BED91650-E958-49D8-A51D-56E9582DA9B3}" type="presParOf" srcId="{D9A3A419-3801-440B-AA2F-8549FF866895}" destId="{FD45B78C-7AA5-4C54-A45A-6F61A9A7107F}" srcOrd="1" destOrd="0" presId="urn:microsoft.com/office/officeart/2005/8/layout/hierarchy2"/>
    <dgm:cxn modelId="{A29C1C37-233B-45A4-B59E-5C19C81CCC6A}" type="presParOf" srcId="{FD45B78C-7AA5-4C54-A45A-6F61A9A7107F}" destId="{C9692B50-32DC-4468-BB0B-0DD13B415E11}" srcOrd="0" destOrd="0" presId="urn:microsoft.com/office/officeart/2005/8/layout/hierarchy2"/>
    <dgm:cxn modelId="{240357ED-B1C8-4641-8470-720F34D1F994}" type="presParOf" srcId="{FD45B78C-7AA5-4C54-A45A-6F61A9A7107F}" destId="{F9C5F603-D72B-4CE6-89EB-8F8F6318B98C}" srcOrd="1" destOrd="0" presId="urn:microsoft.com/office/officeart/2005/8/layout/hierarchy2"/>
    <dgm:cxn modelId="{869474D1-95DD-470C-9AA6-A826F9F49915}" type="presParOf" srcId="{F9C5F603-D72B-4CE6-89EB-8F8F6318B98C}" destId="{0FA53BD2-0A12-441A-8E77-BE19FD2621BF}" srcOrd="0" destOrd="0" presId="urn:microsoft.com/office/officeart/2005/8/layout/hierarchy2"/>
    <dgm:cxn modelId="{5F73A0B5-D4EC-41ED-AB0B-3E0D4E9669F2}" type="presParOf" srcId="{0FA53BD2-0A12-441A-8E77-BE19FD2621BF}" destId="{210F92E5-D43B-435D-97E5-109B6C8AB3C5}" srcOrd="0" destOrd="0" presId="urn:microsoft.com/office/officeart/2005/8/layout/hierarchy2"/>
    <dgm:cxn modelId="{CE0C4F32-3C4E-4609-81CC-DA73A5C841CB}" type="presParOf" srcId="{F9C5F603-D72B-4CE6-89EB-8F8F6318B98C}" destId="{3AAD9DBC-6CAD-4D28-8992-B6EC5159127F}" srcOrd="1" destOrd="0" presId="urn:microsoft.com/office/officeart/2005/8/layout/hierarchy2"/>
    <dgm:cxn modelId="{1C931AB2-FCC6-4F4A-9EE1-367E17834D59}" type="presParOf" srcId="{3AAD9DBC-6CAD-4D28-8992-B6EC5159127F}" destId="{53D75BC4-E494-420C-B3C9-A2795987BC14}" srcOrd="0" destOrd="0" presId="urn:microsoft.com/office/officeart/2005/8/layout/hierarchy2"/>
    <dgm:cxn modelId="{5B8A0147-EEE4-4DC6-BD1E-17734C2DB7B4}" type="presParOf" srcId="{3AAD9DBC-6CAD-4D28-8992-B6EC5159127F}" destId="{CA5DE1A2-F181-417B-B0FF-9F6D5C9108E4}" srcOrd="1" destOrd="0" presId="urn:microsoft.com/office/officeart/2005/8/layout/hierarchy2"/>
    <dgm:cxn modelId="{72EBA0ED-9A47-4008-9E57-D69129981728}" type="presParOf" srcId="{D9A3A419-3801-440B-AA2F-8549FF866895}" destId="{05006A90-F425-415D-B370-F2A73A0B0AAB}" srcOrd="2" destOrd="0" presId="urn:microsoft.com/office/officeart/2005/8/layout/hierarchy2"/>
    <dgm:cxn modelId="{C3A47ED0-565E-4B1C-98A6-898631257579}" type="presParOf" srcId="{05006A90-F425-415D-B370-F2A73A0B0AAB}" destId="{8D8E97B9-364A-47AC-A5F7-8BB7681CED91}" srcOrd="0" destOrd="0" presId="urn:microsoft.com/office/officeart/2005/8/layout/hierarchy2"/>
    <dgm:cxn modelId="{887F7A98-6AE7-4CAA-AAB0-DB694F5776FD}" type="presParOf" srcId="{D9A3A419-3801-440B-AA2F-8549FF866895}" destId="{33629018-EC34-4C3D-8084-A968CD298970}" srcOrd="3" destOrd="0" presId="urn:microsoft.com/office/officeart/2005/8/layout/hierarchy2"/>
    <dgm:cxn modelId="{B6546188-58FF-4C51-9F60-DDDE5C50C125}" type="presParOf" srcId="{33629018-EC34-4C3D-8084-A968CD298970}" destId="{5142ABBE-A63B-4609-97C2-9F7A90833A24}" srcOrd="0" destOrd="0" presId="urn:microsoft.com/office/officeart/2005/8/layout/hierarchy2"/>
    <dgm:cxn modelId="{0B0BD57A-EBF5-4F24-A046-925390786812}" type="presParOf" srcId="{33629018-EC34-4C3D-8084-A968CD298970}" destId="{509E6200-4B53-403D-862C-160357182A44}" srcOrd="1" destOrd="0" presId="urn:microsoft.com/office/officeart/2005/8/layout/hierarchy2"/>
    <dgm:cxn modelId="{A8C041E9-0C01-4B50-A0E4-C3DA2150A06B}" type="presParOf" srcId="{509E6200-4B53-403D-862C-160357182A44}" destId="{5678E2C9-8F3A-45A5-BF1C-7384C8253168}" srcOrd="0" destOrd="0" presId="urn:microsoft.com/office/officeart/2005/8/layout/hierarchy2"/>
    <dgm:cxn modelId="{129071F1-8B6A-4195-B1FB-06B8A618FE3E}" type="presParOf" srcId="{5678E2C9-8F3A-45A5-BF1C-7384C8253168}" destId="{44C3E7DA-15AA-4EBE-A3DD-83281BBEC914}" srcOrd="0" destOrd="0" presId="urn:microsoft.com/office/officeart/2005/8/layout/hierarchy2"/>
    <dgm:cxn modelId="{E100D5B4-69F9-42CA-B002-6CB31F2C29E5}" type="presParOf" srcId="{509E6200-4B53-403D-862C-160357182A44}" destId="{20AFFDB9-9B52-449E-85E9-691DCF23DFD3}" srcOrd="1" destOrd="0" presId="urn:microsoft.com/office/officeart/2005/8/layout/hierarchy2"/>
    <dgm:cxn modelId="{E62EB745-7390-472F-98BC-2DF01F7DCC55}" type="presParOf" srcId="{20AFFDB9-9B52-449E-85E9-691DCF23DFD3}" destId="{DA28893C-FCEE-49E0-82F4-3C615CC5D835}" srcOrd="0" destOrd="0" presId="urn:microsoft.com/office/officeart/2005/8/layout/hierarchy2"/>
    <dgm:cxn modelId="{67646543-6748-4DD4-B92C-743D3270B9DD}" type="presParOf" srcId="{20AFFDB9-9B52-449E-85E9-691DCF23DFD3}" destId="{1C52E2E8-E0C1-4590-A799-A209EC9AC454}" srcOrd="1" destOrd="0" presId="urn:microsoft.com/office/officeart/2005/8/layout/hierarchy2"/>
    <dgm:cxn modelId="{68DED0F7-2542-41BF-8403-A170A8B87BDC}" type="presParOf" srcId="{644E2DAB-D9D7-482D-A445-FEAC7F2FC477}" destId="{FC8ACE08-D64D-48C1-8C1B-FEC5C0B16849}" srcOrd="1" destOrd="0" presId="urn:microsoft.com/office/officeart/2005/8/layout/hierarchy2"/>
    <dgm:cxn modelId="{6207044B-090E-44E4-822D-8BD26DB16BF8}" type="presParOf" srcId="{FC8ACE08-D64D-48C1-8C1B-FEC5C0B16849}" destId="{2EAEA597-BEA3-4046-BA52-E4DAC2234E56}" srcOrd="0" destOrd="0" presId="urn:microsoft.com/office/officeart/2005/8/layout/hierarchy2"/>
    <dgm:cxn modelId="{6FBCE0BA-F697-4B89-AD77-5AC7337A58EE}" type="presParOf" srcId="{FC8ACE08-D64D-48C1-8C1B-FEC5C0B16849}" destId="{702778E2-DD30-4D31-B2D5-AA984DF66DEC}" srcOrd="1" destOrd="0" presId="urn:microsoft.com/office/officeart/2005/8/layout/hierarchy2"/>
    <dgm:cxn modelId="{C2F1DD90-575A-4202-A57D-0DF6665179DD}" type="presParOf" srcId="{702778E2-DD30-4D31-B2D5-AA984DF66DEC}" destId="{6158CADD-4B22-4E43-9B8A-08ACCB26FE8F}" srcOrd="0" destOrd="0" presId="urn:microsoft.com/office/officeart/2005/8/layout/hierarchy2"/>
    <dgm:cxn modelId="{8391F05F-8387-45EF-98F2-66CC01572A10}" type="presParOf" srcId="{6158CADD-4B22-4E43-9B8A-08ACCB26FE8F}" destId="{9EDCC003-B63A-4C88-AC3B-AFC551F83DED}" srcOrd="0" destOrd="0" presId="urn:microsoft.com/office/officeart/2005/8/layout/hierarchy2"/>
    <dgm:cxn modelId="{62BA1315-7D88-4C15-84DF-3D412790955B}" type="presParOf" srcId="{702778E2-DD30-4D31-B2D5-AA984DF66DEC}" destId="{D34C3FC1-EF7E-421C-A194-75BF169194CB}" srcOrd="1" destOrd="0" presId="urn:microsoft.com/office/officeart/2005/8/layout/hierarchy2"/>
    <dgm:cxn modelId="{1474091F-3229-43FF-9E44-2FCD4732C30D}" type="presParOf" srcId="{D34C3FC1-EF7E-421C-A194-75BF169194CB}" destId="{EAA9365B-5C35-4D7B-9CBB-E178715CEF43}" srcOrd="0" destOrd="0" presId="urn:microsoft.com/office/officeart/2005/8/layout/hierarchy2"/>
    <dgm:cxn modelId="{877E1A09-FCB8-43E9-95EF-9D7FB8EB15B0}" type="presParOf" srcId="{D34C3FC1-EF7E-421C-A194-75BF169194CB}" destId="{6E7FCD61-91A3-4CC0-B10B-86D65212B462}" srcOrd="1" destOrd="0" presId="urn:microsoft.com/office/officeart/2005/8/layout/hierarchy2"/>
    <dgm:cxn modelId="{849BC4CB-4BD6-4D8C-9CFD-9761509B6BE4}" type="presParOf" srcId="{6E7FCD61-91A3-4CC0-B10B-86D65212B462}" destId="{38A27192-D5C3-4A3D-8844-C6A76231ED72}" srcOrd="0" destOrd="0" presId="urn:microsoft.com/office/officeart/2005/8/layout/hierarchy2"/>
    <dgm:cxn modelId="{EDC1E639-395E-47DD-BCFB-43F7D4FF9C8B}" type="presParOf" srcId="{38A27192-D5C3-4A3D-8844-C6A76231ED72}" destId="{F92C6709-AB62-495D-B307-3D085BD9FBA5}" srcOrd="0" destOrd="0" presId="urn:microsoft.com/office/officeart/2005/8/layout/hierarchy2"/>
    <dgm:cxn modelId="{573FDCC6-E909-40F5-9F65-03CE6183128A}" type="presParOf" srcId="{6E7FCD61-91A3-4CC0-B10B-86D65212B462}" destId="{34E4866A-8E11-44D6-89CD-968D5062C5B5}" srcOrd="1" destOrd="0" presId="urn:microsoft.com/office/officeart/2005/8/layout/hierarchy2"/>
    <dgm:cxn modelId="{1D8D1F95-55E7-49E5-947B-27F31B004822}" type="presParOf" srcId="{34E4866A-8E11-44D6-89CD-968D5062C5B5}" destId="{29A7F452-4FAC-4AFD-8C1A-F598C8714485}" srcOrd="0" destOrd="0" presId="urn:microsoft.com/office/officeart/2005/8/layout/hierarchy2"/>
    <dgm:cxn modelId="{BCF95A32-156F-442C-8345-CA050B0DC715}" type="presParOf" srcId="{34E4866A-8E11-44D6-89CD-968D5062C5B5}" destId="{FFABB1CA-1AE5-4A4B-B394-04D748927FB0}" srcOrd="1" destOrd="0" presId="urn:microsoft.com/office/officeart/2005/8/layout/hierarchy2"/>
    <dgm:cxn modelId="{845D9037-0A40-4EEE-A48D-CD44282192FE}" type="presParOf" srcId="{702778E2-DD30-4D31-B2D5-AA984DF66DEC}" destId="{397267D7-BF94-4F15-B31B-8A9FEAED8D0B}" srcOrd="2" destOrd="0" presId="urn:microsoft.com/office/officeart/2005/8/layout/hierarchy2"/>
    <dgm:cxn modelId="{9883E7FA-B4D1-430F-9773-7CFFEF8C54FE}" type="presParOf" srcId="{397267D7-BF94-4F15-B31B-8A9FEAED8D0B}" destId="{D259187E-DD47-4891-9FBC-C74BF11301B5}" srcOrd="0" destOrd="0" presId="urn:microsoft.com/office/officeart/2005/8/layout/hierarchy2"/>
    <dgm:cxn modelId="{6F55FE58-C0CA-4898-BDA1-F8BBCCA408A0}" type="presParOf" srcId="{702778E2-DD30-4D31-B2D5-AA984DF66DEC}" destId="{E45BC73E-24F6-4239-985C-610738C4A746}" srcOrd="3" destOrd="0" presId="urn:microsoft.com/office/officeart/2005/8/layout/hierarchy2"/>
    <dgm:cxn modelId="{78C6A30B-3A11-4123-A282-74CA3CAE1064}" type="presParOf" srcId="{E45BC73E-24F6-4239-985C-610738C4A746}" destId="{8DA64B3D-12A2-4907-ABF0-6BF1E445E91D}" srcOrd="0" destOrd="0" presId="urn:microsoft.com/office/officeart/2005/8/layout/hierarchy2"/>
    <dgm:cxn modelId="{984A41CF-12D9-48B2-841B-59011B3B8025}" type="presParOf" srcId="{E45BC73E-24F6-4239-985C-610738C4A746}" destId="{73A046C8-8075-4766-A705-9C36ECEADB86}" srcOrd="1" destOrd="0" presId="urn:microsoft.com/office/officeart/2005/8/layout/hierarchy2"/>
    <dgm:cxn modelId="{21063D55-2232-4AB7-8472-59F7B0967F98}" type="presParOf" srcId="{73A046C8-8075-4766-A705-9C36ECEADB86}" destId="{2FC58DA7-7C5E-472A-89A4-64508BA05C55}" srcOrd="0" destOrd="0" presId="urn:microsoft.com/office/officeart/2005/8/layout/hierarchy2"/>
    <dgm:cxn modelId="{DEAF7D51-F5A8-46EA-B333-5696C4D0826B}" type="presParOf" srcId="{2FC58DA7-7C5E-472A-89A4-64508BA05C55}" destId="{AD56AC2E-7B8C-461B-BB7E-9D063F834A3C}" srcOrd="0" destOrd="0" presId="urn:microsoft.com/office/officeart/2005/8/layout/hierarchy2"/>
    <dgm:cxn modelId="{CF57C696-C472-4BE7-A937-9B276A21724D}" type="presParOf" srcId="{73A046C8-8075-4766-A705-9C36ECEADB86}" destId="{CB7D2918-8FCD-4AED-B93D-0874EC6BCF94}" srcOrd="1" destOrd="0" presId="urn:microsoft.com/office/officeart/2005/8/layout/hierarchy2"/>
    <dgm:cxn modelId="{302BD47B-FE5D-4409-8061-32BE25905FBE}" type="presParOf" srcId="{CB7D2918-8FCD-4AED-B93D-0874EC6BCF94}" destId="{78899539-799B-4B7A-8FB5-8425E06BF10A}" srcOrd="0" destOrd="0" presId="urn:microsoft.com/office/officeart/2005/8/layout/hierarchy2"/>
    <dgm:cxn modelId="{95098BEF-BEB7-48DF-A360-3357B2DBD10E}" type="presParOf" srcId="{CB7D2918-8FCD-4AED-B93D-0874EC6BCF94}" destId="{B9783957-7257-448B-9E7F-940258C9A2C1}" srcOrd="1" destOrd="0" presId="urn:microsoft.com/office/officeart/2005/8/layout/hierarchy2"/>
    <dgm:cxn modelId="{B2DB0A6D-5057-42C4-9F63-60B6C2D36A24}" type="presParOf" srcId="{644E2DAB-D9D7-482D-A445-FEAC7F2FC477}" destId="{50238904-B4CC-4D3F-9407-26D00A81772D}" srcOrd="2" destOrd="0" presId="urn:microsoft.com/office/officeart/2005/8/layout/hierarchy2"/>
    <dgm:cxn modelId="{2E2C8173-CCF5-4A64-B6F6-5998C8863BBF}" type="presParOf" srcId="{50238904-B4CC-4D3F-9407-26D00A81772D}" destId="{9DC67142-8923-4EFA-A431-2194E68FB3B9}" srcOrd="0" destOrd="0" presId="urn:microsoft.com/office/officeart/2005/8/layout/hierarchy2"/>
    <dgm:cxn modelId="{98FAB2E5-78AE-41F6-8F83-D2AE1F3B0654}" type="presParOf" srcId="{50238904-B4CC-4D3F-9407-26D00A81772D}" destId="{D06D939E-BBA5-48CB-89D9-777BF2478C34}" srcOrd="1" destOrd="0" presId="urn:microsoft.com/office/officeart/2005/8/layout/hierarchy2"/>
    <dgm:cxn modelId="{A9718ED2-6A72-4ACD-9D75-34CEC942E301}" type="presParOf" srcId="{D06D939E-BBA5-48CB-89D9-777BF2478C34}" destId="{29AAC1CD-5F4D-4ADF-8D9A-BC6343AAAAB1}" srcOrd="0" destOrd="0" presId="urn:microsoft.com/office/officeart/2005/8/layout/hierarchy2"/>
    <dgm:cxn modelId="{180421E7-3C48-4C79-B28E-1143E4C34BCC}" type="presParOf" srcId="{29AAC1CD-5F4D-4ADF-8D9A-BC6343AAAAB1}" destId="{5824C94E-7AFD-47DA-A7E7-AEF22E204B16}" srcOrd="0" destOrd="0" presId="urn:microsoft.com/office/officeart/2005/8/layout/hierarchy2"/>
    <dgm:cxn modelId="{5C1DA23D-781C-4514-A20D-3E348D096153}" type="presParOf" srcId="{D06D939E-BBA5-48CB-89D9-777BF2478C34}" destId="{6BFCE0A3-0653-429C-8DB1-098F6DD3B9F5}" srcOrd="1" destOrd="0" presId="urn:microsoft.com/office/officeart/2005/8/layout/hierarchy2"/>
    <dgm:cxn modelId="{0AE905F3-497B-419B-857A-EC4FB8ABA8CA}" type="presParOf" srcId="{6BFCE0A3-0653-429C-8DB1-098F6DD3B9F5}" destId="{BFC3E5CC-ECB6-46B5-95DE-8E1CC495540F}" srcOrd="0" destOrd="0" presId="urn:microsoft.com/office/officeart/2005/8/layout/hierarchy2"/>
    <dgm:cxn modelId="{08BBD79E-EAEA-4696-B8D0-096B66E930F4}" type="presParOf" srcId="{6BFCE0A3-0653-429C-8DB1-098F6DD3B9F5}" destId="{1A390F28-75A3-4AC2-84D6-C3ACC3E39162}" srcOrd="1" destOrd="0" presId="urn:microsoft.com/office/officeart/2005/8/layout/hierarchy2"/>
    <dgm:cxn modelId="{D6A4E2A7-8D4C-4863-9757-092354C2E679}" type="presParOf" srcId="{1A390F28-75A3-4AC2-84D6-C3ACC3E39162}" destId="{1832D1F9-85F8-4BCC-9575-87BE1F25AFC3}" srcOrd="0" destOrd="0" presId="urn:microsoft.com/office/officeart/2005/8/layout/hierarchy2"/>
    <dgm:cxn modelId="{F84BCCBE-AB79-4D87-BF7E-BFAC569DFE32}" type="presParOf" srcId="{1832D1F9-85F8-4BCC-9575-87BE1F25AFC3}" destId="{E08D0C6E-2F1D-48B4-96D6-4668EE8F25B2}" srcOrd="0" destOrd="0" presId="urn:microsoft.com/office/officeart/2005/8/layout/hierarchy2"/>
    <dgm:cxn modelId="{1EBBC20C-0C66-4525-84DB-30F1ACAB6FFE}" type="presParOf" srcId="{1A390F28-75A3-4AC2-84D6-C3ACC3E39162}" destId="{B998AE88-7A4B-4657-BAB3-083EE726971F}" srcOrd="1" destOrd="0" presId="urn:microsoft.com/office/officeart/2005/8/layout/hierarchy2"/>
    <dgm:cxn modelId="{8892DD6A-6D7A-4C60-AF22-A22502122788}" type="presParOf" srcId="{B998AE88-7A4B-4657-BAB3-083EE726971F}" destId="{DA965DCE-FDB1-475D-B360-93FD2837AA80}" srcOrd="0" destOrd="0" presId="urn:microsoft.com/office/officeart/2005/8/layout/hierarchy2"/>
    <dgm:cxn modelId="{CBF677C5-DB60-445E-B003-CC0715D9E3AD}" type="presParOf" srcId="{B998AE88-7A4B-4657-BAB3-083EE726971F}" destId="{B80AF4CB-6332-40A9-AE86-182F9D9569FD}" srcOrd="1" destOrd="0" presId="urn:microsoft.com/office/officeart/2005/8/layout/hierarchy2"/>
    <dgm:cxn modelId="{FD46118C-9B73-4D31-9AE8-75915D3604B8}" type="presParOf" srcId="{D06D939E-BBA5-48CB-89D9-777BF2478C34}" destId="{B43938CF-16BA-4D6B-A2C9-6D05A29D3E88}" srcOrd="2" destOrd="0" presId="urn:microsoft.com/office/officeart/2005/8/layout/hierarchy2"/>
    <dgm:cxn modelId="{01A56A7B-8D66-415D-B9CC-A062A4A80B8C}" type="presParOf" srcId="{B43938CF-16BA-4D6B-A2C9-6D05A29D3E88}" destId="{6AD3C764-03CC-42EF-B634-4D8B7DD16E36}" srcOrd="0" destOrd="0" presId="urn:microsoft.com/office/officeart/2005/8/layout/hierarchy2"/>
    <dgm:cxn modelId="{9FF04911-EBF4-4C30-B6CD-93F4A59160E4}" type="presParOf" srcId="{D06D939E-BBA5-48CB-89D9-777BF2478C34}" destId="{A8631335-3164-4846-9489-16C67CBE69A2}" srcOrd="3" destOrd="0" presId="urn:microsoft.com/office/officeart/2005/8/layout/hierarchy2"/>
    <dgm:cxn modelId="{A05CB53F-870B-4DC8-BE9F-C4ECC700DFB5}" type="presParOf" srcId="{A8631335-3164-4846-9489-16C67CBE69A2}" destId="{A913C9BA-D906-4299-AB25-79138286B004}" srcOrd="0" destOrd="0" presId="urn:microsoft.com/office/officeart/2005/8/layout/hierarchy2"/>
    <dgm:cxn modelId="{A74A950C-B9E2-4B85-9BA0-B01BDDB74B41}" type="presParOf" srcId="{A8631335-3164-4846-9489-16C67CBE69A2}" destId="{C9290E01-DA2A-4DB0-A378-76842554F3D8}" srcOrd="1" destOrd="0" presId="urn:microsoft.com/office/officeart/2005/8/layout/hierarchy2"/>
    <dgm:cxn modelId="{116A5DE7-9204-4871-A498-A7315CF10F3C}" type="presParOf" srcId="{C9290E01-DA2A-4DB0-A378-76842554F3D8}" destId="{4E9BDDFF-D71E-4592-A4A8-268F30A4CA16}" srcOrd="0" destOrd="0" presId="urn:microsoft.com/office/officeart/2005/8/layout/hierarchy2"/>
    <dgm:cxn modelId="{12F87ABD-F682-4C53-9D13-3CB1E0F23F3B}" type="presParOf" srcId="{4E9BDDFF-D71E-4592-A4A8-268F30A4CA16}" destId="{B0BCDBC2-945A-4516-9F94-71F7B57ED5C5}" srcOrd="0" destOrd="0" presId="urn:microsoft.com/office/officeart/2005/8/layout/hierarchy2"/>
    <dgm:cxn modelId="{469195D1-38C5-4AC0-ACA0-5EBEF935A059}" type="presParOf" srcId="{C9290E01-DA2A-4DB0-A378-76842554F3D8}" destId="{0DDCFBB7-525C-4995-BADB-89F0168F7D3B}" srcOrd="1" destOrd="0" presId="urn:microsoft.com/office/officeart/2005/8/layout/hierarchy2"/>
    <dgm:cxn modelId="{CBC1A347-2974-47B7-9327-0BC07A569347}" type="presParOf" srcId="{0DDCFBB7-525C-4995-BADB-89F0168F7D3B}" destId="{81483011-925F-48F3-A1E5-BB232FACD444}" srcOrd="0" destOrd="0" presId="urn:microsoft.com/office/officeart/2005/8/layout/hierarchy2"/>
    <dgm:cxn modelId="{D2B14255-CABF-411C-B12D-2085C149D16A}" type="presParOf" srcId="{0DDCFBB7-525C-4995-BADB-89F0168F7D3B}" destId="{D6A37983-F5B0-4167-ACDA-9544F89823DE}"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5A511C08-CF11-4EFD-B13B-5EC5DFE90211}" type="doc">
      <dgm:prSet loTypeId="urn:microsoft.com/office/officeart/2005/8/layout/equation1" loCatId="process" qsTypeId="urn:microsoft.com/office/officeart/2005/8/quickstyle/simple3" qsCatId="simple" csTypeId="urn:microsoft.com/office/officeart/2005/8/colors/colorful5" csCatId="colorful" phldr="1"/>
      <dgm:spPr/>
      <dgm:t>
        <a:bodyPr/>
        <a:lstStyle/>
        <a:p>
          <a:endParaRPr lang="en-US"/>
        </a:p>
      </dgm:t>
    </dgm:pt>
    <dgm:pt modelId="{6631EFD0-D64A-425F-B97D-CD0688ABE80C}">
      <dgm:prSet phldrT="[Texto]"/>
      <dgm:spPr/>
      <dgm:t>
        <a:bodyPr/>
        <a:lstStyle/>
        <a:p>
          <a:r>
            <a:rPr lang="es-US" dirty="0" smtClean="0">
              <a:latin typeface="Times New Roman" panose="02020603050405020304" pitchFamily="18" charset="0"/>
              <a:cs typeface="Times New Roman" panose="02020603050405020304" pitchFamily="18" charset="0"/>
            </a:rPr>
            <a:t>Vectoriza información </a:t>
          </a:r>
          <a:r>
            <a:rPr lang="es-US" dirty="0" smtClean="0">
              <a:latin typeface="Times New Roman" panose="02020603050405020304" pitchFamily="18" charset="0"/>
              <a:cs typeface="Times New Roman" panose="02020603050405020304" pitchFamily="18" charset="0"/>
              <a:sym typeface="Wingdings" panose="05000000000000000000" pitchFamily="2" charset="2"/>
            </a:rPr>
            <a:t></a:t>
          </a:r>
          <a:r>
            <a:rPr lang="es-US" dirty="0" smtClean="0">
              <a:latin typeface="Times New Roman" panose="02020603050405020304" pitchFamily="18" charset="0"/>
              <a:cs typeface="Times New Roman" panose="02020603050405020304" pitchFamily="18" charset="0"/>
            </a:rPr>
            <a:t>superficie terrestre, </a:t>
          </a:r>
          <a:endParaRPr lang="en-US" dirty="0">
            <a:latin typeface="Times New Roman" panose="02020603050405020304" pitchFamily="18" charset="0"/>
            <a:cs typeface="Times New Roman" panose="02020603050405020304" pitchFamily="18" charset="0"/>
          </a:endParaRPr>
        </a:p>
      </dgm:t>
    </dgm:pt>
    <dgm:pt modelId="{433A6DC1-6713-4633-9E61-0F78CDB73B9A}">
      <dgm:prSet phldrT="[Texto]"/>
      <dgm:spPr/>
      <dgm:t>
        <a:bodyPr/>
        <a:lstStyle/>
        <a:p>
          <a:r>
            <a:rPr lang="es-EC" dirty="0" smtClean="0">
              <a:latin typeface="Times New Roman" panose="02020603050405020304" pitchFamily="18" charset="0"/>
              <a:cs typeface="Times New Roman" panose="02020603050405020304" pitchFamily="18" charset="0"/>
            </a:rPr>
            <a:t>Restitución</a:t>
          </a:r>
          <a:endParaRPr lang="en-US" dirty="0">
            <a:latin typeface="Times New Roman" panose="02020603050405020304" pitchFamily="18" charset="0"/>
            <a:cs typeface="Times New Roman" panose="02020603050405020304" pitchFamily="18" charset="0"/>
          </a:endParaRPr>
        </a:p>
      </dgm:t>
    </dgm:pt>
    <dgm:pt modelId="{930714CA-91D4-4D0A-9CDD-EB38224C628D}" type="sibTrans" cxnId="{9D9F870B-FD6D-4013-AFFE-101477D2BC13}">
      <dgm:prSet/>
      <dgm:spPr/>
      <dgm:t>
        <a:bodyPr/>
        <a:lstStyle/>
        <a:p>
          <a:endParaRPr lang="en-US"/>
        </a:p>
      </dgm:t>
    </dgm:pt>
    <dgm:pt modelId="{AC7320E3-1C82-43B1-82C8-5AE049F6B592}" type="parTrans" cxnId="{9D9F870B-FD6D-4013-AFFE-101477D2BC13}">
      <dgm:prSet/>
      <dgm:spPr/>
      <dgm:t>
        <a:bodyPr/>
        <a:lstStyle/>
        <a:p>
          <a:endParaRPr lang="en-US"/>
        </a:p>
      </dgm:t>
    </dgm:pt>
    <dgm:pt modelId="{5CEF166B-AF0D-4565-9D98-3D6F9C623AA4}" type="sibTrans" cxnId="{963755AF-4416-414A-83C2-9E9E255C3339}">
      <dgm:prSet/>
      <dgm:spPr/>
      <dgm:t>
        <a:bodyPr/>
        <a:lstStyle/>
        <a:p>
          <a:endParaRPr lang="en-US"/>
        </a:p>
      </dgm:t>
    </dgm:pt>
    <dgm:pt modelId="{A57230E0-E09B-4A3E-A8BA-5EA23E96F60D}" type="parTrans" cxnId="{963755AF-4416-414A-83C2-9E9E255C3339}">
      <dgm:prSet/>
      <dgm:spPr/>
      <dgm:t>
        <a:bodyPr/>
        <a:lstStyle/>
        <a:p>
          <a:endParaRPr lang="en-US"/>
        </a:p>
      </dgm:t>
    </dgm:pt>
    <dgm:pt modelId="{D1CD31B2-07C0-4F59-8F4E-B79F04C59D70}">
      <dgm:prSet phldrT="[Texto]"/>
      <dgm:spPr/>
      <dgm:t>
        <a:bodyPr/>
        <a:lstStyle/>
        <a:p>
          <a:r>
            <a:rPr lang="es-US" dirty="0" smtClean="0">
              <a:latin typeface="Times New Roman" panose="02020603050405020304" pitchFamily="18" charset="0"/>
              <a:cs typeface="Times New Roman" panose="02020603050405020304" pitchFamily="18" charset="0"/>
            </a:rPr>
            <a:t>Dos marcas iguales en cada fotografía, sobre un punto homólogo.</a:t>
          </a:r>
          <a:endParaRPr lang="en-US" dirty="0">
            <a:latin typeface="Times New Roman" panose="02020603050405020304" pitchFamily="18" charset="0"/>
            <a:cs typeface="Times New Roman" panose="02020603050405020304" pitchFamily="18" charset="0"/>
          </a:endParaRPr>
        </a:p>
      </dgm:t>
    </dgm:pt>
    <dgm:pt modelId="{7C9B4135-D3AE-4D5D-B227-7D9CBA36946C}">
      <dgm:prSet phldrT="[Texto]"/>
      <dgm:spPr/>
      <dgm:t>
        <a:bodyPr/>
        <a:lstStyle/>
        <a:p>
          <a:r>
            <a:rPr lang="es-EC" dirty="0" smtClean="0">
              <a:latin typeface="Times New Roman" panose="02020603050405020304" pitchFamily="18" charset="0"/>
              <a:cs typeface="Times New Roman" panose="02020603050405020304" pitchFamily="18" charset="0"/>
            </a:rPr>
            <a:t>Marca flotante</a:t>
          </a:r>
          <a:endParaRPr lang="en-US" dirty="0">
            <a:latin typeface="Times New Roman" panose="02020603050405020304" pitchFamily="18" charset="0"/>
            <a:cs typeface="Times New Roman" panose="02020603050405020304" pitchFamily="18" charset="0"/>
          </a:endParaRPr>
        </a:p>
      </dgm:t>
    </dgm:pt>
    <dgm:pt modelId="{3AB4562D-5403-4D26-8499-49413CA19EAA}" type="sibTrans" cxnId="{0B22D785-0F09-4245-BC24-E92B7B34E996}">
      <dgm:prSet/>
      <dgm:spPr/>
      <dgm:t>
        <a:bodyPr/>
        <a:lstStyle/>
        <a:p>
          <a:endParaRPr lang="en-US"/>
        </a:p>
      </dgm:t>
    </dgm:pt>
    <dgm:pt modelId="{C27BAE61-CDE8-4FB3-A63B-BF28DC4FC627}" type="parTrans" cxnId="{0B22D785-0F09-4245-BC24-E92B7B34E996}">
      <dgm:prSet/>
      <dgm:spPr/>
      <dgm:t>
        <a:bodyPr/>
        <a:lstStyle/>
        <a:p>
          <a:endParaRPr lang="en-US"/>
        </a:p>
      </dgm:t>
    </dgm:pt>
    <dgm:pt modelId="{FEA82DA7-E7A4-47F7-A283-DB1C4A00A93F}" type="sibTrans" cxnId="{28517830-0398-4DDA-8C81-158D343187CD}">
      <dgm:prSet/>
      <dgm:spPr/>
      <dgm:t>
        <a:bodyPr/>
        <a:lstStyle/>
        <a:p>
          <a:endParaRPr lang="en-US"/>
        </a:p>
      </dgm:t>
    </dgm:pt>
    <dgm:pt modelId="{EB82B7ED-D64E-4DC2-BB79-063B8250F3F0}" type="parTrans" cxnId="{28517830-0398-4DDA-8C81-158D343187CD}">
      <dgm:prSet/>
      <dgm:spPr/>
      <dgm:t>
        <a:bodyPr/>
        <a:lstStyle/>
        <a:p>
          <a:endParaRPr lang="en-US"/>
        </a:p>
      </dgm:t>
    </dgm:pt>
    <dgm:pt modelId="{4DFE2CFC-16DC-4095-B9EF-C6CB99B1CC38}">
      <dgm:prSet phldrT="[Texto]"/>
      <dgm:spPr/>
      <dgm:t>
        <a:bodyPr/>
        <a:lstStyle/>
        <a:p>
          <a:r>
            <a:rPr lang="es-US" dirty="0" smtClean="0">
              <a:latin typeface="Times New Roman" panose="02020603050405020304" pitchFamily="18" charset="0"/>
              <a:cs typeface="Times New Roman" panose="02020603050405020304" pitchFamily="18" charset="0"/>
            </a:rPr>
            <a:t>Dos imágenes </a:t>
          </a:r>
          <a:r>
            <a:rPr lang="es-US" dirty="0" smtClean="0">
              <a:latin typeface="Times New Roman" panose="02020603050405020304" pitchFamily="18" charset="0"/>
              <a:cs typeface="Times New Roman" panose="02020603050405020304" pitchFamily="18" charset="0"/>
              <a:sym typeface="Wingdings" panose="05000000000000000000" pitchFamily="2" charset="2"/>
            </a:rPr>
            <a:t></a:t>
          </a:r>
          <a:r>
            <a:rPr lang="es-US" dirty="0" smtClean="0">
              <a:latin typeface="Times New Roman" panose="02020603050405020304" pitchFamily="18" charset="0"/>
              <a:cs typeface="Times New Roman" panose="02020603050405020304" pitchFamily="18" charset="0"/>
            </a:rPr>
            <a:t> mismo objeto </a:t>
          </a:r>
          <a:r>
            <a:rPr lang="es-US" dirty="0" smtClean="0">
              <a:latin typeface="Times New Roman" panose="02020603050405020304" pitchFamily="18" charset="0"/>
              <a:cs typeface="Times New Roman" panose="02020603050405020304" pitchFamily="18" charset="0"/>
              <a:sym typeface="Wingdings" panose="05000000000000000000" pitchFamily="2" charset="2"/>
            </a:rPr>
            <a:t> </a:t>
          </a:r>
          <a:r>
            <a:rPr lang="es-US" dirty="0" smtClean="0">
              <a:latin typeface="Times New Roman" panose="02020603050405020304" pitchFamily="18" charset="0"/>
              <a:cs typeface="Times New Roman" panose="02020603050405020304" pitchFamily="18" charset="0"/>
            </a:rPr>
            <a:t>puntos de vista diferentes.</a:t>
          </a:r>
          <a:endParaRPr lang="en-US" dirty="0">
            <a:latin typeface="Times New Roman" panose="02020603050405020304" pitchFamily="18" charset="0"/>
            <a:cs typeface="Times New Roman" panose="02020603050405020304" pitchFamily="18" charset="0"/>
          </a:endParaRPr>
        </a:p>
      </dgm:t>
    </dgm:pt>
    <dgm:pt modelId="{12AABB00-960C-4E71-8AAF-34CB79300DE8}">
      <dgm:prSet phldrT="[Texto]"/>
      <dgm:spPr/>
      <dgm:t>
        <a:bodyPr/>
        <a:lstStyle/>
        <a:p>
          <a:r>
            <a:rPr lang="es-EC" dirty="0" smtClean="0">
              <a:latin typeface="Times New Roman" panose="02020603050405020304" pitchFamily="18" charset="0"/>
              <a:cs typeface="Times New Roman" panose="02020603050405020304" pitchFamily="18" charset="0"/>
            </a:rPr>
            <a:t>Par estereoscópico</a:t>
          </a:r>
          <a:endParaRPr lang="en-US" dirty="0">
            <a:latin typeface="Times New Roman" panose="02020603050405020304" pitchFamily="18" charset="0"/>
            <a:cs typeface="Times New Roman" panose="02020603050405020304" pitchFamily="18" charset="0"/>
          </a:endParaRPr>
        </a:p>
      </dgm:t>
    </dgm:pt>
    <dgm:pt modelId="{AE4D0E31-7FD7-418A-80E1-9A63AA87520C}" type="sibTrans" cxnId="{F7D5B19F-3A37-4050-9271-3783D8316C70}">
      <dgm:prSet/>
      <dgm:spPr/>
      <dgm:t>
        <a:bodyPr/>
        <a:lstStyle/>
        <a:p>
          <a:endParaRPr lang="en-US"/>
        </a:p>
      </dgm:t>
    </dgm:pt>
    <dgm:pt modelId="{DF155159-EECF-4E65-8108-76FF06195731}" type="parTrans" cxnId="{F7D5B19F-3A37-4050-9271-3783D8316C70}">
      <dgm:prSet/>
      <dgm:spPr/>
      <dgm:t>
        <a:bodyPr/>
        <a:lstStyle/>
        <a:p>
          <a:endParaRPr lang="en-US"/>
        </a:p>
      </dgm:t>
    </dgm:pt>
    <dgm:pt modelId="{24E41932-6F13-4B0D-8D0C-2D89C7978A46}" type="sibTrans" cxnId="{8C2F9628-E1AA-42CA-BD5D-73B0AB4724C7}">
      <dgm:prSet/>
      <dgm:spPr/>
      <dgm:t>
        <a:bodyPr/>
        <a:lstStyle/>
        <a:p>
          <a:endParaRPr lang="en-US"/>
        </a:p>
      </dgm:t>
    </dgm:pt>
    <dgm:pt modelId="{ABC8A73E-030F-498C-B39B-00606033FD00}" type="parTrans" cxnId="{8C2F9628-E1AA-42CA-BD5D-73B0AB4724C7}">
      <dgm:prSet/>
      <dgm:spPr/>
      <dgm:t>
        <a:bodyPr/>
        <a:lstStyle/>
        <a:p>
          <a:endParaRPr lang="en-US"/>
        </a:p>
      </dgm:t>
    </dgm:pt>
    <dgm:pt modelId="{E246CC09-2D99-4649-9DC8-B9234D3D8798}" type="pres">
      <dgm:prSet presAssocID="{5A511C08-CF11-4EFD-B13B-5EC5DFE90211}" presName="linearFlow" presStyleCnt="0">
        <dgm:presLayoutVars>
          <dgm:dir/>
          <dgm:resizeHandles val="exact"/>
        </dgm:presLayoutVars>
      </dgm:prSet>
      <dgm:spPr/>
      <dgm:t>
        <a:bodyPr/>
        <a:lstStyle/>
        <a:p>
          <a:endParaRPr lang="en-US"/>
        </a:p>
      </dgm:t>
    </dgm:pt>
    <dgm:pt modelId="{671255E8-31FD-4D3D-951D-DFE9D81DABCF}" type="pres">
      <dgm:prSet presAssocID="{12AABB00-960C-4E71-8AAF-34CB79300DE8}" presName="node" presStyleLbl="node1" presStyleIdx="0" presStyleCnt="3">
        <dgm:presLayoutVars>
          <dgm:bulletEnabled val="1"/>
        </dgm:presLayoutVars>
      </dgm:prSet>
      <dgm:spPr/>
      <dgm:t>
        <a:bodyPr/>
        <a:lstStyle/>
        <a:p>
          <a:endParaRPr lang="en-US"/>
        </a:p>
      </dgm:t>
    </dgm:pt>
    <dgm:pt modelId="{046D3B04-B215-42E5-9FFF-C633661102DE}" type="pres">
      <dgm:prSet presAssocID="{AE4D0E31-7FD7-418A-80E1-9A63AA87520C}" presName="spacerL" presStyleCnt="0"/>
      <dgm:spPr/>
      <dgm:t>
        <a:bodyPr/>
        <a:lstStyle/>
        <a:p>
          <a:endParaRPr lang="en-US"/>
        </a:p>
      </dgm:t>
    </dgm:pt>
    <dgm:pt modelId="{6D370CB1-E207-4BF2-A72D-6DD3A00D8704}" type="pres">
      <dgm:prSet presAssocID="{AE4D0E31-7FD7-418A-80E1-9A63AA87520C}" presName="sibTrans" presStyleLbl="sibTrans2D1" presStyleIdx="0" presStyleCnt="2"/>
      <dgm:spPr/>
      <dgm:t>
        <a:bodyPr/>
        <a:lstStyle/>
        <a:p>
          <a:endParaRPr lang="en-US"/>
        </a:p>
      </dgm:t>
    </dgm:pt>
    <dgm:pt modelId="{4C9A9AA1-C579-4A09-BCAB-A4836528B9E9}" type="pres">
      <dgm:prSet presAssocID="{AE4D0E31-7FD7-418A-80E1-9A63AA87520C}" presName="spacerR" presStyleCnt="0"/>
      <dgm:spPr/>
      <dgm:t>
        <a:bodyPr/>
        <a:lstStyle/>
        <a:p>
          <a:endParaRPr lang="en-US"/>
        </a:p>
      </dgm:t>
    </dgm:pt>
    <dgm:pt modelId="{A867CD35-3F4F-43DC-A791-0ACBBF5E5EE0}" type="pres">
      <dgm:prSet presAssocID="{7C9B4135-D3AE-4D5D-B227-7D9CBA36946C}" presName="node" presStyleLbl="node1" presStyleIdx="1" presStyleCnt="3">
        <dgm:presLayoutVars>
          <dgm:bulletEnabled val="1"/>
        </dgm:presLayoutVars>
      </dgm:prSet>
      <dgm:spPr/>
      <dgm:t>
        <a:bodyPr/>
        <a:lstStyle/>
        <a:p>
          <a:endParaRPr lang="en-US"/>
        </a:p>
      </dgm:t>
    </dgm:pt>
    <dgm:pt modelId="{D7F5E85F-93F0-4568-9562-3D011C9BC57A}" type="pres">
      <dgm:prSet presAssocID="{3AB4562D-5403-4D26-8499-49413CA19EAA}" presName="spacerL" presStyleCnt="0"/>
      <dgm:spPr/>
      <dgm:t>
        <a:bodyPr/>
        <a:lstStyle/>
        <a:p>
          <a:endParaRPr lang="en-US"/>
        </a:p>
      </dgm:t>
    </dgm:pt>
    <dgm:pt modelId="{EC6714DB-7840-4A93-BB1B-B349D24B64C7}" type="pres">
      <dgm:prSet presAssocID="{3AB4562D-5403-4D26-8499-49413CA19EAA}" presName="sibTrans" presStyleLbl="sibTrans2D1" presStyleIdx="1" presStyleCnt="2"/>
      <dgm:spPr/>
      <dgm:t>
        <a:bodyPr/>
        <a:lstStyle/>
        <a:p>
          <a:endParaRPr lang="en-US"/>
        </a:p>
      </dgm:t>
    </dgm:pt>
    <dgm:pt modelId="{71FDC357-1C65-46CF-8DE8-435615C54560}" type="pres">
      <dgm:prSet presAssocID="{3AB4562D-5403-4D26-8499-49413CA19EAA}" presName="spacerR" presStyleCnt="0"/>
      <dgm:spPr/>
      <dgm:t>
        <a:bodyPr/>
        <a:lstStyle/>
        <a:p>
          <a:endParaRPr lang="en-US"/>
        </a:p>
      </dgm:t>
    </dgm:pt>
    <dgm:pt modelId="{7777EB9F-7C3E-4BAD-8719-FA0748C0E105}" type="pres">
      <dgm:prSet presAssocID="{433A6DC1-6713-4633-9E61-0F78CDB73B9A}" presName="node" presStyleLbl="node1" presStyleIdx="2" presStyleCnt="3">
        <dgm:presLayoutVars>
          <dgm:bulletEnabled val="1"/>
        </dgm:presLayoutVars>
      </dgm:prSet>
      <dgm:spPr/>
      <dgm:t>
        <a:bodyPr/>
        <a:lstStyle/>
        <a:p>
          <a:endParaRPr lang="en-US"/>
        </a:p>
      </dgm:t>
    </dgm:pt>
  </dgm:ptLst>
  <dgm:cxnLst>
    <dgm:cxn modelId="{3734F16F-D88E-4426-9EB0-9E6F4EDFDD2D}" type="presOf" srcId="{5A511C08-CF11-4EFD-B13B-5EC5DFE90211}" destId="{E246CC09-2D99-4649-9DC8-B9234D3D8798}" srcOrd="0" destOrd="0" presId="urn:microsoft.com/office/officeart/2005/8/layout/equation1"/>
    <dgm:cxn modelId="{34562B85-65C1-4348-94D6-224BD9B324A9}" type="presOf" srcId="{D1CD31B2-07C0-4F59-8F4E-B79F04C59D70}" destId="{A867CD35-3F4F-43DC-A791-0ACBBF5E5EE0}" srcOrd="0" destOrd="1" presId="urn:microsoft.com/office/officeart/2005/8/layout/equation1"/>
    <dgm:cxn modelId="{F38570F0-7FC6-4C44-9E09-8108B49D1B88}" type="presOf" srcId="{7C9B4135-D3AE-4D5D-B227-7D9CBA36946C}" destId="{A867CD35-3F4F-43DC-A791-0ACBBF5E5EE0}" srcOrd="0" destOrd="0" presId="urn:microsoft.com/office/officeart/2005/8/layout/equation1"/>
    <dgm:cxn modelId="{F0C0C456-70AA-47EA-A861-1DC86ADB5B5C}" type="presOf" srcId="{12AABB00-960C-4E71-8AAF-34CB79300DE8}" destId="{671255E8-31FD-4D3D-951D-DFE9D81DABCF}" srcOrd="0" destOrd="0" presId="urn:microsoft.com/office/officeart/2005/8/layout/equation1"/>
    <dgm:cxn modelId="{CE9DACBB-901F-4C05-AB86-E2B79AFFD08B}" type="presOf" srcId="{433A6DC1-6713-4633-9E61-0F78CDB73B9A}" destId="{7777EB9F-7C3E-4BAD-8719-FA0748C0E105}" srcOrd="0" destOrd="0" presId="urn:microsoft.com/office/officeart/2005/8/layout/equation1"/>
    <dgm:cxn modelId="{963755AF-4416-414A-83C2-9E9E255C3339}" srcId="{433A6DC1-6713-4633-9E61-0F78CDB73B9A}" destId="{6631EFD0-D64A-425F-B97D-CD0688ABE80C}" srcOrd="0" destOrd="0" parTransId="{A57230E0-E09B-4A3E-A8BA-5EA23E96F60D}" sibTransId="{5CEF166B-AF0D-4565-9D98-3D6F9C623AA4}"/>
    <dgm:cxn modelId="{FAA5A317-56FA-4C2A-94BB-9ED795447A64}" type="presOf" srcId="{AE4D0E31-7FD7-418A-80E1-9A63AA87520C}" destId="{6D370CB1-E207-4BF2-A72D-6DD3A00D8704}" srcOrd="0" destOrd="0" presId="urn:microsoft.com/office/officeart/2005/8/layout/equation1"/>
    <dgm:cxn modelId="{28517830-0398-4DDA-8C81-158D343187CD}" srcId="{7C9B4135-D3AE-4D5D-B227-7D9CBA36946C}" destId="{D1CD31B2-07C0-4F59-8F4E-B79F04C59D70}" srcOrd="0" destOrd="0" parTransId="{EB82B7ED-D64E-4DC2-BB79-063B8250F3F0}" sibTransId="{FEA82DA7-E7A4-47F7-A283-DB1C4A00A93F}"/>
    <dgm:cxn modelId="{0B22D785-0F09-4245-BC24-E92B7B34E996}" srcId="{5A511C08-CF11-4EFD-B13B-5EC5DFE90211}" destId="{7C9B4135-D3AE-4D5D-B227-7D9CBA36946C}" srcOrd="1" destOrd="0" parTransId="{C27BAE61-CDE8-4FB3-A63B-BF28DC4FC627}" sibTransId="{3AB4562D-5403-4D26-8499-49413CA19EAA}"/>
    <dgm:cxn modelId="{9D9F870B-FD6D-4013-AFFE-101477D2BC13}" srcId="{5A511C08-CF11-4EFD-B13B-5EC5DFE90211}" destId="{433A6DC1-6713-4633-9E61-0F78CDB73B9A}" srcOrd="2" destOrd="0" parTransId="{AC7320E3-1C82-43B1-82C8-5AE049F6B592}" sibTransId="{930714CA-91D4-4D0A-9CDD-EB38224C628D}"/>
    <dgm:cxn modelId="{8FC5BA77-91A8-4C24-83BD-627C4575726F}" type="presOf" srcId="{3AB4562D-5403-4D26-8499-49413CA19EAA}" destId="{EC6714DB-7840-4A93-BB1B-B349D24B64C7}" srcOrd="0" destOrd="0" presId="urn:microsoft.com/office/officeart/2005/8/layout/equation1"/>
    <dgm:cxn modelId="{A004A91B-DE74-415C-9BFA-1D9B2895C0B4}" type="presOf" srcId="{6631EFD0-D64A-425F-B97D-CD0688ABE80C}" destId="{7777EB9F-7C3E-4BAD-8719-FA0748C0E105}" srcOrd="0" destOrd="1" presId="urn:microsoft.com/office/officeart/2005/8/layout/equation1"/>
    <dgm:cxn modelId="{8C2F9628-E1AA-42CA-BD5D-73B0AB4724C7}" srcId="{12AABB00-960C-4E71-8AAF-34CB79300DE8}" destId="{4DFE2CFC-16DC-4095-B9EF-C6CB99B1CC38}" srcOrd="0" destOrd="0" parTransId="{ABC8A73E-030F-498C-B39B-00606033FD00}" sibTransId="{24E41932-6F13-4B0D-8D0C-2D89C7978A46}"/>
    <dgm:cxn modelId="{F7D5B19F-3A37-4050-9271-3783D8316C70}" srcId="{5A511C08-CF11-4EFD-B13B-5EC5DFE90211}" destId="{12AABB00-960C-4E71-8AAF-34CB79300DE8}" srcOrd="0" destOrd="0" parTransId="{DF155159-EECF-4E65-8108-76FF06195731}" sibTransId="{AE4D0E31-7FD7-418A-80E1-9A63AA87520C}"/>
    <dgm:cxn modelId="{487A4696-77D4-4527-9787-F528AB9ADFF8}" type="presOf" srcId="{4DFE2CFC-16DC-4095-B9EF-C6CB99B1CC38}" destId="{671255E8-31FD-4D3D-951D-DFE9D81DABCF}" srcOrd="0" destOrd="1" presId="urn:microsoft.com/office/officeart/2005/8/layout/equation1"/>
    <dgm:cxn modelId="{C8CA397C-BC97-4DFD-9969-85B857D7B773}" type="presParOf" srcId="{E246CC09-2D99-4649-9DC8-B9234D3D8798}" destId="{671255E8-31FD-4D3D-951D-DFE9D81DABCF}" srcOrd="0" destOrd="0" presId="urn:microsoft.com/office/officeart/2005/8/layout/equation1"/>
    <dgm:cxn modelId="{CEF16F24-53E3-4B92-BA7F-C3D67CC95F13}" type="presParOf" srcId="{E246CC09-2D99-4649-9DC8-B9234D3D8798}" destId="{046D3B04-B215-42E5-9FFF-C633661102DE}" srcOrd="1" destOrd="0" presId="urn:microsoft.com/office/officeart/2005/8/layout/equation1"/>
    <dgm:cxn modelId="{444623E6-6C01-4E50-91BD-A8A0B2E02387}" type="presParOf" srcId="{E246CC09-2D99-4649-9DC8-B9234D3D8798}" destId="{6D370CB1-E207-4BF2-A72D-6DD3A00D8704}" srcOrd="2" destOrd="0" presId="urn:microsoft.com/office/officeart/2005/8/layout/equation1"/>
    <dgm:cxn modelId="{FC36E461-0517-4A05-B5FC-C8D49F88C266}" type="presParOf" srcId="{E246CC09-2D99-4649-9DC8-B9234D3D8798}" destId="{4C9A9AA1-C579-4A09-BCAB-A4836528B9E9}" srcOrd="3" destOrd="0" presId="urn:microsoft.com/office/officeart/2005/8/layout/equation1"/>
    <dgm:cxn modelId="{E18CBE09-64ED-4003-A307-65217E1FC790}" type="presParOf" srcId="{E246CC09-2D99-4649-9DC8-B9234D3D8798}" destId="{A867CD35-3F4F-43DC-A791-0ACBBF5E5EE0}" srcOrd="4" destOrd="0" presId="urn:microsoft.com/office/officeart/2005/8/layout/equation1"/>
    <dgm:cxn modelId="{38392018-5353-49FC-94C6-96F526314E45}" type="presParOf" srcId="{E246CC09-2D99-4649-9DC8-B9234D3D8798}" destId="{D7F5E85F-93F0-4568-9562-3D011C9BC57A}" srcOrd="5" destOrd="0" presId="urn:microsoft.com/office/officeart/2005/8/layout/equation1"/>
    <dgm:cxn modelId="{75A58D77-94BE-411A-AAB2-8CBBE71E18F8}" type="presParOf" srcId="{E246CC09-2D99-4649-9DC8-B9234D3D8798}" destId="{EC6714DB-7840-4A93-BB1B-B349D24B64C7}" srcOrd="6" destOrd="0" presId="urn:microsoft.com/office/officeart/2005/8/layout/equation1"/>
    <dgm:cxn modelId="{6A80DF36-976B-4F42-B735-9D11B1E0B141}" type="presParOf" srcId="{E246CC09-2D99-4649-9DC8-B9234D3D8798}" destId="{71FDC357-1C65-46CF-8DE8-435615C54560}" srcOrd="7" destOrd="0" presId="urn:microsoft.com/office/officeart/2005/8/layout/equation1"/>
    <dgm:cxn modelId="{57BA8B96-8542-4177-B827-595B80778232}" type="presParOf" srcId="{E246CC09-2D99-4649-9DC8-B9234D3D8798}" destId="{7777EB9F-7C3E-4BAD-8719-FA0748C0E105}" srcOrd="8" destOrd="0" presId="urn:microsoft.com/office/officeart/2005/8/layout/equation1"/>
  </dgm:cxnLst>
  <dgm:bg/>
  <dgm:whole/>
  <dgm:extLst>
    <a:ext uri="http://schemas.microsoft.com/office/drawing/2008/diagram">
      <dsp:dataModelExt xmlns:dsp="http://schemas.microsoft.com/office/drawing/2008/diagram" relId="rId18"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7AAAF2EA-975E-4C03-9726-FBC46E7AD291}" type="presOf" srcId="{01073E20-46F2-48EE-9087-F98DA95A6325}" destId="{84C4943A-E80F-4AC5-88DF-CC6C0CBCCC38}"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B8EDCC85-72DF-4B5A-B940-46F4BC01E00E}" type="presOf" srcId="{28B05722-5DA8-4E82-8B1D-359F1E707293}" destId="{28DACE30-B1FB-4E46-9800-D47DF095E7C4}" srcOrd="0" destOrd="0" presId="urn:microsoft.com/office/officeart/2005/8/layout/hChevron3"/>
    <dgm:cxn modelId="{61FAC9F1-9FC4-4BDB-83E2-6C6810E5C5AB}" type="presOf" srcId="{86BC7797-A518-4648-B5EA-52E6581F56CF}" destId="{34BD397B-1A39-4CAA-8CD8-A565B183D53D}" srcOrd="0" destOrd="0" presId="urn:microsoft.com/office/officeart/2005/8/layout/hChevron3"/>
    <dgm:cxn modelId="{41C80029-001D-4BCD-ABD3-5C3D9CDD876D}" type="presOf" srcId="{5142D3A9-5739-4661-ABFB-862D967CA231}" destId="{F1005ED9-2AC1-43BF-91E4-2A17B347AC1A}"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BAEFA3A-03EC-42FC-B61E-F89DAC7373C0}" type="presOf" srcId="{60AD7A1D-FB0F-443F-A9E5-5CE1D415ED1E}" destId="{EFEFE17D-562F-422E-9A8B-6EBBC6475B9C}" srcOrd="0" destOrd="0" presId="urn:microsoft.com/office/officeart/2005/8/layout/hChevron3"/>
    <dgm:cxn modelId="{F5897486-1E9E-4FC2-8B93-0C2E914E2753}" type="presOf" srcId="{B2B6B42C-ABCC-4B52-B9F5-FE1E822C42EC}" destId="{28477D48-2258-423E-A969-AA8AEC15BDD1}" srcOrd="0" destOrd="0" presId="urn:microsoft.com/office/officeart/2005/8/layout/hChevron3"/>
    <dgm:cxn modelId="{7A9DC202-0E62-43A1-A3A1-F69FB09DBF3B}" type="presOf" srcId="{EDAA1E35-EFA3-4CBA-96E4-20F69DC08953}" destId="{1C514283-BEAC-4D68-97C1-85EAEA87B1E2}"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EB257390-EDB1-4BB8-BB66-69B5C3263D66}" type="presParOf" srcId="{F1005ED9-2AC1-43BF-91E4-2A17B347AC1A}" destId="{84C4943A-E80F-4AC5-88DF-CC6C0CBCCC38}" srcOrd="0" destOrd="0" presId="urn:microsoft.com/office/officeart/2005/8/layout/hChevron3"/>
    <dgm:cxn modelId="{C9707718-8D6B-472B-A07F-37C8AC661BC0}" type="presParOf" srcId="{F1005ED9-2AC1-43BF-91E4-2A17B347AC1A}" destId="{B65E157A-B99B-4B6D-BA9B-CA50EEADD8B7}" srcOrd="1" destOrd="0" presId="urn:microsoft.com/office/officeart/2005/8/layout/hChevron3"/>
    <dgm:cxn modelId="{CBB6675A-D0CB-46C9-BC02-9A582F99D70A}" type="presParOf" srcId="{F1005ED9-2AC1-43BF-91E4-2A17B347AC1A}" destId="{28DACE30-B1FB-4E46-9800-D47DF095E7C4}" srcOrd="2" destOrd="0" presId="urn:microsoft.com/office/officeart/2005/8/layout/hChevron3"/>
    <dgm:cxn modelId="{899559D6-4E20-4E4D-8ADE-F2FED70930D0}" type="presParOf" srcId="{F1005ED9-2AC1-43BF-91E4-2A17B347AC1A}" destId="{F3533C64-0F1A-4B66-9EE5-BE9D2BA4D592}" srcOrd="3" destOrd="0" presId="urn:microsoft.com/office/officeart/2005/8/layout/hChevron3"/>
    <dgm:cxn modelId="{DF6B9541-70D6-437E-AF6B-AFBEF6C4F95A}" type="presParOf" srcId="{F1005ED9-2AC1-43BF-91E4-2A17B347AC1A}" destId="{34BD397B-1A39-4CAA-8CD8-A565B183D53D}" srcOrd="4" destOrd="0" presId="urn:microsoft.com/office/officeart/2005/8/layout/hChevron3"/>
    <dgm:cxn modelId="{2DC36126-0D47-488F-826E-C90E2348B311}" type="presParOf" srcId="{F1005ED9-2AC1-43BF-91E4-2A17B347AC1A}" destId="{389ACE94-9087-4132-A7D7-1C4E7AA8393A}" srcOrd="5" destOrd="0" presId="urn:microsoft.com/office/officeart/2005/8/layout/hChevron3"/>
    <dgm:cxn modelId="{04863A35-8677-4CF9-8365-70EC5D054105}" type="presParOf" srcId="{F1005ED9-2AC1-43BF-91E4-2A17B347AC1A}" destId="{1C514283-BEAC-4D68-97C1-85EAEA87B1E2}" srcOrd="6" destOrd="0" presId="urn:microsoft.com/office/officeart/2005/8/layout/hChevron3"/>
    <dgm:cxn modelId="{521B65DF-A140-4C14-BA78-6B677267419F}" type="presParOf" srcId="{F1005ED9-2AC1-43BF-91E4-2A17B347AC1A}" destId="{333FDC1D-108D-456B-B82D-8F5E7C1CF085}" srcOrd="7" destOrd="0" presId="urn:microsoft.com/office/officeart/2005/8/layout/hChevron3"/>
    <dgm:cxn modelId="{D6379F0F-9036-46F4-8C18-9E329E2B5FE6}" type="presParOf" srcId="{F1005ED9-2AC1-43BF-91E4-2A17B347AC1A}" destId="{EFEFE17D-562F-422E-9A8B-6EBBC6475B9C}" srcOrd="8" destOrd="0" presId="urn:microsoft.com/office/officeart/2005/8/layout/hChevron3"/>
    <dgm:cxn modelId="{E30E1290-782B-442A-A043-49FA670795F8}" type="presParOf" srcId="{F1005ED9-2AC1-43BF-91E4-2A17B347AC1A}" destId="{CC783C34-A849-4412-909D-D3FD88FE59BA}" srcOrd="9" destOrd="0" presId="urn:microsoft.com/office/officeart/2005/8/layout/hChevron3"/>
    <dgm:cxn modelId="{886E7637-4C37-4009-8957-4A0E20AE919A}"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FA2FC10A-B1E7-4C7D-B550-AACA692A1776}" type="presOf" srcId="{60AD7A1D-FB0F-443F-A9E5-5CE1D415ED1E}" destId="{EFEFE17D-562F-422E-9A8B-6EBBC6475B9C}" srcOrd="0" destOrd="0" presId="urn:microsoft.com/office/officeart/2005/8/layout/hChevron3"/>
    <dgm:cxn modelId="{58D97986-C95F-4739-90C4-6F668CD2E263}" type="presOf" srcId="{B2B6B42C-ABCC-4B52-B9F5-FE1E822C42EC}" destId="{28477D48-2258-423E-A969-AA8AEC15BDD1}"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F0A29FBA-6D4C-4868-8604-5D839B2F8DBF}" type="presOf" srcId="{01073E20-46F2-48EE-9087-F98DA95A6325}" destId="{84C4943A-E80F-4AC5-88DF-CC6C0CBCCC38}" srcOrd="0" destOrd="0" presId="urn:microsoft.com/office/officeart/2005/8/layout/hChevron3"/>
    <dgm:cxn modelId="{305FEBBD-14D1-4C2D-9668-BB360355A2EA}" srcId="{5142D3A9-5739-4661-ABFB-862D967CA231}" destId="{86BC7797-A518-4648-B5EA-52E6581F56CF}" srcOrd="2" destOrd="0" parTransId="{E4A733D9-06DA-4B95-95A1-6751C423B282}" sibTransId="{B0DE15DA-F987-483E-A46F-1E2C6398145F}"/>
    <dgm:cxn modelId="{6902768A-9016-4DED-AA52-3316457F7E9E}" type="presOf" srcId="{28B05722-5DA8-4E82-8B1D-359F1E707293}" destId="{28DACE30-B1FB-4E46-9800-D47DF095E7C4}" srcOrd="0" destOrd="0" presId="urn:microsoft.com/office/officeart/2005/8/layout/hChevron3"/>
    <dgm:cxn modelId="{5AD69CF2-BF4E-4179-9E49-2EA60925B4EF}" type="presOf" srcId="{EDAA1E35-EFA3-4CBA-96E4-20F69DC08953}" destId="{1C514283-BEAC-4D68-97C1-85EAEA87B1E2}"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7A4B4671-2DB8-4D46-8361-A92715C8A7E5}" type="presOf" srcId="{5142D3A9-5739-4661-ABFB-862D967CA231}" destId="{F1005ED9-2AC1-43BF-91E4-2A17B347AC1A}" srcOrd="0" destOrd="0" presId="urn:microsoft.com/office/officeart/2005/8/layout/hChevron3"/>
    <dgm:cxn modelId="{61441FA7-B51B-4072-BA5D-02E7A859B7FE}" type="presOf" srcId="{86BC7797-A518-4648-B5EA-52E6581F56CF}" destId="{34BD397B-1A39-4CAA-8CD8-A565B183D53D}"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61498128-E3B6-4989-8CA6-72831E977097}" type="presParOf" srcId="{F1005ED9-2AC1-43BF-91E4-2A17B347AC1A}" destId="{84C4943A-E80F-4AC5-88DF-CC6C0CBCCC38}" srcOrd="0" destOrd="0" presId="urn:microsoft.com/office/officeart/2005/8/layout/hChevron3"/>
    <dgm:cxn modelId="{10955760-1A98-4EE1-8183-A61D528F0274}" type="presParOf" srcId="{F1005ED9-2AC1-43BF-91E4-2A17B347AC1A}" destId="{B65E157A-B99B-4B6D-BA9B-CA50EEADD8B7}" srcOrd="1" destOrd="0" presId="urn:microsoft.com/office/officeart/2005/8/layout/hChevron3"/>
    <dgm:cxn modelId="{1DC3A895-B761-47BA-B0E9-25681A32C4CC}" type="presParOf" srcId="{F1005ED9-2AC1-43BF-91E4-2A17B347AC1A}" destId="{28DACE30-B1FB-4E46-9800-D47DF095E7C4}" srcOrd="2" destOrd="0" presId="urn:microsoft.com/office/officeart/2005/8/layout/hChevron3"/>
    <dgm:cxn modelId="{DBCCA5B9-3D31-4A5C-A547-8BDF77A906E4}" type="presParOf" srcId="{F1005ED9-2AC1-43BF-91E4-2A17B347AC1A}" destId="{F3533C64-0F1A-4B66-9EE5-BE9D2BA4D592}" srcOrd="3" destOrd="0" presId="urn:microsoft.com/office/officeart/2005/8/layout/hChevron3"/>
    <dgm:cxn modelId="{29A73D34-52AE-469C-AE6F-5B42FAD3E465}" type="presParOf" srcId="{F1005ED9-2AC1-43BF-91E4-2A17B347AC1A}" destId="{34BD397B-1A39-4CAA-8CD8-A565B183D53D}" srcOrd="4" destOrd="0" presId="urn:microsoft.com/office/officeart/2005/8/layout/hChevron3"/>
    <dgm:cxn modelId="{6D7BC03B-5BD5-4ABE-8DA8-5537574CB1EC}" type="presParOf" srcId="{F1005ED9-2AC1-43BF-91E4-2A17B347AC1A}" destId="{389ACE94-9087-4132-A7D7-1C4E7AA8393A}" srcOrd="5" destOrd="0" presId="urn:microsoft.com/office/officeart/2005/8/layout/hChevron3"/>
    <dgm:cxn modelId="{9BE2F9DD-ADE4-4A99-B4EE-C1B4F88F3898}" type="presParOf" srcId="{F1005ED9-2AC1-43BF-91E4-2A17B347AC1A}" destId="{1C514283-BEAC-4D68-97C1-85EAEA87B1E2}" srcOrd="6" destOrd="0" presId="urn:microsoft.com/office/officeart/2005/8/layout/hChevron3"/>
    <dgm:cxn modelId="{DF90B469-B2AD-4A1A-8B17-8996FC111E5C}" type="presParOf" srcId="{F1005ED9-2AC1-43BF-91E4-2A17B347AC1A}" destId="{333FDC1D-108D-456B-B82D-8F5E7C1CF085}" srcOrd="7" destOrd="0" presId="urn:microsoft.com/office/officeart/2005/8/layout/hChevron3"/>
    <dgm:cxn modelId="{DC8C8D90-4F44-407A-AA60-9258E42A3211}" type="presParOf" srcId="{F1005ED9-2AC1-43BF-91E4-2A17B347AC1A}" destId="{EFEFE17D-562F-422E-9A8B-6EBBC6475B9C}" srcOrd="8" destOrd="0" presId="urn:microsoft.com/office/officeart/2005/8/layout/hChevron3"/>
    <dgm:cxn modelId="{7DA972B0-11BA-47AD-994E-115B366B0263}" type="presParOf" srcId="{F1005ED9-2AC1-43BF-91E4-2A17B347AC1A}" destId="{CC783C34-A849-4412-909D-D3FD88FE59BA}" srcOrd="9" destOrd="0" presId="urn:microsoft.com/office/officeart/2005/8/layout/hChevron3"/>
    <dgm:cxn modelId="{B4548A95-734B-444D-BA13-C7526C7B6353}"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D571EC35-FF1C-4016-8282-89BB7C7CA77F}" type="presOf" srcId="{5142D3A9-5739-4661-ABFB-862D967CA231}" destId="{F1005ED9-2AC1-43BF-91E4-2A17B347AC1A}"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092D7665-2E79-4E59-8F7C-22B63D74A213}" type="presOf" srcId="{86BC7797-A518-4648-B5EA-52E6581F56CF}" destId="{34BD397B-1A39-4CAA-8CD8-A565B183D53D}" srcOrd="0" destOrd="0" presId="urn:microsoft.com/office/officeart/2005/8/layout/hChevron3"/>
    <dgm:cxn modelId="{AAC7AFC9-A4FB-4457-B483-9AEDC11B90F2}" type="presOf" srcId="{B2B6B42C-ABCC-4B52-B9F5-FE1E822C42EC}" destId="{28477D48-2258-423E-A969-AA8AEC15BDD1}" srcOrd="0" destOrd="0" presId="urn:microsoft.com/office/officeart/2005/8/layout/hChevron3"/>
    <dgm:cxn modelId="{D1E1EEC0-B721-4AC9-B077-2120A9BCC431}" type="presOf" srcId="{28B05722-5DA8-4E82-8B1D-359F1E707293}" destId="{28DACE30-B1FB-4E46-9800-D47DF095E7C4}"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C7DC10A9-7A5A-4FC7-89E7-0E39481D0FDA}" type="presOf" srcId="{01073E20-46F2-48EE-9087-F98DA95A6325}" destId="{84C4943A-E80F-4AC5-88DF-CC6C0CBCCC38}" srcOrd="0" destOrd="0" presId="urn:microsoft.com/office/officeart/2005/8/layout/hChevron3"/>
    <dgm:cxn modelId="{A6A279B1-DB66-4B7D-AE23-E910B614762E}" type="presOf" srcId="{60AD7A1D-FB0F-443F-A9E5-5CE1D415ED1E}" destId="{EFEFE17D-562F-422E-9A8B-6EBBC6475B9C}"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F4DE0AB1-08B2-4FBB-981F-449D6C7C8D9D}" type="presOf" srcId="{EDAA1E35-EFA3-4CBA-96E4-20F69DC08953}" destId="{1C514283-BEAC-4D68-97C1-85EAEA87B1E2}"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0FC3DC70-AD14-4F7E-983E-6EBA088EE3AC}" type="presParOf" srcId="{F1005ED9-2AC1-43BF-91E4-2A17B347AC1A}" destId="{84C4943A-E80F-4AC5-88DF-CC6C0CBCCC38}" srcOrd="0" destOrd="0" presId="urn:microsoft.com/office/officeart/2005/8/layout/hChevron3"/>
    <dgm:cxn modelId="{8261A053-03A0-4CBF-B68B-8A19253A9EEE}" type="presParOf" srcId="{F1005ED9-2AC1-43BF-91E4-2A17B347AC1A}" destId="{B65E157A-B99B-4B6D-BA9B-CA50EEADD8B7}" srcOrd="1" destOrd="0" presId="urn:microsoft.com/office/officeart/2005/8/layout/hChevron3"/>
    <dgm:cxn modelId="{1D35456A-61AC-46C3-8366-4599E287C043}" type="presParOf" srcId="{F1005ED9-2AC1-43BF-91E4-2A17B347AC1A}" destId="{28DACE30-B1FB-4E46-9800-D47DF095E7C4}" srcOrd="2" destOrd="0" presId="urn:microsoft.com/office/officeart/2005/8/layout/hChevron3"/>
    <dgm:cxn modelId="{2458EAB5-570F-41C7-A142-622BA8582CF6}" type="presParOf" srcId="{F1005ED9-2AC1-43BF-91E4-2A17B347AC1A}" destId="{F3533C64-0F1A-4B66-9EE5-BE9D2BA4D592}" srcOrd="3" destOrd="0" presId="urn:microsoft.com/office/officeart/2005/8/layout/hChevron3"/>
    <dgm:cxn modelId="{C4B32335-4CBC-40FD-90A3-B3EBB558A274}" type="presParOf" srcId="{F1005ED9-2AC1-43BF-91E4-2A17B347AC1A}" destId="{34BD397B-1A39-4CAA-8CD8-A565B183D53D}" srcOrd="4" destOrd="0" presId="urn:microsoft.com/office/officeart/2005/8/layout/hChevron3"/>
    <dgm:cxn modelId="{0F96A904-DDEC-4D45-BE69-B3E1AE5FEBA8}" type="presParOf" srcId="{F1005ED9-2AC1-43BF-91E4-2A17B347AC1A}" destId="{389ACE94-9087-4132-A7D7-1C4E7AA8393A}" srcOrd="5" destOrd="0" presId="urn:microsoft.com/office/officeart/2005/8/layout/hChevron3"/>
    <dgm:cxn modelId="{E7AE124F-78BD-4921-9A1E-03C5E49F2252}" type="presParOf" srcId="{F1005ED9-2AC1-43BF-91E4-2A17B347AC1A}" destId="{1C514283-BEAC-4D68-97C1-85EAEA87B1E2}" srcOrd="6" destOrd="0" presId="urn:microsoft.com/office/officeart/2005/8/layout/hChevron3"/>
    <dgm:cxn modelId="{CDD03F7E-AEB0-4A57-AB6D-391F3EC3F7DF}" type="presParOf" srcId="{F1005ED9-2AC1-43BF-91E4-2A17B347AC1A}" destId="{333FDC1D-108D-456B-B82D-8F5E7C1CF085}" srcOrd="7" destOrd="0" presId="urn:microsoft.com/office/officeart/2005/8/layout/hChevron3"/>
    <dgm:cxn modelId="{BDFF6B5A-96B5-4351-9E75-7FB31C6AC308}" type="presParOf" srcId="{F1005ED9-2AC1-43BF-91E4-2A17B347AC1A}" destId="{EFEFE17D-562F-422E-9A8B-6EBBC6475B9C}" srcOrd="8" destOrd="0" presId="urn:microsoft.com/office/officeart/2005/8/layout/hChevron3"/>
    <dgm:cxn modelId="{5A94619F-FB92-492C-A185-7AE4429D3BEB}" type="presParOf" srcId="{F1005ED9-2AC1-43BF-91E4-2A17B347AC1A}" destId="{CC783C34-A849-4412-909D-D3FD88FE59BA}" srcOrd="9" destOrd="0" presId="urn:microsoft.com/office/officeart/2005/8/layout/hChevron3"/>
    <dgm:cxn modelId="{482FB6C8-507D-4D24-8542-FFB7B486AF1E}"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2270E4C7-08F7-4941-BBD9-6DF382FFDE92}" type="doc">
      <dgm:prSet loTypeId="urn:microsoft.com/office/officeart/2008/layout/HorizontalMultiLevelHierarchy" loCatId="hierarchy" qsTypeId="urn:microsoft.com/office/officeart/2005/8/quickstyle/simple3" qsCatId="simple" csTypeId="urn:microsoft.com/office/officeart/2005/8/colors/colorful4" csCatId="colorful" phldr="1"/>
      <dgm:spPr/>
      <dgm:t>
        <a:bodyPr/>
        <a:lstStyle/>
        <a:p>
          <a:endParaRPr lang="es-EC"/>
        </a:p>
      </dgm:t>
    </dgm:pt>
    <dgm:pt modelId="{DD612290-95F3-49F7-97DE-5939CF936646}">
      <dgm:prSet phldrT="[Texto]" custT="1"/>
      <dgm:spPr/>
      <dgm:t>
        <a:bodyPr/>
        <a:lstStyle/>
        <a:p>
          <a:r>
            <a:rPr lang="es-EC" sz="1300" dirty="0" err="1" smtClean="0"/>
            <a:t>RMSEz</a:t>
          </a:r>
          <a:endParaRPr lang="es-EC" sz="1300" dirty="0"/>
        </a:p>
      </dgm:t>
    </dgm:pt>
    <dgm:pt modelId="{BBBEED4E-C015-41DA-8BD9-E74231D5369D}" type="parTrans" cxnId="{E394FDA6-92D4-4244-8FFB-C73755462A9F}">
      <dgm:prSet/>
      <dgm:spPr/>
      <dgm:t>
        <a:bodyPr/>
        <a:lstStyle/>
        <a:p>
          <a:endParaRPr lang="es-EC"/>
        </a:p>
      </dgm:t>
    </dgm:pt>
    <dgm:pt modelId="{0E5975DF-0184-4226-8657-E11CDBE53FBB}" type="sibTrans" cxnId="{E394FDA6-92D4-4244-8FFB-C73755462A9F}">
      <dgm:prSet/>
      <dgm:spPr/>
      <dgm:t>
        <a:bodyPr/>
        <a:lstStyle/>
        <a:p>
          <a:endParaRPr lang="es-EC"/>
        </a:p>
      </dgm:t>
    </dgm:pt>
    <dgm:pt modelId="{244AC099-8548-4C33-9809-029A47AB8DCD}">
      <dgm:prSet phldrT="[Texto]" custT="1"/>
      <dgm:spPr/>
      <dgm:t>
        <a:bodyPr/>
        <a:lstStyle/>
        <a:p>
          <a:r>
            <a:rPr lang="es-EC" sz="1300" dirty="0" smtClean="0"/>
            <a:t>Conjunto 1</a:t>
          </a:r>
          <a:endParaRPr lang="es-EC" sz="1300" dirty="0"/>
        </a:p>
      </dgm:t>
    </dgm:pt>
    <dgm:pt modelId="{1332380A-7725-48FA-AA49-25A7CD333786}" type="parTrans" cxnId="{377A81C5-4813-4B87-B7E3-66C97CB8A56C}">
      <dgm:prSet/>
      <dgm:spPr/>
      <dgm:t>
        <a:bodyPr/>
        <a:lstStyle/>
        <a:p>
          <a:endParaRPr lang="es-EC"/>
        </a:p>
      </dgm:t>
    </dgm:pt>
    <dgm:pt modelId="{59ECC76C-E351-4183-BF2B-4CAF45C82389}" type="sibTrans" cxnId="{377A81C5-4813-4B87-B7E3-66C97CB8A56C}">
      <dgm:prSet/>
      <dgm:spPr/>
      <dgm:t>
        <a:bodyPr/>
        <a:lstStyle/>
        <a:p>
          <a:endParaRPr lang="es-EC"/>
        </a:p>
      </dgm:t>
    </dgm:pt>
    <dgm:pt modelId="{834E1E08-73CE-4523-B7F9-8DCE3D5BE6CC}">
      <dgm:prSet phldrT="[Texto]" custT="1"/>
      <dgm:spPr/>
      <dgm:t>
        <a:bodyPr/>
        <a:lstStyle/>
        <a:p>
          <a:r>
            <a:rPr lang="es-EC" sz="1300" dirty="0" smtClean="0"/>
            <a:t>Conjunto 2</a:t>
          </a:r>
          <a:endParaRPr lang="es-EC" sz="1300" dirty="0"/>
        </a:p>
      </dgm:t>
    </dgm:pt>
    <dgm:pt modelId="{E052B595-E9DA-4853-9080-6946D5C99AC6}" type="parTrans" cxnId="{32C86146-A09F-4AE8-B773-E1D1E7538BA7}">
      <dgm:prSet/>
      <dgm:spPr/>
      <dgm:t>
        <a:bodyPr/>
        <a:lstStyle/>
        <a:p>
          <a:endParaRPr lang="es-EC"/>
        </a:p>
      </dgm:t>
    </dgm:pt>
    <dgm:pt modelId="{05BE2E2F-5E46-48D4-87C8-B89448BEB927}" type="sibTrans" cxnId="{32C86146-A09F-4AE8-B773-E1D1E7538BA7}">
      <dgm:prSet/>
      <dgm:spPr/>
      <dgm:t>
        <a:bodyPr/>
        <a:lstStyle/>
        <a:p>
          <a:endParaRPr lang="es-EC"/>
        </a:p>
      </dgm:t>
    </dgm:pt>
    <dgm:pt modelId="{C2A6B6F9-1DF4-4233-A69A-B9DF73D3B622}">
      <dgm:prSet phldrT="[Texto]" custT="1"/>
      <dgm:spPr/>
      <dgm:t>
        <a:bodyPr/>
        <a:lstStyle/>
        <a:p>
          <a:r>
            <a:rPr lang="es-EC" sz="1300" dirty="0" smtClean="0"/>
            <a:t>Contornos Restitución</a:t>
          </a:r>
          <a:endParaRPr lang="es-EC" sz="1300" dirty="0"/>
        </a:p>
      </dgm:t>
    </dgm:pt>
    <dgm:pt modelId="{ADADABD0-0966-4755-9B93-C16379CBFE0A}" type="parTrans" cxnId="{C0DD53A6-171B-48BB-AEC9-384B6B2A97A5}">
      <dgm:prSet/>
      <dgm:spPr/>
      <dgm:t>
        <a:bodyPr/>
        <a:lstStyle/>
        <a:p>
          <a:endParaRPr lang="es-EC"/>
        </a:p>
      </dgm:t>
    </dgm:pt>
    <dgm:pt modelId="{EDD80508-9DE7-4C69-8463-2F7C9E9E78BE}" type="sibTrans" cxnId="{C0DD53A6-171B-48BB-AEC9-384B6B2A97A5}">
      <dgm:prSet/>
      <dgm:spPr/>
      <dgm:t>
        <a:bodyPr/>
        <a:lstStyle/>
        <a:p>
          <a:endParaRPr lang="es-EC"/>
        </a:p>
      </dgm:t>
    </dgm:pt>
    <dgm:pt modelId="{53156A25-470E-4939-BA6A-0C7AE76E8AF0}">
      <dgm:prSet phldrT="[Texto]" custT="1"/>
      <dgm:spPr/>
      <dgm:t>
        <a:bodyPr/>
        <a:lstStyle/>
        <a:p>
          <a:r>
            <a:rPr lang="es-EC" sz="1300" dirty="0" smtClean="0"/>
            <a:t>Photomod Zona restitución</a:t>
          </a:r>
          <a:endParaRPr lang="es-EC" sz="1300" dirty="0"/>
        </a:p>
      </dgm:t>
    </dgm:pt>
    <dgm:pt modelId="{8223D3EA-9481-4720-855C-1DACA47E84F1}" type="parTrans" cxnId="{93816901-A232-4A2E-9AC5-4136E25F3669}">
      <dgm:prSet/>
      <dgm:spPr/>
      <dgm:t>
        <a:bodyPr/>
        <a:lstStyle/>
        <a:p>
          <a:endParaRPr lang="es-EC"/>
        </a:p>
      </dgm:t>
    </dgm:pt>
    <dgm:pt modelId="{02ABE2A7-54B8-4AF5-A633-E747FF83B58E}" type="sibTrans" cxnId="{93816901-A232-4A2E-9AC5-4136E25F3669}">
      <dgm:prSet/>
      <dgm:spPr/>
      <dgm:t>
        <a:bodyPr/>
        <a:lstStyle/>
        <a:p>
          <a:endParaRPr lang="es-EC"/>
        </a:p>
      </dgm:t>
    </dgm:pt>
    <dgm:pt modelId="{8B19901E-7E7F-4ABC-AE7A-B1AC4507C0DB}">
      <dgm:prSet phldrT="[Texto]" custT="1"/>
      <dgm:spPr/>
      <dgm:t>
        <a:bodyPr/>
        <a:lstStyle/>
        <a:p>
          <a:r>
            <a:rPr lang="es-EC" sz="1300" dirty="0" smtClean="0"/>
            <a:t>90%</a:t>
          </a:r>
          <a:endParaRPr lang="es-EC" sz="1300" dirty="0"/>
        </a:p>
      </dgm:t>
    </dgm:pt>
    <dgm:pt modelId="{605B8AEF-B8B3-407B-A6FE-518F842096B7}" type="parTrans" cxnId="{55C0DBAB-5BFB-4461-9325-F89C441D837A}">
      <dgm:prSet/>
      <dgm:spPr/>
      <dgm:t>
        <a:bodyPr/>
        <a:lstStyle/>
        <a:p>
          <a:endParaRPr lang="es-EC"/>
        </a:p>
      </dgm:t>
    </dgm:pt>
    <dgm:pt modelId="{40075A1D-7AA3-4B92-A5A0-0E076F67B45D}" type="sibTrans" cxnId="{55C0DBAB-5BFB-4461-9325-F89C441D837A}">
      <dgm:prSet/>
      <dgm:spPr/>
      <dgm:t>
        <a:bodyPr/>
        <a:lstStyle/>
        <a:p>
          <a:endParaRPr lang="es-EC"/>
        </a:p>
      </dgm:t>
    </dgm:pt>
    <dgm:pt modelId="{1760907A-0120-4EE2-850D-81DEE3006881}">
      <dgm:prSet phldrT="[Texto]" custT="1"/>
      <dgm:spPr/>
      <dgm:t>
        <a:bodyPr/>
        <a:lstStyle/>
        <a:p>
          <a:r>
            <a:rPr lang="es-EC" sz="1300" dirty="0" smtClean="0"/>
            <a:t>95%</a:t>
          </a:r>
          <a:endParaRPr lang="es-EC" sz="1300" dirty="0"/>
        </a:p>
      </dgm:t>
    </dgm:pt>
    <dgm:pt modelId="{4ADFEC34-3B5C-47A2-89E2-07E2D93EB153}" type="parTrans" cxnId="{74A2766F-D8A3-4C3A-A825-7959C4EF5483}">
      <dgm:prSet/>
      <dgm:spPr/>
      <dgm:t>
        <a:bodyPr/>
        <a:lstStyle/>
        <a:p>
          <a:endParaRPr lang="es-EC"/>
        </a:p>
      </dgm:t>
    </dgm:pt>
    <dgm:pt modelId="{735D7DF2-4A5D-4EAF-BEC2-EC21870973F4}" type="sibTrans" cxnId="{74A2766F-D8A3-4C3A-A825-7959C4EF5483}">
      <dgm:prSet/>
      <dgm:spPr/>
      <dgm:t>
        <a:bodyPr/>
        <a:lstStyle/>
        <a:p>
          <a:endParaRPr lang="es-EC"/>
        </a:p>
      </dgm:t>
    </dgm:pt>
    <dgm:pt modelId="{3AAF0857-60E1-4F3A-9C92-9C55F8336ED7}">
      <dgm:prSet phldrT="[Texto]" custT="1"/>
      <dgm:spPr/>
      <dgm:t>
        <a:bodyPr/>
        <a:lstStyle/>
        <a:p>
          <a:r>
            <a:rPr lang="es-EC" sz="1300" dirty="0" smtClean="0"/>
            <a:t>90%</a:t>
          </a:r>
          <a:endParaRPr lang="es-EC" sz="1300" dirty="0"/>
        </a:p>
      </dgm:t>
    </dgm:pt>
    <dgm:pt modelId="{53FEE41B-785A-408B-B505-5405CC565A1D}" type="parTrans" cxnId="{78DDCBA3-2086-44B5-A116-7D9EFE123BD6}">
      <dgm:prSet/>
      <dgm:spPr/>
      <dgm:t>
        <a:bodyPr/>
        <a:lstStyle/>
        <a:p>
          <a:endParaRPr lang="es-EC"/>
        </a:p>
      </dgm:t>
    </dgm:pt>
    <dgm:pt modelId="{E96B718E-9BF5-4604-882D-A17D4E5CA3AE}" type="sibTrans" cxnId="{78DDCBA3-2086-44B5-A116-7D9EFE123BD6}">
      <dgm:prSet/>
      <dgm:spPr/>
      <dgm:t>
        <a:bodyPr/>
        <a:lstStyle/>
        <a:p>
          <a:endParaRPr lang="es-EC"/>
        </a:p>
      </dgm:t>
    </dgm:pt>
    <dgm:pt modelId="{60818A5B-1FD3-4604-B7B7-55334643F93F}">
      <dgm:prSet phldrT="[Texto]" custT="1"/>
      <dgm:spPr/>
      <dgm:t>
        <a:bodyPr/>
        <a:lstStyle/>
        <a:p>
          <a:r>
            <a:rPr lang="es-EC" sz="1300" dirty="0" smtClean="0"/>
            <a:t>95%</a:t>
          </a:r>
          <a:endParaRPr lang="es-EC" sz="1300" dirty="0"/>
        </a:p>
      </dgm:t>
    </dgm:pt>
    <dgm:pt modelId="{13CAD364-50F6-4E4A-A7ED-AAECDFF45309}" type="parTrans" cxnId="{46D29000-0823-4461-8C44-B6FD4675D78C}">
      <dgm:prSet/>
      <dgm:spPr/>
      <dgm:t>
        <a:bodyPr/>
        <a:lstStyle/>
        <a:p>
          <a:endParaRPr lang="es-EC"/>
        </a:p>
      </dgm:t>
    </dgm:pt>
    <dgm:pt modelId="{48CB68F1-4FAB-46C5-969D-6F998007F69F}" type="sibTrans" cxnId="{46D29000-0823-4461-8C44-B6FD4675D78C}">
      <dgm:prSet/>
      <dgm:spPr/>
      <dgm:t>
        <a:bodyPr/>
        <a:lstStyle/>
        <a:p>
          <a:endParaRPr lang="es-EC"/>
        </a:p>
      </dgm:t>
    </dgm:pt>
    <dgm:pt modelId="{480AFF76-BE85-40DD-9E18-4DBF91B226EB}">
      <dgm:prSet phldrT="[Texto]" custT="1"/>
      <dgm:spPr/>
      <dgm:t>
        <a:bodyPr/>
        <a:lstStyle/>
        <a:p>
          <a:r>
            <a:rPr lang="es-EC" sz="1300" dirty="0" smtClean="0"/>
            <a:t>90%</a:t>
          </a:r>
          <a:endParaRPr lang="es-EC" sz="1300" dirty="0"/>
        </a:p>
      </dgm:t>
    </dgm:pt>
    <dgm:pt modelId="{9EF9E23B-F338-4620-9203-B0EADAF85DFC}" type="parTrans" cxnId="{60CCE3E4-0D83-4DF0-BBBF-3F6BAAC29E6D}">
      <dgm:prSet/>
      <dgm:spPr/>
      <dgm:t>
        <a:bodyPr/>
        <a:lstStyle/>
        <a:p>
          <a:endParaRPr lang="es-EC"/>
        </a:p>
      </dgm:t>
    </dgm:pt>
    <dgm:pt modelId="{745E1D12-3F26-44E2-97AA-5BAF3DCD6242}" type="sibTrans" cxnId="{60CCE3E4-0D83-4DF0-BBBF-3F6BAAC29E6D}">
      <dgm:prSet/>
      <dgm:spPr/>
      <dgm:t>
        <a:bodyPr/>
        <a:lstStyle/>
        <a:p>
          <a:endParaRPr lang="es-EC"/>
        </a:p>
      </dgm:t>
    </dgm:pt>
    <dgm:pt modelId="{285EA67A-C5C9-4B52-95B0-7756A3FC90A4}">
      <dgm:prSet phldrT="[Texto]" custT="1"/>
      <dgm:spPr/>
      <dgm:t>
        <a:bodyPr/>
        <a:lstStyle/>
        <a:p>
          <a:r>
            <a:rPr lang="es-EC" sz="1300" dirty="0" smtClean="0"/>
            <a:t>95%</a:t>
          </a:r>
          <a:endParaRPr lang="es-EC" sz="1300" dirty="0"/>
        </a:p>
      </dgm:t>
    </dgm:pt>
    <dgm:pt modelId="{E1985B6A-DAEA-4D7E-BEEA-D4E67A24095E}" type="parTrans" cxnId="{AA0F4202-7FDF-4D72-A88A-97685206588F}">
      <dgm:prSet/>
      <dgm:spPr/>
      <dgm:t>
        <a:bodyPr/>
        <a:lstStyle/>
        <a:p>
          <a:endParaRPr lang="es-EC"/>
        </a:p>
      </dgm:t>
    </dgm:pt>
    <dgm:pt modelId="{C9ECECD5-EF84-47AE-8EFB-8682898FF553}" type="sibTrans" cxnId="{AA0F4202-7FDF-4D72-A88A-97685206588F}">
      <dgm:prSet/>
      <dgm:spPr/>
      <dgm:t>
        <a:bodyPr/>
        <a:lstStyle/>
        <a:p>
          <a:endParaRPr lang="es-EC"/>
        </a:p>
      </dgm:t>
    </dgm:pt>
    <dgm:pt modelId="{59BBFB21-3F47-4FB6-AE5F-2CCC059262B2}">
      <dgm:prSet phldrT="[Texto]" custT="1"/>
      <dgm:spPr/>
      <dgm:t>
        <a:bodyPr/>
        <a:lstStyle/>
        <a:p>
          <a:r>
            <a:rPr lang="es-EC" sz="1300" dirty="0" smtClean="0"/>
            <a:t>90%</a:t>
          </a:r>
          <a:endParaRPr lang="es-EC" sz="1300" dirty="0"/>
        </a:p>
      </dgm:t>
    </dgm:pt>
    <dgm:pt modelId="{FEAFB038-106B-4599-A072-584DE62AB23F}" type="parTrans" cxnId="{FB9E5DC5-BEF5-4677-BC44-1B09E60C32F5}">
      <dgm:prSet/>
      <dgm:spPr/>
      <dgm:t>
        <a:bodyPr/>
        <a:lstStyle/>
        <a:p>
          <a:endParaRPr lang="es-EC"/>
        </a:p>
      </dgm:t>
    </dgm:pt>
    <dgm:pt modelId="{ABFD5E58-2306-4BA6-A89A-D42307E7474B}" type="sibTrans" cxnId="{FB9E5DC5-BEF5-4677-BC44-1B09E60C32F5}">
      <dgm:prSet/>
      <dgm:spPr/>
      <dgm:t>
        <a:bodyPr/>
        <a:lstStyle/>
        <a:p>
          <a:endParaRPr lang="es-EC"/>
        </a:p>
      </dgm:t>
    </dgm:pt>
    <dgm:pt modelId="{1B5D1E9B-7F53-4854-8034-F224B6680FD4}">
      <dgm:prSet phldrT="[Texto]" custT="1"/>
      <dgm:spPr/>
      <dgm:t>
        <a:bodyPr/>
        <a:lstStyle/>
        <a:p>
          <a:r>
            <a:rPr lang="es-EC" sz="1300" dirty="0" smtClean="0"/>
            <a:t>95%</a:t>
          </a:r>
          <a:endParaRPr lang="es-EC" sz="1300" dirty="0"/>
        </a:p>
      </dgm:t>
    </dgm:pt>
    <dgm:pt modelId="{360439DA-EFD4-40CB-B8F9-C5B70D608351}" type="parTrans" cxnId="{D9C69E60-FBB0-4F26-8107-925768677246}">
      <dgm:prSet/>
      <dgm:spPr/>
      <dgm:t>
        <a:bodyPr/>
        <a:lstStyle/>
        <a:p>
          <a:endParaRPr lang="es-EC"/>
        </a:p>
      </dgm:t>
    </dgm:pt>
    <dgm:pt modelId="{65C3EAC5-62CD-4CD0-AD98-1731C3E9E105}" type="sibTrans" cxnId="{D9C69E60-FBB0-4F26-8107-925768677246}">
      <dgm:prSet/>
      <dgm:spPr/>
      <dgm:t>
        <a:bodyPr/>
        <a:lstStyle/>
        <a:p>
          <a:endParaRPr lang="es-EC"/>
        </a:p>
      </dgm:t>
    </dgm:pt>
    <dgm:pt modelId="{7959187B-876A-4ADD-B562-8D5CE756D97F}">
      <dgm:prSet phldrT="[Texto]" custT="1"/>
      <dgm:spPr/>
      <dgm:t>
        <a:bodyPr/>
        <a:lstStyle/>
        <a:p>
          <a:r>
            <a:rPr lang="es-EC" sz="1300" dirty="0" smtClean="0"/>
            <a:t>8,740 m </a:t>
          </a:r>
          <a:endParaRPr lang="es-EC" sz="1300" dirty="0"/>
        </a:p>
      </dgm:t>
    </dgm:pt>
    <dgm:pt modelId="{D59C1F2A-7200-44A4-BEED-2DC90B222654}" type="parTrans" cxnId="{B56BA2F8-DA7B-435B-8797-94C65AE3BE4D}">
      <dgm:prSet/>
      <dgm:spPr/>
      <dgm:t>
        <a:bodyPr/>
        <a:lstStyle/>
        <a:p>
          <a:endParaRPr lang="es-EC"/>
        </a:p>
      </dgm:t>
    </dgm:pt>
    <dgm:pt modelId="{20A3BCB9-B8BE-4BD1-84C9-7EE63339C936}" type="sibTrans" cxnId="{B56BA2F8-DA7B-435B-8797-94C65AE3BE4D}">
      <dgm:prSet/>
      <dgm:spPr/>
      <dgm:t>
        <a:bodyPr/>
        <a:lstStyle/>
        <a:p>
          <a:endParaRPr lang="es-EC"/>
        </a:p>
      </dgm:t>
    </dgm:pt>
    <dgm:pt modelId="{FD6B25A0-8266-45BC-B780-461DC2531498}">
      <dgm:prSet phldrT="[Texto]" custT="1"/>
      <dgm:spPr/>
      <dgm:t>
        <a:bodyPr/>
        <a:lstStyle/>
        <a:p>
          <a:r>
            <a:rPr lang="es-EC" sz="1300" dirty="0" smtClean="0"/>
            <a:t>10,383 m</a:t>
          </a:r>
          <a:endParaRPr lang="es-EC" sz="1300" dirty="0"/>
        </a:p>
      </dgm:t>
    </dgm:pt>
    <dgm:pt modelId="{3089999C-CCE0-4D1D-81BE-367376C5D264}" type="parTrans" cxnId="{447CA2A8-A56C-4E85-B12E-9C6EA248B6C0}">
      <dgm:prSet/>
      <dgm:spPr/>
      <dgm:t>
        <a:bodyPr/>
        <a:lstStyle/>
        <a:p>
          <a:endParaRPr lang="es-EC"/>
        </a:p>
      </dgm:t>
    </dgm:pt>
    <dgm:pt modelId="{4ABC0565-AA36-49B4-BD35-6BBF4ECFB42E}" type="sibTrans" cxnId="{447CA2A8-A56C-4E85-B12E-9C6EA248B6C0}">
      <dgm:prSet/>
      <dgm:spPr/>
      <dgm:t>
        <a:bodyPr/>
        <a:lstStyle/>
        <a:p>
          <a:endParaRPr lang="es-EC"/>
        </a:p>
      </dgm:t>
    </dgm:pt>
    <dgm:pt modelId="{BB1A8FBE-7157-4700-8F52-81438C0F2EAC}">
      <dgm:prSet phldrT="[Texto]" custT="1"/>
      <dgm:spPr/>
      <dgm:t>
        <a:bodyPr/>
        <a:lstStyle/>
        <a:p>
          <a:r>
            <a:rPr lang="es-EC" sz="1300" dirty="0" smtClean="0"/>
            <a:t>13,279 m</a:t>
          </a:r>
          <a:endParaRPr lang="es-EC" sz="1300" dirty="0"/>
        </a:p>
      </dgm:t>
    </dgm:pt>
    <dgm:pt modelId="{08BD1EE9-A918-4639-A982-CCEA92839303}" type="parTrans" cxnId="{5BA3D51D-3AC8-4496-89B7-225C7360F97F}">
      <dgm:prSet/>
      <dgm:spPr/>
      <dgm:t>
        <a:bodyPr/>
        <a:lstStyle/>
        <a:p>
          <a:endParaRPr lang="es-EC"/>
        </a:p>
      </dgm:t>
    </dgm:pt>
    <dgm:pt modelId="{57D84082-E3AA-4613-84E8-FB95511910F6}" type="sibTrans" cxnId="{5BA3D51D-3AC8-4496-89B7-225C7360F97F}">
      <dgm:prSet/>
      <dgm:spPr/>
      <dgm:t>
        <a:bodyPr/>
        <a:lstStyle/>
        <a:p>
          <a:endParaRPr lang="es-EC"/>
        </a:p>
      </dgm:t>
    </dgm:pt>
    <dgm:pt modelId="{FF3DBC90-A42C-407E-99BB-693EC5706EC9}">
      <dgm:prSet phldrT="[Texto]" custT="1"/>
      <dgm:spPr/>
      <dgm:t>
        <a:bodyPr/>
        <a:lstStyle/>
        <a:p>
          <a:r>
            <a:rPr lang="es-EC" sz="1300" dirty="0" smtClean="0"/>
            <a:t>15,774 m</a:t>
          </a:r>
          <a:endParaRPr lang="es-EC" sz="1300" dirty="0"/>
        </a:p>
      </dgm:t>
    </dgm:pt>
    <dgm:pt modelId="{EB6EC4C7-4263-4F31-9C19-DC333069BC6D}" type="parTrans" cxnId="{09453106-B89A-4BC1-B5D8-041AE17F4D56}">
      <dgm:prSet/>
      <dgm:spPr/>
      <dgm:t>
        <a:bodyPr/>
        <a:lstStyle/>
        <a:p>
          <a:endParaRPr lang="es-EC"/>
        </a:p>
      </dgm:t>
    </dgm:pt>
    <dgm:pt modelId="{95AB27DD-7D80-477A-BDD8-2A864E21F083}" type="sibTrans" cxnId="{09453106-B89A-4BC1-B5D8-041AE17F4D56}">
      <dgm:prSet/>
      <dgm:spPr/>
      <dgm:t>
        <a:bodyPr/>
        <a:lstStyle/>
        <a:p>
          <a:endParaRPr lang="es-EC"/>
        </a:p>
      </dgm:t>
    </dgm:pt>
    <dgm:pt modelId="{5136EC20-2A5D-4CE9-BE39-944ADB341146}">
      <dgm:prSet phldrT="[Texto]" custT="1"/>
      <dgm:spPr/>
      <dgm:t>
        <a:bodyPr/>
        <a:lstStyle/>
        <a:p>
          <a:r>
            <a:rPr lang="es-EC" sz="1300" dirty="0" smtClean="0"/>
            <a:t>12,074 m</a:t>
          </a:r>
          <a:endParaRPr lang="es-EC" sz="1300" dirty="0"/>
        </a:p>
      </dgm:t>
    </dgm:pt>
    <dgm:pt modelId="{0D823C59-3EAE-429D-8100-3E86EFCCD76C}" type="parTrans" cxnId="{17876406-ECAF-4449-9F29-8A2CFCB2BF16}">
      <dgm:prSet/>
      <dgm:spPr/>
      <dgm:t>
        <a:bodyPr/>
        <a:lstStyle/>
        <a:p>
          <a:endParaRPr lang="es-EC"/>
        </a:p>
      </dgm:t>
    </dgm:pt>
    <dgm:pt modelId="{3130D0ED-3A0B-4CCC-AD8D-11FB0820C77D}" type="sibTrans" cxnId="{17876406-ECAF-4449-9F29-8A2CFCB2BF16}">
      <dgm:prSet/>
      <dgm:spPr/>
      <dgm:t>
        <a:bodyPr/>
        <a:lstStyle/>
        <a:p>
          <a:endParaRPr lang="es-EC"/>
        </a:p>
      </dgm:t>
    </dgm:pt>
    <dgm:pt modelId="{B340999D-DB69-46E0-890D-569127CEEBC5}">
      <dgm:prSet phldrT="[Texto]" custT="1"/>
      <dgm:spPr/>
      <dgm:t>
        <a:bodyPr/>
        <a:lstStyle/>
        <a:p>
          <a:r>
            <a:rPr lang="es-EC" sz="1300" dirty="0" smtClean="0"/>
            <a:t>14,342 m</a:t>
          </a:r>
          <a:endParaRPr lang="es-EC" sz="1300" dirty="0"/>
        </a:p>
      </dgm:t>
    </dgm:pt>
    <dgm:pt modelId="{0A72F136-9FDE-4A2E-9E09-F32562DEF120}" type="parTrans" cxnId="{6AF26173-6AAC-4AF1-8B29-6EF348E85008}">
      <dgm:prSet/>
      <dgm:spPr/>
      <dgm:t>
        <a:bodyPr/>
        <a:lstStyle/>
        <a:p>
          <a:endParaRPr lang="es-EC"/>
        </a:p>
      </dgm:t>
    </dgm:pt>
    <dgm:pt modelId="{C89940BF-36C7-4071-95D3-F21F4AE8A02A}" type="sibTrans" cxnId="{6AF26173-6AAC-4AF1-8B29-6EF348E85008}">
      <dgm:prSet/>
      <dgm:spPr/>
      <dgm:t>
        <a:bodyPr/>
        <a:lstStyle/>
        <a:p>
          <a:endParaRPr lang="es-EC"/>
        </a:p>
      </dgm:t>
    </dgm:pt>
    <dgm:pt modelId="{BABB1FD1-5F14-4D61-AAB9-364229169E12}">
      <dgm:prSet phldrT="[Texto]" custT="1"/>
      <dgm:spPr/>
      <dgm:t>
        <a:bodyPr/>
        <a:lstStyle/>
        <a:p>
          <a:r>
            <a:rPr lang="es-EC" sz="1300" dirty="0" smtClean="0"/>
            <a:t>4,087 m</a:t>
          </a:r>
          <a:endParaRPr lang="es-EC" sz="1300" dirty="0"/>
        </a:p>
      </dgm:t>
    </dgm:pt>
    <dgm:pt modelId="{D55E7282-0A09-417B-9112-4019B3348102}" type="parTrans" cxnId="{9F01F08E-DF15-4A84-8349-182F94925940}">
      <dgm:prSet/>
      <dgm:spPr/>
      <dgm:t>
        <a:bodyPr/>
        <a:lstStyle/>
        <a:p>
          <a:endParaRPr lang="es-EC"/>
        </a:p>
      </dgm:t>
    </dgm:pt>
    <dgm:pt modelId="{D0A95DDD-DD0F-43C2-8C8E-64C0CD9F139A}" type="sibTrans" cxnId="{9F01F08E-DF15-4A84-8349-182F94925940}">
      <dgm:prSet/>
      <dgm:spPr/>
      <dgm:t>
        <a:bodyPr/>
        <a:lstStyle/>
        <a:p>
          <a:endParaRPr lang="es-EC"/>
        </a:p>
      </dgm:t>
    </dgm:pt>
    <dgm:pt modelId="{B204E2C7-39AA-48EB-ABC6-69E91F0268FD}">
      <dgm:prSet phldrT="[Texto]" custT="1"/>
      <dgm:spPr/>
      <dgm:t>
        <a:bodyPr/>
        <a:lstStyle/>
        <a:p>
          <a:r>
            <a:rPr lang="es-EC" sz="1300" dirty="0" smtClean="0"/>
            <a:t>4,855 m</a:t>
          </a:r>
          <a:endParaRPr lang="es-EC" sz="1300" dirty="0"/>
        </a:p>
      </dgm:t>
    </dgm:pt>
    <dgm:pt modelId="{3A03CA82-796B-463D-9B91-47BEC2999D1F}" type="parTrans" cxnId="{F8EA746F-7E99-4E9F-94E8-9544D1FC54D5}">
      <dgm:prSet/>
      <dgm:spPr/>
      <dgm:t>
        <a:bodyPr/>
        <a:lstStyle/>
        <a:p>
          <a:endParaRPr lang="es-EC"/>
        </a:p>
      </dgm:t>
    </dgm:pt>
    <dgm:pt modelId="{00D4FBB4-4212-4582-BC18-688AD4012990}" type="sibTrans" cxnId="{F8EA746F-7E99-4E9F-94E8-9544D1FC54D5}">
      <dgm:prSet/>
      <dgm:spPr/>
      <dgm:t>
        <a:bodyPr/>
        <a:lstStyle/>
        <a:p>
          <a:endParaRPr lang="es-EC"/>
        </a:p>
      </dgm:t>
    </dgm:pt>
    <dgm:pt modelId="{30B07666-72BA-448A-A959-FF507832D37D}" type="pres">
      <dgm:prSet presAssocID="{2270E4C7-08F7-4941-BBD9-6DF382FFDE92}" presName="Name0" presStyleCnt="0">
        <dgm:presLayoutVars>
          <dgm:chPref val="1"/>
          <dgm:dir/>
          <dgm:animOne val="branch"/>
          <dgm:animLvl val="lvl"/>
          <dgm:resizeHandles val="exact"/>
        </dgm:presLayoutVars>
      </dgm:prSet>
      <dgm:spPr/>
      <dgm:t>
        <a:bodyPr/>
        <a:lstStyle/>
        <a:p>
          <a:endParaRPr lang="es-EC"/>
        </a:p>
      </dgm:t>
    </dgm:pt>
    <dgm:pt modelId="{2C5E1AAD-F924-4742-91F3-239D4DB768A3}" type="pres">
      <dgm:prSet presAssocID="{DD612290-95F3-49F7-97DE-5939CF936646}" presName="root1" presStyleCnt="0"/>
      <dgm:spPr/>
    </dgm:pt>
    <dgm:pt modelId="{1A63F1BA-5BB2-414B-BFB6-38FFE38DB5AB}" type="pres">
      <dgm:prSet presAssocID="{DD612290-95F3-49F7-97DE-5939CF936646}" presName="LevelOneTextNode" presStyleLbl="node0" presStyleIdx="0" presStyleCnt="1">
        <dgm:presLayoutVars>
          <dgm:chPref val="3"/>
        </dgm:presLayoutVars>
      </dgm:prSet>
      <dgm:spPr/>
      <dgm:t>
        <a:bodyPr/>
        <a:lstStyle/>
        <a:p>
          <a:endParaRPr lang="es-EC"/>
        </a:p>
      </dgm:t>
    </dgm:pt>
    <dgm:pt modelId="{8FC38AAD-A572-4201-BB76-E1FD6FEE6B84}" type="pres">
      <dgm:prSet presAssocID="{DD612290-95F3-49F7-97DE-5939CF936646}" presName="level2hierChild" presStyleCnt="0"/>
      <dgm:spPr/>
    </dgm:pt>
    <dgm:pt modelId="{B9D8F637-86E8-4446-9262-DBCF1FCE2DB8}" type="pres">
      <dgm:prSet presAssocID="{1332380A-7725-48FA-AA49-25A7CD333786}" presName="conn2-1" presStyleLbl="parChTrans1D2" presStyleIdx="0" presStyleCnt="4"/>
      <dgm:spPr/>
      <dgm:t>
        <a:bodyPr/>
        <a:lstStyle/>
        <a:p>
          <a:endParaRPr lang="es-EC"/>
        </a:p>
      </dgm:t>
    </dgm:pt>
    <dgm:pt modelId="{4C28DF79-65C4-4274-BA8D-412B16FA9436}" type="pres">
      <dgm:prSet presAssocID="{1332380A-7725-48FA-AA49-25A7CD333786}" presName="connTx" presStyleLbl="parChTrans1D2" presStyleIdx="0" presStyleCnt="4"/>
      <dgm:spPr/>
      <dgm:t>
        <a:bodyPr/>
        <a:lstStyle/>
        <a:p>
          <a:endParaRPr lang="es-EC"/>
        </a:p>
      </dgm:t>
    </dgm:pt>
    <dgm:pt modelId="{6D542F13-D388-478E-A9C8-18AB18418046}" type="pres">
      <dgm:prSet presAssocID="{244AC099-8548-4C33-9809-029A47AB8DCD}" presName="root2" presStyleCnt="0"/>
      <dgm:spPr/>
    </dgm:pt>
    <dgm:pt modelId="{C41C7EAA-C042-470A-99F1-C04A83175349}" type="pres">
      <dgm:prSet presAssocID="{244AC099-8548-4C33-9809-029A47AB8DCD}" presName="LevelTwoTextNode" presStyleLbl="node2" presStyleIdx="0" presStyleCnt="4">
        <dgm:presLayoutVars>
          <dgm:chPref val="3"/>
        </dgm:presLayoutVars>
      </dgm:prSet>
      <dgm:spPr/>
      <dgm:t>
        <a:bodyPr/>
        <a:lstStyle/>
        <a:p>
          <a:endParaRPr lang="es-EC"/>
        </a:p>
      </dgm:t>
    </dgm:pt>
    <dgm:pt modelId="{0FE9F185-2AC4-46B2-BBCE-C90703F59790}" type="pres">
      <dgm:prSet presAssocID="{244AC099-8548-4C33-9809-029A47AB8DCD}" presName="level3hierChild" presStyleCnt="0"/>
      <dgm:spPr/>
    </dgm:pt>
    <dgm:pt modelId="{7F7C449A-3001-4AD7-90E2-48A38C09B060}" type="pres">
      <dgm:prSet presAssocID="{605B8AEF-B8B3-407B-A6FE-518F842096B7}" presName="conn2-1" presStyleLbl="parChTrans1D3" presStyleIdx="0" presStyleCnt="8"/>
      <dgm:spPr/>
      <dgm:t>
        <a:bodyPr/>
        <a:lstStyle/>
        <a:p>
          <a:endParaRPr lang="es-EC"/>
        </a:p>
      </dgm:t>
    </dgm:pt>
    <dgm:pt modelId="{9F0C086E-B2C5-43D7-912B-ACC70E298802}" type="pres">
      <dgm:prSet presAssocID="{605B8AEF-B8B3-407B-A6FE-518F842096B7}" presName="connTx" presStyleLbl="parChTrans1D3" presStyleIdx="0" presStyleCnt="8"/>
      <dgm:spPr/>
      <dgm:t>
        <a:bodyPr/>
        <a:lstStyle/>
        <a:p>
          <a:endParaRPr lang="es-EC"/>
        </a:p>
      </dgm:t>
    </dgm:pt>
    <dgm:pt modelId="{1D22016F-FA5E-4554-B78E-95857DC64E8D}" type="pres">
      <dgm:prSet presAssocID="{8B19901E-7E7F-4ABC-AE7A-B1AC4507C0DB}" presName="root2" presStyleCnt="0"/>
      <dgm:spPr/>
    </dgm:pt>
    <dgm:pt modelId="{CD0872F8-3858-4082-BB27-C3E2990F23B9}" type="pres">
      <dgm:prSet presAssocID="{8B19901E-7E7F-4ABC-AE7A-B1AC4507C0DB}" presName="LevelTwoTextNode" presStyleLbl="node3" presStyleIdx="0" presStyleCnt="8">
        <dgm:presLayoutVars>
          <dgm:chPref val="3"/>
        </dgm:presLayoutVars>
      </dgm:prSet>
      <dgm:spPr/>
      <dgm:t>
        <a:bodyPr/>
        <a:lstStyle/>
        <a:p>
          <a:endParaRPr lang="es-EC"/>
        </a:p>
      </dgm:t>
    </dgm:pt>
    <dgm:pt modelId="{D642E67D-6E6C-4592-BDB5-2457775F2BA7}" type="pres">
      <dgm:prSet presAssocID="{8B19901E-7E7F-4ABC-AE7A-B1AC4507C0DB}" presName="level3hierChild" presStyleCnt="0"/>
      <dgm:spPr/>
    </dgm:pt>
    <dgm:pt modelId="{BD8DB604-AB08-4F55-9E08-DE6BD9AAAD4F}" type="pres">
      <dgm:prSet presAssocID="{D59C1F2A-7200-44A4-BEED-2DC90B222654}" presName="conn2-1" presStyleLbl="parChTrans1D4" presStyleIdx="0" presStyleCnt="8"/>
      <dgm:spPr/>
      <dgm:t>
        <a:bodyPr/>
        <a:lstStyle/>
        <a:p>
          <a:endParaRPr lang="es-EC"/>
        </a:p>
      </dgm:t>
    </dgm:pt>
    <dgm:pt modelId="{7A0FF11A-D09F-409B-9484-DC4310A4DD68}" type="pres">
      <dgm:prSet presAssocID="{D59C1F2A-7200-44A4-BEED-2DC90B222654}" presName="connTx" presStyleLbl="parChTrans1D4" presStyleIdx="0" presStyleCnt="8"/>
      <dgm:spPr/>
      <dgm:t>
        <a:bodyPr/>
        <a:lstStyle/>
        <a:p>
          <a:endParaRPr lang="es-EC"/>
        </a:p>
      </dgm:t>
    </dgm:pt>
    <dgm:pt modelId="{FF621161-FD3F-4DAA-91F1-7D17CBCF1684}" type="pres">
      <dgm:prSet presAssocID="{7959187B-876A-4ADD-B562-8D5CE756D97F}" presName="root2" presStyleCnt="0"/>
      <dgm:spPr/>
    </dgm:pt>
    <dgm:pt modelId="{EFC94F9E-69B9-40D9-8227-E361D389AD8E}" type="pres">
      <dgm:prSet presAssocID="{7959187B-876A-4ADD-B562-8D5CE756D97F}" presName="LevelTwoTextNode" presStyleLbl="node4" presStyleIdx="0" presStyleCnt="8">
        <dgm:presLayoutVars>
          <dgm:chPref val="3"/>
        </dgm:presLayoutVars>
      </dgm:prSet>
      <dgm:spPr/>
      <dgm:t>
        <a:bodyPr/>
        <a:lstStyle/>
        <a:p>
          <a:endParaRPr lang="es-EC"/>
        </a:p>
      </dgm:t>
    </dgm:pt>
    <dgm:pt modelId="{0D802E57-BA9D-4F31-AD18-E580B44A60D9}" type="pres">
      <dgm:prSet presAssocID="{7959187B-876A-4ADD-B562-8D5CE756D97F}" presName="level3hierChild" presStyleCnt="0"/>
      <dgm:spPr/>
    </dgm:pt>
    <dgm:pt modelId="{DDBCED14-3350-4E82-BEEB-8E5A0E8D5068}" type="pres">
      <dgm:prSet presAssocID="{4ADFEC34-3B5C-47A2-89E2-07E2D93EB153}" presName="conn2-1" presStyleLbl="parChTrans1D3" presStyleIdx="1" presStyleCnt="8"/>
      <dgm:spPr/>
      <dgm:t>
        <a:bodyPr/>
        <a:lstStyle/>
        <a:p>
          <a:endParaRPr lang="es-EC"/>
        </a:p>
      </dgm:t>
    </dgm:pt>
    <dgm:pt modelId="{268640C0-8E2C-4FC9-BF5B-DC29ECFF4723}" type="pres">
      <dgm:prSet presAssocID="{4ADFEC34-3B5C-47A2-89E2-07E2D93EB153}" presName="connTx" presStyleLbl="parChTrans1D3" presStyleIdx="1" presStyleCnt="8"/>
      <dgm:spPr/>
      <dgm:t>
        <a:bodyPr/>
        <a:lstStyle/>
        <a:p>
          <a:endParaRPr lang="es-EC"/>
        </a:p>
      </dgm:t>
    </dgm:pt>
    <dgm:pt modelId="{0FE8F693-F719-4BFE-86E1-12875EB4691E}" type="pres">
      <dgm:prSet presAssocID="{1760907A-0120-4EE2-850D-81DEE3006881}" presName="root2" presStyleCnt="0"/>
      <dgm:spPr/>
    </dgm:pt>
    <dgm:pt modelId="{9313A42F-B788-4E3E-9C69-59DB14525DA9}" type="pres">
      <dgm:prSet presAssocID="{1760907A-0120-4EE2-850D-81DEE3006881}" presName="LevelTwoTextNode" presStyleLbl="node3" presStyleIdx="1" presStyleCnt="8">
        <dgm:presLayoutVars>
          <dgm:chPref val="3"/>
        </dgm:presLayoutVars>
      </dgm:prSet>
      <dgm:spPr/>
      <dgm:t>
        <a:bodyPr/>
        <a:lstStyle/>
        <a:p>
          <a:endParaRPr lang="es-EC"/>
        </a:p>
      </dgm:t>
    </dgm:pt>
    <dgm:pt modelId="{587F3F3E-0BB5-4F9D-8501-115E3A8FEFDE}" type="pres">
      <dgm:prSet presAssocID="{1760907A-0120-4EE2-850D-81DEE3006881}" presName="level3hierChild" presStyleCnt="0"/>
      <dgm:spPr/>
    </dgm:pt>
    <dgm:pt modelId="{4E64ABB4-FB2C-4BC3-B5A1-F18ABBFF8B1F}" type="pres">
      <dgm:prSet presAssocID="{3089999C-CCE0-4D1D-81BE-367376C5D264}" presName="conn2-1" presStyleLbl="parChTrans1D4" presStyleIdx="1" presStyleCnt="8"/>
      <dgm:spPr/>
      <dgm:t>
        <a:bodyPr/>
        <a:lstStyle/>
        <a:p>
          <a:endParaRPr lang="es-EC"/>
        </a:p>
      </dgm:t>
    </dgm:pt>
    <dgm:pt modelId="{944F3AFA-ED48-4AA2-8869-42A7C45A41E3}" type="pres">
      <dgm:prSet presAssocID="{3089999C-CCE0-4D1D-81BE-367376C5D264}" presName="connTx" presStyleLbl="parChTrans1D4" presStyleIdx="1" presStyleCnt="8"/>
      <dgm:spPr/>
      <dgm:t>
        <a:bodyPr/>
        <a:lstStyle/>
        <a:p>
          <a:endParaRPr lang="es-EC"/>
        </a:p>
      </dgm:t>
    </dgm:pt>
    <dgm:pt modelId="{2C883F83-D20E-4A4B-8428-EB598C1E0AD4}" type="pres">
      <dgm:prSet presAssocID="{FD6B25A0-8266-45BC-B780-461DC2531498}" presName="root2" presStyleCnt="0"/>
      <dgm:spPr/>
    </dgm:pt>
    <dgm:pt modelId="{256B2541-B8B6-4BC7-AD1D-4EA90C030AFC}" type="pres">
      <dgm:prSet presAssocID="{FD6B25A0-8266-45BC-B780-461DC2531498}" presName="LevelTwoTextNode" presStyleLbl="node4" presStyleIdx="1" presStyleCnt="8">
        <dgm:presLayoutVars>
          <dgm:chPref val="3"/>
        </dgm:presLayoutVars>
      </dgm:prSet>
      <dgm:spPr/>
      <dgm:t>
        <a:bodyPr/>
        <a:lstStyle/>
        <a:p>
          <a:endParaRPr lang="es-EC"/>
        </a:p>
      </dgm:t>
    </dgm:pt>
    <dgm:pt modelId="{AE7C6EDB-8144-40D8-8D7A-1B642111D606}" type="pres">
      <dgm:prSet presAssocID="{FD6B25A0-8266-45BC-B780-461DC2531498}" presName="level3hierChild" presStyleCnt="0"/>
      <dgm:spPr/>
    </dgm:pt>
    <dgm:pt modelId="{43ECFA68-1F19-4F81-AA98-600801890544}" type="pres">
      <dgm:prSet presAssocID="{E052B595-E9DA-4853-9080-6946D5C99AC6}" presName="conn2-1" presStyleLbl="parChTrans1D2" presStyleIdx="1" presStyleCnt="4"/>
      <dgm:spPr/>
      <dgm:t>
        <a:bodyPr/>
        <a:lstStyle/>
        <a:p>
          <a:endParaRPr lang="es-EC"/>
        </a:p>
      </dgm:t>
    </dgm:pt>
    <dgm:pt modelId="{4C7889D5-D16B-4C7E-8660-9022B5546A1B}" type="pres">
      <dgm:prSet presAssocID="{E052B595-E9DA-4853-9080-6946D5C99AC6}" presName="connTx" presStyleLbl="parChTrans1D2" presStyleIdx="1" presStyleCnt="4"/>
      <dgm:spPr/>
      <dgm:t>
        <a:bodyPr/>
        <a:lstStyle/>
        <a:p>
          <a:endParaRPr lang="es-EC"/>
        </a:p>
      </dgm:t>
    </dgm:pt>
    <dgm:pt modelId="{A3913E1E-7F3C-4E29-8C0C-1D3512717121}" type="pres">
      <dgm:prSet presAssocID="{834E1E08-73CE-4523-B7F9-8DCE3D5BE6CC}" presName="root2" presStyleCnt="0"/>
      <dgm:spPr/>
    </dgm:pt>
    <dgm:pt modelId="{EA80E5FE-BEC8-455A-9F86-1178FCF4D3CA}" type="pres">
      <dgm:prSet presAssocID="{834E1E08-73CE-4523-B7F9-8DCE3D5BE6CC}" presName="LevelTwoTextNode" presStyleLbl="node2" presStyleIdx="1" presStyleCnt="4">
        <dgm:presLayoutVars>
          <dgm:chPref val="3"/>
        </dgm:presLayoutVars>
      </dgm:prSet>
      <dgm:spPr/>
      <dgm:t>
        <a:bodyPr/>
        <a:lstStyle/>
        <a:p>
          <a:endParaRPr lang="es-EC"/>
        </a:p>
      </dgm:t>
    </dgm:pt>
    <dgm:pt modelId="{F0832085-4751-4A79-BD4D-7A020B79C60B}" type="pres">
      <dgm:prSet presAssocID="{834E1E08-73CE-4523-B7F9-8DCE3D5BE6CC}" presName="level3hierChild" presStyleCnt="0"/>
      <dgm:spPr/>
    </dgm:pt>
    <dgm:pt modelId="{302E31FA-C418-4F8A-9031-7B052C5FFB2E}" type="pres">
      <dgm:prSet presAssocID="{53FEE41B-785A-408B-B505-5405CC565A1D}" presName="conn2-1" presStyleLbl="parChTrans1D3" presStyleIdx="2" presStyleCnt="8"/>
      <dgm:spPr/>
      <dgm:t>
        <a:bodyPr/>
        <a:lstStyle/>
        <a:p>
          <a:endParaRPr lang="es-EC"/>
        </a:p>
      </dgm:t>
    </dgm:pt>
    <dgm:pt modelId="{3B66AE97-A272-46FC-97FE-D530789596C0}" type="pres">
      <dgm:prSet presAssocID="{53FEE41B-785A-408B-B505-5405CC565A1D}" presName="connTx" presStyleLbl="parChTrans1D3" presStyleIdx="2" presStyleCnt="8"/>
      <dgm:spPr/>
      <dgm:t>
        <a:bodyPr/>
        <a:lstStyle/>
        <a:p>
          <a:endParaRPr lang="es-EC"/>
        </a:p>
      </dgm:t>
    </dgm:pt>
    <dgm:pt modelId="{52F6BC24-4AFC-4416-AD53-D7CCCEB3B975}" type="pres">
      <dgm:prSet presAssocID="{3AAF0857-60E1-4F3A-9C92-9C55F8336ED7}" presName="root2" presStyleCnt="0"/>
      <dgm:spPr/>
    </dgm:pt>
    <dgm:pt modelId="{F34F95F5-84F7-40DC-87E8-EA19E84FD572}" type="pres">
      <dgm:prSet presAssocID="{3AAF0857-60E1-4F3A-9C92-9C55F8336ED7}" presName="LevelTwoTextNode" presStyleLbl="node3" presStyleIdx="2" presStyleCnt="8">
        <dgm:presLayoutVars>
          <dgm:chPref val="3"/>
        </dgm:presLayoutVars>
      </dgm:prSet>
      <dgm:spPr/>
      <dgm:t>
        <a:bodyPr/>
        <a:lstStyle/>
        <a:p>
          <a:endParaRPr lang="es-EC"/>
        </a:p>
      </dgm:t>
    </dgm:pt>
    <dgm:pt modelId="{4B18D6F6-9E11-46FF-A7A0-623F48DFF670}" type="pres">
      <dgm:prSet presAssocID="{3AAF0857-60E1-4F3A-9C92-9C55F8336ED7}" presName="level3hierChild" presStyleCnt="0"/>
      <dgm:spPr/>
    </dgm:pt>
    <dgm:pt modelId="{C36875F9-8297-4FBC-AFFF-4FAAE5B06004}" type="pres">
      <dgm:prSet presAssocID="{08BD1EE9-A918-4639-A982-CCEA92839303}" presName="conn2-1" presStyleLbl="parChTrans1D4" presStyleIdx="2" presStyleCnt="8"/>
      <dgm:spPr/>
      <dgm:t>
        <a:bodyPr/>
        <a:lstStyle/>
        <a:p>
          <a:endParaRPr lang="es-EC"/>
        </a:p>
      </dgm:t>
    </dgm:pt>
    <dgm:pt modelId="{8702FD09-B1D6-4092-8530-690F9F0A5F7F}" type="pres">
      <dgm:prSet presAssocID="{08BD1EE9-A918-4639-A982-CCEA92839303}" presName="connTx" presStyleLbl="parChTrans1D4" presStyleIdx="2" presStyleCnt="8"/>
      <dgm:spPr/>
      <dgm:t>
        <a:bodyPr/>
        <a:lstStyle/>
        <a:p>
          <a:endParaRPr lang="es-EC"/>
        </a:p>
      </dgm:t>
    </dgm:pt>
    <dgm:pt modelId="{55C03935-B4D3-4AC6-A7E7-6FF37184A39B}" type="pres">
      <dgm:prSet presAssocID="{BB1A8FBE-7157-4700-8F52-81438C0F2EAC}" presName="root2" presStyleCnt="0"/>
      <dgm:spPr/>
    </dgm:pt>
    <dgm:pt modelId="{C7F28EB7-64A8-4E75-8CC4-04F7D60A28CF}" type="pres">
      <dgm:prSet presAssocID="{BB1A8FBE-7157-4700-8F52-81438C0F2EAC}" presName="LevelTwoTextNode" presStyleLbl="node4" presStyleIdx="2" presStyleCnt="8">
        <dgm:presLayoutVars>
          <dgm:chPref val="3"/>
        </dgm:presLayoutVars>
      </dgm:prSet>
      <dgm:spPr/>
      <dgm:t>
        <a:bodyPr/>
        <a:lstStyle/>
        <a:p>
          <a:endParaRPr lang="es-EC"/>
        </a:p>
      </dgm:t>
    </dgm:pt>
    <dgm:pt modelId="{5AC44939-A3E3-41B0-B2B9-9064EF7FF209}" type="pres">
      <dgm:prSet presAssocID="{BB1A8FBE-7157-4700-8F52-81438C0F2EAC}" presName="level3hierChild" presStyleCnt="0"/>
      <dgm:spPr/>
    </dgm:pt>
    <dgm:pt modelId="{B9B127CD-B572-407D-9A7B-9E781E794DF3}" type="pres">
      <dgm:prSet presAssocID="{13CAD364-50F6-4E4A-A7ED-AAECDFF45309}" presName="conn2-1" presStyleLbl="parChTrans1D3" presStyleIdx="3" presStyleCnt="8"/>
      <dgm:spPr/>
      <dgm:t>
        <a:bodyPr/>
        <a:lstStyle/>
        <a:p>
          <a:endParaRPr lang="es-EC"/>
        </a:p>
      </dgm:t>
    </dgm:pt>
    <dgm:pt modelId="{65EA6EC0-C7D8-47AC-8BBB-90034A414D4A}" type="pres">
      <dgm:prSet presAssocID="{13CAD364-50F6-4E4A-A7ED-AAECDFF45309}" presName="connTx" presStyleLbl="parChTrans1D3" presStyleIdx="3" presStyleCnt="8"/>
      <dgm:spPr/>
      <dgm:t>
        <a:bodyPr/>
        <a:lstStyle/>
        <a:p>
          <a:endParaRPr lang="es-EC"/>
        </a:p>
      </dgm:t>
    </dgm:pt>
    <dgm:pt modelId="{E817DFAA-187A-4366-9962-EDA2B2C06B60}" type="pres">
      <dgm:prSet presAssocID="{60818A5B-1FD3-4604-B7B7-55334643F93F}" presName="root2" presStyleCnt="0"/>
      <dgm:spPr/>
    </dgm:pt>
    <dgm:pt modelId="{2A224D7D-DD98-48F7-9824-FC0CAC642E9B}" type="pres">
      <dgm:prSet presAssocID="{60818A5B-1FD3-4604-B7B7-55334643F93F}" presName="LevelTwoTextNode" presStyleLbl="node3" presStyleIdx="3" presStyleCnt="8">
        <dgm:presLayoutVars>
          <dgm:chPref val="3"/>
        </dgm:presLayoutVars>
      </dgm:prSet>
      <dgm:spPr/>
      <dgm:t>
        <a:bodyPr/>
        <a:lstStyle/>
        <a:p>
          <a:endParaRPr lang="es-EC"/>
        </a:p>
      </dgm:t>
    </dgm:pt>
    <dgm:pt modelId="{52488548-10D1-4919-9864-FC2C85751829}" type="pres">
      <dgm:prSet presAssocID="{60818A5B-1FD3-4604-B7B7-55334643F93F}" presName="level3hierChild" presStyleCnt="0"/>
      <dgm:spPr/>
    </dgm:pt>
    <dgm:pt modelId="{C60B020B-D64B-4411-9D22-6247792BE5F3}" type="pres">
      <dgm:prSet presAssocID="{EB6EC4C7-4263-4F31-9C19-DC333069BC6D}" presName="conn2-1" presStyleLbl="parChTrans1D4" presStyleIdx="3" presStyleCnt="8"/>
      <dgm:spPr/>
      <dgm:t>
        <a:bodyPr/>
        <a:lstStyle/>
        <a:p>
          <a:endParaRPr lang="es-EC"/>
        </a:p>
      </dgm:t>
    </dgm:pt>
    <dgm:pt modelId="{B158E275-440F-4E7C-8C4C-158EA4B5826F}" type="pres">
      <dgm:prSet presAssocID="{EB6EC4C7-4263-4F31-9C19-DC333069BC6D}" presName="connTx" presStyleLbl="parChTrans1D4" presStyleIdx="3" presStyleCnt="8"/>
      <dgm:spPr/>
      <dgm:t>
        <a:bodyPr/>
        <a:lstStyle/>
        <a:p>
          <a:endParaRPr lang="es-EC"/>
        </a:p>
      </dgm:t>
    </dgm:pt>
    <dgm:pt modelId="{20F64003-89F4-4F22-9935-7C42045E54D6}" type="pres">
      <dgm:prSet presAssocID="{FF3DBC90-A42C-407E-99BB-693EC5706EC9}" presName="root2" presStyleCnt="0"/>
      <dgm:spPr/>
    </dgm:pt>
    <dgm:pt modelId="{AD32DAE6-1EE3-4E25-95D7-78AF12128522}" type="pres">
      <dgm:prSet presAssocID="{FF3DBC90-A42C-407E-99BB-693EC5706EC9}" presName="LevelTwoTextNode" presStyleLbl="node4" presStyleIdx="3" presStyleCnt="8">
        <dgm:presLayoutVars>
          <dgm:chPref val="3"/>
        </dgm:presLayoutVars>
      </dgm:prSet>
      <dgm:spPr/>
      <dgm:t>
        <a:bodyPr/>
        <a:lstStyle/>
        <a:p>
          <a:endParaRPr lang="es-EC"/>
        </a:p>
      </dgm:t>
    </dgm:pt>
    <dgm:pt modelId="{8B9EDC99-D38E-4E1E-ABE8-5FDFFF67D6D1}" type="pres">
      <dgm:prSet presAssocID="{FF3DBC90-A42C-407E-99BB-693EC5706EC9}" presName="level3hierChild" presStyleCnt="0"/>
      <dgm:spPr/>
    </dgm:pt>
    <dgm:pt modelId="{0B5314B3-F1FA-4131-93FA-A85EB2D04F64}" type="pres">
      <dgm:prSet presAssocID="{ADADABD0-0966-4755-9B93-C16379CBFE0A}" presName="conn2-1" presStyleLbl="parChTrans1D2" presStyleIdx="2" presStyleCnt="4"/>
      <dgm:spPr/>
      <dgm:t>
        <a:bodyPr/>
        <a:lstStyle/>
        <a:p>
          <a:endParaRPr lang="es-EC"/>
        </a:p>
      </dgm:t>
    </dgm:pt>
    <dgm:pt modelId="{F563A21B-D1FC-42BC-902E-516EBE53A0BC}" type="pres">
      <dgm:prSet presAssocID="{ADADABD0-0966-4755-9B93-C16379CBFE0A}" presName="connTx" presStyleLbl="parChTrans1D2" presStyleIdx="2" presStyleCnt="4"/>
      <dgm:spPr/>
      <dgm:t>
        <a:bodyPr/>
        <a:lstStyle/>
        <a:p>
          <a:endParaRPr lang="es-EC"/>
        </a:p>
      </dgm:t>
    </dgm:pt>
    <dgm:pt modelId="{544DD1B6-F393-4417-8876-EDB598DBE4A7}" type="pres">
      <dgm:prSet presAssocID="{C2A6B6F9-1DF4-4233-A69A-B9DF73D3B622}" presName="root2" presStyleCnt="0"/>
      <dgm:spPr/>
    </dgm:pt>
    <dgm:pt modelId="{8D0A5B37-A686-4FBC-8A38-4D9E53B8D57C}" type="pres">
      <dgm:prSet presAssocID="{C2A6B6F9-1DF4-4233-A69A-B9DF73D3B622}" presName="LevelTwoTextNode" presStyleLbl="node2" presStyleIdx="2" presStyleCnt="4">
        <dgm:presLayoutVars>
          <dgm:chPref val="3"/>
        </dgm:presLayoutVars>
      </dgm:prSet>
      <dgm:spPr/>
      <dgm:t>
        <a:bodyPr/>
        <a:lstStyle/>
        <a:p>
          <a:endParaRPr lang="es-EC"/>
        </a:p>
      </dgm:t>
    </dgm:pt>
    <dgm:pt modelId="{50583712-3EAC-4EE3-9460-2415337F5270}" type="pres">
      <dgm:prSet presAssocID="{C2A6B6F9-1DF4-4233-A69A-B9DF73D3B622}" presName="level3hierChild" presStyleCnt="0"/>
      <dgm:spPr/>
    </dgm:pt>
    <dgm:pt modelId="{FA45C9FF-A9E4-446E-9BC7-EE29D2B57478}" type="pres">
      <dgm:prSet presAssocID="{9EF9E23B-F338-4620-9203-B0EADAF85DFC}" presName="conn2-1" presStyleLbl="parChTrans1D3" presStyleIdx="4" presStyleCnt="8"/>
      <dgm:spPr/>
      <dgm:t>
        <a:bodyPr/>
        <a:lstStyle/>
        <a:p>
          <a:endParaRPr lang="es-EC"/>
        </a:p>
      </dgm:t>
    </dgm:pt>
    <dgm:pt modelId="{94DBB106-1AD9-4C94-AB19-92A7DA5FA56E}" type="pres">
      <dgm:prSet presAssocID="{9EF9E23B-F338-4620-9203-B0EADAF85DFC}" presName="connTx" presStyleLbl="parChTrans1D3" presStyleIdx="4" presStyleCnt="8"/>
      <dgm:spPr/>
      <dgm:t>
        <a:bodyPr/>
        <a:lstStyle/>
        <a:p>
          <a:endParaRPr lang="es-EC"/>
        </a:p>
      </dgm:t>
    </dgm:pt>
    <dgm:pt modelId="{9B369914-D5C0-463D-BF86-A8F83436DAF8}" type="pres">
      <dgm:prSet presAssocID="{480AFF76-BE85-40DD-9E18-4DBF91B226EB}" presName="root2" presStyleCnt="0"/>
      <dgm:spPr/>
    </dgm:pt>
    <dgm:pt modelId="{EDB02529-99D4-4589-88C2-EA70F7DC8331}" type="pres">
      <dgm:prSet presAssocID="{480AFF76-BE85-40DD-9E18-4DBF91B226EB}" presName="LevelTwoTextNode" presStyleLbl="node3" presStyleIdx="4" presStyleCnt="8">
        <dgm:presLayoutVars>
          <dgm:chPref val="3"/>
        </dgm:presLayoutVars>
      </dgm:prSet>
      <dgm:spPr/>
      <dgm:t>
        <a:bodyPr/>
        <a:lstStyle/>
        <a:p>
          <a:endParaRPr lang="es-EC"/>
        </a:p>
      </dgm:t>
    </dgm:pt>
    <dgm:pt modelId="{6F01C6A5-84D7-4EA5-8864-D77A06207088}" type="pres">
      <dgm:prSet presAssocID="{480AFF76-BE85-40DD-9E18-4DBF91B226EB}" presName="level3hierChild" presStyleCnt="0"/>
      <dgm:spPr/>
    </dgm:pt>
    <dgm:pt modelId="{4A55C847-EF04-45C7-9F7B-866548E5F8BC}" type="pres">
      <dgm:prSet presAssocID="{0D823C59-3EAE-429D-8100-3E86EFCCD76C}" presName="conn2-1" presStyleLbl="parChTrans1D4" presStyleIdx="4" presStyleCnt="8"/>
      <dgm:spPr/>
      <dgm:t>
        <a:bodyPr/>
        <a:lstStyle/>
        <a:p>
          <a:endParaRPr lang="es-EC"/>
        </a:p>
      </dgm:t>
    </dgm:pt>
    <dgm:pt modelId="{67E7207D-9921-455A-9C1C-3E18921166D4}" type="pres">
      <dgm:prSet presAssocID="{0D823C59-3EAE-429D-8100-3E86EFCCD76C}" presName="connTx" presStyleLbl="parChTrans1D4" presStyleIdx="4" presStyleCnt="8"/>
      <dgm:spPr/>
      <dgm:t>
        <a:bodyPr/>
        <a:lstStyle/>
        <a:p>
          <a:endParaRPr lang="es-EC"/>
        </a:p>
      </dgm:t>
    </dgm:pt>
    <dgm:pt modelId="{FEEB2FBC-E500-4B91-8C6E-85599948D84D}" type="pres">
      <dgm:prSet presAssocID="{5136EC20-2A5D-4CE9-BE39-944ADB341146}" presName="root2" presStyleCnt="0"/>
      <dgm:spPr/>
    </dgm:pt>
    <dgm:pt modelId="{F8B1E755-9EF5-4735-A3EA-0370470CCB5D}" type="pres">
      <dgm:prSet presAssocID="{5136EC20-2A5D-4CE9-BE39-944ADB341146}" presName="LevelTwoTextNode" presStyleLbl="node4" presStyleIdx="4" presStyleCnt="8">
        <dgm:presLayoutVars>
          <dgm:chPref val="3"/>
        </dgm:presLayoutVars>
      </dgm:prSet>
      <dgm:spPr/>
      <dgm:t>
        <a:bodyPr/>
        <a:lstStyle/>
        <a:p>
          <a:endParaRPr lang="es-EC"/>
        </a:p>
      </dgm:t>
    </dgm:pt>
    <dgm:pt modelId="{0954B68E-EAA6-4292-97DE-328EF1852CD4}" type="pres">
      <dgm:prSet presAssocID="{5136EC20-2A5D-4CE9-BE39-944ADB341146}" presName="level3hierChild" presStyleCnt="0"/>
      <dgm:spPr/>
    </dgm:pt>
    <dgm:pt modelId="{7D2A7A81-C047-46C9-B5B4-1989D33FB008}" type="pres">
      <dgm:prSet presAssocID="{E1985B6A-DAEA-4D7E-BEEA-D4E67A24095E}" presName="conn2-1" presStyleLbl="parChTrans1D3" presStyleIdx="5" presStyleCnt="8"/>
      <dgm:spPr/>
      <dgm:t>
        <a:bodyPr/>
        <a:lstStyle/>
        <a:p>
          <a:endParaRPr lang="es-EC"/>
        </a:p>
      </dgm:t>
    </dgm:pt>
    <dgm:pt modelId="{634255EA-E52E-49D6-BA90-3D702EF427CA}" type="pres">
      <dgm:prSet presAssocID="{E1985B6A-DAEA-4D7E-BEEA-D4E67A24095E}" presName="connTx" presStyleLbl="parChTrans1D3" presStyleIdx="5" presStyleCnt="8"/>
      <dgm:spPr/>
      <dgm:t>
        <a:bodyPr/>
        <a:lstStyle/>
        <a:p>
          <a:endParaRPr lang="es-EC"/>
        </a:p>
      </dgm:t>
    </dgm:pt>
    <dgm:pt modelId="{56E8C0D8-9063-4CB6-9CA4-B8946C45B47B}" type="pres">
      <dgm:prSet presAssocID="{285EA67A-C5C9-4B52-95B0-7756A3FC90A4}" presName="root2" presStyleCnt="0"/>
      <dgm:spPr/>
    </dgm:pt>
    <dgm:pt modelId="{9BE76F3A-CBDB-458B-A505-CC2156BF2E95}" type="pres">
      <dgm:prSet presAssocID="{285EA67A-C5C9-4B52-95B0-7756A3FC90A4}" presName="LevelTwoTextNode" presStyleLbl="node3" presStyleIdx="5" presStyleCnt="8">
        <dgm:presLayoutVars>
          <dgm:chPref val="3"/>
        </dgm:presLayoutVars>
      </dgm:prSet>
      <dgm:spPr/>
      <dgm:t>
        <a:bodyPr/>
        <a:lstStyle/>
        <a:p>
          <a:endParaRPr lang="es-EC"/>
        </a:p>
      </dgm:t>
    </dgm:pt>
    <dgm:pt modelId="{585A9773-7004-4518-80E0-45F9878FA96D}" type="pres">
      <dgm:prSet presAssocID="{285EA67A-C5C9-4B52-95B0-7756A3FC90A4}" presName="level3hierChild" presStyleCnt="0"/>
      <dgm:spPr/>
    </dgm:pt>
    <dgm:pt modelId="{E50C161B-1534-40EC-9C91-AE4A4AF35F80}" type="pres">
      <dgm:prSet presAssocID="{0A72F136-9FDE-4A2E-9E09-F32562DEF120}" presName="conn2-1" presStyleLbl="parChTrans1D4" presStyleIdx="5" presStyleCnt="8"/>
      <dgm:spPr/>
      <dgm:t>
        <a:bodyPr/>
        <a:lstStyle/>
        <a:p>
          <a:endParaRPr lang="es-EC"/>
        </a:p>
      </dgm:t>
    </dgm:pt>
    <dgm:pt modelId="{6DC8F676-1EB5-4C34-AE18-280F7BB41C22}" type="pres">
      <dgm:prSet presAssocID="{0A72F136-9FDE-4A2E-9E09-F32562DEF120}" presName="connTx" presStyleLbl="parChTrans1D4" presStyleIdx="5" presStyleCnt="8"/>
      <dgm:spPr/>
      <dgm:t>
        <a:bodyPr/>
        <a:lstStyle/>
        <a:p>
          <a:endParaRPr lang="es-EC"/>
        </a:p>
      </dgm:t>
    </dgm:pt>
    <dgm:pt modelId="{97F8938E-D794-4182-9CAF-398550FBF117}" type="pres">
      <dgm:prSet presAssocID="{B340999D-DB69-46E0-890D-569127CEEBC5}" presName="root2" presStyleCnt="0"/>
      <dgm:spPr/>
    </dgm:pt>
    <dgm:pt modelId="{3921F3F3-4225-44FA-8557-1CF1F202A3A2}" type="pres">
      <dgm:prSet presAssocID="{B340999D-DB69-46E0-890D-569127CEEBC5}" presName="LevelTwoTextNode" presStyleLbl="node4" presStyleIdx="5" presStyleCnt="8">
        <dgm:presLayoutVars>
          <dgm:chPref val="3"/>
        </dgm:presLayoutVars>
      </dgm:prSet>
      <dgm:spPr/>
      <dgm:t>
        <a:bodyPr/>
        <a:lstStyle/>
        <a:p>
          <a:endParaRPr lang="es-EC"/>
        </a:p>
      </dgm:t>
    </dgm:pt>
    <dgm:pt modelId="{52F3624D-45FA-4CF0-8F34-CA7A76DA633B}" type="pres">
      <dgm:prSet presAssocID="{B340999D-DB69-46E0-890D-569127CEEBC5}" presName="level3hierChild" presStyleCnt="0"/>
      <dgm:spPr/>
    </dgm:pt>
    <dgm:pt modelId="{CC5E95D3-8132-4CEC-A115-0645A4211A45}" type="pres">
      <dgm:prSet presAssocID="{8223D3EA-9481-4720-855C-1DACA47E84F1}" presName="conn2-1" presStyleLbl="parChTrans1D2" presStyleIdx="3" presStyleCnt="4"/>
      <dgm:spPr/>
      <dgm:t>
        <a:bodyPr/>
        <a:lstStyle/>
        <a:p>
          <a:endParaRPr lang="es-EC"/>
        </a:p>
      </dgm:t>
    </dgm:pt>
    <dgm:pt modelId="{F808EF7E-BECB-416D-AEAC-2EC2114B94EF}" type="pres">
      <dgm:prSet presAssocID="{8223D3EA-9481-4720-855C-1DACA47E84F1}" presName="connTx" presStyleLbl="parChTrans1D2" presStyleIdx="3" presStyleCnt="4"/>
      <dgm:spPr/>
      <dgm:t>
        <a:bodyPr/>
        <a:lstStyle/>
        <a:p>
          <a:endParaRPr lang="es-EC"/>
        </a:p>
      </dgm:t>
    </dgm:pt>
    <dgm:pt modelId="{B5A63B80-4CA7-4B8A-BC4B-704A6F36CEF3}" type="pres">
      <dgm:prSet presAssocID="{53156A25-470E-4939-BA6A-0C7AE76E8AF0}" presName="root2" presStyleCnt="0"/>
      <dgm:spPr/>
    </dgm:pt>
    <dgm:pt modelId="{C398E544-5A9B-4D8E-ACC1-A162354EDC5E}" type="pres">
      <dgm:prSet presAssocID="{53156A25-470E-4939-BA6A-0C7AE76E8AF0}" presName="LevelTwoTextNode" presStyleLbl="node2" presStyleIdx="3" presStyleCnt="4" custScaleY="188027">
        <dgm:presLayoutVars>
          <dgm:chPref val="3"/>
        </dgm:presLayoutVars>
      </dgm:prSet>
      <dgm:spPr/>
      <dgm:t>
        <a:bodyPr/>
        <a:lstStyle/>
        <a:p>
          <a:endParaRPr lang="es-EC"/>
        </a:p>
      </dgm:t>
    </dgm:pt>
    <dgm:pt modelId="{0729701F-0443-4907-ADE3-EB79D9868CBD}" type="pres">
      <dgm:prSet presAssocID="{53156A25-470E-4939-BA6A-0C7AE76E8AF0}" presName="level3hierChild" presStyleCnt="0"/>
      <dgm:spPr/>
    </dgm:pt>
    <dgm:pt modelId="{9B9D5AC3-1E29-4A2A-A895-55BF2A6DDF1C}" type="pres">
      <dgm:prSet presAssocID="{FEAFB038-106B-4599-A072-584DE62AB23F}" presName="conn2-1" presStyleLbl="parChTrans1D3" presStyleIdx="6" presStyleCnt="8"/>
      <dgm:spPr/>
      <dgm:t>
        <a:bodyPr/>
        <a:lstStyle/>
        <a:p>
          <a:endParaRPr lang="es-EC"/>
        </a:p>
      </dgm:t>
    </dgm:pt>
    <dgm:pt modelId="{07052060-EFA1-4722-ADB8-7B817D9E95FC}" type="pres">
      <dgm:prSet presAssocID="{FEAFB038-106B-4599-A072-584DE62AB23F}" presName="connTx" presStyleLbl="parChTrans1D3" presStyleIdx="6" presStyleCnt="8"/>
      <dgm:spPr/>
      <dgm:t>
        <a:bodyPr/>
        <a:lstStyle/>
        <a:p>
          <a:endParaRPr lang="es-EC"/>
        </a:p>
      </dgm:t>
    </dgm:pt>
    <dgm:pt modelId="{71533F1A-1BCC-4831-B5ED-36958C620692}" type="pres">
      <dgm:prSet presAssocID="{59BBFB21-3F47-4FB6-AE5F-2CCC059262B2}" presName="root2" presStyleCnt="0"/>
      <dgm:spPr/>
    </dgm:pt>
    <dgm:pt modelId="{4FC41FE6-AC26-4A0A-90CB-468AF132894B}" type="pres">
      <dgm:prSet presAssocID="{59BBFB21-3F47-4FB6-AE5F-2CCC059262B2}" presName="LevelTwoTextNode" presStyleLbl="node3" presStyleIdx="6" presStyleCnt="8">
        <dgm:presLayoutVars>
          <dgm:chPref val="3"/>
        </dgm:presLayoutVars>
      </dgm:prSet>
      <dgm:spPr/>
      <dgm:t>
        <a:bodyPr/>
        <a:lstStyle/>
        <a:p>
          <a:endParaRPr lang="es-EC"/>
        </a:p>
      </dgm:t>
    </dgm:pt>
    <dgm:pt modelId="{2581A83C-10B4-435D-9501-BEB77BF6F597}" type="pres">
      <dgm:prSet presAssocID="{59BBFB21-3F47-4FB6-AE5F-2CCC059262B2}" presName="level3hierChild" presStyleCnt="0"/>
      <dgm:spPr/>
    </dgm:pt>
    <dgm:pt modelId="{76F197AE-7F03-44F7-8BAF-43CF929DD06D}" type="pres">
      <dgm:prSet presAssocID="{D55E7282-0A09-417B-9112-4019B3348102}" presName="conn2-1" presStyleLbl="parChTrans1D4" presStyleIdx="6" presStyleCnt="8"/>
      <dgm:spPr/>
      <dgm:t>
        <a:bodyPr/>
        <a:lstStyle/>
        <a:p>
          <a:endParaRPr lang="es-EC"/>
        </a:p>
      </dgm:t>
    </dgm:pt>
    <dgm:pt modelId="{6AE2CEC4-3A7E-4EB7-AB38-4466CE44BFD2}" type="pres">
      <dgm:prSet presAssocID="{D55E7282-0A09-417B-9112-4019B3348102}" presName="connTx" presStyleLbl="parChTrans1D4" presStyleIdx="6" presStyleCnt="8"/>
      <dgm:spPr/>
      <dgm:t>
        <a:bodyPr/>
        <a:lstStyle/>
        <a:p>
          <a:endParaRPr lang="es-EC"/>
        </a:p>
      </dgm:t>
    </dgm:pt>
    <dgm:pt modelId="{DAB76B49-B569-4ABD-9218-BB8857CAD034}" type="pres">
      <dgm:prSet presAssocID="{BABB1FD1-5F14-4D61-AAB9-364229169E12}" presName="root2" presStyleCnt="0"/>
      <dgm:spPr/>
    </dgm:pt>
    <dgm:pt modelId="{D4B7D5ED-AD9F-4F7A-8D8D-2A7A070202D8}" type="pres">
      <dgm:prSet presAssocID="{BABB1FD1-5F14-4D61-AAB9-364229169E12}" presName="LevelTwoTextNode" presStyleLbl="node4" presStyleIdx="6" presStyleCnt="8">
        <dgm:presLayoutVars>
          <dgm:chPref val="3"/>
        </dgm:presLayoutVars>
      </dgm:prSet>
      <dgm:spPr/>
      <dgm:t>
        <a:bodyPr/>
        <a:lstStyle/>
        <a:p>
          <a:endParaRPr lang="es-EC"/>
        </a:p>
      </dgm:t>
    </dgm:pt>
    <dgm:pt modelId="{FDEBD48A-7C73-41AB-959C-E855643F1DE4}" type="pres">
      <dgm:prSet presAssocID="{BABB1FD1-5F14-4D61-AAB9-364229169E12}" presName="level3hierChild" presStyleCnt="0"/>
      <dgm:spPr/>
    </dgm:pt>
    <dgm:pt modelId="{84ECDEDC-B4A2-4C14-AC80-CFBF31731B58}" type="pres">
      <dgm:prSet presAssocID="{360439DA-EFD4-40CB-B8F9-C5B70D608351}" presName="conn2-1" presStyleLbl="parChTrans1D3" presStyleIdx="7" presStyleCnt="8"/>
      <dgm:spPr/>
      <dgm:t>
        <a:bodyPr/>
        <a:lstStyle/>
        <a:p>
          <a:endParaRPr lang="es-EC"/>
        </a:p>
      </dgm:t>
    </dgm:pt>
    <dgm:pt modelId="{9AAA277B-905E-425D-84BE-AAC04A2799E4}" type="pres">
      <dgm:prSet presAssocID="{360439DA-EFD4-40CB-B8F9-C5B70D608351}" presName="connTx" presStyleLbl="parChTrans1D3" presStyleIdx="7" presStyleCnt="8"/>
      <dgm:spPr/>
      <dgm:t>
        <a:bodyPr/>
        <a:lstStyle/>
        <a:p>
          <a:endParaRPr lang="es-EC"/>
        </a:p>
      </dgm:t>
    </dgm:pt>
    <dgm:pt modelId="{61542D17-1D54-41CC-B45C-6F8666666F93}" type="pres">
      <dgm:prSet presAssocID="{1B5D1E9B-7F53-4854-8034-F224B6680FD4}" presName="root2" presStyleCnt="0"/>
      <dgm:spPr/>
    </dgm:pt>
    <dgm:pt modelId="{ED4CE53D-49F2-4B39-A26E-17C8D7177939}" type="pres">
      <dgm:prSet presAssocID="{1B5D1E9B-7F53-4854-8034-F224B6680FD4}" presName="LevelTwoTextNode" presStyleLbl="node3" presStyleIdx="7" presStyleCnt="8">
        <dgm:presLayoutVars>
          <dgm:chPref val="3"/>
        </dgm:presLayoutVars>
      </dgm:prSet>
      <dgm:spPr/>
      <dgm:t>
        <a:bodyPr/>
        <a:lstStyle/>
        <a:p>
          <a:endParaRPr lang="es-EC"/>
        </a:p>
      </dgm:t>
    </dgm:pt>
    <dgm:pt modelId="{F13980BE-C0FF-4830-BC41-278314F21CB4}" type="pres">
      <dgm:prSet presAssocID="{1B5D1E9B-7F53-4854-8034-F224B6680FD4}" presName="level3hierChild" presStyleCnt="0"/>
      <dgm:spPr/>
    </dgm:pt>
    <dgm:pt modelId="{E3E7EFDD-18DE-4F98-A02F-2ED0571BC038}" type="pres">
      <dgm:prSet presAssocID="{3A03CA82-796B-463D-9B91-47BEC2999D1F}" presName="conn2-1" presStyleLbl="parChTrans1D4" presStyleIdx="7" presStyleCnt="8"/>
      <dgm:spPr/>
      <dgm:t>
        <a:bodyPr/>
        <a:lstStyle/>
        <a:p>
          <a:endParaRPr lang="es-EC"/>
        </a:p>
      </dgm:t>
    </dgm:pt>
    <dgm:pt modelId="{92F1C888-190A-4CB8-AF97-77F897311527}" type="pres">
      <dgm:prSet presAssocID="{3A03CA82-796B-463D-9B91-47BEC2999D1F}" presName="connTx" presStyleLbl="parChTrans1D4" presStyleIdx="7" presStyleCnt="8"/>
      <dgm:spPr/>
      <dgm:t>
        <a:bodyPr/>
        <a:lstStyle/>
        <a:p>
          <a:endParaRPr lang="es-EC"/>
        </a:p>
      </dgm:t>
    </dgm:pt>
    <dgm:pt modelId="{F6BBB0F0-C0B9-4A5B-8D5E-EBB3B78D524B}" type="pres">
      <dgm:prSet presAssocID="{B204E2C7-39AA-48EB-ABC6-69E91F0268FD}" presName="root2" presStyleCnt="0"/>
      <dgm:spPr/>
    </dgm:pt>
    <dgm:pt modelId="{4815B6B7-3626-4D29-BD38-8438C9C83853}" type="pres">
      <dgm:prSet presAssocID="{B204E2C7-39AA-48EB-ABC6-69E91F0268FD}" presName="LevelTwoTextNode" presStyleLbl="node4" presStyleIdx="7" presStyleCnt="8">
        <dgm:presLayoutVars>
          <dgm:chPref val="3"/>
        </dgm:presLayoutVars>
      </dgm:prSet>
      <dgm:spPr/>
      <dgm:t>
        <a:bodyPr/>
        <a:lstStyle/>
        <a:p>
          <a:endParaRPr lang="es-EC"/>
        </a:p>
      </dgm:t>
    </dgm:pt>
    <dgm:pt modelId="{F6382999-B665-42F1-B7F3-11624D08E692}" type="pres">
      <dgm:prSet presAssocID="{B204E2C7-39AA-48EB-ABC6-69E91F0268FD}" presName="level3hierChild" presStyleCnt="0"/>
      <dgm:spPr/>
    </dgm:pt>
  </dgm:ptLst>
  <dgm:cxnLst>
    <dgm:cxn modelId="{32C86146-A09F-4AE8-B773-E1D1E7538BA7}" srcId="{DD612290-95F3-49F7-97DE-5939CF936646}" destId="{834E1E08-73CE-4523-B7F9-8DCE3D5BE6CC}" srcOrd="1" destOrd="0" parTransId="{E052B595-E9DA-4853-9080-6946D5C99AC6}" sibTransId="{05BE2E2F-5E46-48D4-87C8-B89448BEB927}"/>
    <dgm:cxn modelId="{DD289CD0-FFB0-4EC3-82D5-DD3077AF7E4E}" type="presOf" srcId="{4ADFEC34-3B5C-47A2-89E2-07E2D93EB153}" destId="{DDBCED14-3350-4E82-BEEB-8E5A0E8D5068}" srcOrd="0" destOrd="0" presId="urn:microsoft.com/office/officeart/2008/layout/HorizontalMultiLevelHierarchy"/>
    <dgm:cxn modelId="{09453106-B89A-4BC1-B5D8-041AE17F4D56}" srcId="{60818A5B-1FD3-4604-B7B7-55334643F93F}" destId="{FF3DBC90-A42C-407E-99BB-693EC5706EC9}" srcOrd="0" destOrd="0" parTransId="{EB6EC4C7-4263-4F31-9C19-DC333069BC6D}" sibTransId="{95AB27DD-7D80-477A-BDD8-2A864E21F083}"/>
    <dgm:cxn modelId="{9B5F6D2E-853B-4504-B9B5-68B1E3098A8A}" type="presOf" srcId="{53FEE41B-785A-408B-B505-5405CC565A1D}" destId="{3B66AE97-A272-46FC-97FE-D530789596C0}" srcOrd="1" destOrd="0" presId="urn:microsoft.com/office/officeart/2008/layout/HorizontalMultiLevelHierarchy"/>
    <dgm:cxn modelId="{2245CA2C-498A-46D1-96E8-F333A378FD24}" type="presOf" srcId="{E1985B6A-DAEA-4D7E-BEEA-D4E67A24095E}" destId="{634255EA-E52E-49D6-BA90-3D702EF427CA}" srcOrd="1" destOrd="0" presId="urn:microsoft.com/office/officeart/2008/layout/HorizontalMultiLevelHierarchy"/>
    <dgm:cxn modelId="{690FBFBA-1C3F-4B36-9009-BD739849D5E9}" type="presOf" srcId="{360439DA-EFD4-40CB-B8F9-C5B70D608351}" destId="{9AAA277B-905E-425D-84BE-AAC04A2799E4}" srcOrd="1" destOrd="0" presId="urn:microsoft.com/office/officeart/2008/layout/HorizontalMultiLevelHierarchy"/>
    <dgm:cxn modelId="{67630F0E-7A08-4415-A167-16CE82D00DF8}" type="presOf" srcId="{BB1A8FBE-7157-4700-8F52-81438C0F2EAC}" destId="{C7F28EB7-64A8-4E75-8CC4-04F7D60A28CF}" srcOrd="0" destOrd="0" presId="urn:microsoft.com/office/officeart/2008/layout/HorizontalMultiLevelHierarchy"/>
    <dgm:cxn modelId="{26E970D4-0CE8-4B08-88CD-A36060B758D5}" type="presOf" srcId="{59BBFB21-3F47-4FB6-AE5F-2CCC059262B2}" destId="{4FC41FE6-AC26-4A0A-90CB-468AF132894B}" srcOrd="0" destOrd="0" presId="urn:microsoft.com/office/officeart/2008/layout/HorizontalMultiLevelHierarchy"/>
    <dgm:cxn modelId="{A3740FBF-86A9-4D28-91C7-CF408C0851E8}" type="presOf" srcId="{1332380A-7725-48FA-AA49-25A7CD333786}" destId="{4C28DF79-65C4-4274-BA8D-412B16FA9436}" srcOrd="1" destOrd="0" presId="urn:microsoft.com/office/officeart/2008/layout/HorizontalMultiLevelHierarchy"/>
    <dgm:cxn modelId="{C33E5899-BF02-4387-91DD-A9639824C334}" type="presOf" srcId="{E052B595-E9DA-4853-9080-6946D5C99AC6}" destId="{4C7889D5-D16B-4C7E-8660-9022B5546A1B}" srcOrd="1" destOrd="0" presId="urn:microsoft.com/office/officeart/2008/layout/HorizontalMultiLevelHierarchy"/>
    <dgm:cxn modelId="{BC3B2161-C49B-433F-B024-395EE760CB6E}" type="presOf" srcId="{285EA67A-C5C9-4B52-95B0-7756A3FC90A4}" destId="{9BE76F3A-CBDB-458B-A505-CC2156BF2E95}" srcOrd="0" destOrd="0" presId="urn:microsoft.com/office/officeart/2008/layout/HorizontalMultiLevelHierarchy"/>
    <dgm:cxn modelId="{F02A8FF6-00FB-444B-9E54-C31CE6695170}" type="presOf" srcId="{3089999C-CCE0-4D1D-81BE-367376C5D264}" destId="{4E64ABB4-FB2C-4BC3-B5A1-F18ABBFF8B1F}" srcOrd="0" destOrd="0" presId="urn:microsoft.com/office/officeart/2008/layout/HorizontalMultiLevelHierarchy"/>
    <dgm:cxn modelId="{B56BA2F8-DA7B-435B-8797-94C65AE3BE4D}" srcId="{8B19901E-7E7F-4ABC-AE7A-B1AC4507C0DB}" destId="{7959187B-876A-4ADD-B562-8D5CE756D97F}" srcOrd="0" destOrd="0" parTransId="{D59C1F2A-7200-44A4-BEED-2DC90B222654}" sibTransId="{20A3BCB9-B8BE-4BD1-84C9-7EE63339C936}"/>
    <dgm:cxn modelId="{5BA92A7F-F071-4915-9064-6367996AE686}" type="presOf" srcId="{9EF9E23B-F338-4620-9203-B0EADAF85DFC}" destId="{94DBB106-1AD9-4C94-AB19-92A7DA5FA56E}" srcOrd="1" destOrd="0" presId="urn:microsoft.com/office/officeart/2008/layout/HorizontalMultiLevelHierarchy"/>
    <dgm:cxn modelId="{46D29000-0823-4461-8C44-B6FD4675D78C}" srcId="{834E1E08-73CE-4523-B7F9-8DCE3D5BE6CC}" destId="{60818A5B-1FD3-4604-B7B7-55334643F93F}" srcOrd="1" destOrd="0" parTransId="{13CAD364-50F6-4E4A-A7ED-AAECDFF45309}" sibTransId="{48CB68F1-4FAB-46C5-969D-6F998007F69F}"/>
    <dgm:cxn modelId="{7602BE0E-EEB1-4CFB-896A-DD120CA13554}" type="presOf" srcId="{B340999D-DB69-46E0-890D-569127CEEBC5}" destId="{3921F3F3-4225-44FA-8557-1CF1F202A3A2}" srcOrd="0" destOrd="0" presId="urn:microsoft.com/office/officeart/2008/layout/HorizontalMultiLevelHierarchy"/>
    <dgm:cxn modelId="{F8EA746F-7E99-4E9F-94E8-9544D1FC54D5}" srcId="{1B5D1E9B-7F53-4854-8034-F224B6680FD4}" destId="{B204E2C7-39AA-48EB-ABC6-69E91F0268FD}" srcOrd="0" destOrd="0" parTransId="{3A03CA82-796B-463D-9B91-47BEC2999D1F}" sibTransId="{00D4FBB4-4212-4582-BC18-688AD4012990}"/>
    <dgm:cxn modelId="{9309659A-8AC2-4C3D-94A7-380A24887083}" type="presOf" srcId="{EB6EC4C7-4263-4F31-9C19-DC333069BC6D}" destId="{C60B020B-D64B-4411-9D22-6247792BE5F3}" srcOrd="0" destOrd="0" presId="urn:microsoft.com/office/officeart/2008/layout/HorizontalMultiLevelHierarchy"/>
    <dgm:cxn modelId="{FC7B825E-E989-4CA3-B13B-97202A80D2F5}" type="presOf" srcId="{B204E2C7-39AA-48EB-ABC6-69E91F0268FD}" destId="{4815B6B7-3626-4D29-BD38-8438C9C83853}" srcOrd="0" destOrd="0" presId="urn:microsoft.com/office/officeart/2008/layout/HorizontalMultiLevelHierarchy"/>
    <dgm:cxn modelId="{6F0E99D3-1E51-4E9E-B758-C01D2BE28E3A}" type="presOf" srcId="{FD6B25A0-8266-45BC-B780-461DC2531498}" destId="{256B2541-B8B6-4BC7-AD1D-4EA90C030AFC}" srcOrd="0" destOrd="0" presId="urn:microsoft.com/office/officeart/2008/layout/HorizontalMultiLevelHierarchy"/>
    <dgm:cxn modelId="{A7B2B452-261F-4BC1-8682-9C0FD01E83C6}" type="presOf" srcId="{4ADFEC34-3B5C-47A2-89E2-07E2D93EB153}" destId="{268640C0-8E2C-4FC9-BF5B-DC29ECFF4723}" srcOrd="1" destOrd="0" presId="urn:microsoft.com/office/officeart/2008/layout/HorizontalMultiLevelHierarchy"/>
    <dgm:cxn modelId="{F7414D15-371C-4B4C-AD89-ED4564C4332B}" type="presOf" srcId="{244AC099-8548-4C33-9809-029A47AB8DCD}" destId="{C41C7EAA-C042-470A-99F1-C04A83175349}" srcOrd="0" destOrd="0" presId="urn:microsoft.com/office/officeart/2008/layout/HorizontalMultiLevelHierarchy"/>
    <dgm:cxn modelId="{CFB9E538-52B5-40E1-ACE9-9E85B006713F}" type="presOf" srcId="{3A03CA82-796B-463D-9B91-47BEC2999D1F}" destId="{92F1C888-190A-4CB8-AF97-77F897311527}" srcOrd="1" destOrd="0" presId="urn:microsoft.com/office/officeart/2008/layout/HorizontalMultiLevelHierarchy"/>
    <dgm:cxn modelId="{6AF26173-6AAC-4AF1-8B29-6EF348E85008}" srcId="{285EA67A-C5C9-4B52-95B0-7756A3FC90A4}" destId="{B340999D-DB69-46E0-890D-569127CEEBC5}" srcOrd="0" destOrd="0" parTransId="{0A72F136-9FDE-4A2E-9E09-F32562DEF120}" sibTransId="{C89940BF-36C7-4071-95D3-F21F4AE8A02A}"/>
    <dgm:cxn modelId="{64AD1CE8-BB5B-44D2-AF55-860B9A34302D}" type="presOf" srcId="{D55E7282-0A09-417B-9112-4019B3348102}" destId="{76F197AE-7F03-44F7-8BAF-43CF929DD06D}" srcOrd="0" destOrd="0" presId="urn:microsoft.com/office/officeart/2008/layout/HorizontalMultiLevelHierarchy"/>
    <dgm:cxn modelId="{61180B2F-5AEE-43CF-8E73-F3EDBE35C904}" type="presOf" srcId="{BABB1FD1-5F14-4D61-AAB9-364229169E12}" destId="{D4B7D5ED-AD9F-4F7A-8D8D-2A7A070202D8}" srcOrd="0" destOrd="0" presId="urn:microsoft.com/office/officeart/2008/layout/HorizontalMultiLevelHierarchy"/>
    <dgm:cxn modelId="{178862C6-2EA9-4779-A6AD-DEB842BBB8DE}" type="presOf" srcId="{8B19901E-7E7F-4ABC-AE7A-B1AC4507C0DB}" destId="{CD0872F8-3858-4082-BB27-C3E2990F23B9}" srcOrd="0" destOrd="0" presId="urn:microsoft.com/office/officeart/2008/layout/HorizontalMultiLevelHierarchy"/>
    <dgm:cxn modelId="{DE1BC134-B002-4ED3-A4E1-A18600496E1C}" type="presOf" srcId="{0D823C59-3EAE-429D-8100-3E86EFCCD76C}" destId="{4A55C847-EF04-45C7-9F7B-866548E5F8BC}" srcOrd="0" destOrd="0" presId="urn:microsoft.com/office/officeart/2008/layout/HorizontalMultiLevelHierarchy"/>
    <dgm:cxn modelId="{E4A2CAA0-D611-48F1-85E4-00A16F4CF04A}" type="presOf" srcId="{FF3DBC90-A42C-407E-99BB-693EC5706EC9}" destId="{AD32DAE6-1EE3-4E25-95D7-78AF12128522}" srcOrd="0" destOrd="0" presId="urn:microsoft.com/office/officeart/2008/layout/HorizontalMultiLevelHierarchy"/>
    <dgm:cxn modelId="{C3C040CD-5D1B-4062-8173-EB1371037354}" type="presOf" srcId="{53156A25-470E-4939-BA6A-0C7AE76E8AF0}" destId="{C398E544-5A9B-4D8E-ACC1-A162354EDC5E}" srcOrd="0" destOrd="0" presId="urn:microsoft.com/office/officeart/2008/layout/HorizontalMultiLevelHierarchy"/>
    <dgm:cxn modelId="{447CA2A8-A56C-4E85-B12E-9C6EA248B6C0}" srcId="{1760907A-0120-4EE2-850D-81DEE3006881}" destId="{FD6B25A0-8266-45BC-B780-461DC2531498}" srcOrd="0" destOrd="0" parTransId="{3089999C-CCE0-4D1D-81BE-367376C5D264}" sibTransId="{4ABC0565-AA36-49B4-BD35-6BBF4ECFB42E}"/>
    <dgm:cxn modelId="{82E1B164-2166-42D8-B659-A41ED56252D7}" type="presOf" srcId="{E052B595-E9DA-4853-9080-6946D5C99AC6}" destId="{43ECFA68-1F19-4F81-AA98-600801890544}" srcOrd="0" destOrd="0" presId="urn:microsoft.com/office/officeart/2008/layout/HorizontalMultiLevelHierarchy"/>
    <dgm:cxn modelId="{8BA159E4-AE3E-4361-8BB9-1CBE58A0C8C1}" type="presOf" srcId="{13CAD364-50F6-4E4A-A7ED-AAECDFF45309}" destId="{B9B127CD-B572-407D-9A7B-9E781E794DF3}" srcOrd="0" destOrd="0" presId="urn:microsoft.com/office/officeart/2008/layout/HorizontalMultiLevelHierarchy"/>
    <dgm:cxn modelId="{E1E96AD2-8A2B-4A1E-9E70-3FA588577254}" type="presOf" srcId="{605B8AEF-B8B3-407B-A6FE-518F842096B7}" destId="{9F0C086E-B2C5-43D7-912B-ACC70E298802}" srcOrd="1" destOrd="0" presId="urn:microsoft.com/office/officeart/2008/layout/HorizontalMultiLevelHierarchy"/>
    <dgm:cxn modelId="{BA10A239-330F-4E9B-9603-C007BBB7C471}" type="presOf" srcId="{FEAFB038-106B-4599-A072-584DE62AB23F}" destId="{9B9D5AC3-1E29-4A2A-A895-55BF2A6DDF1C}" srcOrd="0" destOrd="0" presId="urn:microsoft.com/office/officeart/2008/layout/HorizontalMultiLevelHierarchy"/>
    <dgm:cxn modelId="{AA0F4202-7FDF-4D72-A88A-97685206588F}" srcId="{C2A6B6F9-1DF4-4233-A69A-B9DF73D3B622}" destId="{285EA67A-C5C9-4B52-95B0-7756A3FC90A4}" srcOrd="1" destOrd="0" parTransId="{E1985B6A-DAEA-4D7E-BEEA-D4E67A24095E}" sibTransId="{C9ECECD5-EF84-47AE-8EFB-8682898FF553}"/>
    <dgm:cxn modelId="{78DDCBA3-2086-44B5-A116-7D9EFE123BD6}" srcId="{834E1E08-73CE-4523-B7F9-8DCE3D5BE6CC}" destId="{3AAF0857-60E1-4F3A-9C92-9C55F8336ED7}" srcOrd="0" destOrd="0" parTransId="{53FEE41B-785A-408B-B505-5405CC565A1D}" sibTransId="{E96B718E-9BF5-4604-882D-A17D4E5CA3AE}"/>
    <dgm:cxn modelId="{7245B964-955C-4F34-A4D7-97BE37CFA9EA}" type="presOf" srcId="{DD612290-95F3-49F7-97DE-5939CF936646}" destId="{1A63F1BA-5BB2-414B-BFB6-38FFE38DB5AB}" srcOrd="0" destOrd="0" presId="urn:microsoft.com/office/officeart/2008/layout/HorizontalMultiLevelHierarchy"/>
    <dgm:cxn modelId="{9F01F08E-DF15-4A84-8349-182F94925940}" srcId="{59BBFB21-3F47-4FB6-AE5F-2CCC059262B2}" destId="{BABB1FD1-5F14-4D61-AAB9-364229169E12}" srcOrd="0" destOrd="0" parTransId="{D55E7282-0A09-417B-9112-4019B3348102}" sibTransId="{D0A95DDD-DD0F-43C2-8C8E-64C0CD9F139A}"/>
    <dgm:cxn modelId="{6F9FAA88-B778-4EAF-BD7D-C0BB8928B936}" type="presOf" srcId="{E1985B6A-DAEA-4D7E-BEEA-D4E67A24095E}" destId="{7D2A7A81-C047-46C9-B5B4-1989D33FB008}" srcOrd="0" destOrd="0" presId="urn:microsoft.com/office/officeart/2008/layout/HorizontalMultiLevelHierarchy"/>
    <dgm:cxn modelId="{17876406-ECAF-4449-9F29-8A2CFCB2BF16}" srcId="{480AFF76-BE85-40DD-9E18-4DBF91B226EB}" destId="{5136EC20-2A5D-4CE9-BE39-944ADB341146}" srcOrd="0" destOrd="0" parTransId="{0D823C59-3EAE-429D-8100-3E86EFCCD76C}" sibTransId="{3130D0ED-3A0B-4CCC-AD8D-11FB0820C77D}"/>
    <dgm:cxn modelId="{74A2766F-D8A3-4C3A-A825-7959C4EF5483}" srcId="{244AC099-8548-4C33-9809-029A47AB8DCD}" destId="{1760907A-0120-4EE2-850D-81DEE3006881}" srcOrd="1" destOrd="0" parTransId="{4ADFEC34-3B5C-47A2-89E2-07E2D93EB153}" sibTransId="{735D7DF2-4A5D-4EAF-BEC2-EC21870973F4}"/>
    <dgm:cxn modelId="{302B0F2F-0530-433D-9D79-AF999F63FF46}" type="presOf" srcId="{8223D3EA-9481-4720-855C-1DACA47E84F1}" destId="{CC5E95D3-8132-4CEC-A115-0645A4211A45}" srcOrd="0" destOrd="0" presId="urn:microsoft.com/office/officeart/2008/layout/HorizontalMultiLevelHierarchy"/>
    <dgm:cxn modelId="{60CCE3E4-0D83-4DF0-BBBF-3F6BAAC29E6D}" srcId="{C2A6B6F9-1DF4-4233-A69A-B9DF73D3B622}" destId="{480AFF76-BE85-40DD-9E18-4DBF91B226EB}" srcOrd="0" destOrd="0" parTransId="{9EF9E23B-F338-4620-9203-B0EADAF85DFC}" sibTransId="{745E1D12-3F26-44E2-97AA-5BAF3DCD6242}"/>
    <dgm:cxn modelId="{B0B0E2FA-2117-4C42-8B85-D1CFB429CD52}" type="presOf" srcId="{D59C1F2A-7200-44A4-BEED-2DC90B222654}" destId="{7A0FF11A-D09F-409B-9484-DC4310A4DD68}" srcOrd="1" destOrd="0" presId="urn:microsoft.com/office/officeart/2008/layout/HorizontalMultiLevelHierarchy"/>
    <dgm:cxn modelId="{9E8802E0-D674-40FD-A801-A50CF85ADA61}" type="presOf" srcId="{5136EC20-2A5D-4CE9-BE39-944ADB341146}" destId="{F8B1E755-9EF5-4735-A3EA-0370470CCB5D}" srcOrd="0" destOrd="0" presId="urn:microsoft.com/office/officeart/2008/layout/HorizontalMultiLevelHierarchy"/>
    <dgm:cxn modelId="{044B9C8E-4181-4927-B6B4-AEA6C325A695}" type="presOf" srcId="{53FEE41B-785A-408B-B505-5405CC565A1D}" destId="{302E31FA-C418-4F8A-9031-7B052C5FFB2E}" srcOrd="0" destOrd="0" presId="urn:microsoft.com/office/officeart/2008/layout/HorizontalMultiLevelHierarchy"/>
    <dgm:cxn modelId="{4C71243C-8E33-4AFC-A0C8-0D640039ADE4}" type="presOf" srcId="{08BD1EE9-A918-4639-A982-CCEA92839303}" destId="{8702FD09-B1D6-4092-8530-690F9F0A5F7F}" srcOrd="1" destOrd="0" presId="urn:microsoft.com/office/officeart/2008/layout/HorizontalMultiLevelHierarchy"/>
    <dgm:cxn modelId="{466D10F4-06B6-4030-9BCD-594C055987F6}" type="presOf" srcId="{605B8AEF-B8B3-407B-A6FE-518F842096B7}" destId="{7F7C449A-3001-4AD7-90E2-48A38C09B060}" srcOrd="0" destOrd="0" presId="urn:microsoft.com/office/officeart/2008/layout/HorizontalMultiLevelHierarchy"/>
    <dgm:cxn modelId="{BBCDD876-3086-4D11-A8B2-67FBD19F9ACE}" type="presOf" srcId="{1760907A-0120-4EE2-850D-81DEE3006881}" destId="{9313A42F-B788-4E3E-9C69-59DB14525DA9}" srcOrd="0" destOrd="0" presId="urn:microsoft.com/office/officeart/2008/layout/HorizontalMultiLevelHierarchy"/>
    <dgm:cxn modelId="{2906209F-91DF-4BE1-AC99-3C1B75D8A52F}" type="presOf" srcId="{0A72F136-9FDE-4A2E-9E09-F32562DEF120}" destId="{6DC8F676-1EB5-4C34-AE18-280F7BB41C22}" srcOrd="1" destOrd="0" presId="urn:microsoft.com/office/officeart/2008/layout/HorizontalMultiLevelHierarchy"/>
    <dgm:cxn modelId="{799F113A-8433-48B0-8E80-90304CF185BD}" type="presOf" srcId="{834E1E08-73CE-4523-B7F9-8DCE3D5BE6CC}" destId="{EA80E5FE-BEC8-455A-9F86-1178FCF4D3CA}" srcOrd="0" destOrd="0" presId="urn:microsoft.com/office/officeart/2008/layout/HorizontalMultiLevelHierarchy"/>
    <dgm:cxn modelId="{3BBD9C5A-ADB4-4096-AB19-007F845470D8}" type="presOf" srcId="{08BD1EE9-A918-4639-A982-CCEA92839303}" destId="{C36875F9-8297-4FBC-AFFF-4FAAE5B06004}" srcOrd="0" destOrd="0" presId="urn:microsoft.com/office/officeart/2008/layout/HorizontalMultiLevelHierarchy"/>
    <dgm:cxn modelId="{82587DE8-28DD-4580-A6A9-3080A1D75DA2}" type="presOf" srcId="{C2A6B6F9-1DF4-4233-A69A-B9DF73D3B622}" destId="{8D0A5B37-A686-4FBC-8A38-4D9E53B8D57C}" srcOrd="0" destOrd="0" presId="urn:microsoft.com/office/officeart/2008/layout/HorizontalMultiLevelHierarchy"/>
    <dgm:cxn modelId="{F910AC5E-0914-4FB5-B882-AAE974D9CF33}" type="presOf" srcId="{0D823C59-3EAE-429D-8100-3E86EFCCD76C}" destId="{67E7207D-9921-455A-9C1C-3E18921166D4}" srcOrd="1" destOrd="0" presId="urn:microsoft.com/office/officeart/2008/layout/HorizontalMultiLevelHierarchy"/>
    <dgm:cxn modelId="{08239FD1-3FFD-48C4-87C3-16F4F69CF1B9}" type="presOf" srcId="{7959187B-876A-4ADD-B562-8D5CE756D97F}" destId="{EFC94F9E-69B9-40D9-8227-E361D389AD8E}" srcOrd="0" destOrd="0" presId="urn:microsoft.com/office/officeart/2008/layout/HorizontalMultiLevelHierarchy"/>
    <dgm:cxn modelId="{55C0DBAB-5BFB-4461-9325-F89C441D837A}" srcId="{244AC099-8548-4C33-9809-029A47AB8DCD}" destId="{8B19901E-7E7F-4ABC-AE7A-B1AC4507C0DB}" srcOrd="0" destOrd="0" parTransId="{605B8AEF-B8B3-407B-A6FE-518F842096B7}" sibTransId="{40075A1D-7AA3-4B92-A5A0-0E076F67B45D}"/>
    <dgm:cxn modelId="{F58B532F-9602-4CBB-861D-029B419FB8CF}" type="presOf" srcId="{9EF9E23B-F338-4620-9203-B0EADAF85DFC}" destId="{FA45C9FF-A9E4-446E-9BC7-EE29D2B57478}" srcOrd="0" destOrd="0" presId="urn:microsoft.com/office/officeart/2008/layout/HorizontalMultiLevelHierarchy"/>
    <dgm:cxn modelId="{10F881B7-1F82-41F1-B7F7-ED575219FD92}" type="presOf" srcId="{D55E7282-0A09-417B-9112-4019B3348102}" destId="{6AE2CEC4-3A7E-4EB7-AB38-4466CE44BFD2}" srcOrd="1" destOrd="0" presId="urn:microsoft.com/office/officeart/2008/layout/HorizontalMultiLevelHierarchy"/>
    <dgm:cxn modelId="{2D6B0CC4-4B80-41D5-AC36-240AC3C05A37}" type="presOf" srcId="{ADADABD0-0966-4755-9B93-C16379CBFE0A}" destId="{0B5314B3-F1FA-4131-93FA-A85EB2D04F64}" srcOrd="0" destOrd="0" presId="urn:microsoft.com/office/officeart/2008/layout/HorizontalMultiLevelHierarchy"/>
    <dgm:cxn modelId="{FB9E5DC5-BEF5-4677-BC44-1B09E60C32F5}" srcId="{53156A25-470E-4939-BA6A-0C7AE76E8AF0}" destId="{59BBFB21-3F47-4FB6-AE5F-2CCC059262B2}" srcOrd="0" destOrd="0" parTransId="{FEAFB038-106B-4599-A072-584DE62AB23F}" sibTransId="{ABFD5E58-2306-4BA6-A89A-D42307E7474B}"/>
    <dgm:cxn modelId="{0C1781D1-AA97-4126-933F-BB5E80A16830}" type="presOf" srcId="{D59C1F2A-7200-44A4-BEED-2DC90B222654}" destId="{BD8DB604-AB08-4F55-9E08-DE6BD9AAAD4F}" srcOrd="0" destOrd="0" presId="urn:microsoft.com/office/officeart/2008/layout/HorizontalMultiLevelHierarchy"/>
    <dgm:cxn modelId="{5BA3D51D-3AC8-4496-89B7-225C7360F97F}" srcId="{3AAF0857-60E1-4F3A-9C92-9C55F8336ED7}" destId="{BB1A8FBE-7157-4700-8F52-81438C0F2EAC}" srcOrd="0" destOrd="0" parTransId="{08BD1EE9-A918-4639-A982-CCEA92839303}" sibTransId="{57D84082-E3AA-4613-84E8-FB95511910F6}"/>
    <dgm:cxn modelId="{761C5C69-4988-451F-B154-56349F16A3C1}" type="presOf" srcId="{13CAD364-50F6-4E4A-A7ED-AAECDFF45309}" destId="{65EA6EC0-C7D8-47AC-8BBB-90034A414D4A}" srcOrd="1" destOrd="0" presId="urn:microsoft.com/office/officeart/2008/layout/HorizontalMultiLevelHierarchy"/>
    <dgm:cxn modelId="{833BDA80-0469-4A4D-8152-22548E85AC54}" type="presOf" srcId="{0A72F136-9FDE-4A2E-9E09-F32562DEF120}" destId="{E50C161B-1534-40EC-9C91-AE4A4AF35F80}" srcOrd="0" destOrd="0" presId="urn:microsoft.com/office/officeart/2008/layout/HorizontalMultiLevelHierarchy"/>
    <dgm:cxn modelId="{9D19AC6C-A291-4C8E-BEC8-316FBD8DEF9E}" type="presOf" srcId="{1B5D1E9B-7F53-4854-8034-F224B6680FD4}" destId="{ED4CE53D-49F2-4B39-A26E-17C8D7177939}" srcOrd="0" destOrd="0" presId="urn:microsoft.com/office/officeart/2008/layout/HorizontalMultiLevelHierarchy"/>
    <dgm:cxn modelId="{E394FDA6-92D4-4244-8FFB-C73755462A9F}" srcId="{2270E4C7-08F7-4941-BBD9-6DF382FFDE92}" destId="{DD612290-95F3-49F7-97DE-5939CF936646}" srcOrd="0" destOrd="0" parTransId="{BBBEED4E-C015-41DA-8BD9-E74231D5369D}" sibTransId="{0E5975DF-0184-4226-8657-E11CDBE53FBB}"/>
    <dgm:cxn modelId="{377A81C5-4813-4B87-B7E3-66C97CB8A56C}" srcId="{DD612290-95F3-49F7-97DE-5939CF936646}" destId="{244AC099-8548-4C33-9809-029A47AB8DCD}" srcOrd="0" destOrd="0" parTransId="{1332380A-7725-48FA-AA49-25A7CD333786}" sibTransId="{59ECC76C-E351-4183-BF2B-4CAF45C82389}"/>
    <dgm:cxn modelId="{BE68F4FA-66A9-4FFE-AB98-86C67605BE04}" type="presOf" srcId="{1332380A-7725-48FA-AA49-25A7CD333786}" destId="{B9D8F637-86E8-4446-9262-DBCF1FCE2DB8}" srcOrd="0" destOrd="0" presId="urn:microsoft.com/office/officeart/2008/layout/HorizontalMultiLevelHierarchy"/>
    <dgm:cxn modelId="{A15BAF33-11D1-4783-B058-18C0060E7D33}" type="presOf" srcId="{360439DA-EFD4-40CB-B8F9-C5B70D608351}" destId="{84ECDEDC-B4A2-4C14-AC80-CFBF31731B58}" srcOrd="0" destOrd="0" presId="urn:microsoft.com/office/officeart/2008/layout/HorizontalMultiLevelHierarchy"/>
    <dgm:cxn modelId="{A16024A1-C579-4D41-B193-4C545CBBEDC5}" type="presOf" srcId="{60818A5B-1FD3-4604-B7B7-55334643F93F}" destId="{2A224D7D-DD98-48F7-9824-FC0CAC642E9B}" srcOrd="0" destOrd="0" presId="urn:microsoft.com/office/officeart/2008/layout/HorizontalMultiLevelHierarchy"/>
    <dgm:cxn modelId="{C0DD53A6-171B-48BB-AEC9-384B6B2A97A5}" srcId="{DD612290-95F3-49F7-97DE-5939CF936646}" destId="{C2A6B6F9-1DF4-4233-A69A-B9DF73D3B622}" srcOrd="2" destOrd="0" parTransId="{ADADABD0-0966-4755-9B93-C16379CBFE0A}" sibTransId="{EDD80508-9DE7-4C69-8463-2F7C9E9E78BE}"/>
    <dgm:cxn modelId="{4DCD3DA9-B760-4128-B30D-BE29E765E32D}" type="presOf" srcId="{FEAFB038-106B-4599-A072-584DE62AB23F}" destId="{07052060-EFA1-4722-ADB8-7B817D9E95FC}" srcOrd="1" destOrd="0" presId="urn:microsoft.com/office/officeart/2008/layout/HorizontalMultiLevelHierarchy"/>
    <dgm:cxn modelId="{27C08870-6C00-4783-A186-4C5A0CF28DCE}" type="presOf" srcId="{3089999C-CCE0-4D1D-81BE-367376C5D264}" destId="{944F3AFA-ED48-4AA2-8869-42A7C45A41E3}" srcOrd="1" destOrd="0" presId="urn:microsoft.com/office/officeart/2008/layout/HorizontalMultiLevelHierarchy"/>
    <dgm:cxn modelId="{7FE43C13-3CCF-4900-8F18-F821D6404E5D}" type="presOf" srcId="{2270E4C7-08F7-4941-BBD9-6DF382FFDE92}" destId="{30B07666-72BA-448A-A959-FF507832D37D}" srcOrd="0" destOrd="0" presId="urn:microsoft.com/office/officeart/2008/layout/HorizontalMultiLevelHierarchy"/>
    <dgm:cxn modelId="{13FEA4C6-4E8B-4EC3-BAF2-D3DEDD3E0900}" type="presOf" srcId="{EB6EC4C7-4263-4F31-9C19-DC333069BC6D}" destId="{B158E275-440F-4E7C-8C4C-158EA4B5826F}" srcOrd="1" destOrd="0" presId="urn:microsoft.com/office/officeart/2008/layout/HorizontalMultiLevelHierarchy"/>
    <dgm:cxn modelId="{FA80E1CB-2AF1-44F2-8F7C-4D7E9A8ECCFB}" type="presOf" srcId="{8223D3EA-9481-4720-855C-1DACA47E84F1}" destId="{F808EF7E-BECB-416D-AEAC-2EC2114B94EF}" srcOrd="1" destOrd="0" presId="urn:microsoft.com/office/officeart/2008/layout/HorizontalMultiLevelHierarchy"/>
    <dgm:cxn modelId="{2892DEC5-807A-4722-BBE7-D48976FDFDCC}" type="presOf" srcId="{3AAF0857-60E1-4F3A-9C92-9C55F8336ED7}" destId="{F34F95F5-84F7-40DC-87E8-EA19E84FD572}" srcOrd="0" destOrd="0" presId="urn:microsoft.com/office/officeart/2008/layout/HorizontalMultiLevelHierarchy"/>
    <dgm:cxn modelId="{AE602D51-DCE4-4A18-B199-0D96873F7D7C}" type="presOf" srcId="{480AFF76-BE85-40DD-9E18-4DBF91B226EB}" destId="{EDB02529-99D4-4589-88C2-EA70F7DC8331}" srcOrd="0" destOrd="0" presId="urn:microsoft.com/office/officeart/2008/layout/HorizontalMultiLevelHierarchy"/>
    <dgm:cxn modelId="{D9C69E60-FBB0-4F26-8107-925768677246}" srcId="{53156A25-470E-4939-BA6A-0C7AE76E8AF0}" destId="{1B5D1E9B-7F53-4854-8034-F224B6680FD4}" srcOrd="1" destOrd="0" parTransId="{360439DA-EFD4-40CB-B8F9-C5B70D608351}" sibTransId="{65C3EAC5-62CD-4CD0-AD98-1731C3E9E105}"/>
    <dgm:cxn modelId="{1509D6F7-DDFA-4127-A7E5-807E8C52CDE9}" type="presOf" srcId="{ADADABD0-0966-4755-9B93-C16379CBFE0A}" destId="{F563A21B-D1FC-42BC-902E-516EBE53A0BC}" srcOrd="1" destOrd="0" presId="urn:microsoft.com/office/officeart/2008/layout/HorizontalMultiLevelHierarchy"/>
    <dgm:cxn modelId="{9366968F-C8C4-4EB1-9DAD-DD6D196813D1}" type="presOf" srcId="{3A03CA82-796B-463D-9B91-47BEC2999D1F}" destId="{E3E7EFDD-18DE-4F98-A02F-2ED0571BC038}" srcOrd="0" destOrd="0" presId="urn:microsoft.com/office/officeart/2008/layout/HorizontalMultiLevelHierarchy"/>
    <dgm:cxn modelId="{93816901-A232-4A2E-9AC5-4136E25F3669}" srcId="{DD612290-95F3-49F7-97DE-5939CF936646}" destId="{53156A25-470E-4939-BA6A-0C7AE76E8AF0}" srcOrd="3" destOrd="0" parTransId="{8223D3EA-9481-4720-855C-1DACA47E84F1}" sibTransId="{02ABE2A7-54B8-4AF5-A633-E747FF83B58E}"/>
    <dgm:cxn modelId="{A55EE230-02C1-42BF-BC86-E3FEF11C1E99}" type="presParOf" srcId="{30B07666-72BA-448A-A959-FF507832D37D}" destId="{2C5E1AAD-F924-4742-91F3-239D4DB768A3}" srcOrd="0" destOrd="0" presId="urn:microsoft.com/office/officeart/2008/layout/HorizontalMultiLevelHierarchy"/>
    <dgm:cxn modelId="{74AFB42C-94C7-4AFD-B114-9E631A47C716}" type="presParOf" srcId="{2C5E1AAD-F924-4742-91F3-239D4DB768A3}" destId="{1A63F1BA-5BB2-414B-BFB6-38FFE38DB5AB}" srcOrd="0" destOrd="0" presId="urn:microsoft.com/office/officeart/2008/layout/HorizontalMultiLevelHierarchy"/>
    <dgm:cxn modelId="{ABDF13B8-F058-4094-8CD7-3FC7053FFF61}" type="presParOf" srcId="{2C5E1AAD-F924-4742-91F3-239D4DB768A3}" destId="{8FC38AAD-A572-4201-BB76-E1FD6FEE6B84}" srcOrd="1" destOrd="0" presId="urn:microsoft.com/office/officeart/2008/layout/HorizontalMultiLevelHierarchy"/>
    <dgm:cxn modelId="{554E2D97-6BBF-438C-99F5-6E9A19A9BBA7}" type="presParOf" srcId="{8FC38AAD-A572-4201-BB76-E1FD6FEE6B84}" destId="{B9D8F637-86E8-4446-9262-DBCF1FCE2DB8}" srcOrd="0" destOrd="0" presId="urn:microsoft.com/office/officeart/2008/layout/HorizontalMultiLevelHierarchy"/>
    <dgm:cxn modelId="{6C123BD1-9A9B-465C-A28A-CC9E4DF1BB4B}" type="presParOf" srcId="{B9D8F637-86E8-4446-9262-DBCF1FCE2DB8}" destId="{4C28DF79-65C4-4274-BA8D-412B16FA9436}" srcOrd="0" destOrd="0" presId="urn:microsoft.com/office/officeart/2008/layout/HorizontalMultiLevelHierarchy"/>
    <dgm:cxn modelId="{D5BFECA7-66E6-4168-8C25-8EEFF088F513}" type="presParOf" srcId="{8FC38AAD-A572-4201-BB76-E1FD6FEE6B84}" destId="{6D542F13-D388-478E-A9C8-18AB18418046}" srcOrd="1" destOrd="0" presId="urn:microsoft.com/office/officeart/2008/layout/HorizontalMultiLevelHierarchy"/>
    <dgm:cxn modelId="{DC345CC5-142D-4929-8396-1C6B4161D5DA}" type="presParOf" srcId="{6D542F13-D388-478E-A9C8-18AB18418046}" destId="{C41C7EAA-C042-470A-99F1-C04A83175349}" srcOrd="0" destOrd="0" presId="urn:microsoft.com/office/officeart/2008/layout/HorizontalMultiLevelHierarchy"/>
    <dgm:cxn modelId="{3149B533-333A-4C33-AB9C-126DFCAEBF3C}" type="presParOf" srcId="{6D542F13-D388-478E-A9C8-18AB18418046}" destId="{0FE9F185-2AC4-46B2-BBCE-C90703F59790}" srcOrd="1" destOrd="0" presId="urn:microsoft.com/office/officeart/2008/layout/HorizontalMultiLevelHierarchy"/>
    <dgm:cxn modelId="{6279C7FC-715C-4389-8577-4BE4E3117301}" type="presParOf" srcId="{0FE9F185-2AC4-46B2-BBCE-C90703F59790}" destId="{7F7C449A-3001-4AD7-90E2-48A38C09B060}" srcOrd="0" destOrd="0" presId="urn:microsoft.com/office/officeart/2008/layout/HorizontalMultiLevelHierarchy"/>
    <dgm:cxn modelId="{1D6CD0B3-A9D3-4B6F-A615-EC5B32CC215A}" type="presParOf" srcId="{7F7C449A-3001-4AD7-90E2-48A38C09B060}" destId="{9F0C086E-B2C5-43D7-912B-ACC70E298802}" srcOrd="0" destOrd="0" presId="urn:microsoft.com/office/officeart/2008/layout/HorizontalMultiLevelHierarchy"/>
    <dgm:cxn modelId="{AB9C1C95-A97B-4F2B-AB31-5C4F2154C1DD}" type="presParOf" srcId="{0FE9F185-2AC4-46B2-BBCE-C90703F59790}" destId="{1D22016F-FA5E-4554-B78E-95857DC64E8D}" srcOrd="1" destOrd="0" presId="urn:microsoft.com/office/officeart/2008/layout/HorizontalMultiLevelHierarchy"/>
    <dgm:cxn modelId="{456517FB-B74F-42CE-A82B-700295E1ABEC}" type="presParOf" srcId="{1D22016F-FA5E-4554-B78E-95857DC64E8D}" destId="{CD0872F8-3858-4082-BB27-C3E2990F23B9}" srcOrd="0" destOrd="0" presId="urn:microsoft.com/office/officeart/2008/layout/HorizontalMultiLevelHierarchy"/>
    <dgm:cxn modelId="{455B6947-117A-4F36-8018-6FA55BC30D72}" type="presParOf" srcId="{1D22016F-FA5E-4554-B78E-95857DC64E8D}" destId="{D642E67D-6E6C-4592-BDB5-2457775F2BA7}" srcOrd="1" destOrd="0" presId="urn:microsoft.com/office/officeart/2008/layout/HorizontalMultiLevelHierarchy"/>
    <dgm:cxn modelId="{F4EBA7C2-7BD1-40E7-915B-41E38D9D0E51}" type="presParOf" srcId="{D642E67D-6E6C-4592-BDB5-2457775F2BA7}" destId="{BD8DB604-AB08-4F55-9E08-DE6BD9AAAD4F}" srcOrd="0" destOrd="0" presId="urn:microsoft.com/office/officeart/2008/layout/HorizontalMultiLevelHierarchy"/>
    <dgm:cxn modelId="{9B91CBD1-8874-46C7-830B-4D9C0592E05D}" type="presParOf" srcId="{BD8DB604-AB08-4F55-9E08-DE6BD9AAAD4F}" destId="{7A0FF11A-D09F-409B-9484-DC4310A4DD68}" srcOrd="0" destOrd="0" presId="urn:microsoft.com/office/officeart/2008/layout/HorizontalMultiLevelHierarchy"/>
    <dgm:cxn modelId="{5A71245F-53A4-461B-99EA-EB94CBC650A2}" type="presParOf" srcId="{D642E67D-6E6C-4592-BDB5-2457775F2BA7}" destId="{FF621161-FD3F-4DAA-91F1-7D17CBCF1684}" srcOrd="1" destOrd="0" presId="urn:microsoft.com/office/officeart/2008/layout/HorizontalMultiLevelHierarchy"/>
    <dgm:cxn modelId="{EC4C3923-F9C2-4F8F-B125-A118F16AA4EA}" type="presParOf" srcId="{FF621161-FD3F-4DAA-91F1-7D17CBCF1684}" destId="{EFC94F9E-69B9-40D9-8227-E361D389AD8E}" srcOrd="0" destOrd="0" presId="urn:microsoft.com/office/officeart/2008/layout/HorizontalMultiLevelHierarchy"/>
    <dgm:cxn modelId="{C698D81F-3EB3-4065-8E46-78B86D99D7B8}" type="presParOf" srcId="{FF621161-FD3F-4DAA-91F1-7D17CBCF1684}" destId="{0D802E57-BA9D-4F31-AD18-E580B44A60D9}" srcOrd="1" destOrd="0" presId="urn:microsoft.com/office/officeart/2008/layout/HorizontalMultiLevelHierarchy"/>
    <dgm:cxn modelId="{D9560975-6FE5-455B-9A62-6B8961D1B87D}" type="presParOf" srcId="{0FE9F185-2AC4-46B2-BBCE-C90703F59790}" destId="{DDBCED14-3350-4E82-BEEB-8E5A0E8D5068}" srcOrd="2" destOrd="0" presId="urn:microsoft.com/office/officeart/2008/layout/HorizontalMultiLevelHierarchy"/>
    <dgm:cxn modelId="{3514F968-FE38-4A94-B15B-8C5511426357}" type="presParOf" srcId="{DDBCED14-3350-4E82-BEEB-8E5A0E8D5068}" destId="{268640C0-8E2C-4FC9-BF5B-DC29ECFF4723}" srcOrd="0" destOrd="0" presId="urn:microsoft.com/office/officeart/2008/layout/HorizontalMultiLevelHierarchy"/>
    <dgm:cxn modelId="{BE0F4D66-8706-4412-B8EA-7F0AB50B4FB6}" type="presParOf" srcId="{0FE9F185-2AC4-46B2-BBCE-C90703F59790}" destId="{0FE8F693-F719-4BFE-86E1-12875EB4691E}" srcOrd="3" destOrd="0" presId="urn:microsoft.com/office/officeart/2008/layout/HorizontalMultiLevelHierarchy"/>
    <dgm:cxn modelId="{149D3DC8-80D8-41BE-8440-004D41CB9DB5}" type="presParOf" srcId="{0FE8F693-F719-4BFE-86E1-12875EB4691E}" destId="{9313A42F-B788-4E3E-9C69-59DB14525DA9}" srcOrd="0" destOrd="0" presId="urn:microsoft.com/office/officeart/2008/layout/HorizontalMultiLevelHierarchy"/>
    <dgm:cxn modelId="{BF55E497-03D7-405A-A4B0-53299F812C05}" type="presParOf" srcId="{0FE8F693-F719-4BFE-86E1-12875EB4691E}" destId="{587F3F3E-0BB5-4F9D-8501-115E3A8FEFDE}" srcOrd="1" destOrd="0" presId="urn:microsoft.com/office/officeart/2008/layout/HorizontalMultiLevelHierarchy"/>
    <dgm:cxn modelId="{9EBC95D9-A34D-41B7-A3E8-1BB7B02EFFF6}" type="presParOf" srcId="{587F3F3E-0BB5-4F9D-8501-115E3A8FEFDE}" destId="{4E64ABB4-FB2C-4BC3-B5A1-F18ABBFF8B1F}" srcOrd="0" destOrd="0" presId="urn:microsoft.com/office/officeart/2008/layout/HorizontalMultiLevelHierarchy"/>
    <dgm:cxn modelId="{BF394BF3-15D9-4B46-A179-47B1ECA78F41}" type="presParOf" srcId="{4E64ABB4-FB2C-4BC3-B5A1-F18ABBFF8B1F}" destId="{944F3AFA-ED48-4AA2-8869-42A7C45A41E3}" srcOrd="0" destOrd="0" presId="urn:microsoft.com/office/officeart/2008/layout/HorizontalMultiLevelHierarchy"/>
    <dgm:cxn modelId="{48B16B08-722C-430D-8BB5-049218774A05}" type="presParOf" srcId="{587F3F3E-0BB5-4F9D-8501-115E3A8FEFDE}" destId="{2C883F83-D20E-4A4B-8428-EB598C1E0AD4}" srcOrd="1" destOrd="0" presId="urn:microsoft.com/office/officeart/2008/layout/HorizontalMultiLevelHierarchy"/>
    <dgm:cxn modelId="{CFEDD057-8894-489B-93CB-A68A80EA7CEE}" type="presParOf" srcId="{2C883F83-D20E-4A4B-8428-EB598C1E0AD4}" destId="{256B2541-B8B6-4BC7-AD1D-4EA90C030AFC}" srcOrd="0" destOrd="0" presId="urn:microsoft.com/office/officeart/2008/layout/HorizontalMultiLevelHierarchy"/>
    <dgm:cxn modelId="{DA265EC7-8381-4F69-8EA0-26DB5384C1AF}" type="presParOf" srcId="{2C883F83-D20E-4A4B-8428-EB598C1E0AD4}" destId="{AE7C6EDB-8144-40D8-8D7A-1B642111D606}" srcOrd="1" destOrd="0" presId="urn:microsoft.com/office/officeart/2008/layout/HorizontalMultiLevelHierarchy"/>
    <dgm:cxn modelId="{4AFF1150-2403-4B39-AB16-956010868DCD}" type="presParOf" srcId="{8FC38AAD-A572-4201-BB76-E1FD6FEE6B84}" destId="{43ECFA68-1F19-4F81-AA98-600801890544}" srcOrd="2" destOrd="0" presId="urn:microsoft.com/office/officeart/2008/layout/HorizontalMultiLevelHierarchy"/>
    <dgm:cxn modelId="{1995BCB4-06F5-4639-ACD3-DA70EA41637D}" type="presParOf" srcId="{43ECFA68-1F19-4F81-AA98-600801890544}" destId="{4C7889D5-D16B-4C7E-8660-9022B5546A1B}" srcOrd="0" destOrd="0" presId="urn:microsoft.com/office/officeart/2008/layout/HorizontalMultiLevelHierarchy"/>
    <dgm:cxn modelId="{7FDBADFF-B2AC-474F-A394-D73C15D791DA}" type="presParOf" srcId="{8FC38AAD-A572-4201-BB76-E1FD6FEE6B84}" destId="{A3913E1E-7F3C-4E29-8C0C-1D3512717121}" srcOrd="3" destOrd="0" presId="urn:microsoft.com/office/officeart/2008/layout/HorizontalMultiLevelHierarchy"/>
    <dgm:cxn modelId="{46BC7009-9413-4558-B22A-C903CFCC71AB}" type="presParOf" srcId="{A3913E1E-7F3C-4E29-8C0C-1D3512717121}" destId="{EA80E5FE-BEC8-455A-9F86-1178FCF4D3CA}" srcOrd="0" destOrd="0" presId="urn:microsoft.com/office/officeart/2008/layout/HorizontalMultiLevelHierarchy"/>
    <dgm:cxn modelId="{6275BA79-E07E-4615-B650-C960EA21A4F7}" type="presParOf" srcId="{A3913E1E-7F3C-4E29-8C0C-1D3512717121}" destId="{F0832085-4751-4A79-BD4D-7A020B79C60B}" srcOrd="1" destOrd="0" presId="urn:microsoft.com/office/officeart/2008/layout/HorizontalMultiLevelHierarchy"/>
    <dgm:cxn modelId="{498BDA49-522D-4761-AB0D-A6F53F76B47E}" type="presParOf" srcId="{F0832085-4751-4A79-BD4D-7A020B79C60B}" destId="{302E31FA-C418-4F8A-9031-7B052C5FFB2E}" srcOrd="0" destOrd="0" presId="urn:microsoft.com/office/officeart/2008/layout/HorizontalMultiLevelHierarchy"/>
    <dgm:cxn modelId="{B071D553-0080-4D97-9CCC-0E8A7D79B182}" type="presParOf" srcId="{302E31FA-C418-4F8A-9031-7B052C5FFB2E}" destId="{3B66AE97-A272-46FC-97FE-D530789596C0}" srcOrd="0" destOrd="0" presId="urn:microsoft.com/office/officeart/2008/layout/HorizontalMultiLevelHierarchy"/>
    <dgm:cxn modelId="{E829B0E1-A54F-4811-A23A-DF68CFCE694A}" type="presParOf" srcId="{F0832085-4751-4A79-BD4D-7A020B79C60B}" destId="{52F6BC24-4AFC-4416-AD53-D7CCCEB3B975}" srcOrd="1" destOrd="0" presId="urn:microsoft.com/office/officeart/2008/layout/HorizontalMultiLevelHierarchy"/>
    <dgm:cxn modelId="{6169D7FC-6646-448A-95BD-A6DD99F9D104}" type="presParOf" srcId="{52F6BC24-4AFC-4416-AD53-D7CCCEB3B975}" destId="{F34F95F5-84F7-40DC-87E8-EA19E84FD572}" srcOrd="0" destOrd="0" presId="urn:microsoft.com/office/officeart/2008/layout/HorizontalMultiLevelHierarchy"/>
    <dgm:cxn modelId="{C11BAE07-4FC7-4212-9197-E4F4063FEE27}" type="presParOf" srcId="{52F6BC24-4AFC-4416-AD53-D7CCCEB3B975}" destId="{4B18D6F6-9E11-46FF-A7A0-623F48DFF670}" srcOrd="1" destOrd="0" presId="urn:microsoft.com/office/officeart/2008/layout/HorizontalMultiLevelHierarchy"/>
    <dgm:cxn modelId="{982B01A8-2FF5-4D56-9629-8BAE6FA77960}" type="presParOf" srcId="{4B18D6F6-9E11-46FF-A7A0-623F48DFF670}" destId="{C36875F9-8297-4FBC-AFFF-4FAAE5B06004}" srcOrd="0" destOrd="0" presId="urn:microsoft.com/office/officeart/2008/layout/HorizontalMultiLevelHierarchy"/>
    <dgm:cxn modelId="{BD3AA9A1-33A8-4B5C-B753-DB0DDFEE5E4A}" type="presParOf" srcId="{C36875F9-8297-4FBC-AFFF-4FAAE5B06004}" destId="{8702FD09-B1D6-4092-8530-690F9F0A5F7F}" srcOrd="0" destOrd="0" presId="urn:microsoft.com/office/officeart/2008/layout/HorizontalMultiLevelHierarchy"/>
    <dgm:cxn modelId="{A3C8FF3D-DA13-4550-928A-58E3C2FF9B8F}" type="presParOf" srcId="{4B18D6F6-9E11-46FF-A7A0-623F48DFF670}" destId="{55C03935-B4D3-4AC6-A7E7-6FF37184A39B}" srcOrd="1" destOrd="0" presId="urn:microsoft.com/office/officeart/2008/layout/HorizontalMultiLevelHierarchy"/>
    <dgm:cxn modelId="{4E6534DD-A524-4DDB-ADDE-DD9FDC813785}" type="presParOf" srcId="{55C03935-B4D3-4AC6-A7E7-6FF37184A39B}" destId="{C7F28EB7-64A8-4E75-8CC4-04F7D60A28CF}" srcOrd="0" destOrd="0" presId="urn:microsoft.com/office/officeart/2008/layout/HorizontalMultiLevelHierarchy"/>
    <dgm:cxn modelId="{2ECEA0C6-3921-4FAB-A6BA-11C6A319CB62}" type="presParOf" srcId="{55C03935-B4D3-4AC6-A7E7-6FF37184A39B}" destId="{5AC44939-A3E3-41B0-B2B9-9064EF7FF209}" srcOrd="1" destOrd="0" presId="urn:microsoft.com/office/officeart/2008/layout/HorizontalMultiLevelHierarchy"/>
    <dgm:cxn modelId="{1C3906E4-1E3E-481C-A1A7-21C8E247CBD4}" type="presParOf" srcId="{F0832085-4751-4A79-BD4D-7A020B79C60B}" destId="{B9B127CD-B572-407D-9A7B-9E781E794DF3}" srcOrd="2" destOrd="0" presId="urn:microsoft.com/office/officeart/2008/layout/HorizontalMultiLevelHierarchy"/>
    <dgm:cxn modelId="{5569642A-6F9F-4F63-8DB0-7DE07B129F7C}" type="presParOf" srcId="{B9B127CD-B572-407D-9A7B-9E781E794DF3}" destId="{65EA6EC0-C7D8-47AC-8BBB-90034A414D4A}" srcOrd="0" destOrd="0" presId="urn:microsoft.com/office/officeart/2008/layout/HorizontalMultiLevelHierarchy"/>
    <dgm:cxn modelId="{13E3DFB4-F9A1-40A6-B4BB-99DE56465E77}" type="presParOf" srcId="{F0832085-4751-4A79-BD4D-7A020B79C60B}" destId="{E817DFAA-187A-4366-9962-EDA2B2C06B60}" srcOrd="3" destOrd="0" presId="urn:microsoft.com/office/officeart/2008/layout/HorizontalMultiLevelHierarchy"/>
    <dgm:cxn modelId="{A66D34CE-06B2-4F72-B512-7B868001FD4F}" type="presParOf" srcId="{E817DFAA-187A-4366-9962-EDA2B2C06B60}" destId="{2A224D7D-DD98-48F7-9824-FC0CAC642E9B}" srcOrd="0" destOrd="0" presId="urn:microsoft.com/office/officeart/2008/layout/HorizontalMultiLevelHierarchy"/>
    <dgm:cxn modelId="{866A74D4-FAC7-4609-BC26-02C9F2251F47}" type="presParOf" srcId="{E817DFAA-187A-4366-9962-EDA2B2C06B60}" destId="{52488548-10D1-4919-9864-FC2C85751829}" srcOrd="1" destOrd="0" presId="urn:microsoft.com/office/officeart/2008/layout/HorizontalMultiLevelHierarchy"/>
    <dgm:cxn modelId="{AC37F954-4FF2-41BA-910C-28950D5307BC}" type="presParOf" srcId="{52488548-10D1-4919-9864-FC2C85751829}" destId="{C60B020B-D64B-4411-9D22-6247792BE5F3}" srcOrd="0" destOrd="0" presId="urn:microsoft.com/office/officeart/2008/layout/HorizontalMultiLevelHierarchy"/>
    <dgm:cxn modelId="{EC116382-5F64-4B41-B84D-64846DDE2879}" type="presParOf" srcId="{C60B020B-D64B-4411-9D22-6247792BE5F3}" destId="{B158E275-440F-4E7C-8C4C-158EA4B5826F}" srcOrd="0" destOrd="0" presId="urn:microsoft.com/office/officeart/2008/layout/HorizontalMultiLevelHierarchy"/>
    <dgm:cxn modelId="{C33B1C28-8EDE-4B21-A39E-AF5D06AF2BC5}" type="presParOf" srcId="{52488548-10D1-4919-9864-FC2C85751829}" destId="{20F64003-89F4-4F22-9935-7C42045E54D6}" srcOrd="1" destOrd="0" presId="urn:microsoft.com/office/officeart/2008/layout/HorizontalMultiLevelHierarchy"/>
    <dgm:cxn modelId="{97F3A688-3D1E-4018-9DF2-7DE5F7DA711B}" type="presParOf" srcId="{20F64003-89F4-4F22-9935-7C42045E54D6}" destId="{AD32DAE6-1EE3-4E25-95D7-78AF12128522}" srcOrd="0" destOrd="0" presId="urn:microsoft.com/office/officeart/2008/layout/HorizontalMultiLevelHierarchy"/>
    <dgm:cxn modelId="{E1FF1E10-5D35-47B3-88FA-AF4EE9D5C28D}" type="presParOf" srcId="{20F64003-89F4-4F22-9935-7C42045E54D6}" destId="{8B9EDC99-D38E-4E1E-ABE8-5FDFFF67D6D1}" srcOrd="1" destOrd="0" presId="urn:microsoft.com/office/officeart/2008/layout/HorizontalMultiLevelHierarchy"/>
    <dgm:cxn modelId="{5AF28DCB-985B-4308-A46D-E74CE99906FE}" type="presParOf" srcId="{8FC38AAD-A572-4201-BB76-E1FD6FEE6B84}" destId="{0B5314B3-F1FA-4131-93FA-A85EB2D04F64}" srcOrd="4" destOrd="0" presId="urn:microsoft.com/office/officeart/2008/layout/HorizontalMultiLevelHierarchy"/>
    <dgm:cxn modelId="{784D39FD-C82B-4B62-9D87-A7B5AFFB5EF5}" type="presParOf" srcId="{0B5314B3-F1FA-4131-93FA-A85EB2D04F64}" destId="{F563A21B-D1FC-42BC-902E-516EBE53A0BC}" srcOrd="0" destOrd="0" presId="urn:microsoft.com/office/officeart/2008/layout/HorizontalMultiLevelHierarchy"/>
    <dgm:cxn modelId="{A643789B-1D13-4B7C-AA50-3B963F63D0A7}" type="presParOf" srcId="{8FC38AAD-A572-4201-BB76-E1FD6FEE6B84}" destId="{544DD1B6-F393-4417-8876-EDB598DBE4A7}" srcOrd="5" destOrd="0" presId="urn:microsoft.com/office/officeart/2008/layout/HorizontalMultiLevelHierarchy"/>
    <dgm:cxn modelId="{E70A70CA-403E-4EF1-9DDA-978154F28C03}" type="presParOf" srcId="{544DD1B6-F393-4417-8876-EDB598DBE4A7}" destId="{8D0A5B37-A686-4FBC-8A38-4D9E53B8D57C}" srcOrd="0" destOrd="0" presId="urn:microsoft.com/office/officeart/2008/layout/HorizontalMultiLevelHierarchy"/>
    <dgm:cxn modelId="{1F91068B-46B7-460A-B594-119391CC6378}" type="presParOf" srcId="{544DD1B6-F393-4417-8876-EDB598DBE4A7}" destId="{50583712-3EAC-4EE3-9460-2415337F5270}" srcOrd="1" destOrd="0" presId="urn:microsoft.com/office/officeart/2008/layout/HorizontalMultiLevelHierarchy"/>
    <dgm:cxn modelId="{5F0CCF44-6ACF-4326-8AA1-C8C1D11BE46C}" type="presParOf" srcId="{50583712-3EAC-4EE3-9460-2415337F5270}" destId="{FA45C9FF-A9E4-446E-9BC7-EE29D2B57478}" srcOrd="0" destOrd="0" presId="urn:microsoft.com/office/officeart/2008/layout/HorizontalMultiLevelHierarchy"/>
    <dgm:cxn modelId="{AB0C23AF-25F8-475D-9BD0-DB731BFACAE8}" type="presParOf" srcId="{FA45C9FF-A9E4-446E-9BC7-EE29D2B57478}" destId="{94DBB106-1AD9-4C94-AB19-92A7DA5FA56E}" srcOrd="0" destOrd="0" presId="urn:microsoft.com/office/officeart/2008/layout/HorizontalMultiLevelHierarchy"/>
    <dgm:cxn modelId="{DBFF6C5F-448F-4AE9-9294-3BDB1AE5424D}" type="presParOf" srcId="{50583712-3EAC-4EE3-9460-2415337F5270}" destId="{9B369914-D5C0-463D-BF86-A8F83436DAF8}" srcOrd="1" destOrd="0" presId="urn:microsoft.com/office/officeart/2008/layout/HorizontalMultiLevelHierarchy"/>
    <dgm:cxn modelId="{42827B4B-BA65-4140-8261-0BBE8697A1C3}" type="presParOf" srcId="{9B369914-D5C0-463D-BF86-A8F83436DAF8}" destId="{EDB02529-99D4-4589-88C2-EA70F7DC8331}" srcOrd="0" destOrd="0" presId="urn:microsoft.com/office/officeart/2008/layout/HorizontalMultiLevelHierarchy"/>
    <dgm:cxn modelId="{C9B348E6-D725-4AE7-A9CD-0FC1BDAAAB38}" type="presParOf" srcId="{9B369914-D5C0-463D-BF86-A8F83436DAF8}" destId="{6F01C6A5-84D7-4EA5-8864-D77A06207088}" srcOrd="1" destOrd="0" presId="urn:microsoft.com/office/officeart/2008/layout/HorizontalMultiLevelHierarchy"/>
    <dgm:cxn modelId="{C9CD1328-EC7A-4367-ACF1-F9AFD3819107}" type="presParOf" srcId="{6F01C6A5-84D7-4EA5-8864-D77A06207088}" destId="{4A55C847-EF04-45C7-9F7B-866548E5F8BC}" srcOrd="0" destOrd="0" presId="urn:microsoft.com/office/officeart/2008/layout/HorizontalMultiLevelHierarchy"/>
    <dgm:cxn modelId="{05D4B811-A4CF-4EF2-AE52-B6B820DC3120}" type="presParOf" srcId="{4A55C847-EF04-45C7-9F7B-866548E5F8BC}" destId="{67E7207D-9921-455A-9C1C-3E18921166D4}" srcOrd="0" destOrd="0" presId="urn:microsoft.com/office/officeart/2008/layout/HorizontalMultiLevelHierarchy"/>
    <dgm:cxn modelId="{66CFFA50-99F0-438D-9658-2E43FE27A31E}" type="presParOf" srcId="{6F01C6A5-84D7-4EA5-8864-D77A06207088}" destId="{FEEB2FBC-E500-4B91-8C6E-85599948D84D}" srcOrd="1" destOrd="0" presId="urn:microsoft.com/office/officeart/2008/layout/HorizontalMultiLevelHierarchy"/>
    <dgm:cxn modelId="{C8E1D7E5-405D-4A49-A15A-A6955D727E30}" type="presParOf" srcId="{FEEB2FBC-E500-4B91-8C6E-85599948D84D}" destId="{F8B1E755-9EF5-4735-A3EA-0370470CCB5D}" srcOrd="0" destOrd="0" presId="urn:microsoft.com/office/officeart/2008/layout/HorizontalMultiLevelHierarchy"/>
    <dgm:cxn modelId="{3FAEF5DC-4DBA-4624-B7F1-6E3BC61A3175}" type="presParOf" srcId="{FEEB2FBC-E500-4B91-8C6E-85599948D84D}" destId="{0954B68E-EAA6-4292-97DE-328EF1852CD4}" srcOrd="1" destOrd="0" presId="urn:microsoft.com/office/officeart/2008/layout/HorizontalMultiLevelHierarchy"/>
    <dgm:cxn modelId="{58A8C543-5830-49C1-85C9-BC848779DC74}" type="presParOf" srcId="{50583712-3EAC-4EE3-9460-2415337F5270}" destId="{7D2A7A81-C047-46C9-B5B4-1989D33FB008}" srcOrd="2" destOrd="0" presId="urn:microsoft.com/office/officeart/2008/layout/HorizontalMultiLevelHierarchy"/>
    <dgm:cxn modelId="{BA57B8D6-FF8A-4853-95F0-272D88867505}" type="presParOf" srcId="{7D2A7A81-C047-46C9-B5B4-1989D33FB008}" destId="{634255EA-E52E-49D6-BA90-3D702EF427CA}" srcOrd="0" destOrd="0" presId="urn:microsoft.com/office/officeart/2008/layout/HorizontalMultiLevelHierarchy"/>
    <dgm:cxn modelId="{18B9AE88-4A95-4282-A8B3-A5DCAB6F70B0}" type="presParOf" srcId="{50583712-3EAC-4EE3-9460-2415337F5270}" destId="{56E8C0D8-9063-4CB6-9CA4-B8946C45B47B}" srcOrd="3" destOrd="0" presId="urn:microsoft.com/office/officeart/2008/layout/HorizontalMultiLevelHierarchy"/>
    <dgm:cxn modelId="{722EF459-181A-4518-895E-651F4410AD33}" type="presParOf" srcId="{56E8C0D8-9063-4CB6-9CA4-B8946C45B47B}" destId="{9BE76F3A-CBDB-458B-A505-CC2156BF2E95}" srcOrd="0" destOrd="0" presId="urn:microsoft.com/office/officeart/2008/layout/HorizontalMultiLevelHierarchy"/>
    <dgm:cxn modelId="{774816CB-00C6-4DE0-AB97-3DF016F33376}" type="presParOf" srcId="{56E8C0D8-9063-4CB6-9CA4-B8946C45B47B}" destId="{585A9773-7004-4518-80E0-45F9878FA96D}" srcOrd="1" destOrd="0" presId="urn:microsoft.com/office/officeart/2008/layout/HorizontalMultiLevelHierarchy"/>
    <dgm:cxn modelId="{F034F9AC-362A-430E-B284-E91466E5FC2D}" type="presParOf" srcId="{585A9773-7004-4518-80E0-45F9878FA96D}" destId="{E50C161B-1534-40EC-9C91-AE4A4AF35F80}" srcOrd="0" destOrd="0" presId="urn:microsoft.com/office/officeart/2008/layout/HorizontalMultiLevelHierarchy"/>
    <dgm:cxn modelId="{B82E05CA-20FD-44B6-BB7E-544220F9273D}" type="presParOf" srcId="{E50C161B-1534-40EC-9C91-AE4A4AF35F80}" destId="{6DC8F676-1EB5-4C34-AE18-280F7BB41C22}" srcOrd="0" destOrd="0" presId="urn:microsoft.com/office/officeart/2008/layout/HorizontalMultiLevelHierarchy"/>
    <dgm:cxn modelId="{DECBDCCB-1D07-474B-BB36-6BCA032D35BC}" type="presParOf" srcId="{585A9773-7004-4518-80E0-45F9878FA96D}" destId="{97F8938E-D794-4182-9CAF-398550FBF117}" srcOrd="1" destOrd="0" presId="urn:microsoft.com/office/officeart/2008/layout/HorizontalMultiLevelHierarchy"/>
    <dgm:cxn modelId="{66C03C72-A37C-42BD-8626-3EF20E055898}" type="presParOf" srcId="{97F8938E-D794-4182-9CAF-398550FBF117}" destId="{3921F3F3-4225-44FA-8557-1CF1F202A3A2}" srcOrd="0" destOrd="0" presId="urn:microsoft.com/office/officeart/2008/layout/HorizontalMultiLevelHierarchy"/>
    <dgm:cxn modelId="{7C4C9CD1-24E4-4F7C-ABE4-EB3226147F2F}" type="presParOf" srcId="{97F8938E-D794-4182-9CAF-398550FBF117}" destId="{52F3624D-45FA-4CF0-8F34-CA7A76DA633B}" srcOrd="1" destOrd="0" presId="urn:microsoft.com/office/officeart/2008/layout/HorizontalMultiLevelHierarchy"/>
    <dgm:cxn modelId="{22A708F6-C561-4BD8-9CFD-DC27D3986EB1}" type="presParOf" srcId="{8FC38AAD-A572-4201-BB76-E1FD6FEE6B84}" destId="{CC5E95D3-8132-4CEC-A115-0645A4211A45}" srcOrd="6" destOrd="0" presId="urn:microsoft.com/office/officeart/2008/layout/HorizontalMultiLevelHierarchy"/>
    <dgm:cxn modelId="{E1349D6B-E479-4EA8-8058-80D66B10013B}" type="presParOf" srcId="{CC5E95D3-8132-4CEC-A115-0645A4211A45}" destId="{F808EF7E-BECB-416D-AEAC-2EC2114B94EF}" srcOrd="0" destOrd="0" presId="urn:microsoft.com/office/officeart/2008/layout/HorizontalMultiLevelHierarchy"/>
    <dgm:cxn modelId="{3159C7F8-8AE4-4BD4-9215-AEC2284415E0}" type="presParOf" srcId="{8FC38AAD-A572-4201-BB76-E1FD6FEE6B84}" destId="{B5A63B80-4CA7-4B8A-BC4B-704A6F36CEF3}" srcOrd="7" destOrd="0" presId="urn:microsoft.com/office/officeart/2008/layout/HorizontalMultiLevelHierarchy"/>
    <dgm:cxn modelId="{6EA3B949-5815-486A-B0CF-047F8E9E1280}" type="presParOf" srcId="{B5A63B80-4CA7-4B8A-BC4B-704A6F36CEF3}" destId="{C398E544-5A9B-4D8E-ACC1-A162354EDC5E}" srcOrd="0" destOrd="0" presId="urn:microsoft.com/office/officeart/2008/layout/HorizontalMultiLevelHierarchy"/>
    <dgm:cxn modelId="{6BF4817F-1962-46B3-8B36-3BAEEEEAA2DE}" type="presParOf" srcId="{B5A63B80-4CA7-4B8A-BC4B-704A6F36CEF3}" destId="{0729701F-0443-4907-ADE3-EB79D9868CBD}" srcOrd="1" destOrd="0" presId="urn:microsoft.com/office/officeart/2008/layout/HorizontalMultiLevelHierarchy"/>
    <dgm:cxn modelId="{89C06FC5-270E-418E-BCA8-8CED40549B7B}" type="presParOf" srcId="{0729701F-0443-4907-ADE3-EB79D9868CBD}" destId="{9B9D5AC3-1E29-4A2A-A895-55BF2A6DDF1C}" srcOrd="0" destOrd="0" presId="urn:microsoft.com/office/officeart/2008/layout/HorizontalMultiLevelHierarchy"/>
    <dgm:cxn modelId="{12D8C143-3473-49F1-AA16-4F96B9AE24FF}" type="presParOf" srcId="{9B9D5AC3-1E29-4A2A-A895-55BF2A6DDF1C}" destId="{07052060-EFA1-4722-ADB8-7B817D9E95FC}" srcOrd="0" destOrd="0" presId="urn:microsoft.com/office/officeart/2008/layout/HorizontalMultiLevelHierarchy"/>
    <dgm:cxn modelId="{D56F1AFD-7A94-46D4-9921-7821B541C6BD}" type="presParOf" srcId="{0729701F-0443-4907-ADE3-EB79D9868CBD}" destId="{71533F1A-1BCC-4831-B5ED-36958C620692}" srcOrd="1" destOrd="0" presId="urn:microsoft.com/office/officeart/2008/layout/HorizontalMultiLevelHierarchy"/>
    <dgm:cxn modelId="{F50C439A-D87D-4ACF-8879-35E84B559A9A}" type="presParOf" srcId="{71533F1A-1BCC-4831-B5ED-36958C620692}" destId="{4FC41FE6-AC26-4A0A-90CB-468AF132894B}" srcOrd="0" destOrd="0" presId="urn:microsoft.com/office/officeart/2008/layout/HorizontalMultiLevelHierarchy"/>
    <dgm:cxn modelId="{240F7E71-0549-40AE-B51A-AD7426226C82}" type="presParOf" srcId="{71533F1A-1BCC-4831-B5ED-36958C620692}" destId="{2581A83C-10B4-435D-9501-BEB77BF6F597}" srcOrd="1" destOrd="0" presId="urn:microsoft.com/office/officeart/2008/layout/HorizontalMultiLevelHierarchy"/>
    <dgm:cxn modelId="{91A4BA82-29E1-4CA6-A0E0-81E7B7722650}" type="presParOf" srcId="{2581A83C-10B4-435D-9501-BEB77BF6F597}" destId="{76F197AE-7F03-44F7-8BAF-43CF929DD06D}" srcOrd="0" destOrd="0" presId="urn:microsoft.com/office/officeart/2008/layout/HorizontalMultiLevelHierarchy"/>
    <dgm:cxn modelId="{50B9E469-F03C-4CCF-A1EA-5BF91B865806}" type="presParOf" srcId="{76F197AE-7F03-44F7-8BAF-43CF929DD06D}" destId="{6AE2CEC4-3A7E-4EB7-AB38-4466CE44BFD2}" srcOrd="0" destOrd="0" presId="urn:microsoft.com/office/officeart/2008/layout/HorizontalMultiLevelHierarchy"/>
    <dgm:cxn modelId="{B8855C38-2F75-40FA-9795-F73BE0B3341F}" type="presParOf" srcId="{2581A83C-10B4-435D-9501-BEB77BF6F597}" destId="{DAB76B49-B569-4ABD-9218-BB8857CAD034}" srcOrd="1" destOrd="0" presId="urn:microsoft.com/office/officeart/2008/layout/HorizontalMultiLevelHierarchy"/>
    <dgm:cxn modelId="{6640A4B3-346D-4C08-B523-77213724557E}" type="presParOf" srcId="{DAB76B49-B569-4ABD-9218-BB8857CAD034}" destId="{D4B7D5ED-AD9F-4F7A-8D8D-2A7A070202D8}" srcOrd="0" destOrd="0" presId="urn:microsoft.com/office/officeart/2008/layout/HorizontalMultiLevelHierarchy"/>
    <dgm:cxn modelId="{716FE62D-2FF8-4212-965B-1B458F334DFB}" type="presParOf" srcId="{DAB76B49-B569-4ABD-9218-BB8857CAD034}" destId="{FDEBD48A-7C73-41AB-959C-E855643F1DE4}" srcOrd="1" destOrd="0" presId="urn:microsoft.com/office/officeart/2008/layout/HorizontalMultiLevelHierarchy"/>
    <dgm:cxn modelId="{D7DA2CC7-7765-47C1-8820-3BEEBCB88D3F}" type="presParOf" srcId="{0729701F-0443-4907-ADE3-EB79D9868CBD}" destId="{84ECDEDC-B4A2-4C14-AC80-CFBF31731B58}" srcOrd="2" destOrd="0" presId="urn:microsoft.com/office/officeart/2008/layout/HorizontalMultiLevelHierarchy"/>
    <dgm:cxn modelId="{12CD6B9D-1660-4CED-AA0F-D4E341BDDB18}" type="presParOf" srcId="{84ECDEDC-B4A2-4C14-AC80-CFBF31731B58}" destId="{9AAA277B-905E-425D-84BE-AAC04A2799E4}" srcOrd="0" destOrd="0" presId="urn:microsoft.com/office/officeart/2008/layout/HorizontalMultiLevelHierarchy"/>
    <dgm:cxn modelId="{3C570B0A-4DB6-4692-BABD-645CAE5B102C}" type="presParOf" srcId="{0729701F-0443-4907-ADE3-EB79D9868CBD}" destId="{61542D17-1D54-41CC-B45C-6F8666666F93}" srcOrd="3" destOrd="0" presId="urn:microsoft.com/office/officeart/2008/layout/HorizontalMultiLevelHierarchy"/>
    <dgm:cxn modelId="{EAA13B35-D66F-44AE-B6F7-884074FD2CCC}" type="presParOf" srcId="{61542D17-1D54-41CC-B45C-6F8666666F93}" destId="{ED4CE53D-49F2-4B39-A26E-17C8D7177939}" srcOrd="0" destOrd="0" presId="urn:microsoft.com/office/officeart/2008/layout/HorizontalMultiLevelHierarchy"/>
    <dgm:cxn modelId="{7C46464A-D116-4256-A2C8-6B04B02E5155}" type="presParOf" srcId="{61542D17-1D54-41CC-B45C-6F8666666F93}" destId="{F13980BE-C0FF-4830-BC41-278314F21CB4}" srcOrd="1" destOrd="0" presId="urn:microsoft.com/office/officeart/2008/layout/HorizontalMultiLevelHierarchy"/>
    <dgm:cxn modelId="{437FFBC5-D160-4FDB-B573-B8F577BC6B03}" type="presParOf" srcId="{F13980BE-C0FF-4830-BC41-278314F21CB4}" destId="{E3E7EFDD-18DE-4F98-A02F-2ED0571BC038}" srcOrd="0" destOrd="0" presId="urn:microsoft.com/office/officeart/2008/layout/HorizontalMultiLevelHierarchy"/>
    <dgm:cxn modelId="{655BB66E-AAC6-4309-B646-65ED3CEBFB97}" type="presParOf" srcId="{E3E7EFDD-18DE-4F98-A02F-2ED0571BC038}" destId="{92F1C888-190A-4CB8-AF97-77F897311527}" srcOrd="0" destOrd="0" presId="urn:microsoft.com/office/officeart/2008/layout/HorizontalMultiLevelHierarchy"/>
    <dgm:cxn modelId="{ACB85EAB-89ED-4DBD-9A0F-43DC110D5953}" type="presParOf" srcId="{F13980BE-C0FF-4830-BC41-278314F21CB4}" destId="{F6BBB0F0-C0B9-4A5B-8D5E-EBB3B78D524B}" srcOrd="1" destOrd="0" presId="urn:microsoft.com/office/officeart/2008/layout/HorizontalMultiLevelHierarchy"/>
    <dgm:cxn modelId="{A232C9FA-8DDA-4A63-BA4F-2496AC9494EF}" type="presParOf" srcId="{F6BBB0F0-C0B9-4A5B-8D5E-EBB3B78D524B}" destId="{4815B6B7-3626-4D29-BD38-8438C9C83853}" srcOrd="0" destOrd="0" presId="urn:microsoft.com/office/officeart/2008/layout/HorizontalMultiLevelHierarchy"/>
    <dgm:cxn modelId="{E8E6F392-CD2F-4ACD-92AC-1987F476583C}" type="presParOf" srcId="{F6BBB0F0-C0B9-4A5B-8D5E-EBB3B78D524B}" destId="{F6382999-B665-42F1-B7F3-11624D08E692}" srcOrd="1" destOrd="0" presId="urn:microsoft.com/office/officeart/2008/layout/HorizontalMultiLevelHierarchy"/>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71BABEC4-91BF-4514-BD64-63545F5E1F86}" type="presOf" srcId="{86BC7797-A518-4648-B5EA-52E6581F56CF}" destId="{34BD397B-1A39-4CAA-8CD8-A565B183D53D}" srcOrd="0" destOrd="0" presId="urn:microsoft.com/office/officeart/2005/8/layout/hChevron3"/>
    <dgm:cxn modelId="{D5EA1B31-A659-4EFD-94B9-4499C187113B}" type="presOf" srcId="{01073E20-46F2-48EE-9087-F98DA95A6325}" destId="{84C4943A-E80F-4AC5-88DF-CC6C0CBCCC38}" srcOrd="0" destOrd="0" presId="urn:microsoft.com/office/officeart/2005/8/layout/hChevron3"/>
    <dgm:cxn modelId="{7328ED81-049F-4382-B360-AED21CDB1AA2}" type="presOf" srcId="{5142D3A9-5739-4661-ABFB-862D967CA231}" destId="{F1005ED9-2AC1-43BF-91E4-2A17B347AC1A}" srcOrd="0" destOrd="0" presId="urn:microsoft.com/office/officeart/2005/8/layout/hChevron3"/>
    <dgm:cxn modelId="{12254492-1639-4AAF-A5A0-FA3A50810409}" type="presOf" srcId="{28B05722-5DA8-4E82-8B1D-359F1E707293}" destId="{28DACE30-B1FB-4E46-9800-D47DF095E7C4}"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0645D39-A804-4191-B81E-E55206E8C52E}" type="presOf" srcId="{EDAA1E35-EFA3-4CBA-96E4-20F69DC08953}" destId="{1C514283-BEAC-4D68-97C1-85EAEA87B1E2}"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6E62B6EE-57DB-412E-BB95-2EC948E17253}" type="presOf" srcId="{B2B6B42C-ABCC-4B52-B9F5-FE1E822C42EC}" destId="{28477D48-2258-423E-A969-AA8AEC15BDD1}"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2444576-506F-4DF6-B5CB-DA757410F322}" type="presOf" srcId="{60AD7A1D-FB0F-443F-A9E5-5CE1D415ED1E}" destId="{EFEFE17D-562F-422E-9A8B-6EBBC6475B9C}"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14538C33-FDB6-4EA0-BF8C-BC15E3F066A8}" type="presParOf" srcId="{F1005ED9-2AC1-43BF-91E4-2A17B347AC1A}" destId="{84C4943A-E80F-4AC5-88DF-CC6C0CBCCC38}" srcOrd="0" destOrd="0" presId="urn:microsoft.com/office/officeart/2005/8/layout/hChevron3"/>
    <dgm:cxn modelId="{E9C36E18-E8D5-41A1-B400-A13FD26191EB}" type="presParOf" srcId="{F1005ED9-2AC1-43BF-91E4-2A17B347AC1A}" destId="{B65E157A-B99B-4B6D-BA9B-CA50EEADD8B7}" srcOrd="1" destOrd="0" presId="urn:microsoft.com/office/officeart/2005/8/layout/hChevron3"/>
    <dgm:cxn modelId="{3D3A992F-1868-46C0-9CD6-4B24D0063CEB}" type="presParOf" srcId="{F1005ED9-2AC1-43BF-91E4-2A17B347AC1A}" destId="{28DACE30-B1FB-4E46-9800-D47DF095E7C4}" srcOrd="2" destOrd="0" presId="urn:microsoft.com/office/officeart/2005/8/layout/hChevron3"/>
    <dgm:cxn modelId="{8E66E624-CD63-48E2-85DB-B5C26E51511C}" type="presParOf" srcId="{F1005ED9-2AC1-43BF-91E4-2A17B347AC1A}" destId="{F3533C64-0F1A-4B66-9EE5-BE9D2BA4D592}" srcOrd="3" destOrd="0" presId="urn:microsoft.com/office/officeart/2005/8/layout/hChevron3"/>
    <dgm:cxn modelId="{376C75AA-8BFD-47B7-AB90-55F1B9617532}" type="presParOf" srcId="{F1005ED9-2AC1-43BF-91E4-2A17B347AC1A}" destId="{34BD397B-1A39-4CAA-8CD8-A565B183D53D}" srcOrd="4" destOrd="0" presId="urn:microsoft.com/office/officeart/2005/8/layout/hChevron3"/>
    <dgm:cxn modelId="{4378C8AF-E030-4F58-9513-75C3B41F4878}" type="presParOf" srcId="{F1005ED9-2AC1-43BF-91E4-2A17B347AC1A}" destId="{389ACE94-9087-4132-A7D7-1C4E7AA8393A}" srcOrd="5" destOrd="0" presId="urn:microsoft.com/office/officeart/2005/8/layout/hChevron3"/>
    <dgm:cxn modelId="{D5C3C7CD-DD23-4B2D-BCCB-48789E8157BF}" type="presParOf" srcId="{F1005ED9-2AC1-43BF-91E4-2A17B347AC1A}" destId="{1C514283-BEAC-4D68-97C1-85EAEA87B1E2}" srcOrd="6" destOrd="0" presId="urn:microsoft.com/office/officeart/2005/8/layout/hChevron3"/>
    <dgm:cxn modelId="{4544C80C-BC26-406E-864B-AB650F5CE8D5}" type="presParOf" srcId="{F1005ED9-2AC1-43BF-91E4-2A17B347AC1A}" destId="{333FDC1D-108D-456B-B82D-8F5E7C1CF085}" srcOrd="7" destOrd="0" presId="urn:microsoft.com/office/officeart/2005/8/layout/hChevron3"/>
    <dgm:cxn modelId="{BC0402B2-2B69-481E-9C55-F07D98CEADBB}" type="presParOf" srcId="{F1005ED9-2AC1-43BF-91E4-2A17B347AC1A}" destId="{EFEFE17D-562F-422E-9A8B-6EBBC6475B9C}" srcOrd="8" destOrd="0" presId="urn:microsoft.com/office/officeart/2005/8/layout/hChevron3"/>
    <dgm:cxn modelId="{97A03C4A-ED0C-4968-8A79-0B636000EC2E}" type="presParOf" srcId="{F1005ED9-2AC1-43BF-91E4-2A17B347AC1A}" destId="{CC783C34-A849-4412-909D-D3FD88FE59BA}" srcOrd="9" destOrd="0" presId="urn:microsoft.com/office/officeart/2005/8/layout/hChevron3"/>
    <dgm:cxn modelId="{909A3EB8-C563-494B-B1F4-502DC8105E64}"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a:solidFill>
          <a:schemeClr val="accent1">
            <a:lumMod val="40000"/>
            <a:lumOff val="60000"/>
          </a:schemeClr>
        </a:solidFill>
      </dgm:spPr>
      <dgm:t>
        <a:bodyPr/>
        <a:lstStyle/>
        <a:p>
          <a:r>
            <a:rPr lang="es-EC" sz="1000" b="1" dirty="0" smtClean="0">
              <a:latin typeface="Times New Roman" panose="02020603050405020304" pitchFamily="18" charset="0"/>
              <a:cs typeface="Times New Roman" panose="02020603050405020304" pitchFamily="18" charset="0"/>
            </a:rPr>
            <a:t>Conclusiones</a:t>
          </a:r>
          <a:endParaRPr lang="es-EC" sz="1000" b="1"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31F8C6B9-B7B2-4ABB-A54C-3C9448B2EC8C}" type="presOf" srcId="{EDAA1E35-EFA3-4CBA-96E4-20F69DC08953}" destId="{1C514283-BEAC-4D68-97C1-85EAEA87B1E2}" srcOrd="0" destOrd="0" presId="urn:microsoft.com/office/officeart/2005/8/layout/hChevron3"/>
    <dgm:cxn modelId="{37B3EB9A-73D7-48DA-BF63-F58173303C67}" type="presOf" srcId="{5142D3A9-5739-4661-ABFB-862D967CA231}" destId="{F1005ED9-2AC1-43BF-91E4-2A17B347AC1A}" srcOrd="0" destOrd="0" presId="urn:microsoft.com/office/officeart/2005/8/layout/hChevron3"/>
    <dgm:cxn modelId="{D553791B-C495-48DC-92AC-12B78C9BB701}" type="presOf" srcId="{B2B6B42C-ABCC-4B52-B9F5-FE1E822C42EC}" destId="{28477D48-2258-423E-A969-AA8AEC15BDD1}" srcOrd="0" destOrd="0" presId="urn:microsoft.com/office/officeart/2005/8/layout/hChevron3"/>
    <dgm:cxn modelId="{8B049F87-B88A-40C1-A8BA-869F676BD80A}" type="presOf" srcId="{28B05722-5DA8-4E82-8B1D-359F1E707293}" destId="{28DACE30-B1FB-4E46-9800-D47DF095E7C4}" srcOrd="0" destOrd="0" presId="urn:microsoft.com/office/officeart/2005/8/layout/hChevron3"/>
    <dgm:cxn modelId="{7BA6801E-E1BB-42EE-B299-5B26F9CA5CF6}" type="presOf" srcId="{60AD7A1D-FB0F-443F-A9E5-5CE1D415ED1E}" destId="{EFEFE17D-562F-422E-9A8B-6EBBC6475B9C}"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FF8DAE2C-4482-45C5-8039-C3ADEC879266}" type="presOf" srcId="{86BC7797-A518-4648-B5EA-52E6581F56CF}" destId="{34BD397B-1A39-4CAA-8CD8-A565B183D53D}" srcOrd="0" destOrd="0" presId="urn:microsoft.com/office/officeart/2005/8/layout/hChevron3"/>
    <dgm:cxn modelId="{EB0367FE-B1D3-446C-A20A-50DCE9CCBA99}" type="presOf" srcId="{01073E20-46F2-48EE-9087-F98DA95A6325}" destId="{84C4943A-E80F-4AC5-88DF-CC6C0CBCCC38}"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5536A276-41CB-4EE9-BEF1-8794BCA7AAB0}" type="presParOf" srcId="{F1005ED9-2AC1-43BF-91E4-2A17B347AC1A}" destId="{84C4943A-E80F-4AC5-88DF-CC6C0CBCCC38}" srcOrd="0" destOrd="0" presId="urn:microsoft.com/office/officeart/2005/8/layout/hChevron3"/>
    <dgm:cxn modelId="{8FDF7023-9114-4F49-BC85-EAFEE0BDE531}" type="presParOf" srcId="{F1005ED9-2AC1-43BF-91E4-2A17B347AC1A}" destId="{B65E157A-B99B-4B6D-BA9B-CA50EEADD8B7}" srcOrd="1" destOrd="0" presId="urn:microsoft.com/office/officeart/2005/8/layout/hChevron3"/>
    <dgm:cxn modelId="{B1B584F3-0054-4E10-A889-FA9113199EC0}" type="presParOf" srcId="{F1005ED9-2AC1-43BF-91E4-2A17B347AC1A}" destId="{28DACE30-B1FB-4E46-9800-D47DF095E7C4}" srcOrd="2" destOrd="0" presId="urn:microsoft.com/office/officeart/2005/8/layout/hChevron3"/>
    <dgm:cxn modelId="{CF6C0FF8-E740-489A-9BC5-58CE84EEBB33}" type="presParOf" srcId="{F1005ED9-2AC1-43BF-91E4-2A17B347AC1A}" destId="{F3533C64-0F1A-4B66-9EE5-BE9D2BA4D592}" srcOrd="3" destOrd="0" presId="urn:microsoft.com/office/officeart/2005/8/layout/hChevron3"/>
    <dgm:cxn modelId="{C490FDCB-71AB-4993-BA82-67479A873A60}" type="presParOf" srcId="{F1005ED9-2AC1-43BF-91E4-2A17B347AC1A}" destId="{34BD397B-1A39-4CAA-8CD8-A565B183D53D}" srcOrd="4" destOrd="0" presId="urn:microsoft.com/office/officeart/2005/8/layout/hChevron3"/>
    <dgm:cxn modelId="{F4179D1F-081E-436A-9B12-E601E0E8E323}" type="presParOf" srcId="{F1005ED9-2AC1-43BF-91E4-2A17B347AC1A}" destId="{389ACE94-9087-4132-A7D7-1C4E7AA8393A}" srcOrd="5" destOrd="0" presId="urn:microsoft.com/office/officeart/2005/8/layout/hChevron3"/>
    <dgm:cxn modelId="{48915FA8-3AB0-46D5-B3C2-AFB9F7F8CD56}" type="presParOf" srcId="{F1005ED9-2AC1-43BF-91E4-2A17B347AC1A}" destId="{1C514283-BEAC-4D68-97C1-85EAEA87B1E2}" srcOrd="6" destOrd="0" presId="urn:microsoft.com/office/officeart/2005/8/layout/hChevron3"/>
    <dgm:cxn modelId="{2570FD7B-8BAB-4B0C-9899-C815F70CBE94}" type="presParOf" srcId="{F1005ED9-2AC1-43BF-91E4-2A17B347AC1A}" destId="{333FDC1D-108D-456B-B82D-8F5E7C1CF085}" srcOrd="7" destOrd="0" presId="urn:microsoft.com/office/officeart/2005/8/layout/hChevron3"/>
    <dgm:cxn modelId="{8A00973F-15EF-48A2-B735-D0730CB4831E}" type="presParOf" srcId="{F1005ED9-2AC1-43BF-91E4-2A17B347AC1A}" destId="{EFEFE17D-562F-422E-9A8B-6EBBC6475B9C}" srcOrd="8" destOrd="0" presId="urn:microsoft.com/office/officeart/2005/8/layout/hChevron3"/>
    <dgm:cxn modelId="{AB7371B2-D0EB-4034-B1B4-C8EA47E0A33E}" type="presParOf" srcId="{F1005ED9-2AC1-43BF-91E4-2A17B347AC1A}" destId="{CC783C34-A849-4412-909D-D3FD88FE59BA}" srcOrd="9" destOrd="0" presId="urn:microsoft.com/office/officeart/2005/8/layout/hChevron3"/>
    <dgm:cxn modelId="{76EA53AB-CC79-4D69-987E-CC30E2702AD4}"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a:solidFill>
          <a:schemeClr val="accent1">
            <a:lumMod val="40000"/>
            <a:lumOff val="60000"/>
          </a:schemeClr>
        </a:solidFill>
      </dgm:spPr>
      <dgm:t>
        <a:bodyPr/>
        <a:lstStyle/>
        <a:p>
          <a:r>
            <a:rPr lang="es-EC" sz="1000" b="1" dirty="0" smtClean="0">
              <a:latin typeface="Times New Roman" panose="02020603050405020304" pitchFamily="18" charset="0"/>
              <a:cs typeface="Times New Roman" panose="02020603050405020304" pitchFamily="18" charset="0"/>
            </a:rPr>
            <a:t>Conclusiones</a:t>
          </a:r>
          <a:endParaRPr lang="es-EC" sz="1000" b="1"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B7697B2B-1E35-4A0F-92C1-19C1C768A296}" type="presOf" srcId="{B2B6B42C-ABCC-4B52-B9F5-FE1E822C42EC}" destId="{28477D48-2258-423E-A969-AA8AEC15BDD1}" srcOrd="0" destOrd="0" presId="urn:microsoft.com/office/officeart/2005/8/layout/hChevron3"/>
    <dgm:cxn modelId="{C46C70D1-F4C2-4DD7-A33C-FDC691A1F622}" type="presOf" srcId="{28B05722-5DA8-4E82-8B1D-359F1E707293}" destId="{28DACE30-B1FB-4E46-9800-D47DF095E7C4}"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955A9907-4D28-4151-B122-FB61A7D83472}" type="presOf" srcId="{86BC7797-A518-4648-B5EA-52E6581F56CF}" destId="{34BD397B-1A39-4CAA-8CD8-A565B183D53D}" srcOrd="0" destOrd="0" presId="urn:microsoft.com/office/officeart/2005/8/layout/hChevron3"/>
    <dgm:cxn modelId="{467B7E87-EB7F-4871-AD3D-787B707E5E1F}" type="presOf" srcId="{60AD7A1D-FB0F-443F-A9E5-5CE1D415ED1E}" destId="{EFEFE17D-562F-422E-9A8B-6EBBC6475B9C}"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01CFFE16-E74A-4B0A-9AA7-F541656E9657}" type="presOf" srcId="{5142D3A9-5739-4661-ABFB-862D967CA231}" destId="{F1005ED9-2AC1-43BF-91E4-2A17B347AC1A}" srcOrd="0" destOrd="0" presId="urn:microsoft.com/office/officeart/2005/8/layout/hChevron3"/>
    <dgm:cxn modelId="{9AEE741F-B7B7-49CD-BB06-FA522A9491FA}" type="presOf" srcId="{01073E20-46F2-48EE-9087-F98DA95A6325}" destId="{84C4943A-E80F-4AC5-88DF-CC6C0CBCCC38}"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1EAF3116-219E-49CA-BE9B-16776E4E6F46}" srcId="{5142D3A9-5739-4661-ABFB-862D967CA231}" destId="{60AD7A1D-FB0F-443F-A9E5-5CE1D415ED1E}" srcOrd="4" destOrd="0" parTransId="{99BDB2E3-497D-4DCF-B30C-96315FFE44CD}" sibTransId="{30C92425-57C7-47C0-B38E-5A51A7F75E6C}"/>
    <dgm:cxn modelId="{081B7260-5499-4C21-96B0-E50048A5B2D1}" type="presOf" srcId="{EDAA1E35-EFA3-4CBA-96E4-20F69DC08953}" destId="{1C514283-BEAC-4D68-97C1-85EAEA87B1E2}" srcOrd="0" destOrd="0" presId="urn:microsoft.com/office/officeart/2005/8/layout/hChevron3"/>
    <dgm:cxn modelId="{574E4506-154B-4B3F-BFAD-9EC341E64C64}" type="presParOf" srcId="{F1005ED9-2AC1-43BF-91E4-2A17B347AC1A}" destId="{84C4943A-E80F-4AC5-88DF-CC6C0CBCCC38}" srcOrd="0" destOrd="0" presId="urn:microsoft.com/office/officeart/2005/8/layout/hChevron3"/>
    <dgm:cxn modelId="{42245689-E3B9-4547-A7D9-D0CE979CDDD2}" type="presParOf" srcId="{F1005ED9-2AC1-43BF-91E4-2A17B347AC1A}" destId="{B65E157A-B99B-4B6D-BA9B-CA50EEADD8B7}" srcOrd="1" destOrd="0" presId="urn:microsoft.com/office/officeart/2005/8/layout/hChevron3"/>
    <dgm:cxn modelId="{12E6FBD4-5377-4960-839E-BA382D1CF278}" type="presParOf" srcId="{F1005ED9-2AC1-43BF-91E4-2A17B347AC1A}" destId="{28DACE30-B1FB-4E46-9800-D47DF095E7C4}" srcOrd="2" destOrd="0" presId="urn:microsoft.com/office/officeart/2005/8/layout/hChevron3"/>
    <dgm:cxn modelId="{122FA40B-30B1-4BC8-991C-E2AA50075712}" type="presParOf" srcId="{F1005ED9-2AC1-43BF-91E4-2A17B347AC1A}" destId="{F3533C64-0F1A-4B66-9EE5-BE9D2BA4D592}" srcOrd="3" destOrd="0" presId="urn:microsoft.com/office/officeart/2005/8/layout/hChevron3"/>
    <dgm:cxn modelId="{3FD92A5D-F12D-473C-A9D1-55C6DA306E75}" type="presParOf" srcId="{F1005ED9-2AC1-43BF-91E4-2A17B347AC1A}" destId="{34BD397B-1A39-4CAA-8CD8-A565B183D53D}" srcOrd="4" destOrd="0" presId="urn:microsoft.com/office/officeart/2005/8/layout/hChevron3"/>
    <dgm:cxn modelId="{87AFAF4E-385E-412D-8738-E719F38B32D9}" type="presParOf" srcId="{F1005ED9-2AC1-43BF-91E4-2A17B347AC1A}" destId="{389ACE94-9087-4132-A7D7-1C4E7AA8393A}" srcOrd="5" destOrd="0" presId="urn:microsoft.com/office/officeart/2005/8/layout/hChevron3"/>
    <dgm:cxn modelId="{08326D62-81B5-438D-A12E-D019B665E22A}" type="presParOf" srcId="{F1005ED9-2AC1-43BF-91E4-2A17B347AC1A}" destId="{1C514283-BEAC-4D68-97C1-85EAEA87B1E2}" srcOrd="6" destOrd="0" presId="urn:microsoft.com/office/officeart/2005/8/layout/hChevron3"/>
    <dgm:cxn modelId="{6DBD6235-006D-4772-80B9-9094EDA91A01}" type="presParOf" srcId="{F1005ED9-2AC1-43BF-91E4-2A17B347AC1A}" destId="{333FDC1D-108D-456B-B82D-8F5E7C1CF085}" srcOrd="7" destOrd="0" presId="urn:microsoft.com/office/officeart/2005/8/layout/hChevron3"/>
    <dgm:cxn modelId="{7638FF1E-02BA-445A-A189-FFE2E3C79C1F}" type="presParOf" srcId="{F1005ED9-2AC1-43BF-91E4-2A17B347AC1A}" destId="{EFEFE17D-562F-422E-9A8B-6EBBC6475B9C}" srcOrd="8" destOrd="0" presId="urn:microsoft.com/office/officeart/2005/8/layout/hChevron3"/>
    <dgm:cxn modelId="{39A0F801-F8F6-4B06-B51C-3E6EC9DA0B65}" type="presParOf" srcId="{F1005ED9-2AC1-43BF-91E4-2A17B347AC1A}" destId="{CC783C34-A849-4412-909D-D3FD88FE59BA}" srcOrd="9" destOrd="0" presId="urn:microsoft.com/office/officeart/2005/8/layout/hChevron3"/>
    <dgm:cxn modelId="{2ECD65A6-B0B2-4589-9757-68F69956484E}"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a:solidFill>
          <a:schemeClr val="accent1">
            <a:lumMod val="40000"/>
            <a:lumOff val="60000"/>
          </a:schemeClr>
        </a:solidFill>
      </dgm:spPr>
      <dgm:t>
        <a:bodyPr/>
        <a:lstStyle/>
        <a:p>
          <a:r>
            <a:rPr lang="es-EC" sz="1000" b="1" dirty="0" smtClean="0">
              <a:latin typeface="Times New Roman" panose="02020603050405020304" pitchFamily="18" charset="0"/>
              <a:cs typeface="Times New Roman" panose="02020603050405020304" pitchFamily="18" charset="0"/>
            </a:rPr>
            <a:t>Recomendaciones</a:t>
          </a:r>
          <a:endParaRPr lang="es-EC" sz="1000" b="1"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889D864D-2A34-40B9-AD52-A06E490642E8}" type="presOf" srcId="{28B05722-5DA8-4E82-8B1D-359F1E707293}" destId="{28DACE30-B1FB-4E46-9800-D47DF095E7C4}" srcOrd="0" destOrd="0" presId="urn:microsoft.com/office/officeart/2005/8/layout/hChevron3"/>
    <dgm:cxn modelId="{9EA62814-636E-4D35-AFC3-27E40F8248DB}" type="presOf" srcId="{EDAA1E35-EFA3-4CBA-96E4-20F69DC08953}" destId="{1C514283-BEAC-4D68-97C1-85EAEA87B1E2}" srcOrd="0" destOrd="0" presId="urn:microsoft.com/office/officeart/2005/8/layout/hChevron3"/>
    <dgm:cxn modelId="{48B4BB03-840B-4F18-A605-EAC306070991}" type="presOf" srcId="{60AD7A1D-FB0F-443F-A9E5-5CE1D415ED1E}" destId="{EFEFE17D-562F-422E-9A8B-6EBBC6475B9C}" srcOrd="0" destOrd="0" presId="urn:microsoft.com/office/officeart/2005/8/layout/hChevron3"/>
    <dgm:cxn modelId="{A511CBA4-6A8E-4167-91A3-562B89FFE19B}" type="presOf" srcId="{B2B6B42C-ABCC-4B52-B9F5-FE1E822C42EC}" destId="{28477D48-2258-423E-A969-AA8AEC15BDD1}"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739894A7-CA35-40A3-A5FD-DE821BD2C9E5}" type="presOf" srcId="{01073E20-46F2-48EE-9087-F98DA95A6325}" destId="{84C4943A-E80F-4AC5-88DF-CC6C0CBCCC38}"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305FEBBD-14D1-4C2D-9668-BB360355A2EA}" srcId="{5142D3A9-5739-4661-ABFB-862D967CA231}" destId="{86BC7797-A518-4648-B5EA-52E6581F56CF}" srcOrd="2" destOrd="0" parTransId="{E4A733D9-06DA-4B95-95A1-6751C423B282}" sibTransId="{B0DE15DA-F987-483E-A46F-1E2C6398145F}"/>
    <dgm:cxn modelId="{939767EE-0054-4069-9829-0D133EDD157F}" type="presOf" srcId="{5142D3A9-5739-4661-ABFB-862D967CA231}" destId="{F1005ED9-2AC1-43BF-91E4-2A17B347AC1A}"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4647B1AB-C1F2-423F-A638-48D88FD4CE03}" srcId="{5142D3A9-5739-4661-ABFB-862D967CA231}" destId="{01073E20-46F2-48EE-9087-F98DA95A6325}" srcOrd="0" destOrd="0" parTransId="{8124CF51-FB87-4594-8228-CC47A7F6619A}" sibTransId="{3E536C60-87B1-4941-B5AC-2049C635647D}"/>
    <dgm:cxn modelId="{00B523A9-124F-43EB-9159-E0E4B4358685}" type="presOf" srcId="{86BC7797-A518-4648-B5EA-52E6581F56CF}" destId="{34BD397B-1A39-4CAA-8CD8-A565B183D53D}"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DDF8C72D-7AC5-45E5-8C6B-44C5AB6ECCF6}" type="presParOf" srcId="{F1005ED9-2AC1-43BF-91E4-2A17B347AC1A}" destId="{84C4943A-E80F-4AC5-88DF-CC6C0CBCCC38}" srcOrd="0" destOrd="0" presId="urn:microsoft.com/office/officeart/2005/8/layout/hChevron3"/>
    <dgm:cxn modelId="{249DADDF-2A87-48E1-8879-5A147B07FE05}" type="presParOf" srcId="{F1005ED9-2AC1-43BF-91E4-2A17B347AC1A}" destId="{B65E157A-B99B-4B6D-BA9B-CA50EEADD8B7}" srcOrd="1" destOrd="0" presId="urn:microsoft.com/office/officeart/2005/8/layout/hChevron3"/>
    <dgm:cxn modelId="{9FFD519F-0E94-40BE-B783-D9541FEC4D6F}" type="presParOf" srcId="{F1005ED9-2AC1-43BF-91E4-2A17B347AC1A}" destId="{28DACE30-B1FB-4E46-9800-D47DF095E7C4}" srcOrd="2" destOrd="0" presId="urn:microsoft.com/office/officeart/2005/8/layout/hChevron3"/>
    <dgm:cxn modelId="{C4696E9F-FC24-4A22-8A65-592C68D8FE90}" type="presParOf" srcId="{F1005ED9-2AC1-43BF-91E4-2A17B347AC1A}" destId="{F3533C64-0F1A-4B66-9EE5-BE9D2BA4D592}" srcOrd="3" destOrd="0" presId="urn:microsoft.com/office/officeart/2005/8/layout/hChevron3"/>
    <dgm:cxn modelId="{6EB4C4D2-1A0C-471D-A593-7B2EBD2C4581}" type="presParOf" srcId="{F1005ED9-2AC1-43BF-91E4-2A17B347AC1A}" destId="{34BD397B-1A39-4CAA-8CD8-A565B183D53D}" srcOrd="4" destOrd="0" presId="urn:microsoft.com/office/officeart/2005/8/layout/hChevron3"/>
    <dgm:cxn modelId="{505447C2-9782-4DBC-84A5-9B214502B815}" type="presParOf" srcId="{F1005ED9-2AC1-43BF-91E4-2A17B347AC1A}" destId="{389ACE94-9087-4132-A7D7-1C4E7AA8393A}" srcOrd="5" destOrd="0" presId="urn:microsoft.com/office/officeart/2005/8/layout/hChevron3"/>
    <dgm:cxn modelId="{B61D970D-1ECD-4D85-8FC1-FCD155270335}" type="presParOf" srcId="{F1005ED9-2AC1-43BF-91E4-2A17B347AC1A}" destId="{1C514283-BEAC-4D68-97C1-85EAEA87B1E2}" srcOrd="6" destOrd="0" presId="urn:microsoft.com/office/officeart/2005/8/layout/hChevron3"/>
    <dgm:cxn modelId="{5FDD57F3-FB6C-40BF-B6F8-5AACA1949B37}" type="presParOf" srcId="{F1005ED9-2AC1-43BF-91E4-2A17B347AC1A}" destId="{333FDC1D-108D-456B-B82D-8F5E7C1CF085}" srcOrd="7" destOrd="0" presId="urn:microsoft.com/office/officeart/2005/8/layout/hChevron3"/>
    <dgm:cxn modelId="{90C0C870-0C66-4EA0-B773-7085F8BA12EA}" type="presParOf" srcId="{F1005ED9-2AC1-43BF-91E4-2A17B347AC1A}" destId="{EFEFE17D-562F-422E-9A8B-6EBBC6475B9C}" srcOrd="8" destOrd="0" presId="urn:microsoft.com/office/officeart/2005/8/layout/hChevron3"/>
    <dgm:cxn modelId="{70EBC129-7A92-4ADD-9440-0B61630B615F}" type="presParOf" srcId="{F1005ED9-2AC1-43BF-91E4-2A17B347AC1A}" destId="{CC783C34-A849-4412-909D-D3FD88FE59BA}" srcOrd="9" destOrd="0" presId="urn:microsoft.com/office/officeart/2005/8/layout/hChevron3"/>
    <dgm:cxn modelId="{CB60C00A-E6E5-4C52-B07F-EA46DAEDA42C}"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A511C08-CF11-4EFD-B13B-5EC5DFE90211}" type="doc">
      <dgm:prSet loTypeId="urn:microsoft.com/office/officeart/2005/8/layout/hList1" loCatId="list" qsTypeId="urn:microsoft.com/office/officeart/2005/8/quickstyle/simple3" qsCatId="simple" csTypeId="urn:microsoft.com/office/officeart/2005/8/colors/accent1_2" csCatId="accent1" phldr="1"/>
      <dgm:spPr/>
      <dgm:t>
        <a:bodyPr/>
        <a:lstStyle/>
        <a:p>
          <a:endParaRPr lang="en-US"/>
        </a:p>
      </dgm:t>
    </dgm:pt>
    <dgm:pt modelId="{4DFE2CFC-16DC-4095-B9EF-C6CB99B1CC38}">
      <dgm:prSet phldrT="[Texto]"/>
      <dgm:spPr/>
      <dgm:t>
        <a:bodyPr/>
        <a:lstStyle/>
        <a:p>
          <a:r>
            <a:rPr lang="es-US" dirty="0" smtClean="0">
              <a:latin typeface="Times New Roman" panose="02020603050405020304" pitchFamily="18" charset="0"/>
              <a:cs typeface="Times New Roman" panose="02020603050405020304" pitchFamily="18" charset="0"/>
            </a:rPr>
            <a:t>Imágenes corregidas para hacer una proyección ortogonal</a:t>
          </a:r>
          <a:r>
            <a:rPr lang="es-US" dirty="0" smtClean="0">
              <a:latin typeface="Times New Roman" panose="02020603050405020304" pitchFamily="18" charset="0"/>
              <a:cs typeface="Times New Roman" panose="02020603050405020304" pitchFamily="18" charset="0"/>
              <a:sym typeface="Wingdings" panose="05000000000000000000" pitchFamily="2" charset="2"/>
            </a:rPr>
            <a:t> se puede medir</a:t>
          </a:r>
          <a:r>
            <a:rPr lang="es-US" dirty="0" smtClean="0">
              <a:latin typeface="Times New Roman" panose="02020603050405020304" pitchFamily="18" charset="0"/>
              <a:cs typeface="Times New Roman" panose="02020603050405020304" pitchFamily="18" charset="0"/>
            </a:rPr>
            <a:t>. </a:t>
          </a:r>
          <a:endParaRPr lang="en-US" dirty="0">
            <a:latin typeface="Times New Roman" panose="02020603050405020304" pitchFamily="18" charset="0"/>
            <a:cs typeface="Times New Roman" panose="02020603050405020304" pitchFamily="18" charset="0"/>
          </a:endParaRPr>
        </a:p>
      </dgm:t>
    </dgm:pt>
    <dgm:pt modelId="{ABC8A73E-030F-498C-B39B-00606033FD00}" type="parTrans" cxnId="{8C2F9628-E1AA-42CA-BD5D-73B0AB4724C7}">
      <dgm:prSet/>
      <dgm:spPr/>
      <dgm:t>
        <a:bodyPr/>
        <a:lstStyle/>
        <a:p>
          <a:endParaRPr lang="en-US"/>
        </a:p>
      </dgm:t>
    </dgm:pt>
    <dgm:pt modelId="{24E41932-6F13-4B0D-8D0C-2D89C7978A46}" type="sibTrans" cxnId="{8C2F9628-E1AA-42CA-BD5D-73B0AB4724C7}">
      <dgm:prSet/>
      <dgm:spPr/>
      <dgm:t>
        <a:bodyPr/>
        <a:lstStyle/>
        <a:p>
          <a:endParaRPr lang="en-US"/>
        </a:p>
      </dgm:t>
    </dgm:pt>
    <dgm:pt modelId="{12AABB00-960C-4E71-8AAF-34CB79300DE8}">
      <dgm:prSet phldrT="[Texto]"/>
      <dgm:spPr/>
      <dgm:t>
        <a:bodyPr/>
        <a:lstStyle/>
        <a:p>
          <a:r>
            <a:rPr lang="es-EC" dirty="0" smtClean="0">
              <a:latin typeface="Times New Roman" panose="02020603050405020304" pitchFamily="18" charset="0"/>
              <a:cs typeface="Times New Roman" panose="02020603050405020304" pitchFamily="18" charset="0"/>
            </a:rPr>
            <a:t>Ortofoto</a:t>
          </a:r>
          <a:endParaRPr lang="en-US" dirty="0">
            <a:latin typeface="Times New Roman" panose="02020603050405020304" pitchFamily="18" charset="0"/>
            <a:cs typeface="Times New Roman" panose="02020603050405020304" pitchFamily="18" charset="0"/>
          </a:endParaRPr>
        </a:p>
      </dgm:t>
    </dgm:pt>
    <dgm:pt modelId="{AE4D0E31-7FD7-418A-80E1-9A63AA87520C}" type="sibTrans" cxnId="{F7D5B19F-3A37-4050-9271-3783D8316C70}">
      <dgm:prSet/>
      <dgm:spPr/>
      <dgm:t>
        <a:bodyPr/>
        <a:lstStyle/>
        <a:p>
          <a:endParaRPr lang="en-US"/>
        </a:p>
      </dgm:t>
    </dgm:pt>
    <dgm:pt modelId="{DF155159-EECF-4E65-8108-76FF06195731}" type="parTrans" cxnId="{F7D5B19F-3A37-4050-9271-3783D8316C70}">
      <dgm:prSet/>
      <dgm:spPr/>
      <dgm:t>
        <a:bodyPr/>
        <a:lstStyle/>
        <a:p>
          <a:endParaRPr lang="en-US"/>
        </a:p>
      </dgm:t>
    </dgm:pt>
    <dgm:pt modelId="{BC6B3AAD-9980-4D50-9122-7EE6A802FF7D}" type="pres">
      <dgm:prSet presAssocID="{5A511C08-CF11-4EFD-B13B-5EC5DFE90211}" presName="Name0" presStyleCnt="0">
        <dgm:presLayoutVars>
          <dgm:dir/>
          <dgm:animLvl val="lvl"/>
          <dgm:resizeHandles val="exact"/>
        </dgm:presLayoutVars>
      </dgm:prSet>
      <dgm:spPr/>
      <dgm:t>
        <a:bodyPr/>
        <a:lstStyle/>
        <a:p>
          <a:endParaRPr lang="en-US"/>
        </a:p>
      </dgm:t>
    </dgm:pt>
    <dgm:pt modelId="{9AF00FC4-E7F1-4B32-A69E-42135F37721E}" type="pres">
      <dgm:prSet presAssocID="{12AABB00-960C-4E71-8AAF-34CB79300DE8}" presName="composite" presStyleCnt="0"/>
      <dgm:spPr/>
    </dgm:pt>
    <dgm:pt modelId="{BBC483A0-E7B5-45A7-9D90-49A84CA41543}" type="pres">
      <dgm:prSet presAssocID="{12AABB00-960C-4E71-8AAF-34CB79300DE8}" presName="parTx" presStyleLbl="alignNode1" presStyleIdx="0" presStyleCnt="1">
        <dgm:presLayoutVars>
          <dgm:chMax val="0"/>
          <dgm:chPref val="0"/>
          <dgm:bulletEnabled val="1"/>
        </dgm:presLayoutVars>
      </dgm:prSet>
      <dgm:spPr/>
      <dgm:t>
        <a:bodyPr/>
        <a:lstStyle/>
        <a:p>
          <a:endParaRPr lang="en-US"/>
        </a:p>
      </dgm:t>
    </dgm:pt>
    <dgm:pt modelId="{794D88EC-ED7E-40B4-BBD4-CB5ECED64BE9}" type="pres">
      <dgm:prSet presAssocID="{12AABB00-960C-4E71-8AAF-34CB79300DE8}" presName="desTx" presStyleLbl="alignAccFollowNode1" presStyleIdx="0" presStyleCnt="1">
        <dgm:presLayoutVars>
          <dgm:bulletEnabled val="1"/>
        </dgm:presLayoutVars>
      </dgm:prSet>
      <dgm:spPr/>
      <dgm:t>
        <a:bodyPr/>
        <a:lstStyle/>
        <a:p>
          <a:endParaRPr lang="en-US"/>
        </a:p>
      </dgm:t>
    </dgm:pt>
  </dgm:ptLst>
  <dgm:cxnLst>
    <dgm:cxn modelId="{F7D5B19F-3A37-4050-9271-3783D8316C70}" srcId="{5A511C08-CF11-4EFD-B13B-5EC5DFE90211}" destId="{12AABB00-960C-4E71-8AAF-34CB79300DE8}" srcOrd="0" destOrd="0" parTransId="{DF155159-EECF-4E65-8108-76FF06195731}" sibTransId="{AE4D0E31-7FD7-418A-80E1-9A63AA87520C}"/>
    <dgm:cxn modelId="{137E0BF0-85A1-4517-8827-FF574BC5874E}" type="presOf" srcId="{5A511C08-CF11-4EFD-B13B-5EC5DFE90211}" destId="{BC6B3AAD-9980-4D50-9122-7EE6A802FF7D}" srcOrd="0" destOrd="0" presId="urn:microsoft.com/office/officeart/2005/8/layout/hList1"/>
    <dgm:cxn modelId="{7189383A-7A22-4F22-8E78-A54BC38AE3C4}" type="presOf" srcId="{4DFE2CFC-16DC-4095-B9EF-C6CB99B1CC38}" destId="{794D88EC-ED7E-40B4-BBD4-CB5ECED64BE9}" srcOrd="0" destOrd="0" presId="urn:microsoft.com/office/officeart/2005/8/layout/hList1"/>
    <dgm:cxn modelId="{24135DF4-A6A1-402B-977E-A19CE9DF543A}" type="presOf" srcId="{12AABB00-960C-4E71-8AAF-34CB79300DE8}" destId="{BBC483A0-E7B5-45A7-9D90-49A84CA41543}" srcOrd="0" destOrd="0" presId="urn:microsoft.com/office/officeart/2005/8/layout/hList1"/>
    <dgm:cxn modelId="{8C2F9628-E1AA-42CA-BD5D-73B0AB4724C7}" srcId="{12AABB00-960C-4E71-8AAF-34CB79300DE8}" destId="{4DFE2CFC-16DC-4095-B9EF-C6CB99B1CC38}" srcOrd="0" destOrd="0" parTransId="{ABC8A73E-030F-498C-B39B-00606033FD00}" sibTransId="{24E41932-6F13-4B0D-8D0C-2D89C7978A46}"/>
    <dgm:cxn modelId="{807709D3-0AC2-43C3-A22A-C4831AA992C2}" type="presParOf" srcId="{BC6B3AAD-9980-4D50-9122-7EE6A802FF7D}" destId="{9AF00FC4-E7F1-4B32-A69E-42135F37721E}" srcOrd="0" destOrd="0" presId="urn:microsoft.com/office/officeart/2005/8/layout/hList1"/>
    <dgm:cxn modelId="{3DF8990B-5707-4AA9-A8CC-022EA9F59095}" type="presParOf" srcId="{9AF00FC4-E7F1-4B32-A69E-42135F37721E}" destId="{BBC483A0-E7B5-45A7-9D90-49A84CA41543}" srcOrd="0" destOrd="0" presId="urn:microsoft.com/office/officeart/2005/8/layout/hList1"/>
    <dgm:cxn modelId="{36AD8F80-A0EA-45D5-86E4-8E4D0637FEF8}" type="presParOf" srcId="{9AF00FC4-E7F1-4B32-A69E-42135F37721E}" destId="{794D88EC-ED7E-40B4-BBD4-CB5ECED64BE9}" srcOrd="1" destOrd="0" presId="urn:microsoft.com/office/officeart/2005/8/layout/hList1"/>
  </dgm:cxnLst>
  <dgm:bg/>
  <dgm:whole/>
  <dgm:extLst>
    <a:ext uri="http://schemas.microsoft.com/office/drawing/2008/diagram">
      <dsp:dataModelExt xmlns:dsp="http://schemas.microsoft.com/office/drawing/2008/diagram" relId="rId2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0B1EA52D-7FB6-4D52-A177-944FC3DF8D08}" type="presOf" srcId="{86BC7797-A518-4648-B5EA-52E6581F56CF}" destId="{34BD397B-1A39-4CAA-8CD8-A565B183D53D}" srcOrd="0" destOrd="0" presId="urn:microsoft.com/office/officeart/2005/8/layout/hChevron3"/>
    <dgm:cxn modelId="{BED5916E-7B68-45F2-A0CF-E8664B90EEEA}" type="presOf" srcId="{60AD7A1D-FB0F-443F-A9E5-5CE1D415ED1E}" destId="{EFEFE17D-562F-422E-9A8B-6EBBC6475B9C}" srcOrd="0" destOrd="0" presId="urn:microsoft.com/office/officeart/2005/8/layout/hChevron3"/>
    <dgm:cxn modelId="{6E8CBEF0-4435-4478-A6D2-49964477505C}" type="presOf" srcId="{5142D3A9-5739-4661-ABFB-862D967CA231}" destId="{F1005ED9-2AC1-43BF-91E4-2A17B347AC1A}"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0B1BDE3A-1BB1-4D3F-95B2-5A28F9EFD7BE}" type="presOf" srcId="{B2B6B42C-ABCC-4B52-B9F5-FE1E822C42EC}" destId="{28477D48-2258-423E-A969-AA8AEC15BDD1}" srcOrd="0" destOrd="0" presId="urn:microsoft.com/office/officeart/2005/8/layout/hChevron3"/>
    <dgm:cxn modelId="{6B8AF933-F8DB-4C05-B330-8C60EA2E9931}" srcId="{5142D3A9-5739-4661-ABFB-862D967CA231}" destId="{B2B6B42C-ABCC-4B52-B9F5-FE1E822C42EC}" srcOrd="5" destOrd="0" parTransId="{1D9ABB2C-9AFE-449D-A3B2-E16B569EC4B8}" sibTransId="{EA6593B8-468E-4E68-B532-48165E730C1B}"/>
    <dgm:cxn modelId="{09FB5D35-AEEA-4648-A3BC-DAE3D06DB463}" type="presOf" srcId="{01073E20-46F2-48EE-9087-F98DA95A6325}" destId="{84C4943A-E80F-4AC5-88DF-CC6C0CBCCC38}" srcOrd="0" destOrd="0" presId="urn:microsoft.com/office/officeart/2005/8/layout/hChevron3"/>
    <dgm:cxn modelId="{D57587F4-C2FB-4812-A05C-58957B78702A}" type="presOf" srcId="{28B05722-5DA8-4E82-8B1D-359F1E707293}" destId="{28DACE30-B1FB-4E46-9800-D47DF095E7C4}" srcOrd="0" destOrd="0" presId="urn:microsoft.com/office/officeart/2005/8/layout/hChevron3"/>
    <dgm:cxn modelId="{B538A653-164A-45C5-AC7E-11DCF26CD9E1}" srcId="{5142D3A9-5739-4661-ABFB-862D967CA231}" destId="{EDAA1E35-EFA3-4CBA-96E4-20F69DC08953}" srcOrd="3" destOrd="0" parTransId="{F4D79474-BD83-49A6-BB45-732F2C1BCECC}" sibTransId="{013CED7C-1F49-4C1F-B2F2-59DF97A50DAE}"/>
    <dgm:cxn modelId="{FCE3F908-0DF4-4F38-BDA8-6EA7FA717419}" srcId="{5142D3A9-5739-4661-ABFB-862D967CA231}" destId="{28B05722-5DA8-4E82-8B1D-359F1E707293}" srcOrd="1" destOrd="0" parTransId="{E92F8CC6-0FFF-462F-BEBC-5A7D2E47FFF4}" sibTransId="{1C6EE5B1-6124-4FDD-B6BD-8BFC317DFE0B}"/>
    <dgm:cxn modelId="{B98DBCFE-13E7-4F8C-BE22-3D84CEC5BA85}" type="presOf" srcId="{EDAA1E35-EFA3-4CBA-96E4-20F69DC08953}" destId="{1C514283-BEAC-4D68-97C1-85EAEA87B1E2}"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A73C6DB0-BB1A-474C-898E-8E57FEC7DFB6}" type="presParOf" srcId="{F1005ED9-2AC1-43BF-91E4-2A17B347AC1A}" destId="{84C4943A-E80F-4AC5-88DF-CC6C0CBCCC38}" srcOrd="0" destOrd="0" presId="urn:microsoft.com/office/officeart/2005/8/layout/hChevron3"/>
    <dgm:cxn modelId="{6879D248-EE1B-4319-87E7-D4B39C84E9F7}" type="presParOf" srcId="{F1005ED9-2AC1-43BF-91E4-2A17B347AC1A}" destId="{B65E157A-B99B-4B6D-BA9B-CA50EEADD8B7}" srcOrd="1" destOrd="0" presId="urn:microsoft.com/office/officeart/2005/8/layout/hChevron3"/>
    <dgm:cxn modelId="{A7BDBB6A-0ECC-440C-93E9-5528E17FF41C}" type="presParOf" srcId="{F1005ED9-2AC1-43BF-91E4-2A17B347AC1A}" destId="{28DACE30-B1FB-4E46-9800-D47DF095E7C4}" srcOrd="2" destOrd="0" presId="urn:microsoft.com/office/officeart/2005/8/layout/hChevron3"/>
    <dgm:cxn modelId="{30D25659-730A-4411-BC90-930E857FA393}" type="presParOf" srcId="{F1005ED9-2AC1-43BF-91E4-2A17B347AC1A}" destId="{F3533C64-0F1A-4B66-9EE5-BE9D2BA4D592}" srcOrd="3" destOrd="0" presId="urn:microsoft.com/office/officeart/2005/8/layout/hChevron3"/>
    <dgm:cxn modelId="{0CD64877-1A6C-4D16-85FC-9D7D39CEFD6E}" type="presParOf" srcId="{F1005ED9-2AC1-43BF-91E4-2A17B347AC1A}" destId="{34BD397B-1A39-4CAA-8CD8-A565B183D53D}" srcOrd="4" destOrd="0" presId="urn:microsoft.com/office/officeart/2005/8/layout/hChevron3"/>
    <dgm:cxn modelId="{8172C5F5-91C2-49E3-89CD-CFBE345ECFEA}" type="presParOf" srcId="{F1005ED9-2AC1-43BF-91E4-2A17B347AC1A}" destId="{389ACE94-9087-4132-A7D7-1C4E7AA8393A}" srcOrd="5" destOrd="0" presId="urn:microsoft.com/office/officeart/2005/8/layout/hChevron3"/>
    <dgm:cxn modelId="{3262ABEF-4EDE-4858-A0A2-555C0D47B141}" type="presParOf" srcId="{F1005ED9-2AC1-43BF-91E4-2A17B347AC1A}" destId="{1C514283-BEAC-4D68-97C1-85EAEA87B1E2}" srcOrd="6" destOrd="0" presId="urn:microsoft.com/office/officeart/2005/8/layout/hChevron3"/>
    <dgm:cxn modelId="{88529093-B57C-4B39-AAC2-D8C96AD18F50}" type="presParOf" srcId="{F1005ED9-2AC1-43BF-91E4-2A17B347AC1A}" destId="{333FDC1D-108D-456B-B82D-8F5E7C1CF085}" srcOrd="7" destOrd="0" presId="urn:microsoft.com/office/officeart/2005/8/layout/hChevron3"/>
    <dgm:cxn modelId="{A7F59E6F-4A3E-40E8-AB70-FB65AA5529FC}" type="presParOf" srcId="{F1005ED9-2AC1-43BF-91E4-2A17B347AC1A}" destId="{EFEFE17D-562F-422E-9A8B-6EBBC6475B9C}" srcOrd="8" destOrd="0" presId="urn:microsoft.com/office/officeart/2005/8/layout/hChevron3"/>
    <dgm:cxn modelId="{2579381F-BA56-40F5-AD25-CA694B802C4C}" type="presParOf" srcId="{F1005ED9-2AC1-43BF-91E4-2A17B347AC1A}" destId="{CC783C34-A849-4412-909D-D3FD88FE59BA}" srcOrd="9" destOrd="0" presId="urn:microsoft.com/office/officeart/2005/8/layout/hChevron3"/>
    <dgm:cxn modelId="{639EE453-E0BC-40A7-ABFE-AE442F6FB083}"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5142D3A9-5739-4661-ABFB-862D967CA231}" type="doc">
      <dgm:prSet loTypeId="urn:microsoft.com/office/officeart/2005/8/layout/hChevron3" loCatId="process" qsTypeId="urn:microsoft.com/office/officeart/2005/8/quickstyle/simple1" qsCatId="simple" csTypeId="urn:microsoft.com/office/officeart/2005/8/colors/accent0_2" csCatId="mainScheme" phldr="1"/>
      <dgm:spPr/>
    </dgm:pt>
    <dgm:pt modelId="{01073E20-46F2-48EE-9087-F98DA95A6325}">
      <dgm:prSet phldrT="[Texto]" custT="1"/>
      <dgm:spPr/>
      <dgm:t>
        <a:bodyPr/>
        <a:lstStyle/>
        <a:p>
          <a:r>
            <a:rPr lang="es-EC" sz="1000" b="0" dirty="0" smtClean="0">
              <a:latin typeface="Times New Roman" panose="02020603050405020304" pitchFamily="18" charset="0"/>
              <a:cs typeface="Times New Roman" panose="02020603050405020304" pitchFamily="18" charset="0"/>
            </a:rPr>
            <a:t>Introducción</a:t>
          </a:r>
          <a:endParaRPr lang="es-EC" sz="1000" b="0" dirty="0">
            <a:latin typeface="Times New Roman" panose="02020603050405020304" pitchFamily="18" charset="0"/>
            <a:cs typeface="Times New Roman" panose="02020603050405020304" pitchFamily="18" charset="0"/>
          </a:endParaRPr>
        </a:p>
      </dgm:t>
    </dgm:pt>
    <dgm:pt modelId="{8124CF51-FB87-4594-8228-CC47A7F6619A}" type="parTrans" cxnId="{4647B1AB-C1F2-423F-A638-48D88FD4CE03}">
      <dgm:prSet/>
      <dgm:spPr/>
      <dgm:t>
        <a:bodyPr/>
        <a:lstStyle/>
        <a:p>
          <a:endParaRPr lang="es-EC"/>
        </a:p>
      </dgm:t>
    </dgm:pt>
    <dgm:pt modelId="{3E536C60-87B1-4941-B5AC-2049C635647D}" type="sibTrans" cxnId="{4647B1AB-C1F2-423F-A638-48D88FD4CE03}">
      <dgm:prSet/>
      <dgm:spPr/>
      <dgm:t>
        <a:bodyPr/>
        <a:lstStyle/>
        <a:p>
          <a:endParaRPr lang="es-EC"/>
        </a:p>
      </dgm:t>
    </dgm:pt>
    <dgm:pt modelId="{86BC7797-A518-4648-B5EA-52E6581F56CF}">
      <dgm:prSet phldrT="[Texto]" custT="1"/>
      <dgm:spPr/>
      <dgm:t>
        <a:bodyPr/>
        <a:lstStyle/>
        <a:p>
          <a:r>
            <a:rPr lang="es-EC" sz="1000" b="0" dirty="0" smtClean="0">
              <a:latin typeface="Times New Roman" panose="02020603050405020304" pitchFamily="18" charset="0"/>
              <a:cs typeface="Times New Roman" panose="02020603050405020304" pitchFamily="18" charset="0"/>
            </a:rPr>
            <a:t>Marco Teórico</a:t>
          </a:r>
          <a:endParaRPr lang="es-EC" sz="1000" b="0" dirty="0">
            <a:latin typeface="Times New Roman" panose="02020603050405020304" pitchFamily="18" charset="0"/>
            <a:cs typeface="Times New Roman" panose="02020603050405020304" pitchFamily="18" charset="0"/>
          </a:endParaRPr>
        </a:p>
      </dgm:t>
    </dgm:pt>
    <dgm:pt modelId="{E4A733D9-06DA-4B95-95A1-6751C423B282}" type="parTrans" cxnId="{305FEBBD-14D1-4C2D-9668-BB360355A2EA}">
      <dgm:prSet/>
      <dgm:spPr/>
      <dgm:t>
        <a:bodyPr/>
        <a:lstStyle/>
        <a:p>
          <a:endParaRPr lang="es-EC"/>
        </a:p>
      </dgm:t>
    </dgm:pt>
    <dgm:pt modelId="{B0DE15DA-F987-483E-A46F-1E2C6398145F}" type="sibTrans" cxnId="{305FEBBD-14D1-4C2D-9668-BB360355A2EA}">
      <dgm:prSet/>
      <dgm:spPr/>
      <dgm:t>
        <a:bodyPr/>
        <a:lstStyle/>
        <a:p>
          <a:endParaRPr lang="es-EC"/>
        </a:p>
      </dgm:t>
    </dgm:pt>
    <dgm:pt modelId="{EDAA1E35-EFA3-4CBA-96E4-20F69DC08953}">
      <dgm:prSet phldrT="[Texto]" custT="1"/>
      <dgm:spPr>
        <a:solidFill>
          <a:schemeClr val="accent1">
            <a:lumMod val="40000"/>
            <a:lumOff val="60000"/>
          </a:schemeClr>
        </a:solidFill>
      </dgm:spPr>
      <dgm:t>
        <a:bodyPr/>
        <a:lstStyle/>
        <a:p>
          <a:r>
            <a:rPr lang="es-EC" sz="1000" b="0" dirty="0" smtClean="0">
              <a:latin typeface="Times New Roman" panose="02020603050405020304" pitchFamily="18" charset="0"/>
              <a:cs typeface="Times New Roman" panose="02020603050405020304" pitchFamily="18" charset="0"/>
            </a:rPr>
            <a:t>Metodología y Resultados</a:t>
          </a:r>
          <a:endParaRPr lang="es-EC" sz="1000" b="0" dirty="0">
            <a:latin typeface="Times New Roman" panose="02020603050405020304" pitchFamily="18" charset="0"/>
            <a:cs typeface="Times New Roman" panose="02020603050405020304" pitchFamily="18" charset="0"/>
          </a:endParaRPr>
        </a:p>
      </dgm:t>
    </dgm:pt>
    <dgm:pt modelId="{F4D79474-BD83-49A6-BB45-732F2C1BCECC}" type="parTrans" cxnId="{B538A653-164A-45C5-AC7E-11DCF26CD9E1}">
      <dgm:prSet/>
      <dgm:spPr/>
      <dgm:t>
        <a:bodyPr/>
        <a:lstStyle/>
        <a:p>
          <a:endParaRPr lang="es-EC"/>
        </a:p>
      </dgm:t>
    </dgm:pt>
    <dgm:pt modelId="{013CED7C-1F49-4C1F-B2F2-59DF97A50DAE}" type="sibTrans" cxnId="{B538A653-164A-45C5-AC7E-11DCF26CD9E1}">
      <dgm:prSet/>
      <dgm:spPr/>
      <dgm:t>
        <a:bodyPr/>
        <a:lstStyle/>
        <a:p>
          <a:endParaRPr lang="es-EC"/>
        </a:p>
      </dgm:t>
    </dgm:pt>
    <dgm:pt modelId="{60AD7A1D-FB0F-443F-A9E5-5CE1D415ED1E}">
      <dgm:prSet phldrT="[Texto]" custT="1"/>
      <dgm:spPr/>
      <dgm:t>
        <a:bodyPr/>
        <a:lstStyle/>
        <a:p>
          <a:r>
            <a:rPr lang="es-EC" sz="1000" b="0" dirty="0" smtClean="0">
              <a:latin typeface="Times New Roman" panose="02020603050405020304" pitchFamily="18" charset="0"/>
              <a:cs typeface="Times New Roman" panose="02020603050405020304" pitchFamily="18" charset="0"/>
            </a:rPr>
            <a:t>Conclusiones</a:t>
          </a:r>
          <a:endParaRPr lang="es-EC" sz="1000" b="0" dirty="0">
            <a:latin typeface="Times New Roman" panose="02020603050405020304" pitchFamily="18" charset="0"/>
            <a:cs typeface="Times New Roman" panose="02020603050405020304" pitchFamily="18" charset="0"/>
          </a:endParaRPr>
        </a:p>
      </dgm:t>
    </dgm:pt>
    <dgm:pt modelId="{99BDB2E3-497D-4DCF-B30C-96315FFE44CD}" type="parTrans" cxnId="{1EAF3116-219E-49CA-BE9B-16776E4E6F46}">
      <dgm:prSet/>
      <dgm:spPr/>
      <dgm:t>
        <a:bodyPr/>
        <a:lstStyle/>
        <a:p>
          <a:endParaRPr lang="es-EC"/>
        </a:p>
      </dgm:t>
    </dgm:pt>
    <dgm:pt modelId="{30C92425-57C7-47C0-B38E-5A51A7F75E6C}" type="sibTrans" cxnId="{1EAF3116-219E-49CA-BE9B-16776E4E6F46}">
      <dgm:prSet/>
      <dgm:spPr/>
      <dgm:t>
        <a:bodyPr/>
        <a:lstStyle/>
        <a:p>
          <a:endParaRPr lang="es-EC"/>
        </a:p>
      </dgm:t>
    </dgm:pt>
    <dgm:pt modelId="{28B05722-5DA8-4E82-8B1D-359F1E707293}">
      <dgm:prSet phldrT="[Texto]" custT="1"/>
      <dgm:spPr/>
      <dgm:t>
        <a:bodyPr/>
        <a:lstStyle/>
        <a:p>
          <a:r>
            <a:rPr lang="es-EC" sz="1000" b="0" dirty="0" smtClean="0">
              <a:latin typeface="Times New Roman" panose="02020603050405020304" pitchFamily="18" charset="0"/>
              <a:cs typeface="Times New Roman" panose="02020603050405020304" pitchFamily="18" charset="0"/>
            </a:rPr>
            <a:t>Objetivos</a:t>
          </a:r>
          <a:endParaRPr lang="es-EC" sz="1000" b="0" dirty="0">
            <a:latin typeface="Times New Roman" panose="02020603050405020304" pitchFamily="18" charset="0"/>
            <a:cs typeface="Times New Roman" panose="02020603050405020304" pitchFamily="18" charset="0"/>
          </a:endParaRPr>
        </a:p>
      </dgm:t>
    </dgm:pt>
    <dgm:pt modelId="{E92F8CC6-0FFF-462F-BEBC-5A7D2E47FFF4}" type="parTrans" cxnId="{FCE3F908-0DF4-4F38-BDA8-6EA7FA717419}">
      <dgm:prSet/>
      <dgm:spPr/>
      <dgm:t>
        <a:bodyPr/>
        <a:lstStyle/>
        <a:p>
          <a:endParaRPr lang="en-US"/>
        </a:p>
      </dgm:t>
    </dgm:pt>
    <dgm:pt modelId="{1C6EE5B1-6124-4FDD-B6BD-8BFC317DFE0B}" type="sibTrans" cxnId="{FCE3F908-0DF4-4F38-BDA8-6EA7FA717419}">
      <dgm:prSet/>
      <dgm:spPr/>
      <dgm:t>
        <a:bodyPr/>
        <a:lstStyle/>
        <a:p>
          <a:endParaRPr lang="en-US"/>
        </a:p>
      </dgm:t>
    </dgm:pt>
    <dgm:pt modelId="{B2B6B42C-ABCC-4B52-B9F5-FE1E822C42EC}">
      <dgm:prSet phldrT="[Texto]" custT="1"/>
      <dgm:spPr/>
      <dgm:t>
        <a:bodyPr/>
        <a:lstStyle/>
        <a:p>
          <a:r>
            <a:rPr lang="es-EC" sz="1000" b="0" dirty="0" smtClean="0">
              <a:latin typeface="Times New Roman" panose="02020603050405020304" pitchFamily="18" charset="0"/>
              <a:cs typeface="Times New Roman" panose="02020603050405020304" pitchFamily="18" charset="0"/>
            </a:rPr>
            <a:t>Recomendaciones</a:t>
          </a:r>
          <a:endParaRPr lang="es-EC" sz="1000" b="0" dirty="0">
            <a:latin typeface="Times New Roman" panose="02020603050405020304" pitchFamily="18" charset="0"/>
            <a:cs typeface="Times New Roman" panose="02020603050405020304" pitchFamily="18" charset="0"/>
          </a:endParaRPr>
        </a:p>
      </dgm:t>
    </dgm:pt>
    <dgm:pt modelId="{1D9ABB2C-9AFE-449D-A3B2-E16B569EC4B8}" type="parTrans" cxnId="{6B8AF933-F8DB-4C05-B330-8C60EA2E9931}">
      <dgm:prSet/>
      <dgm:spPr/>
      <dgm:t>
        <a:bodyPr/>
        <a:lstStyle/>
        <a:p>
          <a:endParaRPr lang="en-US"/>
        </a:p>
      </dgm:t>
    </dgm:pt>
    <dgm:pt modelId="{EA6593B8-468E-4E68-B532-48165E730C1B}" type="sibTrans" cxnId="{6B8AF933-F8DB-4C05-B330-8C60EA2E9931}">
      <dgm:prSet/>
      <dgm:spPr/>
      <dgm:t>
        <a:bodyPr/>
        <a:lstStyle/>
        <a:p>
          <a:endParaRPr lang="en-US"/>
        </a:p>
      </dgm:t>
    </dgm:pt>
    <dgm:pt modelId="{F1005ED9-2AC1-43BF-91E4-2A17B347AC1A}" type="pres">
      <dgm:prSet presAssocID="{5142D3A9-5739-4661-ABFB-862D967CA231}" presName="Name0" presStyleCnt="0">
        <dgm:presLayoutVars>
          <dgm:dir/>
          <dgm:resizeHandles val="exact"/>
        </dgm:presLayoutVars>
      </dgm:prSet>
      <dgm:spPr/>
    </dgm:pt>
    <dgm:pt modelId="{84C4943A-E80F-4AC5-88DF-CC6C0CBCCC38}" type="pres">
      <dgm:prSet presAssocID="{01073E20-46F2-48EE-9087-F98DA95A6325}" presName="parTxOnly" presStyleLbl="node1" presStyleIdx="0" presStyleCnt="6" custScaleY="53405" custLinFactNeighborX="-2812" custLinFactNeighborY="376">
        <dgm:presLayoutVars>
          <dgm:bulletEnabled val="1"/>
        </dgm:presLayoutVars>
      </dgm:prSet>
      <dgm:spPr/>
      <dgm:t>
        <a:bodyPr/>
        <a:lstStyle/>
        <a:p>
          <a:endParaRPr lang="es-EC"/>
        </a:p>
      </dgm:t>
    </dgm:pt>
    <dgm:pt modelId="{B65E157A-B99B-4B6D-BA9B-CA50EEADD8B7}" type="pres">
      <dgm:prSet presAssocID="{3E536C60-87B1-4941-B5AC-2049C635647D}" presName="parSpace" presStyleCnt="0"/>
      <dgm:spPr/>
    </dgm:pt>
    <dgm:pt modelId="{28DACE30-B1FB-4E46-9800-D47DF095E7C4}" type="pres">
      <dgm:prSet presAssocID="{28B05722-5DA8-4E82-8B1D-359F1E707293}" presName="parTxOnly" presStyleLbl="node1" presStyleIdx="1" presStyleCnt="6" custScaleY="54157">
        <dgm:presLayoutVars>
          <dgm:bulletEnabled val="1"/>
        </dgm:presLayoutVars>
      </dgm:prSet>
      <dgm:spPr/>
      <dgm:t>
        <a:bodyPr/>
        <a:lstStyle/>
        <a:p>
          <a:endParaRPr lang="en-US"/>
        </a:p>
      </dgm:t>
    </dgm:pt>
    <dgm:pt modelId="{F3533C64-0F1A-4B66-9EE5-BE9D2BA4D592}" type="pres">
      <dgm:prSet presAssocID="{1C6EE5B1-6124-4FDD-B6BD-8BFC317DFE0B}" presName="parSpace" presStyleCnt="0"/>
      <dgm:spPr/>
    </dgm:pt>
    <dgm:pt modelId="{34BD397B-1A39-4CAA-8CD8-A565B183D53D}" type="pres">
      <dgm:prSet presAssocID="{86BC7797-A518-4648-B5EA-52E6581F56CF}" presName="parTxOnly" presStyleLbl="node1" presStyleIdx="2" presStyleCnt="6" custScaleY="50353">
        <dgm:presLayoutVars>
          <dgm:bulletEnabled val="1"/>
        </dgm:presLayoutVars>
      </dgm:prSet>
      <dgm:spPr/>
      <dgm:t>
        <a:bodyPr/>
        <a:lstStyle/>
        <a:p>
          <a:endParaRPr lang="es-EC"/>
        </a:p>
      </dgm:t>
    </dgm:pt>
    <dgm:pt modelId="{389ACE94-9087-4132-A7D7-1C4E7AA8393A}" type="pres">
      <dgm:prSet presAssocID="{B0DE15DA-F987-483E-A46F-1E2C6398145F}" presName="parSpace" presStyleCnt="0"/>
      <dgm:spPr/>
    </dgm:pt>
    <dgm:pt modelId="{1C514283-BEAC-4D68-97C1-85EAEA87B1E2}" type="pres">
      <dgm:prSet presAssocID="{EDAA1E35-EFA3-4CBA-96E4-20F69DC08953}" presName="parTxOnly" presStyleLbl="node1" presStyleIdx="3" presStyleCnt="6" custScaleX="112849" custScaleY="50353">
        <dgm:presLayoutVars>
          <dgm:bulletEnabled val="1"/>
        </dgm:presLayoutVars>
      </dgm:prSet>
      <dgm:spPr/>
      <dgm:t>
        <a:bodyPr/>
        <a:lstStyle/>
        <a:p>
          <a:endParaRPr lang="en-US"/>
        </a:p>
      </dgm:t>
    </dgm:pt>
    <dgm:pt modelId="{333FDC1D-108D-456B-B82D-8F5E7C1CF085}" type="pres">
      <dgm:prSet presAssocID="{013CED7C-1F49-4C1F-B2F2-59DF97A50DAE}" presName="parSpace" presStyleCnt="0"/>
      <dgm:spPr/>
    </dgm:pt>
    <dgm:pt modelId="{EFEFE17D-562F-422E-9A8B-6EBBC6475B9C}" type="pres">
      <dgm:prSet presAssocID="{60AD7A1D-FB0F-443F-A9E5-5CE1D415ED1E}" presName="parTxOnly" presStyleLbl="node1" presStyleIdx="4" presStyleCnt="6" custScaleY="50353">
        <dgm:presLayoutVars>
          <dgm:bulletEnabled val="1"/>
        </dgm:presLayoutVars>
      </dgm:prSet>
      <dgm:spPr/>
      <dgm:t>
        <a:bodyPr/>
        <a:lstStyle/>
        <a:p>
          <a:endParaRPr lang="en-US"/>
        </a:p>
      </dgm:t>
    </dgm:pt>
    <dgm:pt modelId="{CC783C34-A849-4412-909D-D3FD88FE59BA}" type="pres">
      <dgm:prSet presAssocID="{30C92425-57C7-47C0-B38E-5A51A7F75E6C}" presName="parSpace" presStyleCnt="0"/>
      <dgm:spPr/>
    </dgm:pt>
    <dgm:pt modelId="{28477D48-2258-423E-A969-AA8AEC15BDD1}" type="pres">
      <dgm:prSet presAssocID="{B2B6B42C-ABCC-4B52-B9F5-FE1E822C42EC}" presName="parTxOnly" presStyleLbl="node1" presStyleIdx="5" presStyleCnt="6" custScaleX="124456" custScaleY="48051">
        <dgm:presLayoutVars>
          <dgm:bulletEnabled val="1"/>
        </dgm:presLayoutVars>
      </dgm:prSet>
      <dgm:spPr/>
      <dgm:t>
        <a:bodyPr/>
        <a:lstStyle/>
        <a:p>
          <a:endParaRPr lang="en-US"/>
        </a:p>
      </dgm:t>
    </dgm:pt>
  </dgm:ptLst>
  <dgm:cxnLst>
    <dgm:cxn modelId="{B65720BC-87DD-4C25-AD9B-295180A8F836}" type="presOf" srcId="{B2B6B42C-ABCC-4B52-B9F5-FE1E822C42EC}" destId="{28477D48-2258-423E-A969-AA8AEC15BDD1}" srcOrd="0" destOrd="0" presId="urn:microsoft.com/office/officeart/2005/8/layout/hChevron3"/>
    <dgm:cxn modelId="{23CFA867-7023-4C5A-B905-90B41B99C57D}" type="presOf" srcId="{5142D3A9-5739-4661-ABFB-862D967CA231}" destId="{F1005ED9-2AC1-43BF-91E4-2A17B347AC1A}" srcOrd="0" destOrd="0" presId="urn:microsoft.com/office/officeart/2005/8/layout/hChevron3"/>
    <dgm:cxn modelId="{4647B1AB-C1F2-423F-A638-48D88FD4CE03}" srcId="{5142D3A9-5739-4661-ABFB-862D967CA231}" destId="{01073E20-46F2-48EE-9087-F98DA95A6325}" srcOrd="0" destOrd="0" parTransId="{8124CF51-FB87-4594-8228-CC47A7F6619A}" sibTransId="{3E536C60-87B1-4941-B5AC-2049C635647D}"/>
    <dgm:cxn modelId="{305FEBBD-14D1-4C2D-9668-BB360355A2EA}" srcId="{5142D3A9-5739-4661-ABFB-862D967CA231}" destId="{86BC7797-A518-4648-B5EA-52E6581F56CF}" srcOrd="2" destOrd="0" parTransId="{E4A733D9-06DA-4B95-95A1-6751C423B282}" sibTransId="{B0DE15DA-F987-483E-A46F-1E2C6398145F}"/>
    <dgm:cxn modelId="{6B8AF933-F8DB-4C05-B330-8C60EA2E9931}" srcId="{5142D3A9-5739-4661-ABFB-862D967CA231}" destId="{B2B6B42C-ABCC-4B52-B9F5-FE1E822C42EC}" srcOrd="5" destOrd="0" parTransId="{1D9ABB2C-9AFE-449D-A3B2-E16B569EC4B8}" sibTransId="{EA6593B8-468E-4E68-B532-48165E730C1B}"/>
    <dgm:cxn modelId="{B538A653-164A-45C5-AC7E-11DCF26CD9E1}" srcId="{5142D3A9-5739-4661-ABFB-862D967CA231}" destId="{EDAA1E35-EFA3-4CBA-96E4-20F69DC08953}" srcOrd="3" destOrd="0" parTransId="{F4D79474-BD83-49A6-BB45-732F2C1BCECC}" sibTransId="{013CED7C-1F49-4C1F-B2F2-59DF97A50DAE}"/>
    <dgm:cxn modelId="{21D05ED4-A910-404B-AD8D-E738861E6BA3}" type="presOf" srcId="{EDAA1E35-EFA3-4CBA-96E4-20F69DC08953}" destId="{1C514283-BEAC-4D68-97C1-85EAEA87B1E2}" srcOrd="0" destOrd="0" presId="urn:microsoft.com/office/officeart/2005/8/layout/hChevron3"/>
    <dgm:cxn modelId="{B004359D-D0EB-43A9-90E0-4A3B011C6428}" type="presOf" srcId="{28B05722-5DA8-4E82-8B1D-359F1E707293}" destId="{28DACE30-B1FB-4E46-9800-D47DF095E7C4}" srcOrd="0" destOrd="0" presId="urn:microsoft.com/office/officeart/2005/8/layout/hChevron3"/>
    <dgm:cxn modelId="{819D30EA-FED0-435A-8A5C-55DFF00E3B01}" type="presOf" srcId="{60AD7A1D-FB0F-443F-A9E5-5CE1D415ED1E}" destId="{EFEFE17D-562F-422E-9A8B-6EBBC6475B9C}" srcOrd="0" destOrd="0" presId="urn:microsoft.com/office/officeart/2005/8/layout/hChevron3"/>
    <dgm:cxn modelId="{FCE3F908-0DF4-4F38-BDA8-6EA7FA717419}" srcId="{5142D3A9-5739-4661-ABFB-862D967CA231}" destId="{28B05722-5DA8-4E82-8B1D-359F1E707293}" srcOrd="1" destOrd="0" parTransId="{E92F8CC6-0FFF-462F-BEBC-5A7D2E47FFF4}" sibTransId="{1C6EE5B1-6124-4FDD-B6BD-8BFC317DFE0B}"/>
    <dgm:cxn modelId="{F47EC824-F0C4-448D-892F-BDFC01D61679}" type="presOf" srcId="{01073E20-46F2-48EE-9087-F98DA95A6325}" destId="{84C4943A-E80F-4AC5-88DF-CC6C0CBCCC38}" srcOrd="0" destOrd="0" presId="urn:microsoft.com/office/officeart/2005/8/layout/hChevron3"/>
    <dgm:cxn modelId="{1EAF3116-219E-49CA-BE9B-16776E4E6F46}" srcId="{5142D3A9-5739-4661-ABFB-862D967CA231}" destId="{60AD7A1D-FB0F-443F-A9E5-5CE1D415ED1E}" srcOrd="4" destOrd="0" parTransId="{99BDB2E3-497D-4DCF-B30C-96315FFE44CD}" sibTransId="{30C92425-57C7-47C0-B38E-5A51A7F75E6C}"/>
    <dgm:cxn modelId="{B9183AD1-760D-4E51-8521-12F79BCE6F9A}" type="presOf" srcId="{86BC7797-A518-4648-B5EA-52E6581F56CF}" destId="{34BD397B-1A39-4CAA-8CD8-A565B183D53D}" srcOrd="0" destOrd="0" presId="urn:microsoft.com/office/officeart/2005/8/layout/hChevron3"/>
    <dgm:cxn modelId="{FAF185A6-0B27-49B1-AD34-317D7BCECAA5}" type="presParOf" srcId="{F1005ED9-2AC1-43BF-91E4-2A17B347AC1A}" destId="{84C4943A-E80F-4AC5-88DF-CC6C0CBCCC38}" srcOrd="0" destOrd="0" presId="urn:microsoft.com/office/officeart/2005/8/layout/hChevron3"/>
    <dgm:cxn modelId="{FB67424F-23F7-46D8-9EBD-B74079B433ED}" type="presParOf" srcId="{F1005ED9-2AC1-43BF-91E4-2A17B347AC1A}" destId="{B65E157A-B99B-4B6D-BA9B-CA50EEADD8B7}" srcOrd="1" destOrd="0" presId="urn:microsoft.com/office/officeart/2005/8/layout/hChevron3"/>
    <dgm:cxn modelId="{198B8AD3-5DA6-4471-B000-AA14CD6AC035}" type="presParOf" srcId="{F1005ED9-2AC1-43BF-91E4-2A17B347AC1A}" destId="{28DACE30-B1FB-4E46-9800-D47DF095E7C4}" srcOrd="2" destOrd="0" presId="urn:microsoft.com/office/officeart/2005/8/layout/hChevron3"/>
    <dgm:cxn modelId="{1B5F724D-1833-4FBA-9FCD-E00B6F7616E8}" type="presParOf" srcId="{F1005ED9-2AC1-43BF-91E4-2A17B347AC1A}" destId="{F3533C64-0F1A-4B66-9EE5-BE9D2BA4D592}" srcOrd="3" destOrd="0" presId="urn:microsoft.com/office/officeart/2005/8/layout/hChevron3"/>
    <dgm:cxn modelId="{9D1796E2-A105-4F6B-9C98-AED2F4446A04}" type="presParOf" srcId="{F1005ED9-2AC1-43BF-91E4-2A17B347AC1A}" destId="{34BD397B-1A39-4CAA-8CD8-A565B183D53D}" srcOrd="4" destOrd="0" presId="urn:microsoft.com/office/officeart/2005/8/layout/hChevron3"/>
    <dgm:cxn modelId="{B81A6B59-0876-497C-9F3B-D974BA5F60C1}" type="presParOf" srcId="{F1005ED9-2AC1-43BF-91E4-2A17B347AC1A}" destId="{389ACE94-9087-4132-A7D7-1C4E7AA8393A}" srcOrd="5" destOrd="0" presId="urn:microsoft.com/office/officeart/2005/8/layout/hChevron3"/>
    <dgm:cxn modelId="{7FF24105-9BA4-4768-967A-1F071A506857}" type="presParOf" srcId="{F1005ED9-2AC1-43BF-91E4-2A17B347AC1A}" destId="{1C514283-BEAC-4D68-97C1-85EAEA87B1E2}" srcOrd="6" destOrd="0" presId="urn:microsoft.com/office/officeart/2005/8/layout/hChevron3"/>
    <dgm:cxn modelId="{10E1448D-511A-472B-B62C-B2B842A304AF}" type="presParOf" srcId="{F1005ED9-2AC1-43BF-91E4-2A17B347AC1A}" destId="{333FDC1D-108D-456B-B82D-8F5E7C1CF085}" srcOrd="7" destOrd="0" presId="urn:microsoft.com/office/officeart/2005/8/layout/hChevron3"/>
    <dgm:cxn modelId="{E5BC56C0-1CA9-4767-9F87-2ACFC9CA6DDC}" type="presParOf" srcId="{F1005ED9-2AC1-43BF-91E4-2A17B347AC1A}" destId="{EFEFE17D-562F-422E-9A8B-6EBBC6475B9C}" srcOrd="8" destOrd="0" presId="urn:microsoft.com/office/officeart/2005/8/layout/hChevron3"/>
    <dgm:cxn modelId="{35B373F4-7E60-4C64-BD25-20E06F464DA6}" type="presParOf" srcId="{F1005ED9-2AC1-43BF-91E4-2A17B347AC1A}" destId="{CC783C34-A849-4412-909D-D3FD88FE59BA}" srcOrd="9" destOrd="0" presId="urn:microsoft.com/office/officeart/2005/8/layout/hChevron3"/>
    <dgm:cxn modelId="{823DB051-065B-401B-AA79-60A965C619E0}" type="presParOf" srcId="{F1005ED9-2AC1-43BF-91E4-2A17B347AC1A}" destId="{28477D48-2258-423E-A969-AA8AEC15BDD1}" srcOrd="10"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accent1">
            <a:lumMod val="40000"/>
            <a:lumOff val="6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1" kern="1200" dirty="0" smtClean="0">
              <a:latin typeface="Times New Roman" panose="02020603050405020304" pitchFamily="18" charset="0"/>
              <a:cs typeface="Times New Roman" panose="02020603050405020304" pitchFamily="18" charset="0"/>
            </a:rPr>
            <a:t>Introducción</a:t>
          </a:r>
          <a:endParaRPr lang="es-EC" sz="1000" b="1"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gradFill rotWithShape="0">
          <a:gsLst>
            <a:gs pos="0">
              <a:schemeClr val="lt1">
                <a:hueOff val="0"/>
                <a:satOff val="0"/>
                <a:lumOff val="0"/>
                <a:alphaOff val="0"/>
                <a:tint val="69000"/>
                <a:alpha val="100000"/>
                <a:satMod val="109000"/>
                <a:lumMod val="110000"/>
              </a:schemeClr>
            </a:gs>
            <a:gs pos="52000">
              <a:schemeClr val="lt1">
                <a:hueOff val="0"/>
                <a:satOff val="0"/>
                <a:lumOff val="0"/>
                <a:alphaOff val="0"/>
                <a:tint val="74000"/>
                <a:satMod val="100000"/>
                <a:lumMod val="104000"/>
              </a:schemeClr>
            </a:gs>
            <a:gs pos="100000">
              <a:schemeClr val="lt1">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Objetivos</a:t>
          </a:r>
          <a:endParaRPr lang="es-EC" sz="1000" b="0"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gradFill rotWithShape="0">
          <a:gsLst>
            <a:gs pos="0">
              <a:schemeClr val="lt1">
                <a:hueOff val="0"/>
                <a:satOff val="0"/>
                <a:lumOff val="0"/>
                <a:alphaOff val="0"/>
                <a:tint val="69000"/>
                <a:alpha val="100000"/>
                <a:satMod val="109000"/>
                <a:lumMod val="110000"/>
              </a:schemeClr>
            </a:gs>
            <a:gs pos="52000">
              <a:schemeClr val="lt1">
                <a:hueOff val="0"/>
                <a:satOff val="0"/>
                <a:lumOff val="0"/>
                <a:alphaOff val="0"/>
                <a:tint val="74000"/>
                <a:satMod val="100000"/>
                <a:lumMod val="104000"/>
              </a:schemeClr>
            </a:gs>
            <a:gs pos="100000">
              <a:schemeClr val="lt1">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Marco Teórico</a:t>
          </a:r>
          <a:endParaRPr lang="es-EC" sz="1000" b="0"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gradFill rotWithShape="0">
          <a:gsLst>
            <a:gs pos="0">
              <a:schemeClr val="lt1">
                <a:hueOff val="0"/>
                <a:satOff val="0"/>
                <a:lumOff val="0"/>
                <a:alphaOff val="0"/>
                <a:tint val="69000"/>
                <a:alpha val="100000"/>
                <a:satMod val="109000"/>
                <a:lumMod val="110000"/>
              </a:schemeClr>
            </a:gs>
            <a:gs pos="52000">
              <a:schemeClr val="lt1">
                <a:hueOff val="0"/>
                <a:satOff val="0"/>
                <a:lumOff val="0"/>
                <a:alphaOff val="0"/>
                <a:tint val="74000"/>
                <a:satMod val="100000"/>
                <a:lumMod val="104000"/>
              </a:schemeClr>
            </a:gs>
            <a:gs pos="100000">
              <a:schemeClr val="lt1">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gradFill rotWithShape="0">
          <a:gsLst>
            <a:gs pos="0">
              <a:schemeClr val="lt1">
                <a:hueOff val="0"/>
                <a:satOff val="0"/>
                <a:lumOff val="0"/>
                <a:alphaOff val="0"/>
                <a:tint val="69000"/>
                <a:alpha val="100000"/>
                <a:satMod val="109000"/>
                <a:lumMod val="110000"/>
              </a:schemeClr>
            </a:gs>
            <a:gs pos="52000">
              <a:schemeClr val="lt1">
                <a:hueOff val="0"/>
                <a:satOff val="0"/>
                <a:lumOff val="0"/>
                <a:alphaOff val="0"/>
                <a:tint val="74000"/>
                <a:satMod val="100000"/>
                <a:lumMod val="104000"/>
              </a:schemeClr>
            </a:gs>
            <a:gs pos="100000">
              <a:schemeClr val="lt1">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gradFill rotWithShape="0">
          <a:gsLst>
            <a:gs pos="0">
              <a:schemeClr val="lt1">
                <a:hueOff val="0"/>
                <a:satOff val="0"/>
                <a:lumOff val="0"/>
                <a:alphaOff val="0"/>
                <a:tint val="69000"/>
                <a:alpha val="100000"/>
                <a:satMod val="109000"/>
                <a:lumMod val="110000"/>
              </a:schemeClr>
            </a:gs>
            <a:gs pos="52000">
              <a:schemeClr val="lt1">
                <a:hueOff val="0"/>
                <a:satOff val="0"/>
                <a:lumOff val="0"/>
                <a:alphaOff val="0"/>
                <a:tint val="74000"/>
                <a:satMod val="100000"/>
                <a:lumMod val="104000"/>
              </a:schemeClr>
            </a:gs>
            <a:gs pos="100000">
              <a:schemeClr val="lt1">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Recomendaciones</a:t>
          </a:r>
          <a:endParaRPr lang="es-EC" sz="1000" b="0" kern="1200" dirty="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E918B1-ACE6-4851-9F7B-0626CD5A7863}">
      <dsp:nvSpPr>
        <dsp:cNvPr id="0" name=""/>
        <dsp:cNvSpPr/>
      </dsp:nvSpPr>
      <dsp:spPr>
        <a:xfrm>
          <a:off x="0" y="148381"/>
          <a:ext cx="7467600" cy="4667249"/>
        </a:xfrm>
        <a:prstGeom prst="swooshArrow">
          <a:avLst>
            <a:gd name="adj1" fmla="val 25000"/>
            <a:gd name="adj2" fmla="val 25000"/>
          </a:avLst>
        </a:prstGeom>
        <a:solidFill>
          <a:schemeClr val="accent4">
            <a:tint val="40000"/>
            <a:hueOff val="0"/>
            <a:satOff val="0"/>
            <a:lumOff val="0"/>
            <a:alphaOff val="0"/>
          </a:schemeClr>
        </a:solidFill>
        <a:ln>
          <a:noFill/>
        </a:ln>
        <a:effectLst/>
        <a:scene3d>
          <a:camera prst="orthographicFront"/>
          <a:lightRig rig="chilly" dir="t"/>
        </a:scene3d>
        <a:sp3d z="-12700" extrusionH="1700" prstMaterial="translucentPowder">
          <a:bevelT w="25400" h="6350" prst="softRound"/>
          <a:bevelB w="0" h="0" prst="convex"/>
        </a:sp3d>
      </dsp:spPr>
      <dsp:style>
        <a:lnRef idx="0">
          <a:scrgbClr r="0" g="0" b="0"/>
        </a:lnRef>
        <a:fillRef idx="1">
          <a:scrgbClr r="0" g="0" b="0"/>
        </a:fillRef>
        <a:effectRef idx="0">
          <a:scrgbClr r="0" g="0" b="0"/>
        </a:effectRef>
        <a:fontRef idx="minor"/>
      </dsp:style>
    </dsp:sp>
    <dsp:sp modelId="{3EB6A3B3-F4DA-4C24-BA02-64D1AE2BFE1A}">
      <dsp:nvSpPr>
        <dsp:cNvPr id="0" name=""/>
        <dsp:cNvSpPr/>
      </dsp:nvSpPr>
      <dsp:spPr>
        <a:xfrm>
          <a:off x="735558" y="3618948"/>
          <a:ext cx="171754" cy="171754"/>
        </a:xfrm>
        <a:prstGeom prst="ellipse">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C72B31D0-3114-4811-AFC4-D79CAE7C4925}">
      <dsp:nvSpPr>
        <dsp:cNvPr id="0" name=""/>
        <dsp:cNvSpPr/>
      </dsp:nvSpPr>
      <dsp:spPr>
        <a:xfrm>
          <a:off x="989943" y="3851941"/>
          <a:ext cx="1276959" cy="1110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009" tIns="0" rIns="0" bIns="0" numCol="1" spcCol="1270" anchor="t" anchorCtr="0">
          <a:noAutofit/>
        </a:bodyPr>
        <a:lstStyle/>
        <a:p>
          <a:pPr lvl="0" algn="l"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Tiempos de duración de baterías</a:t>
          </a:r>
          <a:endParaRPr lang="es-EC" sz="2100" kern="1200" dirty="0">
            <a:latin typeface="Times New Roman" panose="02020603050405020304" pitchFamily="18" charset="0"/>
            <a:cs typeface="Times New Roman" panose="02020603050405020304" pitchFamily="18" charset="0"/>
          </a:endParaRPr>
        </a:p>
      </dsp:txBody>
      <dsp:txXfrm>
        <a:off x="989943" y="3851941"/>
        <a:ext cx="1276959" cy="1110805"/>
      </dsp:txXfrm>
    </dsp:sp>
    <dsp:sp modelId="{AD0CE1CB-8A68-4A88-8544-396ECBBCADEF}">
      <dsp:nvSpPr>
        <dsp:cNvPr id="0" name=""/>
        <dsp:cNvSpPr/>
      </dsp:nvSpPr>
      <dsp:spPr>
        <a:xfrm>
          <a:off x="1949043" y="2533346"/>
          <a:ext cx="298704" cy="298704"/>
        </a:xfrm>
        <a:prstGeom prst="ellipse">
          <a:avLst/>
        </a:prstGeom>
        <a:solidFill>
          <a:schemeClr val="accent4">
            <a:hueOff val="1583203"/>
            <a:satOff val="4004"/>
            <a:lumOff val="-261"/>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7D5E97BE-BEA5-4C00-A607-BCDD114DA0E9}">
      <dsp:nvSpPr>
        <dsp:cNvPr id="0" name=""/>
        <dsp:cNvSpPr/>
      </dsp:nvSpPr>
      <dsp:spPr>
        <a:xfrm>
          <a:off x="2098395" y="3073910"/>
          <a:ext cx="1568196" cy="16027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8277" tIns="0" rIns="0" bIns="0" numCol="1" spcCol="1270" anchor="t" anchorCtr="0">
          <a:noAutofit/>
        </a:bodyPr>
        <a:lstStyle/>
        <a:p>
          <a:pPr lvl="0" algn="l"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Área que cubre cada aeronave </a:t>
          </a:r>
          <a:endParaRPr lang="es-EC" sz="2100" kern="1200" dirty="0">
            <a:latin typeface="Times New Roman" panose="02020603050405020304" pitchFamily="18" charset="0"/>
            <a:cs typeface="Times New Roman" panose="02020603050405020304" pitchFamily="18" charset="0"/>
          </a:endParaRPr>
        </a:p>
      </dsp:txBody>
      <dsp:txXfrm>
        <a:off x="2098395" y="3073910"/>
        <a:ext cx="1568196" cy="1602707"/>
      </dsp:txXfrm>
    </dsp:sp>
    <dsp:sp modelId="{6C114D1F-6052-4758-970E-3E7AA05FBA62}">
      <dsp:nvSpPr>
        <dsp:cNvPr id="0" name=""/>
        <dsp:cNvSpPr/>
      </dsp:nvSpPr>
      <dsp:spPr>
        <a:xfrm>
          <a:off x="3498570" y="1733379"/>
          <a:ext cx="395782" cy="395782"/>
        </a:xfrm>
        <a:prstGeom prst="ellipse">
          <a:avLst/>
        </a:prstGeom>
        <a:solidFill>
          <a:schemeClr val="accent4">
            <a:hueOff val="3166406"/>
            <a:satOff val="8007"/>
            <a:lumOff val="-523"/>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1DF938F5-571A-4787-9ECF-F58A3F1E20BE}">
      <dsp:nvSpPr>
        <dsp:cNvPr id="0" name=""/>
        <dsp:cNvSpPr/>
      </dsp:nvSpPr>
      <dsp:spPr>
        <a:xfrm>
          <a:off x="3696462" y="2381231"/>
          <a:ext cx="1568196" cy="19844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717" tIns="0" rIns="0" bIns="0" numCol="1" spcCol="1270" anchor="t" anchorCtr="0">
          <a:noAutofit/>
        </a:bodyPr>
        <a:lstStyle/>
        <a:p>
          <a:pPr lvl="0" algn="l"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Condiciones ambientales idóneas</a:t>
          </a:r>
          <a:endParaRPr lang="es-EC" sz="2100" kern="1200" dirty="0">
            <a:latin typeface="Times New Roman" panose="02020603050405020304" pitchFamily="18" charset="0"/>
            <a:cs typeface="Times New Roman" panose="02020603050405020304" pitchFamily="18" charset="0"/>
          </a:endParaRPr>
        </a:p>
      </dsp:txBody>
      <dsp:txXfrm>
        <a:off x="3696462" y="2381231"/>
        <a:ext cx="1568196" cy="1984440"/>
      </dsp:txXfrm>
    </dsp:sp>
    <dsp:sp modelId="{3C201DB4-00D0-4EA5-8000-2BB653F3D09D}">
      <dsp:nvSpPr>
        <dsp:cNvPr id="0" name=""/>
        <dsp:cNvSpPr/>
      </dsp:nvSpPr>
      <dsp:spPr>
        <a:xfrm>
          <a:off x="5186248" y="1204113"/>
          <a:ext cx="530199" cy="530199"/>
        </a:xfrm>
        <a:prstGeom prst="ellipse">
          <a:avLst/>
        </a:prstGeom>
        <a:solidFill>
          <a:schemeClr val="accent4">
            <a:hueOff val="4749609"/>
            <a:satOff val="12011"/>
            <a:lumOff val="-784"/>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09FF52F5-E764-419F-AF02-8617E4FEFDB0}">
      <dsp:nvSpPr>
        <dsp:cNvPr id="0" name=""/>
        <dsp:cNvSpPr/>
      </dsp:nvSpPr>
      <dsp:spPr>
        <a:xfrm>
          <a:off x="5544624" y="1202737"/>
          <a:ext cx="1568196" cy="2759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942" tIns="0" rIns="0" bIns="0" numCol="1" spcCol="1270" anchor="t" anchorCtr="0">
          <a:noAutofit/>
        </a:bodyPr>
        <a:lstStyle/>
        <a:p>
          <a:pPr lvl="0" algn="l" defTabSz="933450">
            <a:lnSpc>
              <a:spcPct val="90000"/>
            </a:lnSpc>
            <a:spcBef>
              <a:spcPct val="0"/>
            </a:spcBef>
            <a:spcAft>
              <a:spcPct val="35000"/>
            </a:spcAft>
          </a:pPr>
          <a:r>
            <a:rPr lang="es-EC" sz="2100" kern="1200" dirty="0" smtClean="0">
              <a:latin typeface="Times New Roman" panose="02020603050405020304" pitchFamily="18" charset="0"/>
              <a:cs typeface="Times New Roman" panose="02020603050405020304" pitchFamily="18" charset="0"/>
            </a:rPr>
            <a:t>Traslapo óptimo</a:t>
          </a:r>
          <a:endParaRPr lang="es-EC" sz="2100" kern="1200" dirty="0">
            <a:latin typeface="Times New Roman" panose="02020603050405020304" pitchFamily="18" charset="0"/>
            <a:cs typeface="Times New Roman" panose="02020603050405020304" pitchFamily="18" charset="0"/>
          </a:endParaRPr>
        </a:p>
      </dsp:txBody>
      <dsp:txXfrm>
        <a:off x="5544624" y="1202737"/>
        <a:ext cx="1568196" cy="2759657"/>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Introducción</a:t>
          </a:r>
          <a:endParaRPr lang="es-EC" sz="1000" b="0"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Objetivos</a:t>
          </a:r>
          <a:endParaRPr lang="es-EC" sz="1000" b="0"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Marco Teórico</a:t>
          </a:r>
          <a:endParaRPr lang="es-EC" sz="1000" b="0"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solidFill>
          <a:schemeClr val="accent1">
            <a:lumMod val="40000"/>
            <a:lumOff val="6000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Recomendaciones</a:t>
          </a:r>
          <a:endParaRPr lang="es-EC" sz="1000" b="0" kern="1200" dirty="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37022F-DB3F-4B8A-9A4C-0374F10220B5}">
      <dsp:nvSpPr>
        <dsp:cNvPr id="0" name=""/>
        <dsp:cNvSpPr/>
      </dsp:nvSpPr>
      <dsp:spPr>
        <a:xfrm>
          <a:off x="1332578" y="903770"/>
          <a:ext cx="274977" cy="91440"/>
        </a:xfrm>
        <a:custGeom>
          <a:avLst/>
          <a:gdLst/>
          <a:ahLst/>
          <a:cxnLst/>
          <a:rect l="0" t="0" r="0" b="0"/>
          <a:pathLst>
            <a:path>
              <a:moveTo>
                <a:pt x="0" y="45720"/>
              </a:moveTo>
              <a:lnTo>
                <a:pt x="274977" y="45720"/>
              </a:lnTo>
            </a:path>
          </a:pathLst>
        </a:custGeom>
        <a:noFill/>
        <a:ln w="9525" cap="flat" cmpd="sng" algn="ctr">
          <a:solidFill>
            <a:schemeClr val="accent2">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462428" y="947961"/>
        <a:ext cx="15278" cy="3058"/>
      </dsp:txXfrm>
    </dsp:sp>
    <dsp:sp modelId="{CF27BF9C-0BED-438E-B64E-99D1395E3AED}">
      <dsp:nvSpPr>
        <dsp:cNvPr id="0" name=""/>
        <dsp:cNvSpPr/>
      </dsp:nvSpPr>
      <dsp:spPr>
        <a:xfrm>
          <a:off x="5779" y="550911"/>
          <a:ext cx="1328599" cy="797159"/>
        </a:xfrm>
        <a:prstGeom prst="rect">
          <a:avLst/>
        </a:prstGeom>
        <a:gradFill rotWithShape="0">
          <a:gsLst>
            <a:gs pos="0">
              <a:schemeClr val="accent2">
                <a:hueOff val="0"/>
                <a:satOff val="0"/>
                <a:lumOff val="0"/>
                <a:alphaOff val="0"/>
                <a:tint val="69000"/>
                <a:alpha val="100000"/>
                <a:satMod val="109000"/>
                <a:lumMod val="110000"/>
              </a:schemeClr>
            </a:gs>
            <a:gs pos="52000">
              <a:schemeClr val="accent2">
                <a:hueOff val="0"/>
                <a:satOff val="0"/>
                <a:lumOff val="0"/>
                <a:alphaOff val="0"/>
                <a:tint val="74000"/>
                <a:satMod val="100000"/>
                <a:lumMod val="104000"/>
              </a:schemeClr>
            </a:gs>
            <a:gs pos="100000">
              <a:schemeClr val="accent2">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Duración batería </a:t>
          </a:r>
          <a:r>
            <a:rPr lang="es-EC" sz="1500" kern="1200" dirty="0" smtClean="0">
              <a:latin typeface="Times New Roman" panose="02020603050405020304" pitchFamily="18" charset="0"/>
              <a:cs typeface="Times New Roman" panose="02020603050405020304" pitchFamily="18" charset="0"/>
              <a:sym typeface="Wingdings" panose="05000000000000000000" pitchFamily="2" charset="2"/>
            </a:rPr>
            <a:t> equipos</a:t>
          </a:r>
          <a:endParaRPr lang="es-EC" sz="1500" kern="1200" dirty="0">
            <a:latin typeface="Times New Roman" panose="02020603050405020304" pitchFamily="18" charset="0"/>
            <a:cs typeface="Times New Roman" panose="02020603050405020304" pitchFamily="18" charset="0"/>
          </a:endParaRPr>
        </a:p>
      </dsp:txBody>
      <dsp:txXfrm>
        <a:off x="5779" y="550911"/>
        <a:ext cx="1328599" cy="797159"/>
      </dsp:txXfrm>
    </dsp:sp>
    <dsp:sp modelId="{3E48DCD1-BBD3-4F97-BF9A-9DB6C76D81AC}">
      <dsp:nvSpPr>
        <dsp:cNvPr id="0" name=""/>
        <dsp:cNvSpPr/>
      </dsp:nvSpPr>
      <dsp:spPr>
        <a:xfrm>
          <a:off x="2966755" y="903770"/>
          <a:ext cx="274977" cy="91440"/>
        </a:xfrm>
        <a:custGeom>
          <a:avLst/>
          <a:gdLst/>
          <a:ahLst/>
          <a:cxnLst/>
          <a:rect l="0" t="0" r="0" b="0"/>
          <a:pathLst>
            <a:path>
              <a:moveTo>
                <a:pt x="0" y="45720"/>
              </a:moveTo>
              <a:lnTo>
                <a:pt x="274977" y="45720"/>
              </a:lnTo>
            </a:path>
          </a:pathLst>
        </a:custGeom>
        <a:noFill/>
        <a:ln w="9525" cap="flat" cmpd="sng" algn="ctr">
          <a:solidFill>
            <a:schemeClr val="accent2">
              <a:hueOff val="164213"/>
              <a:satOff val="-2682"/>
              <a:lumOff val="16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96604" y="947961"/>
        <a:ext cx="15278" cy="3058"/>
      </dsp:txXfrm>
    </dsp:sp>
    <dsp:sp modelId="{C434EDB5-2891-42FE-B2AB-9481C909CBF0}">
      <dsp:nvSpPr>
        <dsp:cNvPr id="0" name=""/>
        <dsp:cNvSpPr/>
      </dsp:nvSpPr>
      <dsp:spPr>
        <a:xfrm>
          <a:off x="1639956" y="550911"/>
          <a:ext cx="1328599" cy="797159"/>
        </a:xfrm>
        <a:prstGeom prst="rect">
          <a:avLst/>
        </a:prstGeom>
        <a:gradFill rotWithShape="0">
          <a:gsLst>
            <a:gs pos="0">
              <a:schemeClr val="accent2">
                <a:hueOff val="143686"/>
                <a:satOff val="-2347"/>
                <a:lumOff val="147"/>
                <a:alphaOff val="0"/>
                <a:tint val="69000"/>
                <a:alpha val="100000"/>
                <a:satMod val="109000"/>
                <a:lumMod val="110000"/>
              </a:schemeClr>
            </a:gs>
            <a:gs pos="52000">
              <a:schemeClr val="accent2">
                <a:hueOff val="143686"/>
                <a:satOff val="-2347"/>
                <a:lumOff val="147"/>
                <a:alphaOff val="0"/>
                <a:tint val="74000"/>
                <a:satMod val="100000"/>
                <a:lumMod val="104000"/>
              </a:schemeClr>
            </a:gs>
            <a:gs pos="100000">
              <a:schemeClr val="accent2">
                <a:hueOff val="143686"/>
                <a:satOff val="-2347"/>
                <a:lumOff val="147"/>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Área del polígono </a:t>
          </a:r>
          <a:r>
            <a:rPr lang="es-EC" sz="1500" kern="1200" dirty="0" smtClean="0">
              <a:latin typeface="Times New Roman" panose="02020603050405020304" pitchFamily="18" charset="0"/>
              <a:cs typeface="Times New Roman" panose="02020603050405020304" pitchFamily="18" charset="0"/>
              <a:sym typeface="Wingdings" pitchFamily="2" charset="2"/>
            </a:rPr>
            <a:t> Topografía</a:t>
          </a:r>
          <a:endParaRPr lang="es-EC" sz="1500" kern="1200" dirty="0">
            <a:latin typeface="Times New Roman" panose="02020603050405020304" pitchFamily="18" charset="0"/>
            <a:cs typeface="Times New Roman" panose="02020603050405020304" pitchFamily="18" charset="0"/>
          </a:endParaRPr>
        </a:p>
      </dsp:txBody>
      <dsp:txXfrm>
        <a:off x="1639956" y="550911"/>
        <a:ext cx="1328599" cy="797159"/>
      </dsp:txXfrm>
    </dsp:sp>
    <dsp:sp modelId="{BD8AD895-9389-4D2B-A1E7-0D6FB3FEABB8}">
      <dsp:nvSpPr>
        <dsp:cNvPr id="0" name=""/>
        <dsp:cNvSpPr/>
      </dsp:nvSpPr>
      <dsp:spPr>
        <a:xfrm>
          <a:off x="670079" y="1346270"/>
          <a:ext cx="3268353" cy="274977"/>
        </a:xfrm>
        <a:custGeom>
          <a:avLst/>
          <a:gdLst/>
          <a:ahLst/>
          <a:cxnLst/>
          <a:rect l="0" t="0" r="0" b="0"/>
          <a:pathLst>
            <a:path>
              <a:moveTo>
                <a:pt x="3268353" y="0"/>
              </a:moveTo>
              <a:lnTo>
                <a:pt x="3268353" y="154588"/>
              </a:lnTo>
              <a:lnTo>
                <a:pt x="0" y="154588"/>
              </a:lnTo>
              <a:lnTo>
                <a:pt x="0" y="274977"/>
              </a:lnTo>
            </a:path>
          </a:pathLst>
        </a:custGeom>
        <a:noFill/>
        <a:ln w="9525" cap="flat" cmpd="sng" algn="ctr">
          <a:solidFill>
            <a:schemeClr val="accent2">
              <a:hueOff val="328426"/>
              <a:satOff val="-5363"/>
              <a:lumOff val="33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222190" y="1482230"/>
        <a:ext cx="164130" cy="3058"/>
      </dsp:txXfrm>
    </dsp:sp>
    <dsp:sp modelId="{5D157BFD-6E56-4F96-B4DF-17B43E77C139}">
      <dsp:nvSpPr>
        <dsp:cNvPr id="0" name=""/>
        <dsp:cNvSpPr/>
      </dsp:nvSpPr>
      <dsp:spPr>
        <a:xfrm>
          <a:off x="3274133" y="550911"/>
          <a:ext cx="1328599" cy="797159"/>
        </a:xfrm>
        <a:prstGeom prst="rect">
          <a:avLst/>
        </a:prstGeom>
        <a:gradFill rotWithShape="0">
          <a:gsLst>
            <a:gs pos="0">
              <a:schemeClr val="accent2">
                <a:hueOff val="287373"/>
                <a:satOff val="-4693"/>
                <a:lumOff val="294"/>
                <a:alphaOff val="0"/>
                <a:tint val="69000"/>
                <a:alpha val="100000"/>
                <a:satMod val="109000"/>
                <a:lumMod val="110000"/>
              </a:schemeClr>
            </a:gs>
            <a:gs pos="52000">
              <a:schemeClr val="accent2">
                <a:hueOff val="287373"/>
                <a:satOff val="-4693"/>
                <a:lumOff val="294"/>
                <a:alphaOff val="0"/>
                <a:tint val="74000"/>
                <a:satMod val="100000"/>
                <a:lumMod val="104000"/>
              </a:schemeClr>
            </a:gs>
            <a:gs pos="100000">
              <a:schemeClr val="accent2">
                <a:hueOff val="287373"/>
                <a:satOff val="-4693"/>
                <a:lumOff val="294"/>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Ubicación GCP</a:t>
          </a:r>
          <a:endParaRPr lang="es-EC" sz="1500" kern="1200" dirty="0">
            <a:latin typeface="Times New Roman" panose="02020603050405020304" pitchFamily="18" charset="0"/>
            <a:cs typeface="Times New Roman" panose="02020603050405020304" pitchFamily="18" charset="0"/>
          </a:endParaRPr>
        </a:p>
      </dsp:txBody>
      <dsp:txXfrm>
        <a:off x="3274133" y="550911"/>
        <a:ext cx="1328599" cy="797159"/>
      </dsp:txXfrm>
    </dsp:sp>
    <dsp:sp modelId="{C3C4A123-26BF-409A-8C10-95CAD37CC739}">
      <dsp:nvSpPr>
        <dsp:cNvPr id="0" name=""/>
        <dsp:cNvSpPr/>
      </dsp:nvSpPr>
      <dsp:spPr>
        <a:xfrm>
          <a:off x="1332578" y="2006507"/>
          <a:ext cx="274977" cy="91440"/>
        </a:xfrm>
        <a:custGeom>
          <a:avLst/>
          <a:gdLst/>
          <a:ahLst/>
          <a:cxnLst/>
          <a:rect l="0" t="0" r="0" b="0"/>
          <a:pathLst>
            <a:path>
              <a:moveTo>
                <a:pt x="0" y="45720"/>
              </a:moveTo>
              <a:lnTo>
                <a:pt x="274977" y="45720"/>
              </a:lnTo>
            </a:path>
          </a:pathLst>
        </a:custGeom>
        <a:noFill/>
        <a:ln w="9525" cap="flat" cmpd="sng" algn="ctr">
          <a:solidFill>
            <a:schemeClr val="accent2">
              <a:hueOff val="492639"/>
              <a:satOff val="-8045"/>
              <a:lumOff val="504"/>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462428" y="2050698"/>
        <a:ext cx="15278" cy="3058"/>
      </dsp:txXfrm>
    </dsp:sp>
    <dsp:sp modelId="{0510223E-C57E-4F39-A70E-45E6E6DC2873}">
      <dsp:nvSpPr>
        <dsp:cNvPr id="0" name=""/>
        <dsp:cNvSpPr/>
      </dsp:nvSpPr>
      <dsp:spPr>
        <a:xfrm>
          <a:off x="5779" y="1653648"/>
          <a:ext cx="1328599" cy="797159"/>
        </a:xfrm>
        <a:prstGeom prst="rect">
          <a:avLst/>
        </a:prstGeom>
        <a:gradFill rotWithShape="0">
          <a:gsLst>
            <a:gs pos="0">
              <a:schemeClr val="accent2">
                <a:hueOff val="431059"/>
                <a:satOff val="-7040"/>
                <a:lumOff val="441"/>
                <a:alphaOff val="0"/>
                <a:tint val="69000"/>
                <a:alpha val="100000"/>
                <a:satMod val="109000"/>
                <a:lumMod val="110000"/>
              </a:schemeClr>
            </a:gs>
            <a:gs pos="52000">
              <a:schemeClr val="accent2">
                <a:hueOff val="431059"/>
                <a:satOff val="-7040"/>
                <a:lumOff val="441"/>
                <a:alphaOff val="0"/>
                <a:tint val="74000"/>
                <a:satMod val="100000"/>
                <a:lumMod val="104000"/>
              </a:schemeClr>
            </a:gs>
            <a:gs pos="100000">
              <a:schemeClr val="accent2">
                <a:hueOff val="431059"/>
                <a:satOff val="-7040"/>
                <a:lumOff val="441"/>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Identificación GCP en campo</a:t>
          </a:r>
          <a:endParaRPr lang="es-EC" sz="1500" kern="1200" dirty="0">
            <a:latin typeface="Times New Roman" panose="02020603050405020304" pitchFamily="18" charset="0"/>
            <a:cs typeface="Times New Roman" panose="02020603050405020304" pitchFamily="18" charset="0"/>
          </a:endParaRPr>
        </a:p>
      </dsp:txBody>
      <dsp:txXfrm>
        <a:off x="5779" y="1653648"/>
        <a:ext cx="1328599" cy="797159"/>
      </dsp:txXfrm>
    </dsp:sp>
    <dsp:sp modelId="{29389826-3943-4BE8-B935-2848EDDB698A}">
      <dsp:nvSpPr>
        <dsp:cNvPr id="0" name=""/>
        <dsp:cNvSpPr/>
      </dsp:nvSpPr>
      <dsp:spPr>
        <a:xfrm>
          <a:off x="2966755" y="2006507"/>
          <a:ext cx="274977" cy="91440"/>
        </a:xfrm>
        <a:custGeom>
          <a:avLst/>
          <a:gdLst/>
          <a:ahLst/>
          <a:cxnLst/>
          <a:rect l="0" t="0" r="0" b="0"/>
          <a:pathLst>
            <a:path>
              <a:moveTo>
                <a:pt x="0" y="45720"/>
              </a:moveTo>
              <a:lnTo>
                <a:pt x="274977" y="45720"/>
              </a:lnTo>
            </a:path>
          </a:pathLst>
        </a:custGeom>
        <a:noFill/>
        <a:ln w="9525" cap="flat" cmpd="sng" algn="ctr">
          <a:solidFill>
            <a:schemeClr val="accent2">
              <a:hueOff val="656851"/>
              <a:satOff val="-10727"/>
              <a:lumOff val="672"/>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96604" y="2050698"/>
        <a:ext cx="15278" cy="3058"/>
      </dsp:txXfrm>
    </dsp:sp>
    <dsp:sp modelId="{D54622A4-37C4-40FD-92AE-91EDD4E288A6}">
      <dsp:nvSpPr>
        <dsp:cNvPr id="0" name=""/>
        <dsp:cNvSpPr/>
      </dsp:nvSpPr>
      <dsp:spPr>
        <a:xfrm>
          <a:off x="1639956" y="1653648"/>
          <a:ext cx="1328599" cy="797159"/>
        </a:xfrm>
        <a:prstGeom prst="rect">
          <a:avLst/>
        </a:prstGeom>
        <a:gradFill rotWithShape="0">
          <a:gsLst>
            <a:gs pos="0">
              <a:schemeClr val="accent2">
                <a:hueOff val="574745"/>
                <a:satOff val="-9386"/>
                <a:lumOff val="588"/>
                <a:alphaOff val="0"/>
                <a:tint val="69000"/>
                <a:alpha val="100000"/>
                <a:satMod val="109000"/>
                <a:lumMod val="110000"/>
              </a:schemeClr>
            </a:gs>
            <a:gs pos="52000">
              <a:schemeClr val="accent2">
                <a:hueOff val="574745"/>
                <a:satOff val="-9386"/>
                <a:lumOff val="588"/>
                <a:alphaOff val="0"/>
                <a:tint val="74000"/>
                <a:satMod val="100000"/>
                <a:lumMod val="104000"/>
              </a:schemeClr>
            </a:gs>
            <a:gs pos="100000">
              <a:schemeClr val="accent2">
                <a:hueOff val="574745"/>
                <a:satOff val="-9386"/>
                <a:lumOff val="588"/>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Personal capacitado y suficiente</a:t>
          </a:r>
          <a:endParaRPr lang="es-EC" sz="1500" kern="1200" dirty="0">
            <a:latin typeface="Times New Roman" panose="02020603050405020304" pitchFamily="18" charset="0"/>
            <a:cs typeface="Times New Roman" panose="02020603050405020304" pitchFamily="18" charset="0"/>
          </a:endParaRPr>
        </a:p>
      </dsp:txBody>
      <dsp:txXfrm>
        <a:off x="1639956" y="1653648"/>
        <a:ext cx="1328599" cy="797159"/>
      </dsp:txXfrm>
    </dsp:sp>
    <dsp:sp modelId="{3F72CB76-0191-44B1-873C-0E37429542E8}">
      <dsp:nvSpPr>
        <dsp:cNvPr id="0" name=""/>
        <dsp:cNvSpPr/>
      </dsp:nvSpPr>
      <dsp:spPr>
        <a:xfrm>
          <a:off x="670079" y="2449007"/>
          <a:ext cx="3268353" cy="274977"/>
        </a:xfrm>
        <a:custGeom>
          <a:avLst/>
          <a:gdLst/>
          <a:ahLst/>
          <a:cxnLst/>
          <a:rect l="0" t="0" r="0" b="0"/>
          <a:pathLst>
            <a:path>
              <a:moveTo>
                <a:pt x="3268353" y="0"/>
              </a:moveTo>
              <a:lnTo>
                <a:pt x="3268353" y="154588"/>
              </a:lnTo>
              <a:lnTo>
                <a:pt x="0" y="154588"/>
              </a:lnTo>
              <a:lnTo>
                <a:pt x="0" y="274977"/>
              </a:lnTo>
            </a:path>
          </a:pathLst>
        </a:custGeom>
        <a:noFill/>
        <a:ln w="9525" cap="flat" cmpd="sng" algn="ctr">
          <a:solidFill>
            <a:schemeClr val="accent2">
              <a:hueOff val="821064"/>
              <a:satOff val="-13409"/>
              <a:lumOff val="84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2222190" y="2584967"/>
        <a:ext cx="164130" cy="3058"/>
      </dsp:txXfrm>
    </dsp:sp>
    <dsp:sp modelId="{5476D649-75BC-4AC5-B753-88E60B02DD79}">
      <dsp:nvSpPr>
        <dsp:cNvPr id="0" name=""/>
        <dsp:cNvSpPr/>
      </dsp:nvSpPr>
      <dsp:spPr>
        <a:xfrm>
          <a:off x="3274133" y="1653648"/>
          <a:ext cx="1328599" cy="797159"/>
        </a:xfrm>
        <a:prstGeom prst="rect">
          <a:avLst/>
        </a:prstGeom>
        <a:gradFill rotWithShape="0">
          <a:gsLst>
            <a:gs pos="0">
              <a:schemeClr val="accent2">
                <a:hueOff val="718431"/>
                <a:satOff val="-11733"/>
                <a:lumOff val="735"/>
                <a:alphaOff val="0"/>
                <a:tint val="69000"/>
                <a:alpha val="100000"/>
                <a:satMod val="109000"/>
                <a:lumMod val="110000"/>
              </a:schemeClr>
            </a:gs>
            <a:gs pos="52000">
              <a:schemeClr val="accent2">
                <a:hueOff val="718431"/>
                <a:satOff val="-11733"/>
                <a:lumOff val="735"/>
                <a:alphaOff val="0"/>
                <a:tint val="74000"/>
                <a:satMod val="100000"/>
                <a:lumMod val="104000"/>
              </a:schemeClr>
            </a:gs>
            <a:gs pos="100000">
              <a:schemeClr val="accent2">
                <a:hueOff val="718431"/>
                <a:satOff val="-11733"/>
                <a:lumOff val="735"/>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Auto para movilización Drone</a:t>
          </a:r>
          <a:endParaRPr lang="es-EC" sz="1500" kern="1200" dirty="0">
            <a:latin typeface="Times New Roman" panose="02020603050405020304" pitchFamily="18" charset="0"/>
            <a:cs typeface="Times New Roman" panose="02020603050405020304" pitchFamily="18" charset="0"/>
          </a:endParaRPr>
        </a:p>
      </dsp:txBody>
      <dsp:txXfrm>
        <a:off x="3274133" y="1653648"/>
        <a:ext cx="1328599" cy="797159"/>
      </dsp:txXfrm>
    </dsp:sp>
    <dsp:sp modelId="{FA6CDC0E-FF0E-4637-850F-8F2E39FBFFFF}">
      <dsp:nvSpPr>
        <dsp:cNvPr id="0" name=""/>
        <dsp:cNvSpPr/>
      </dsp:nvSpPr>
      <dsp:spPr>
        <a:xfrm>
          <a:off x="1332578" y="3109245"/>
          <a:ext cx="274977" cy="91440"/>
        </a:xfrm>
        <a:custGeom>
          <a:avLst/>
          <a:gdLst/>
          <a:ahLst/>
          <a:cxnLst/>
          <a:rect l="0" t="0" r="0" b="0"/>
          <a:pathLst>
            <a:path>
              <a:moveTo>
                <a:pt x="0" y="45720"/>
              </a:moveTo>
              <a:lnTo>
                <a:pt x="274977" y="45720"/>
              </a:lnTo>
            </a:path>
          </a:pathLst>
        </a:custGeom>
        <a:noFill/>
        <a:ln w="9525" cap="flat" cmpd="sng" algn="ctr">
          <a:solidFill>
            <a:schemeClr val="accent2">
              <a:hueOff val="985277"/>
              <a:satOff val="-16090"/>
              <a:lumOff val="100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1462428" y="3153435"/>
        <a:ext cx="15278" cy="3058"/>
      </dsp:txXfrm>
    </dsp:sp>
    <dsp:sp modelId="{0AE622AB-7DF8-4B72-BD6B-3C468ED895B0}">
      <dsp:nvSpPr>
        <dsp:cNvPr id="0" name=""/>
        <dsp:cNvSpPr/>
      </dsp:nvSpPr>
      <dsp:spPr>
        <a:xfrm>
          <a:off x="5779" y="2756385"/>
          <a:ext cx="1328599" cy="797159"/>
        </a:xfrm>
        <a:prstGeom prst="rect">
          <a:avLst/>
        </a:prstGeom>
        <a:gradFill rotWithShape="0">
          <a:gsLst>
            <a:gs pos="0">
              <a:schemeClr val="accent2">
                <a:hueOff val="862118"/>
                <a:satOff val="-14079"/>
                <a:lumOff val="882"/>
                <a:alphaOff val="0"/>
                <a:tint val="69000"/>
                <a:alpha val="100000"/>
                <a:satMod val="109000"/>
                <a:lumMod val="110000"/>
              </a:schemeClr>
            </a:gs>
            <a:gs pos="52000">
              <a:schemeClr val="accent2">
                <a:hueOff val="862118"/>
                <a:satOff val="-14079"/>
                <a:lumOff val="882"/>
                <a:alphaOff val="0"/>
                <a:tint val="74000"/>
                <a:satMod val="100000"/>
                <a:lumMod val="104000"/>
              </a:schemeClr>
            </a:gs>
            <a:gs pos="100000">
              <a:schemeClr val="accent2">
                <a:hueOff val="862118"/>
                <a:satOff val="-14079"/>
                <a:lumOff val="882"/>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Auto para movilización GCP (personal)</a:t>
          </a:r>
          <a:endParaRPr lang="es-EC" sz="1500" kern="1200" dirty="0">
            <a:latin typeface="Times New Roman" panose="02020603050405020304" pitchFamily="18" charset="0"/>
            <a:cs typeface="Times New Roman" panose="02020603050405020304" pitchFamily="18" charset="0"/>
          </a:endParaRPr>
        </a:p>
      </dsp:txBody>
      <dsp:txXfrm>
        <a:off x="5779" y="2756385"/>
        <a:ext cx="1328599" cy="797159"/>
      </dsp:txXfrm>
    </dsp:sp>
    <dsp:sp modelId="{86EEF639-5AD4-40B1-9E97-91DC6DC30D78}">
      <dsp:nvSpPr>
        <dsp:cNvPr id="0" name=""/>
        <dsp:cNvSpPr/>
      </dsp:nvSpPr>
      <dsp:spPr>
        <a:xfrm>
          <a:off x="2966755" y="3109245"/>
          <a:ext cx="274977" cy="91440"/>
        </a:xfrm>
        <a:custGeom>
          <a:avLst/>
          <a:gdLst/>
          <a:ahLst/>
          <a:cxnLst/>
          <a:rect l="0" t="0" r="0" b="0"/>
          <a:pathLst>
            <a:path>
              <a:moveTo>
                <a:pt x="0" y="45720"/>
              </a:moveTo>
              <a:lnTo>
                <a:pt x="274977" y="45720"/>
              </a:lnTo>
            </a:path>
          </a:pathLst>
        </a:custGeom>
        <a:noFill/>
        <a:ln w="9525" cap="flat" cmpd="sng" algn="ctr">
          <a:solidFill>
            <a:schemeClr val="accent2">
              <a:hueOff val="1149490"/>
              <a:satOff val="-18772"/>
              <a:lumOff val="117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s-EC" sz="500" kern="1200"/>
        </a:p>
      </dsp:txBody>
      <dsp:txXfrm>
        <a:off x="3096604" y="3153435"/>
        <a:ext cx="15278" cy="3058"/>
      </dsp:txXfrm>
    </dsp:sp>
    <dsp:sp modelId="{C273B94E-92C3-4B09-A23C-C6D12B60CF71}">
      <dsp:nvSpPr>
        <dsp:cNvPr id="0" name=""/>
        <dsp:cNvSpPr/>
      </dsp:nvSpPr>
      <dsp:spPr>
        <a:xfrm>
          <a:off x="1639956" y="2756385"/>
          <a:ext cx="1328599" cy="797159"/>
        </a:xfrm>
        <a:prstGeom prst="rect">
          <a:avLst/>
        </a:prstGeom>
        <a:gradFill rotWithShape="0">
          <a:gsLst>
            <a:gs pos="0">
              <a:schemeClr val="accent2">
                <a:hueOff val="1005804"/>
                <a:satOff val="-16425"/>
                <a:lumOff val="1029"/>
                <a:alphaOff val="0"/>
                <a:tint val="69000"/>
                <a:alpha val="100000"/>
                <a:satMod val="109000"/>
                <a:lumMod val="110000"/>
              </a:schemeClr>
            </a:gs>
            <a:gs pos="52000">
              <a:schemeClr val="accent2">
                <a:hueOff val="1005804"/>
                <a:satOff val="-16425"/>
                <a:lumOff val="1029"/>
                <a:alphaOff val="0"/>
                <a:tint val="74000"/>
                <a:satMod val="100000"/>
                <a:lumMod val="104000"/>
              </a:schemeClr>
            </a:gs>
            <a:gs pos="100000">
              <a:schemeClr val="accent2">
                <a:hueOff val="1005804"/>
                <a:satOff val="-16425"/>
                <a:lumOff val="1029"/>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Calibración de la cámara</a:t>
          </a:r>
          <a:endParaRPr lang="es-EC" sz="1500" kern="1200" dirty="0">
            <a:latin typeface="Times New Roman" panose="02020603050405020304" pitchFamily="18" charset="0"/>
            <a:cs typeface="Times New Roman" panose="02020603050405020304" pitchFamily="18" charset="0"/>
          </a:endParaRPr>
        </a:p>
      </dsp:txBody>
      <dsp:txXfrm>
        <a:off x="1639956" y="2756385"/>
        <a:ext cx="1328599" cy="797159"/>
      </dsp:txXfrm>
    </dsp:sp>
    <dsp:sp modelId="{CFDD93BC-7212-4B4C-BE1B-F4B4A4A68257}">
      <dsp:nvSpPr>
        <dsp:cNvPr id="0" name=""/>
        <dsp:cNvSpPr/>
      </dsp:nvSpPr>
      <dsp:spPr>
        <a:xfrm>
          <a:off x="3274133" y="2756385"/>
          <a:ext cx="1328599" cy="797159"/>
        </a:xfrm>
        <a:prstGeom prst="rect">
          <a:avLst/>
        </a:prstGeom>
        <a:gradFill rotWithShape="0">
          <a:gsLst>
            <a:gs pos="0">
              <a:schemeClr val="accent2">
                <a:hueOff val="1149490"/>
                <a:satOff val="-18772"/>
                <a:lumOff val="1176"/>
                <a:alphaOff val="0"/>
                <a:tint val="69000"/>
                <a:alpha val="100000"/>
                <a:satMod val="109000"/>
                <a:lumMod val="110000"/>
              </a:schemeClr>
            </a:gs>
            <a:gs pos="52000">
              <a:schemeClr val="accent2">
                <a:hueOff val="1149490"/>
                <a:satOff val="-18772"/>
                <a:lumOff val="1176"/>
                <a:alphaOff val="0"/>
                <a:tint val="74000"/>
                <a:satMod val="100000"/>
                <a:lumMod val="104000"/>
              </a:schemeClr>
            </a:gs>
            <a:gs pos="100000">
              <a:schemeClr val="accent2">
                <a:hueOff val="1149490"/>
                <a:satOff val="-18772"/>
                <a:lumOff val="1176"/>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6680" tIns="106680" rIns="106680" bIns="106680"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Actualizaciones aeronave</a:t>
          </a:r>
          <a:endParaRPr lang="es-EC" sz="1500" kern="1200" dirty="0">
            <a:latin typeface="Times New Roman" panose="02020603050405020304" pitchFamily="18" charset="0"/>
            <a:cs typeface="Times New Roman" panose="02020603050405020304" pitchFamily="18" charset="0"/>
          </a:endParaRPr>
        </a:p>
      </dsp:txBody>
      <dsp:txXfrm>
        <a:off x="3274133" y="2756385"/>
        <a:ext cx="1328599" cy="79715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Introducción</a:t>
          </a:r>
          <a:endParaRPr lang="es-EC" sz="1000" b="0"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Objetivos</a:t>
          </a:r>
          <a:endParaRPr lang="es-EC" sz="1000" b="0"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Marco Teórico</a:t>
          </a:r>
          <a:endParaRPr lang="es-EC" sz="1000" b="0"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solidFill>
          <a:schemeClr val="accent1">
            <a:lumMod val="40000"/>
            <a:lumOff val="6000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Recomendaciones</a:t>
          </a:r>
          <a:endParaRPr lang="es-EC" sz="1000" b="0" kern="1200" dirty="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B4131-0556-4610-851C-1967A02FDCCA}">
      <dsp:nvSpPr>
        <dsp:cNvPr id="0" name=""/>
        <dsp:cNvSpPr/>
      </dsp:nvSpPr>
      <dsp:spPr>
        <a:xfrm>
          <a:off x="0" y="0"/>
          <a:ext cx="7586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A55A83F-22C9-4609-AAF4-FE67A0588111}">
      <dsp:nvSpPr>
        <dsp:cNvPr id="0" name=""/>
        <dsp:cNvSpPr/>
      </dsp:nvSpPr>
      <dsp:spPr>
        <a:xfrm>
          <a:off x="0" y="297"/>
          <a:ext cx="758688" cy="27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solidFill>
                <a:schemeClr val="bg1"/>
              </a:solidFill>
            </a:rPr>
            <a:t>1 </a:t>
          </a:r>
          <a14:m xmlns:a14="http://schemas.microsoft.com/office/drawing/2010/main">
            <m:oMath xmlns:m="http://schemas.openxmlformats.org/officeDocument/2006/math">
              <m:r>
                <a:rPr lang="es-EC" sz="1200" b="0" i="0" kern="1200" smtClean="0">
                  <a:solidFill>
                    <a:schemeClr val="bg1"/>
                  </a:solidFill>
                  <a:latin typeface="Cambria Math" panose="02040503050406030204" pitchFamily="18" charset="0"/>
                  <a:ea typeface="Cambria Math" panose="02040503050406030204" pitchFamily="18" charset="0"/>
                </a:rPr>
                <m:t>  </m:t>
              </m:r>
              <m:r>
                <a:rPr lang="es-EC" sz="1200" i="1" kern="1200" smtClean="0">
                  <a:solidFill>
                    <a:schemeClr val="bg1"/>
                  </a:solidFill>
                  <a:latin typeface="Cambria Math" panose="02040503050406030204" pitchFamily="18" charset="0"/>
                  <a:ea typeface="Cambria Math" panose="02040503050406030204" pitchFamily="18" charset="0"/>
                </a:rPr>
                <m:t>√</m:t>
              </m:r>
            </m:oMath>
          </a14:m>
          <a:endParaRPr lang="en-US" sz="1200" kern="1200" dirty="0">
            <a:solidFill>
              <a:schemeClr val="bg1"/>
            </a:solidFill>
          </a:endParaRPr>
        </a:p>
      </dsp:txBody>
      <dsp:txXfrm>
        <a:off x="0" y="297"/>
        <a:ext cx="758688" cy="270724"/>
      </dsp:txXfrm>
    </dsp:sp>
    <dsp:sp modelId="{B8259308-09BD-48FD-8898-9A6CA26E714A}">
      <dsp:nvSpPr>
        <dsp:cNvPr id="0" name=""/>
        <dsp:cNvSpPr/>
      </dsp:nvSpPr>
      <dsp:spPr>
        <a:xfrm>
          <a:off x="0" y="271022"/>
          <a:ext cx="7586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991B22C-E776-495F-A19B-E23A42CB85BA}">
      <dsp:nvSpPr>
        <dsp:cNvPr id="0" name=""/>
        <dsp:cNvSpPr/>
      </dsp:nvSpPr>
      <dsp:spPr>
        <a:xfrm>
          <a:off x="0" y="271022"/>
          <a:ext cx="758688" cy="27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solidFill>
                <a:schemeClr val="bg1"/>
              </a:solidFill>
            </a:rPr>
            <a:t>2   </a:t>
          </a:r>
          <a14:m xmlns:a14="http://schemas.microsoft.com/office/drawing/2010/main">
            <m:oMath xmlns:m="http://schemas.openxmlformats.org/officeDocument/2006/math">
              <m:r>
                <a:rPr lang="es-EC" sz="1200" i="1" kern="1200" smtClean="0">
                  <a:solidFill>
                    <a:schemeClr val="bg1"/>
                  </a:solidFill>
                  <a:latin typeface="Cambria Math" panose="02040503050406030204" pitchFamily="18" charset="0"/>
                  <a:ea typeface="Cambria Math" panose="02040503050406030204" pitchFamily="18" charset="0"/>
                </a:rPr>
                <m:t>√</m:t>
              </m:r>
            </m:oMath>
          </a14:m>
          <a:endParaRPr lang="en-US" sz="1200" kern="1200" dirty="0">
            <a:solidFill>
              <a:schemeClr val="bg1"/>
            </a:solidFill>
          </a:endParaRPr>
        </a:p>
      </dsp:txBody>
      <dsp:txXfrm>
        <a:off x="0" y="271022"/>
        <a:ext cx="758688" cy="270724"/>
      </dsp:txXfrm>
    </dsp:sp>
    <dsp:sp modelId="{F5B71A70-E870-4544-A991-88050C3BFA2C}">
      <dsp:nvSpPr>
        <dsp:cNvPr id="0" name=""/>
        <dsp:cNvSpPr/>
      </dsp:nvSpPr>
      <dsp:spPr>
        <a:xfrm>
          <a:off x="0" y="541747"/>
          <a:ext cx="7586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3815D1C-FDBF-429A-9784-11078AC43199}">
      <dsp:nvSpPr>
        <dsp:cNvPr id="0" name=""/>
        <dsp:cNvSpPr/>
      </dsp:nvSpPr>
      <dsp:spPr>
        <a:xfrm>
          <a:off x="0" y="541747"/>
          <a:ext cx="758688" cy="27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solidFill>
                <a:schemeClr val="bg1"/>
              </a:solidFill>
            </a:rPr>
            <a:t>3   </a:t>
          </a:r>
          <a14:m xmlns:a14="http://schemas.microsoft.com/office/drawing/2010/main">
            <m:oMath xmlns:m="http://schemas.openxmlformats.org/officeDocument/2006/math">
              <m:r>
                <a:rPr lang="es-EC" sz="1200" i="1" kern="1200" smtClean="0">
                  <a:solidFill>
                    <a:schemeClr val="bg1"/>
                  </a:solidFill>
                  <a:latin typeface="Cambria Math" panose="02040503050406030204" pitchFamily="18" charset="0"/>
                  <a:ea typeface="Cambria Math" panose="02040503050406030204" pitchFamily="18" charset="0"/>
                </a:rPr>
                <m:t>√</m:t>
              </m:r>
            </m:oMath>
          </a14:m>
          <a:endParaRPr lang="en-US" sz="1200" kern="1200" dirty="0">
            <a:solidFill>
              <a:schemeClr val="bg1"/>
            </a:solidFill>
          </a:endParaRPr>
        </a:p>
      </dsp:txBody>
      <dsp:txXfrm>
        <a:off x="0" y="541747"/>
        <a:ext cx="758688" cy="270724"/>
      </dsp:txXfrm>
    </dsp:sp>
    <dsp:sp modelId="{63F60926-3C4E-487B-AD4A-8E00407CD913}">
      <dsp:nvSpPr>
        <dsp:cNvPr id="0" name=""/>
        <dsp:cNvSpPr/>
      </dsp:nvSpPr>
      <dsp:spPr>
        <a:xfrm>
          <a:off x="0" y="812472"/>
          <a:ext cx="7586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10DEEDD-6DD6-466D-A50D-9391E9D6EF14}">
      <dsp:nvSpPr>
        <dsp:cNvPr id="0" name=""/>
        <dsp:cNvSpPr/>
      </dsp:nvSpPr>
      <dsp:spPr>
        <a:xfrm>
          <a:off x="0" y="812472"/>
          <a:ext cx="758688" cy="27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solidFill>
                <a:schemeClr val="bg1"/>
              </a:solidFill>
            </a:rPr>
            <a:t>4   </a:t>
          </a:r>
          <a14:m xmlns:a14="http://schemas.microsoft.com/office/drawing/2010/main">
            <m:oMath xmlns:m="http://schemas.openxmlformats.org/officeDocument/2006/math">
              <m:r>
                <a:rPr lang="es-EC" sz="1200" i="1" kern="1200" smtClean="0">
                  <a:solidFill>
                    <a:schemeClr val="bg1"/>
                  </a:solidFill>
                  <a:latin typeface="Cambria Math" panose="02040503050406030204" pitchFamily="18" charset="0"/>
                  <a:ea typeface="Cambria Math" panose="02040503050406030204" pitchFamily="18" charset="0"/>
                </a:rPr>
                <m:t>√</m:t>
              </m:r>
            </m:oMath>
          </a14:m>
          <a:endParaRPr lang="en-US" sz="1200" kern="1200" dirty="0">
            <a:solidFill>
              <a:schemeClr val="bg1"/>
            </a:solidFill>
          </a:endParaRPr>
        </a:p>
      </dsp:txBody>
      <dsp:txXfrm>
        <a:off x="0" y="812472"/>
        <a:ext cx="758688" cy="270724"/>
      </dsp:txXfrm>
    </dsp:sp>
    <dsp:sp modelId="{DE15B5E7-9EA4-419F-B12B-EF79122D41EC}">
      <dsp:nvSpPr>
        <dsp:cNvPr id="0" name=""/>
        <dsp:cNvSpPr/>
      </dsp:nvSpPr>
      <dsp:spPr>
        <a:xfrm>
          <a:off x="0" y="1083197"/>
          <a:ext cx="7586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203511D-6EFE-4CA8-8D78-98712CD8DC23}">
      <dsp:nvSpPr>
        <dsp:cNvPr id="0" name=""/>
        <dsp:cNvSpPr/>
      </dsp:nvSpPr>
      <dsp:spPr>
        <a:xfrm>
          <a:off x="0" y="1083197"/>
          <a:ext cx="758688" cy="27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solidFill>
                <a:schemeClr val="bg1"/>
              </a:solidFill>
            </a:rPr>
            <a:t>5   </a:t>
          </a:r>
          <a14:m xmlns:a14="http://schemas.microsoft.com/office/drawing/2010/main">
            <m:oMath xmlns:m="http://schemas.openxmlformats.org/officeDocument/2006/math">
              <m:r>
                <a:rPr lang="es-EC" sz="1200" i="1" kern="1200" smtClean="0">
                  <a:solidFill>
                    <a:schemeClr val="bg1"/>
                  </a:solidFill>
                  <a:latin typeface="Cambria Math" panose="02040503050406030204" pitchFamily="18" charset="0"/>
                  <a:ea typeface="Cambria Math" panose="02040503050406030204" pitchFamily="18" charset="0"/>
                </a:rPr>
                <m:t>√</m:t>
              </m:r>
            </m:oMath>
          </a14:m>
          <a:endParaRPr lang="en-US" sz="1200" kern="1200" dirty="0">
            <a:solidFill>
              <a:schemeClr val="bg1"/>
            </a:solidFill>
          </a:endParaRPr>
        </a:p>
      </dsp:txBody>
      <dsp:txXfrm>
        <a:off x="0" y="1083197"/>
        <a:ext cx="758688" cy="270724"/>
      </dsp:txXfrm>
    </dsp:sp>
    <dsp:sp modelId="{68403584-A9C2-43BF-86B6-8D65AEA202C3}">
      <dsp:nvSpPr>
        <dsp:cNvPr id="0" name=""/>
        <dsp:cNvSpPr/>
      </dsp:nvSpPr>
      <dsp:spPr>
        <a:xfrm>
          <a:off x="0" y="1353922"/>
          <a:ext cx="7586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80FA927-F225-445E-8B2C-9FE04143A580}">
      <dsp:nvSpPr>
        <dsp:cNvPr id="0" name=""/>
        <dsp:cNvSpPr/>
      </dsp:nvSpPr>
      <dsp:spPr>
        <a:xfrm>
          <a:off x="0" y="1353922"/>
          <a:ext cx="758688" cy="27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solidFill>
                <a:schemeClr val="bg1"/>
              </a:solidFill>
            </a:rPr>
            <a:t>6 </a:t>
          </a:r>
          <a14:m xmlns:a14="http://schemas.microsoft.com/office/drawing/2010/main">
            <m:oMath xmlns:m="http://schemas.openxmlformats.org/officeDocument/2006/math">
              <m:r>
                <a:rPr lang="es-EC" sz="1200" b="0" i="0" kern="1200" smtClean="0">
                  <a:solidFill>
                    <a:schemeClr val="bg1"/>
                  </a:solidFill>
                  <a:latin typeface="Cambria Math" panose="02040503050406030204" pitchFamily="18" charset="0"/>
                  <a:ea typeface="Cambria Math" panose="02040503050406030204" pitchFamily="18" charset="0"/>
                </a:rPr>
                <m:t>  </m:t>
              </m:r>
              <m:r>
                <a:rPr lang="es-EC" sz="1200" i="1" kern="1200" smtClean="0">
                  <a:solidFill>
                    <a:schemeClr val="bg1"/>
                  </a:solidFill>
                  <a:latin typeface="Cambria Math" panose="02040503050406030204" pitchFamily="18" charset="0"/>
                  <a:ea typeface="Cambria Math" panose="02040503050406030204" pitchFamily="18" charset="0"/>
                </a:rPr>
                <m:t>√</m:t>
              </m:r>
            </m:oMath>
          </a14:m>
          <a:endParaRPr lang="en-US" sz="1200" kern="1200" dirty="0">
            <a:solidFill>
              <a:schemeClr val="bg1"/>
            </a:solidFill>
          </a:endParaRPr>
        </a:p>
      </dsp:txBody>
      <dsp:txXfrm>
        <a:off x="0" y="1353922"/>
        <a:ext cx="758688" cy="270724"/>
      </dsp:txXfrm>
    </dsp:sp>
    <dsp:sp modelId="{679C4F8A-FE7C-47A5-B363-C3C3079815B5}">
      <dsp:nvSpPr>
        <dsp:cNvPr id="0" name=""/>
        <dsp:cNvSpPr/>
      </dsp:nvSpPr>
      <dsp:spPr>
        <a:xfrm>
          <a:off x="0" y="1624647"/>
          <a:ext cx="7586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70ED9A7-D564-4CBE-9170-BCF84831FF27}">
      <dsp:nvSpPr>
        <dsp:cNvPr id="0" name=""/>
        <dsp:cNvSpPr/>
      </dsp:nvSpPr>
      <dsp:spPr>
        <a:xfrm>
          <a:off x="0" y="1624647"/>
          <a:ext cx="758688" cy="27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solidFill>
                <a:schemeClr val="bg1"/>
              </a:solidFill>
            </a:rPr>
            <a:t>7 </a:t>
          </a:r>
          <a14:m xmlns:a14="http://schemas.microsoft.com/office/drawing/2010/main">
            <m:oMath xmlns:m="http://schemas.openxmlformats.org/officeDocument/2006/math">
              <m:r>
                <a:rPr lang="es-EC" sz="1200" b="0" i="0" kern="1200" smtClean="0">
                  <a:solidFill>
                    <a:schemeClr val="bg1"/>
                  </a:solidFill>
                  <a:latin typeface="Cambria Math" panose="02040503050406030204" pitchFamily="18" charset="0"/>
                  <a:ea typeface="Cambria Math" panose="02040503050406030204" pitchFamily="18" charset="0"/>
                </a:rPr>
                <m:t>  </m:t>
              </m:r>
              <m:r>
                <a:rPr lang="es-EC" sz="1200" i="1" kern="1200" smtClean="0">
                  <a:solidFill>
                    <a:schemeClr val="bg1"/>
                  </a:solidFill>
                  <a:latin typeface="Cambria Math" panose="02040503050406030204" pitchFamily="18" charset="0"/>
                  <a:ea typeface="Cambria Math" panose="02040503050406030204" pitchFamily="18" charset="0"/>
                </a:rPr>
                <m:t>√</m:t>
              </m:r>
            </m:oMath>
          </a14:m>
          <a:endParaRPr lang="en-US" sz="1200" kern="1200" dirty="0">
            <a:solidFill>
              <a:schemeClr val="bg1"/>
            </a:solidFill>
          </a:endParaRPr>
        </a:p>
      </dsp:txBody>
      <dsp:txXfrm>
        <a:off x="0" y="1624647"/>
        <a:ext cx="758688" cy="270724"/>
      </dsp:txXfrm>
    </dsp:sp>
    <dsp:sp modelId="{FEB9E8BA-33C0-48CF-91E3-C0BEB6BBA442}">
      <dsp:nvSpPr>
        <dsp:cNvPr id="0" name=""/>
        <dsp:cNvSpPr/>
      </dsp:nvSpPr>
      <dsp:spPr>
        <a:xfrm>
          <a:off x="0" y="1895372"/>
          <a:ext cx="7586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43A266-6F0B-44D2-90B7-D97CC1872C17}">
      <dsp:nvSpPr>
        <dsp:cNvPr id="0" name=""/>
        <dsp:cNvSpPr/>
      </dsp:nvSpPr>
      <dsp:spPr>
        <a:xfrm>
          <a:off x="0" y="1895372"/>
          <a:ext cx="758688" cy="27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solidFill>
                <a:schemeClr val="bg1"/>
              </a:solidFill>
            </a:rPr>
            <a:t>8 </a:t>
          </a:r>
          <a14:m xmlns:a14="http://schemas.microsoft.com/office/drawing/2010/main">
            <m:oMath xmlns:m="http://schemas.openxmlformats.org/officeDocument/2006/math">
              <m:r>
                <a:rPr lang="es-EC" sz="1200" b="0" i="0" kern="1200" smtClean="0">
                  <a:solidFill>
                    <a:schemeClr val="bg1"/>
                  </a:solidFill>
                  <a:latin typeface="Cambria Math" panose="02040503050406030204" pitchFamily="18" charset="0"/>
                  <a:ea typeface="Cambria Math" panose="02040503050406030204" pitchFamily="18" charset="0"/>
                </a:rPr>
                <m:t>  </m:t>
              </m:r>
              <m:r>
                <a:rPr lang="es-EC" sz="1200" i="1" kern="1200" smtClean="0">
                  <a:solidFill>
                    <a:schemeClr val="bg1"/>
                  </a:solidFill>
                  <a:latin typeface="Cambria Math" panose="02040503050406030204" pitchFamily="18" charset="0"/>
                  <a:ea typeface="Cambria Math" panose="02040503050406030204" pitchFamily="18" charset="0"/>
                </a:rPr>
                <m:t>√</m:t>
              </m:r>
            </m:oMath>
          </a14:m>
          <a:endParaRPr lang="en-US" sz="1200" kern="1200" dirty="0">
            <a:solidFill>
              <a:schemeClr val="bg1"/>
            </a:solidFill>
          </a:endParaRPr>
        </a:p>
      </dsp:txBody>
      <dsp:txXfrm>
        <a:off x="0" y="1895372"/>
        <a:ext cx="758688" cy="270724"/>
      </dsp:txXfrm>
    </dsp:sp>
    <dsp:sp modelId="{ABD4BE67-A5D0-4834-B9FF-3724BBEF58BF}">
      <dsp:nvSpPr>
        <dsp:cNvPr id="0" name=""/>
        <dsp:cNvSpPr/>
      </dsp:nvSpPr>
      <dsp:spPr>
        <a:xfrm>
          <a:off x="0" y="2166097"/>
          <a:ext cx="7586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6F995C-4180-469B-8459-DBD54B0A3E15}">
      <dsp:nvSpPr>
        <dsp:cNvPr id="0" name=""/>
        <dsp:cNvSpPr/>
      </dsp:nvSpPr>
      <dsp:spPr>
        <a:xfrm>
          <a:off x="0" y="2166097"/>
          <a:ext cx="758688" cy="2707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lvl="0" algn="l" defTabSz="533400">
            <a:lnSpc>
              <a:spcPct val="90000"/>
            </a:lnSpc>
            <a:spcBef>
              <a:spcPct val="0"/>
            </a:spcBef>
            <a:spcAft>
              <a:spcPct val="35000"/>
            </a:spcAft>
          </a:pPr>
          <a:r>
            <a:rPr lang="es-EC" sz="1200" kern="1200" dirty="0" smtClean="0">
              <a:solidFill>
                <a:schemeClr val="bg1"/>
              </a:solidFill>
            </a:rPr>
            <a:t>9 </a:t>
          </a:r>
          <a14:m xmlns:a14="http://schemas.microsoft.com/office/drawing/2010/main">
            <m:oMath xmlns:m="http://schemas.openxmlformats.org/officeDocument/2006/math">
              <m:r>
                <a:rPr lang="es-EC" sz="1200" b="0" i="0" kern="1200" smtClean="0">
                  <a:solidFill>
                    <a:schemeClr val="bg1"/>
                  </a:solidFill>
                  <a:latin typeface="Cambria Math" panose="02040503050406030204" pitchFamily="18" charset="0"/>
                  <a:ea typeface="Cambria Math" panose="02040503050406030204" pitchFamily="18" charset="0"/>
                </a:rPr>
                <m:t>  </m:t>
              </m:r>
              <m:r>
                <a:rPr lang="es-EC" sz="1200" i="1" kern="1200" smtClean="0">
                  <a:solidFill>
                    <a:schemeClr val="bg1"/>
                  </a:solidFill>
                  <a:latin typeface="Cambria Math" panose="02040503050406030204" pitchFamily="18" charset="0"/>
                  <a:ea typeface="Cambria Math" panose="02040503050406030204" pitchFamily="18" charset="0"/>
                </a:rPr>
                <m:t>√</m:t>
              </m:r>
            </m:oMath>
          </a14:m>
          <a:endParaRPr lang="en-US" sz="1200" kern="1200" dirty="0">
            <a:solidFill>
              <a:schemeClr val="bg1"/>
            </a:solidFill>
          </a:endParaRPr>
        </a:p>
      </dsp:txBody>
      <dsp:txXfrm>
        <a:off x="0" y="2166097"/>
        <a:ext cx="758688" cy="270724"/>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BF1AA-231F-4040-B8A4-969ADC1E5C9F}">
      <dsp:nvSpPr>
        <dsp:cNvPr id="0" name=""/>
        <dsp:cNvSpPr/>
      </dsp:nvSpPr>
      <dsp:spPr>
        <a:xfrm>
          <a:off x="704814" y="-493444"/>
          <a:ext cx="2378846" cy="2479482"/>
        </a:xfrm>
        <a:prstGeom prst="circularArrow">
          <a:avLst>
            <a:gd name="adj1" fmla="val 10980"/>
            <a:gd name="adj2" fmla="val 1142322"/>
            <a:gd name="adj3" fmla="val 4500000"/>
            <a:gd name="adj4" fmla="val 10800000"/>
            <a:gd name="adj5" fmla="val 125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CCD61BE-A8A1-48FD-B6C3-6A60139F0870}">
      <dsp:nvSpPr>
        <dsp:cNvPr id="0" name=""/>
        <dsp:cNvSpPr/>
      </dsp:nvSpPr>
      <dsp:spPr>
        <a:xfrm>
          <a:off x="1163681" y="260143"/>
          <a:ext cx="1421389" cy="8950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US" sz="1500" kern="1200" dirty="0" smtClean="0">
              <a:latin typeface="Times New Roman" panose="02020603050405020304" pitchFamily="18" charset="0"/>
              <a:cs typeface="Times New Roman" panose="02020603050405020304" pitchFamily="18" charset="0"/>
            </a:rPr>
            <a:t>Vuelos de entrenamiento  en:</a:t>
          </a:r>
          <a:endParaRPr lang="es-EC" sz="1500" kern="1200" dirty="0">
            <a:latin typeface="Times New Roman" panose="02020603050405020304" pitchFamily="18" charset="0"/>
            <a:cs typeface="Times New Roman" panose="02020603050405020304" pitchFamily="18" charset="0"/>
          </a:endParaRPr>
        </a:p>
      </dsp:txBody>
      <dsp:txXfrm>
        <a:off x="1163681" y="260143"/>
        <a:ext cx="1421389" cy="895095"/>
      </dsp:txXfrm>
    </dsp:sp>
    <dsp:sp modelId="{67B7B38B-C196-47EC-9C37-62DBB69A84CA}">
      <dsp:nvSpPr>
        <dsp:cNvPr id="0" name=""/>
        <dsp:cNvSpPr/>
      </dsp:nvSpPr>
      <dsp:spPr>
        <a:xfrm>
          <a:off x="719794" y="1871630"/>
          <a:ext cx="2056980" cy="2057850"/>
        </a:xfrm>
        <a:prstGeom prst="blockArc">
          <a:avLst>
            <a:gd name="adj1" fmla="val 0"/>
            <a:gd name="adj2" fmla="val 18900000"/>
            <a:gd name="adj3" fmla="val 12740"/>
          </a:avLst>
        </a:prstGeom>
        <a:solidFill>
          <a:schemeClr val="accent3">
            <a:hueOff val="2565566"/>
            <a:satOff val="-32532"/>
            <a:lumOff val="-647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584B8C-2BB6-4502-97A3-EC01FBE1A165}">
      <dsp:nvSpPr>
        <dsp:cNvPr id="0" name=""/>
        <dsp:cNvSpPr/>
      </dsp:nvSpPr>
      <dsp:spPr>
        <a:xfrm>
          <a:off x="1074937" y="2582249"/>
          <a:ext cx="1335892" cy="6678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s-EC" sz="1500" kern="1200" dirty="0" smtClean="0">
              <a:latin typeface="Times New Roman" panose="02020603050405020304" pitchFamily="18" charset="0"/>
              <a:cs typeface="Times New Roman" panose="02020603050405020304" pitchFamily="18" charset="0"/>
            </a:rPr>
            <a:t>Universidad de las Fuerzas Armadas - ESPE</a:t>
          </a:r>
          <a:endParaRPr lang="es-EC" sz="1500" kern="1200" dirty="0">
            <a:latin typeface="Times New Roman" panose="02020603050405020304" pitchFamily="18" charset="0"/>
            <a:cs typeface="Times New Roman" panose="02020603050405020304" pitchFamily="18" charset="0"/>
          </a:endParaRPr>
        </a:p>
      </dsp:txBody>
      <dsp:txXfrm>
        <a:off x="1074937" y="2582249"/>
        <a:ext cx="1335892" cy="667867"/>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Introducción</a:t>
          </a:r>
          <a:endParaRPr lang="es-EC" sz="1000" b="0"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Objetivos</a:t>
          </a:r>
          <a:endParaRPr lang="es-EC" sz="1000" b="0"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Marco Teórico</a:t>
          </a:r>
          <a:endParaRPr lang="es-EC" sz="1000" b="0"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solidFill>
          <a:schemeClr val="accent1">
            <a:lumMod val="40000"/>
            <a:lumOff val="6000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Recomendaciones</a:t>
          </a:r>
          <a:endParaRPr lang="es-EC" sz="1000" b="0" kern="1200" dirty="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Introducción</a:t>
          </a:r>
          <a:endParaRPr lang="es-EC" sz="1000" b="0"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Objetivos</a:t>
          </a:r>
          <a:endParaRPr lang="es-EC" sz="1000" b="0"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Marco Teórico</a:t>
          </a:r>
          <a:endParaRPr lang="es-EC" sz="1000" b="0"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solidFill>
          <a:schemeClr val="accent1">
            <a:lumMod val="40000"/>
            <a:lumOff val="6000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Recomendaciones</a:t>
          </a:r>
          <a:endParaRPr lang="es-EC" sz="1000" b="0" kern="1200" dirty="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Introducción</a:t>
          </a:r>
          <a:endParaRPr lang="es-EC" sz="1000" b="0"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Objetivos</a:t>
          </a:r>
          <a:endParaRPr lang="es-EC" sz="1000" b="0"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Marco Teórico</a:t>
          </a:r>
          <a:endParaRPr lang="es-EC" sz="1000" b="0"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solidFill>
          <a:schemeClr val="accent1">
            <a:lumMod val="40000"/>
            <a:lumOff val="6000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Recomendaciones</a:t>
          </a:r>
          <a:endParaRPr lang="es-EC" sz="1000" b="0" kern="1200" dirty="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2877C-9A97-4F8B-9B9A-9F537CD6A674}">
      <dsp:nvSpPr>
        <dsp:cNvPr id="0" name=""/>
        <dsp:cNvSpPr/>
      </dsp:nvSpPr>
      <dsp:spPr>
        <a:xfrm>
          <a:off x="3904762" y="3101210"/>
          <a:ext cx="240729" cy="776352"/>
        </a:xfrm>
        <a:custGeom>
          <a:avLst/>
          <a:gdLst/>
          <a:ahLst/>
          <a:cxnLst/>
          <a:rect l="0" t="0" r="0" b="0"/>
          <a:pathLst>
            <a:path>
              <a:moveTo>
                <a:pt x="0" y="0"/>
              </a:moveTo>
              <a:lnTo>
                <a:pt x="120364" y="0"/>
              </a:lnTo>
              <a:lnTo>
                <a:pt x="120364" y="776352"/>
              </a:lnTo>
              <a:lnTo>
                <a:pt x="240729" y="776352"/>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5949C0-F92C-43CD-A21C-F948DB2E0BE6}">
      <dsp:nvSpPr>
        <dsp:cNvPr id="0" name=""/>
        <dsp:cNvSpPr/>
      </dsp:nvSpPr>
      <dsp:spPr>
        <a:xfrm>
          <a:off x="3904762" y="3101210"/>
          <a:ext cx="240729" cy="258784"/>
        </a:xfrm>
        <a:custGeom>
          <a:avLst/>
          <a:gdLst/>
          <a:ahLst/>
          <a:cxnLst/>
          <a:rect l="0" t="0" r="0" b="0"/>
          <a:pathLst>
            <a:path>
              <a:moveTo>
                <a:pt x="0" y="0"/>
              </a:moveTo>
              <a:lnTo>
                <a:pt x="120364" y="0"/>
              </a:lnTo>
              <a:lnTo>
                <a:pt x="120364" y="258784"/>
              </a:lnTo>
              <a:lnTo>
                <a:pt x="240729" y="258784"/>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50033B-F2D7-4EA3-9771-765861CC8773}">
      <dsp:nvSpPr>
        <dsp:cNvPr id="0" name=""/>
        <dsp:cNvSpPr/>
      </dsp:nvSpPr>
      <dsp:spPr>
        <a:xfrm>
          <a:off x="3904762" y="2842426"/>
          <a:ext cx="240729" cy="258784"/>
        </a:xfrm>
        <a:custGeom>
          <a:avLst/>
          <a:gdLst/>
          <a:ahLst/>
          <a:cxnLst/>
          <a:rect l="0" t="0" r="0" b="0"/>
          <a:pathLst>
            <a:path>
              <a:moveTo>
                <a:pt x="0" y="258784"/>
              </a:moveTo>
              <a:lnTo>
                <a:pt x="120364" y="258784"/>
              </a:lnTo>
              <a:lnTo>
                <a:pt x="120364" y="0"/>
              </a:lnTo>
              <a:lnTo>
                <a:pt x="240729" y="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FDB701A-7513-4BAC-B590-F68A43D24FA6}">
      <dsp:nvSpPr>
        <dsp:cNvPr id="0" name=""/>
        <dsp:cNvSpPr/>
      </dsp:nvSpPr>
      <dsp:spPr>
        <a:xfrm>
          <a:off x="3904762" y="2324857"/>
          <a:ext cx="240729" cy="776352"/>
        </a:xfrm>
        <a:custGeom>
          <a:avLst/>
          <a:gdLst/>
          <a:ahLst/>
          <a:cxnLst/>
          <a:rect l="0" t="0" r="0" b="0"/>
          <a:pathLst>
            <a:path>
              <a:moveTo>
                <a:pt x="0" y="776352"/>
              </a:moveTo>
              <a:lnTo>
                <a:pt x="120364" y="776352"/>
              </a:lnTo>
              <a:lnTo>
                <a:pt x="120364" y="0"/>
              </a:lnTo>
              <a:lnTo>
                <a:pt x="240729" y="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372BE3D-CC5E-4DBA-9028-C68E8D474A44}">
      <dsp:nvSpPr>
        <dsp:cNvPr id="0" name=""/>
        <dsp:cNvSpPr/>
      </dsp:nvSpPr>
      <dsp:spPr>
        <a:xfrm>
          <a:off x="1950508" y="2049036"/>
          <a:ext cx="240729" cy="1052173"/>
        </a:xfrm>
        <a:custGeom>
          <a:avLst/>
          <a:gdLst/>
          <a:ahLst/>
          <a:cxnLst/>
          <a:rect l="0" t="0" r="0" b="0"/>
          <a:pathLst>
            <a:path>
              <a:moveTo>
                <a:pt x="0" y="0"/>
              </a:moveTo>
              <a:lnTo>
                <a:pt x="120364" y="0"/>
              </a:lnTo>
              <a:lnTo>
                <a:pt x="120364" y="1052173"/>
              </a:lnTo>
              <a:lnTo>
                <a:pt x="240729" y="1052173"/>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1516768-2B42-4FB1-B98E-1897044C19B8}">
      <dsp:nvSpPr>
        <dsp:cNvPr id="0" name=""/>
        <dsp:cNvSpPr/>
      </dsp:nvSpPr>
      <dsp:spPr>
        <a:xfrm>
          <a:off x="3904762" y="996863"/>
          <a:ext cx="240729" cy="776352"/>
        </a:xfrm>
        <a:custGeom>
          <a:avLst/>
          <a:gdLst/>
          <a:ahLst/>
          <a:cxnLst/>
          <a:rect l="0" t="0" r="0" b="0"/>
          <a:pathLst>
            <a:path>
              <a:moveTo>
                <a:pt x="0" y="0"/>
              </a:moveTo>
              <a:lnTo>
                <a:pt x="120364" y="0"/>
              </a:lnTo>
              <a:lnTo>
                <a:pt x="120364" y="776352"/>
              </a:lnTo>
              <a:lnTo>
                <a:pt x="240729" y="776352"/>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DF5D6E-56D8-496A-A3DD-88DFCBE90F8A}">
      <dsp:nvSpPr>
        <dsp:cNvPr id="0" name=""/>
        <dsp:cNvSpPr/>
      </dsp:nvSpPr>
      <dsp:spPr>
        <a:xfrm>
          <a:off x="3904762" y="996863"/>
          <a:ext cx="240729" cy="224710"/>
        </a:xfrm>
        <a:custGeom>
          <a:avLst/>
          <a:gdLst/>
          <a:ahLst/>
          <a:cxnLst/>
          <a:rect l="0" t="0" r="0" b="0"/>
          <a:pathLst>
            <a:path>
              <a:moveTo>
                <a:pt x="0" y="0"/>
              </a:moveTo>
              <a:lnTo>
                <a:pt x="120364" y="0"/>
              </a:lnTo>
              <a:lnTo>
                <a:pt x="120364" y="224710"/>
              </a:lnTo>
              <a:lnTo>
                <a:pt x="240729" y="22471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CA7B9A0-AE7F-4032-A146-F90FD7EE6C31}">
      <dsp:nvSpPr>
        <dsp:cNvPr id="0" name=""/>
        <dsp:cNvSpPr/>
      </dsp:nvSpPr>
      <dsp:spPr>
        <a:xfrm>
          <a:off x="3904762" y="704005"/>
          <a:ext cx="240729" cy="292857"/>
        </a:xfrm>
        <a:custGeom>
          <a:avLst/>
          <a:gdLst/>
          <a:ahLst/>
          <a:cxnLst/>
          <a:rect l="0" t="0" r="0" b="0"/>
          <a:pathLst>
            <a:path>
              <a:moveTo>
                <a:pt x="0" y="292857"/>
              </a:moveTo>
              <a:lnTo>
                <a:pt x="120364" y="292857"/>
              </a:lnTo>
              <a:lnTo>
                <a:pt x="120364" y="0"/>
              </a:lnTo>
              <a:lnTo>
                <a:pt x="240729" y="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24EF501-16E5-42F3-AB55-D16F6EA2184F}">
      <dsp:nvSpPr>
        <dsp:cNvPr id="0" name=""/>
        <dsp:cNvSpPr/>
      </dsp:nvSpPr>
      <dsp:spPr>
        <a:xfrm>
          <a:off x="3904762" y="186437"/>
          <a:ext cx="240729" cy="810426"/>
        </a:xfrm>
        <a:custGeom>
          <a:avLst/>
          <a:gdLst/>
          <a:ahLst/>
          <a:cxnLst/>
          <a:rect l="0" t="0" r="0" b="0"/>
          <a:pathLst>
            <a:path>
              <a:moveTo>
                <a:pt x="0" y="810426"/>
              </a:moveTo>
              <a:lnTo>
                <a:pt x="120364" y="810426"/>
              </a:lnTo>
              <a:lnTo>
                <a:pt x="120364" y="0"/>
              </a:lnTo>
              <a:lnTo>
                <a:pt x="240729" y="0"/>
              </a:lnTo>
            </a:path>
          </a:pathLst>
        </a:custGeom>
        <a:noFill/>
        <a:ln w="127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EC2BC8-6083-4BEF-9AF4-C7B36A38F7CE}">
      <dsp:nvSpPr>
        <dsp:cNvPr id="0" name=""/>
        <dsp:cNvSpPr/>
      </dsp:nvSpPr>
      <dsp:spPr>
        <a:xfrm>
          <a:off x="1950508" y="996863"/>
          <a:ext cx="240729" cy="1052173"/>
        </a:xfrm>
        <a:custGeom>
          <a:avLst/>
          <a:gdLst/>
          <a:ahLst/>
          <a:cxnLst/>
          <a:rect l="0" t="0" r="0" b="0"/>
          <a:pathLst>
            <a:path>
              <a:moveTo>
                <a:pt x="0" y="1052173"/>
              </a:moveTo>
              <a:lnTo>
                <a:pt x="120364" y="1052173"/>
              </a:lnTo>
              <a:lnTo>
                <a:pt x="120364" y="0"/>
              </a:lnTo>
              <a:lnTo>
                <a:pt x="240729" y="0"/>
              </a:lnTo>
            </a:path>
          </a:pathLst>
        </a:custGeom>
        <a:noFill/>
        <a:ln w="127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B20744-AE79-448A-9C1E-0D96C4F7E4B2}">
      <dsp:nvSpPr>
        <dsp:cNvPr id="0" name=""/>
        <dsp:cNvSpPr/>
      </dsp:nvSpPr>
      <dsp:spPr>
        <a:xfrm>
          <a:off x="236983" y="1865480"/>
          <a:ext cx="1713524" cy="367112"/>
        </a:xfrm>
        <a:prstGeom prst="rect">
          <a:avLst/>
        </a:prstGeom>
        <a:gradFill rotWithShape="0">
          <a:gsLst>
            <a:gs pos="0">
              <a:schemeClr val="accent2">
                <a:hueOff val="0"/>
                <a:satOff val="0"/>
                <a:lumOff val="0"/>
                <a:alphaOff val="0"/>
                <a:tint val="69000"/>
                <a:alpha val="100000"/>
                <a:satMod val="109000"/>
                <a:lumMod val="110000"/>
              </a:schemeClr>
            </a:gs>
            <a:gs pos="52000">
              <a:schemeClr val="accent2">
                <a:hueOff val="0"/>
                <a:satOff val="0"/>
                <a:lumOff val="0"/>
                <a:alphaOff val="0"/>
                <a:tint val="74000"/>
                <a:satMod val="100000"/>
                <a:lumMod val="104000"/>
              </a:schemeClr>
            </a:gs>
            <a:gs pos="100000">
              <a:schemeClr val="accent2">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Problema</a:t>
          </a:r>
          <a:endParaRPr lang="en-US" sz="1200" kern="1200" dirty="0">
            <a:latin typeface="Times New Roman" panose="02020603050405020304" pitchFamily="18" charset="0"/>
            <a:cs typeface="Times New Roman" panose="02020603050405020304" pitchFamily="18" charset="0"/>
          </a:endParaRPr>
        </a:p>
      </dsp:txBody>
      <dsp:txXfrm>
        <a:off x="236983" y="1865480"/>
        <a:ext cx="1713524" cy="367112"/>
      </dsp:txXfrm>
    </dsp:sp>
    <dsp:sp modelId="{DCD6CF6B-B827-4850-B2F5-D1D02E6E5BCE}">
      <dsp:nvSpPr>
        <dsp:cNvPr id="0" name=""/>
        <dsp:cNvSpPr/>
      </dsp:nvSpPr>
      <dsp:spPr>
        <a:xfrm>
          <a:off x="2191237" y="813306"/>
          <a:ext cx="1713524" cy="367112"/>
        </a:xfrm>
        <a:prstGeom prst="rect">
          <a:avLst/>
        </a:prstGeom>
        <a:gradFill rotWithShape="0">
          <a:gsLst>
            <a:gs pos="0">
              <a:schemeClr val="accent4">
                <a:hueOff val="0"/>
                <a:satOff val="0"/>
                <a:lumOff val="0"/>
                <a:alphaOff val="0"/>
                <a:tint val="69000"/>
                <a:alpha val="100000"/>
                <a:satMod val="109000"/>
                <a:lumMod val="110000"/>
              </a:schemeClr>
            </a:gs>
            <a:gs pos="52000">
              <a:schemeClr val="accent4">
                <a:hueOff val="0"/>
                <a:satOff val="0"/>
                <a:lumOff val="0"/>
                <a:alphaOff val="0"/>
                <a:tint val="74000"/>
                <a:satMod val="100000"/>
                <a:lumMod val="104000"/>
              </a:schemeClr>
            </a:gs>
            <a:gs pos="100000">
              <a:schemeClr val="accent4">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Drones</a:t>
          </a:r>
          <a:endParaRPr lang="en-US" sz="1200" kern="1200" dirty="0">
            <a:latin typeface="Times New Roman" panose="02020603050405020304" pitchFamily="18" charset="0"/>
            <a:cs typeface="Times New Roman" panose="02020603050405020304" pitchFamily="18" charset="0"/>
          </a:endParaRPr>
        </a:p>
      </dsp:txBody>
      <dsp:txXfrm>
        <a:off x="2191237" y="813306"/>
        <a:ext cx="1713524" cy="367112"/>
      </dsp:txXfrm>
    </dsp:sp>
    <dsp:sp modelId="{64BC7E84-C903-47AB-9DBA-359C6E93263B}">
      <dsp:nvSpPr>
        <dsp:cNvPr id="0" name=""/>
        <dsp:cNvSpPr/>
      </dsp:nvSpPr>
      <dsp:spPr>
        <a:xfrm>
          <a:off x="4145491" y="2880"/>
          <a:ext cx="1713524" cy="367112"/>
        </a:xfrm>
        <a:prstGeom prst="rect">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Programas</a:t>
          </a:r>
          <a:endParaRPr lang="en-US" sz="1200" kern="1200" dirty="0">
            <a:latin typeface="Times New Roman" panose="02020603050405020304" pitchFamily="18" charset="0"/>
            <a:cs typeface="Times New Roman" panose="02020603050405020304" pitchFamily="18" charset="0"/>
          </a:endParaRPr>
        </a:p>
      </dsp:txBody>
      <dsp:txXfrm>
        <a:off x="4145491" y="2880"/>
        <a:ext cx="1713524" cy="367112"/>
      </dsp:txXfrm>
    </dsp:sp>
    <dsp:sp modelId="{28EB4DC7-49D5-452D-ABEC-D05B4D0960E4}">
      <dsp:nvSpPr>
        <dsp:cNvPr id="0" name=""/>
        <dsp:cNvSpPr/>
      </dsp:nvSpPr>
      <dsp:spPr>
        <a:xfrm>
          <a:off x="4145491" y="520449"/>
          <a:ext cx="1713524" cy="367112"/>
        </a:xfrm>
        <a:prstGeom prst="rect">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Ajuste de imágenes</a:t>
          </a:r>
          <a:endParaRPr lang="en-US" sz="1200" kern="1200" dirty="0">
            <a:latin typeface="Times New Roman" panose="02020603050405020304" pitchFamily="18" charset="0"/>
            <a:cs typeface="Times New Roman" panose="02020603050405020304" pitchFamily="18" charset="0"/>
          </a:endParaRPr>
        </a:p>
      </dsp:txBody>
      <dsp:txXfrm>
        <a:off x="4145491" y="520449"/>
        <a:ext cx="1713524" cy="367112"/>
      </dsp:txXfrm>
    </dsp:sp>
    <dsp:sp modelId="{32B6A19A-E8A2-401A-97E3-F9BDFF47D5D0}">
      <dsp:nvSpPr>
        <dsp:cNvPr id="0" name=""/>
        <dsp:cNvSpPr/>
      </dsp:nvSpPr>
      <dsp:spPr>
        <a:xfrm>
          <a:off x="4145491" y="1038017"/>
          <a:ext cx="1713524" cy="367112"/>
        </a:xfrm>
        <a:prstGeom prst="rect">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Proceso automático</a:t>
          </a:r>
          <a:endParaRPr lang="en-US" sz="1200" kern="1200" dirty="0">
            <a:latin typeface="Times New Roman" panose="02020603050405020304" pitchFamily="18" charset="0"/>
            <a:cs typeface="Times New Roman" panose="02020603050405020304" pitchFamily="18" charset="0"/>
          </a:endParaRPr>
        </a:p>
      </dsp:txBody>
      <dsp:txXfrm>
        <a:off x="4145491" y="1038017"/>
        <a:ext cx="1713524" cy="367112"/>
      </dsp:txXfrm>
    </dsp:sp>
    <dsp:sp modelId="{1876E393-D64E-4F36-91D5-88BFFCE2AC4B}">
      <dsp:nvSpPr>
        <dsp:cNvPr id="0" name=""/>
        <dsp:cNvSpPr/>
      </dsp:nvSpPr>
      <dsp:spPr>
        <a:xfrm>
          <a:off x="4145491" y="1555586"/>
          <a:ext cx="1713524" cy="435259"/>
        </a:xfrm>
        <a:prstGeom prst="rect">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Ortofotos, Ortomosaicos, Modelos digitales del terreno</a:t>
          </a:r>
          <a:endParaRPr lang="en-US" sz="1200" kern="1200" dirty="0">
            <a:latin typeface="Times New Roman" panose="02020603050405020304" pitchFamily="18" charset="0"/>
            <a:cs typeface="Times New Roman" panose="02020603050405020304" pitchFamily="18" charset="0"/>
          </a:endParaRPr>
        </a:p>
      </dsp:txBody>
      <dsp:txXfrm>
        <a:off x="4145491" y="1555586"/>
        <a:ext cx="1713524" cy="435259"/>
      </dsp:txXfrm>
    </dsp:sp>
    <dsp:sp modelId="{D5FE8BB8-148B-4344-B404-83998BF79F28}">
      <dsp:nvSpPr>
        <dsp:cNvPr id="0" name=""/>
        <dsp:cNvSpPr/>
      </dsp:nvSpPr>
      <dsp:spPr>
        <a:xfrm>
          <a:off x="2191237" y="2917654"/>
          <a:ext cx="1713524" cy="367112"/>
        </a:xfrm>
        <a:prstGeom prst="rect">
          <a:avLst/>
        </a:prstGeom>
        <a:gradFill rotWithShape="0">
          <a:gsLst>
            <a:gs pos="0">
              <a:schemeClr val="accent4">
                <a:hueOff val="0"/>
                <a:satOff val="0"/>
                <a:lumOff val="0"/>
                <a:alphaOff val="0"/>
                <a:tint val="69000"/>
                <a:alpha val="100000"/>
                <a:satMod val="109000"/>
                <a:lumMod val="110000"/>
              </a:schemeClr>
            </a:gs>
            <a:gs pos="52000">
              <a:schemeClr val="accent4">
                <a:hueOff val="0"/>
                <a:satOff val="0"/>
                <a:lumOff val="0"/>
                <a:alphaOff val="0"/>
                <a:tint val="74000"/>
                <a:satMod val="100000"/>
                <a:lumMod val="104000"/>
              </a:schemeClr>
            </a:gs>
            <a:gs pos="100000">
              <a:schemeClr val="accent4">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Para obtener cartografía</a:t>
          </a:r>
          <a:endParaRPr lang="en-US" sz="1200" kern="1200" dirty="0">
            <a:latin typeface="Times New Roman" panose="02020603050405020304" pitchFamily="18" charset="0"/>
            <a:cs typeface="Times New Roman" panose="02020603050405020304" pitchFamily="18" charset="0"/>
          </a:endParaRPr>
        </a:p>
      </dsp:txBody>
      <dsp:txXfrm>
        <a:off x="2191237" y="2917654"/>
        <a:ext cx="1713524" cy="367112"/>
      </dsp:txXfrm>
    </dsp:sp>
    <dsp:sp modelId="{CC66A268-72A6-4244-919C-B54B118760A7}">
      <dsp:nvSpPr>
        <dsp:cNvPr id="0" name=""/>
        <dsp:cNvSpPr/>
      </dsp:nvSpPr>
      <dsp:spPr>
        <a:xfrm>
          <a:off x="4145491" y="2141301"/>
          <a:ext cx="1713524" cy="367112"/>
        </a:xfrm>
        <a:prstGeom prst="rect">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2D y 3D</a:t>
          </a:r>
          <a:endParaRPr lang="en-US" sz="1200" kern="1200" dirty="0">
            <a:latin typeface="Times New Roman" panose="02020603050405020304" pitchFamily="18" charset="0"/>
            <a:cs typeface="Times New Roman" panose="02020603050405020304" pitchFamily="18" charset="0"/>
          </a:endParaRPr>
        </a:p>
      </dsp:txBody>
      <dsp:txXfrm>
        <a:off x="4145491" y="2141301"/>
        <a:ext cx="1713524" cy="367112"/>
      </dsp:txXfrm>
    </dsp:sp>
    <dsp:sp modelId="{3342FC39-62E2-4746-A1E9-A1394B6E9DF6}">
      <dsp:nvSpPr>
        <dsp:cNvPr id="0" name=""/>
        <dsp:cNvSpPr/>
      </dsp:nvSpPr>
      <dsp:spPr>
        <a:xfrm>
          <a:off x="4145491" y="2658869"/>
          <a:ext cx="1713524" cy="367112"/>
        </a:xfrm>
        <a:prstGeom prst="rect">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Restitución</a:t>
          </a:r>
          <a:endParaRPr lang="en-US" sz="1200" kern="1200" dirty="0">
            <a:latin typeface="Times New Roman" panose="02020603050405020304" pitchFamily="18" charset="0"/>
            <a:cs typeface="Times New Roman" panose="02020603050405020304" pitchFamily="18" charset="0"/>
          </a:endParaRPr>
        </a:p>
      </dsp:txBody>
      <dsp:txXfrm>
        <a:off x="4145491" y="2658869"/>
        <a:ext cx="1713524" cy="367112"/>
      </dsp:txXfrm>
    </dsp:sp>
    <dsp:sp modelId="{1F8B1D09-0587-4B2B-B1FF-58490F8714E4}">
      <dsp:nvSpPr>
        <dsp:cNvPr id="0" name=""/>
        <dsp:cNvSpPr/>
      </dsp:nvSpPr>
      <dsp:spPr>
        <a:xfrm>
          <a:off x="4145491" y="3176438"/>
          <a:ext cx="1713524" cy="367112"/>
        </a:xfrm>
        <a:prstGeom prst="rect">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Imágenes de aviones </a:t>
          </a:r>
          <a:r>
            <a:rPr lang="es-EC" sz="1200" kern="1200" dirty="0" smtClean="0">
              <a:latin typeface="Times New Roman" panose="02020603050405020304" pitchFamily="18" charset="0"/>
              <a:cs typeface="Times New Roman" panose="02020603050405020304" pitchFamily="18" charset="0"/>
              <a:sym typeface="Wingdings" panose="05000000000000000000" pitchFamily="2" charset="2"/>
            </a:rPr>
            <a:t> cámaras métricas</a:t>
          </a:r>
          <a:endParaRPr lang="en-US" sz="1200" kern="1200" dirty="0">
            <a:latin typeface="Times New Roman" panose="02020603050405020304" pitchFamily="18" charset="0"/>
            <a:cs typeface="Times New Roman" panose="02020603050405020304" pitchFamily="18" charset="0"/>
          </a:endParaRPr>
        </a:p>
      </dsp:txBody>
      <dsp:txXfrm>
        <a:off x="4145491" y="3176438"/>
        <a:ext cx="1713524" cy="367112"/>
      </dsp:txXfrm>
    </dsp:sp>
    <dsp:sp modelId="{F38C90C3-43DD-4DA7-B0ED-B09FB4B7B175}">
      <dsp:nvSpPr>
        <dsp:cNvPr id="0" name=""/>
        <dsp:cNvSpPr/>
      </dsp:nvSpPr>
      <dsp:spPr>
        <a:xfrm>
          <a:off x="4145491" y="3694006"/>
          <a:ext cx="1713524" cy="367112"/>
        </a:xfrm>
        <a:prstGeom prst="rect">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Imágenes satelitales</a:t>
          </a:r>
          <a:endParaRPr lang="en-US" sz="1200" kern="1200" dirty="0">
            <a:latin typeface="Times New Roman" panose="02020603050405020304" pitchFamily="18" charset="0"/>
            <a:cs typeface="Times New Roman" panose="02020603050405020304" pitchFamily="18" charset="0"/>
          </a:endParaRPr>
        </a:p>
      </dsp:txBody>
      <dsp:txXfrm>
        <a:off x="4145491" y="3694006"/>
        <a:ext cx="1713524" cy="367112"/>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Introducción</a:t>
          </a:r>
          <a:endParaRPr lang="es-EC" sz="1000" b="0"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solidFill>
          <a:schemeClr val="accent1">
            <a:lumMod val="40000"/>
            <a:lumOff val="6000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1" kern="1200" dirty="0" smtClean="0">
              <a:latin typeface="Times New Roman" panose="02020603050405020304" pitchFamily="18" charset="0"/>
              <a:cs typeface="Times New Roman" panose="02020603050405020304" pitchFamily="18" charset="0"/>
            </a:rPr>
            <a:t>Objetivos</a:t>
          </a:r>
          <a:endParaRPr lang="es-EC" sz="1000" b="1"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Marco Teórico</a:t>
          </a:r>
          <a:endParaRPr lang="es-EC" sz="1000" b="0"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endParaRPr lang="es-EC" sz="1000" b="0" kern="1200" dirty="0" smtClean="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12A99C-8608-4BD4-A863-877B5BA5257A}">
      <dsp:nvSpPr>
        <dsp:cNvPr id="0" name=""/>
        <dsp:cNvSpPr/>
      </dsp:nvSpPr>
      <dsp:spPr>
        <a:xfrm rot="5400000">
          <a:off x="628962" y="-196"/>
          <a:ext cx="2558823" cy="2559216"/>
        </a:xfrm>
        <a:prstGeom prst="blockArc">
          <a:avLst>
            <a:gd name="adj1" fmla="val 13500000"/>
            <a:gd name="adj2" fmla="val 18900000"/>
            <a:gd name="adj3" fmla="val 496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A30B25DC-58C1-4B59-9D36-6B64762224CC}">
      <dsp:nvSpPr>
        <dsp:cNvPr id="0" name=""/>
        <dsp:cNvSpPr/>
      </dsp:nvSpPr>
      <dsp:spPr>
        <a:xfrm rot="16200000">
          <a:off x="3262515" y="-196"/>
          <a:ext cx="2558823" cy="2559216"/>
        </a:xfrm>
        <a:prstGeom prst="blockArc">
          <a:avLst>
            <a:gd name="adj1" fmla="val 13500000"/>
            <a:gd name="adj2" fmla="val 18900000"/>
            <a:gd name="adj3" fmla="val 4960"/>
          </a:avLst>
        </a:prstGeom>
        <a:solidFill>
          <a:schemeClr val="accent3">
            <a:hueOff val="855189"/>
            <a:satOff val="-10844"/>
            <a:lumOff val="-2157"/>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B2CB953F-B1F1-4D62-B399-6B43A54C4DA7}">
      <dsp:nvSpPr>
        <dsp:cNvPr id="0" name=""/>
        <dsp:cNvSpPr/>
      </dsp:nvSpPr>
      <dsp:spPr>
        <a:xfrm>
          <a:off x="3529088" y="135108"/>
          <a:ext cx="1942836" cy="511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Drone</a:t>
          </a:r>
          <a:endParaRPr lang="en-US" sz="1200" kern="1200" dirty="0">
            <a:latin typeface="Times New Roman" panose="02020603050405020304" pitchFamily="18" charset="0"/>
            <a:cs typeface="Times New Roman" panose="02020603050405020304" pitchFamily="18" charset="0"/>
          </a:endParaRPr>
        </a:p>
      </dsp:txBody>
      <dsp:txXfrm>
        <a:off x="3529088" y="135108"/>
        <a:ext cx="1942836" cy="511928"/>
      </dsp:txXfrm>
    </dsp:sp>
    <dsp:sp modelId="{74F71432-4E09-4F24-ACDF-914A55880737}">
      <dsp:nvSpPr>
        <dsp:cNvPr id="0" name=""/>
        <dsp:cNvSpPr/>
      </dsp:nvSpPr>
      <dsp:spPr>
        <a:xfrm rot="5400000">
          <a:off x="3180435" y="-196"/>
          <a:ext cx="2558823" cy="2559216"/>
        </a:xfrm>
        <a:prstGeom prst="blockArc">
          <a:avLst>
            <a:gd name="adj1" fmla="val 13500000"/>
            <a:gd name="adj2" fmla="val 18900000"/>
            <a:gd name="adj3" fmla="val 4960"/>
          </a:avLst>
        </a:prstGeom>
        <a:solidFill>
          <a:schemeClr val="accent3">
            <a:hueOff val="1710377"/>
            <a:satOff val="-21688"/>
            <a:lumOff val="-4313"/>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5D62222B-531E-4ED2-AEEF-AB89ED6F8745}">
      <dsp:nvSpPr>
        <dsp:cNvPr id="0" name=""/>
        <dsp:cNvSpPr/>
      </dsp:nvSpPr>
      <dsp:spPr>
        <a:xfrm rot="16200000">
          <a:off x="5813214" y="-196"/>
          <a:ext cx="2558823" cy="2559216"/>
        </a:xfrm>
        <a:prstGeom prst="blockArc">
          <a:avLst>
            <a:gd name="adj1" fmla="val 13500000"/>
            <a:gd name="adj2" fmla="val 18900000"/>
            <a:gd name="adj3" fmla="val 4960"/>
          </a:avLst>
        </a:prstGeom>
        <a:solidFill>
          <a:schemeClr val="accent3">
            <a:hueOff val="2565566"/>
            <a:satOff val="-32532"/>
            <a:lumOff val="-647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sp>
    <dsp:sp modelId="{0A6248F0-3E7D-41CC-AA3F-2CF1838CADAA}">
      <dsp:nvSpPr>
        <dsp:cNvPr id="0" name=""/>
        <dsp:cNvSpPr/>
      </dsp:nvSpPr>
      <dsp:spPr>
        <a:xfrm>
          <a:off x="6014052" y="69530"/>
          <a:ext cx="1942836" cy="511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Modelos digitales de terreno (MDT)</a:t>
          </a:r>
          <a:endParaRPr lang="en-US" sz="1200" kern="1200" dirty="0">
            <a:latin typeface="Times New Roman" panose="02020603050405020304" pitchFamily="18" charset="0"/>
            <a:cs typeface="Times New Roman" panose="02020603050405020304" pitchFamily="18" charset="0"/>
          </a:endParaRPr>
        </a:p>
      </dsp:txBody>
      <dsp:txXfrm>
        <a:off x="6014052" y="69530"/>
        <a:ext cx="1942836" cy="511928"/>
      </dsp:txXfrm>
    </dsp:sp>
    <dsp:sp modelId="{6EEB36D1-1B6D-495E-89F0-C3E65D3900F5}">
      <dsp:nvSpPr>
        <dsp:cNvPr id="0" name=""/>
        <dsp:cNvSpPr/>
      </dsp:nvSpPr>
      <dsp:spPr>
        <a:xfrm>
          <a:off x="3415786" y="598150"/>
          <a:ext cx="1336949" cy="1444563"/>
        </a:xfrm>
        <a:prstGeom prst="ellipse">
          <a:avLst/>
        </a:prstGeom>
        <a:solidFill>
          <a:schemeClr val="accent3">
            <a:alpha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Vehículos aéreos manejados desde una base en tierra.</a:t>
          </a:r>
          <a:endParaRPr lang="en-US" sz="1200" kern="1200" dirty="0">
            <a:latin typeface="Times New Roman" panose="02020603050405020304" pitchFamily="18" charset="0"/>
            <a:cs typeface="Times New Roman" panose="02020603050405020304" pitchFamily="18" charset="0"/>
          </a:endParaRPr>
        </a:p>
      </dsp:txBody>
      <dsp:txXfrm>
        <a:off x="3602477" y="768495"/>
        <a:ext cx="770853" cy="1103872"/>
      </dsp:txXfrm>
    </dsp:sp>
    <dsp:sp modelId="{CE4C3255-E65E-4A05-B894-B0B99B8918A8}">
      <dsp:nvSpPr>
        <dsp:cNvPr id="0" name=""/>
        <dsp:cNvSpPr/>
      </dsp:nvSpPr>
      <dsp:spPr>
        <a:xfrm>
          <a:off x="4369305" y="635033"/>
          <a:ext cx="1355332" cy="1370796"/>
        </a:xfrm>
        <a:prstGeom prst="ellipse">
          <a:avLst/>
        </a:prstGeom>
        <a:solidFill>
          <a:schemeClr val="accent3">
            <a:alpha val="50000"/>
            <a:hueOff val="641392"/>
            <a:satOff val="-8133"/>
            <a:lumOff val="-1617"/>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Ala rotatoria: Hélices </a:t>
          </a:r>
          <a:r>
            <a:rPr lang="es-EC" sz="1200" kern="1200" dirty="0" smtClean="0">
              <a:latin typeface="Times New Roman" panose="02020603050405020304" pitchFamily="18" charset="0"/>
              <a:cs typeface="Times New Roman" panose="02020603050405020304" pitchFamily="18" charset="0"/>
              <a:sym typeface="Wingdings" panose="05000000000000000000" pitchFamily="2" charset="2"/>
            </a:rPr>
            <a:t> despegue y aterrizaje horizontal</a:t>
          </a:r>
          <a:endParaRPr lang="en-US" sz="1200" kern="1200" dirty="0">
            <a:latin typeface="Times New Roman" panose="02020603050405020304" pitchFamily="18" charset="0"/>
            <a:cs typeface="Times New Roman" panose="02020603050405020304" pitchFamily="18" charset="0"/>
          </a:endParaRPr>
        </a:p>
      </dsp:txBody>
      <dsp:txXfrm>
        <a:off x="4753927" y="796679"/>
        <a:ext cx="781452" cy="1047503"/>
      </dsp:txXfrm>
    </dsp:sp>
    <dsp:sp modelId="{ACDC3894-D0E9-4698-B6EA-6CF4C93D3F93}">
      <dsp:nvSpPr>
        <dsp:cNvPr id="0" name=""/>
        <dsp:cNvSpPr/>
      </dsp:nvSpPr>
      <dsp:spPr>
        <a:xfrm>
          <a:off x="1224136" y="414645"/>
          <a:ext cx="1619184" cy="1601080"/>
        </a:xfrm>
        <a:prstGeom prst="ellipse">
          <a:avLst/>
        </a:prstGeom>
        <a:solidFill>
          <a:schemeClr val="accent3">
            <a:alpha val="50000"/>
            <a:hueOff val="1282783"/>
            <a:satOff val="-16266"/>
            <a:lumOff val="-323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US" sz="1200" kern="1200" dirty="0" smtClean="0">
              <a:latin typeface="Times New Roman" panose="02020603050405020304" pitchFamily="18" charset="0"/>
              <a:cs typeface="Times New Roman" panose="02020603050405020304" pitchFamily="18" charset="0"/>
            </a:rPr>
            <a:t>Arte, ciencia y tecnología </a:t>
          </a:r>
          <a:r>
            <a:rPr lang="es-US" sz="1200"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s-US" sz="1200" kern="1200" dirty="0" smtClean="0">
              <a:latin typeface="Times New Roman" panose="02020603050405020304" pitchFamily="18" charset="0"/>
              <a:cs typeface="Times New Roman" panose="02020603050405020304" pitchFamily="18" charset="0"/>
            </a:rPr>
            <a:t>información de la corteza terrestre </a:t>
          </a:r>
          <a:r>
            <a:rPr lang="es-US" sz="1200"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s-US" sz="1200" kern="1200" dirty="0" smtClean="0">
              <a:latin typeface="Times New Roman" panose="02020603050405020304" pitchFamily="18" charset="0"/>
              <a:cs typeface="Times New Roman" panose="02020603050405020304" pitchFamily="18" charset="0"/>
            </a:rPr>
            <a:t>imágenes </a:t>
          </a:r>
          <a:r>
            <a:rPr lang="es-US" sz="1200"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s-US" sz="1200" kern="1200" dirty="0" smtClean="0">
              <a:latin typeface="Times New Roman" panose="02020603050405020304" pitchFamily="18" charset="0"/>
              <a:cs typeface="Times New Roman" panose="02020603050405020304" pitchFamily="18" charset="0"/>
            </a:rPr>
            <a:t>mediciones.</a:t>
          </a:r>
          <a:endParaRPr lang="en-US" sz="1200" kern="1200" dirty="0">
            <a:latin typeface="Times New Roman" panose="02020603050405020304" pitchFamily="18" charset="0"/>
            <a:cs typeface="Times New Roman" panose="02020603050405020304" pitchFamily="18" charset="0"/>
          </a:endParaRPr>
        </a:p>
      </dsp:txBody>
      <dsp:txXfrm>
        <a:off x="1461260" y="649118"/>
        <a:ext cx="1144936" cy="1132134"/>
      </dsp:txXfrm>
    </dsp:sp>
    <dsp:sp modelId="{2A38149E-1421-4439-9F86-AF477E41D74E}">
      <dsp:nvSpPr>
        <dsp:cNvPr id="0" name=""/>
        <dsp:cNvSpPr/>
      </dsp:nvSpPr>
      <dsp:spPr>
        <a:xfrm>
          <a:off x="1082553" y="1583114"/>
          <a:ext cx="537608" cy="537545"/>
        </a:xfrm>
        <a:prstGeom prst="ellipse">
          <a:avLst/>
        </a:prstGeom>
        <a:solidFill>
          <a:schemeClr val="accent3">
            <a:alpha val="50000"/>
            <a:hueOff val="1924175"/>
            <a:satOff val="-24399"/>
            <a:lumOff val="-4852"/>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0D038C5C-50FC-4ABC-A924-AB68DC867D4B}">
      <dsp:nvSpPr>
        <dsp:cNvPr id="0" name=""/>
        <dsp:cNvSpPr/>
      </dsp:nvSpPr>
      <dsp:spPr>
        <a:xfrm>
          <a:off x="2641390" y="914814"/>
          <a:ext cx="312718" cy="312793"/>
        </a:xfrm>
        <a:prstGeom prst="ellipse">
          <a:avLst/>
        </a:prstGeom>
        <a:solidFill>
          <a:schemeClr val="accent3">
            <a:alpha val="50000"/>
            <a:hueOff val="2565566"/>
            <a:satOff val="-32532"/>
            <a:lumOff val="-647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0">
          <a:scrgbClr r="0" g="0" b="0"/>
        </a:effectRef>
        <a:fontRef idx="minor">
          <a:schemeClr val="tx1"/>
        </a:fontRef>
      </dsp:style>
    </dsp:sp>
    <dsp:sp modelId="{E2CA98C1-2468-40C2-9B12-71A43DD184E5}">
      <dsp:nvSpPr>
        <dsp:cNvPr id="0" name=""/>
        <dsp:cNvSpPr/>
      </dsp:nvSpPr>
      <dsp:spPr>
        <a:xfrm>
          <a:off x="6149858" y="528883"/>
          <a:ext cx="1494489" cy="1494219"/>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MDE: sin vegetación o construcciones</a:t>
          </a:r>
          <a:endParaRPr lang="en-US" sz="1200" kern="1200" dirty="0">
            <a:latin typeface="Times New Roman" panose="02020603050405020304" pitchFamily="18" charset="0"/>
            <a:cs typeface="Times New Roman" panose="02020603050405020304" pitchFamily="18" charset="0"/>
          </a:endParaRPr>
        </a:p>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MDS: </a:t>
          </a:r>
          <a:r>
            <a:rPr lang="es-US" sz="1200" kern="1200" dirty="0" smtClean="0">
              <a:latin typeface="Times New Roman" panose="02020603050405020304" pitchFamily="18" charset="0"/>
              <a:cs typeface="Times New Roman" panose="02020603050405020304" pitchFamily="18" charset="0"/>
            </a:rPr>
            <a:t>superficie y de los objetos que se encuentren sobre ella. </a:t>
          </a:r>
          <a:endParaRPr lang="en-US" sz="1200" kern="1200" dirty="0">
            <a:latin typeface="Times New Roman" panose="02020603050405020304" pitchFamily="18" charset="0"/>
            <a:cs typeface="Times New Roman" panose="02020603050405020304" pitchFamily="18" charset="0"/>
          </a:endParaRPr>
        </a:p>
      </dsp:txBody>
      <dsp:txXfrm>
        <a:off x="6368721" y="747706"/>
        <a:ext cx="1056763" cy="1056573"/>
      </dsp:txXfrm>
    </dsp:sp>
    <dsp:sp modelId="{C7E106AE-EFC1-44FE-87DE-4346E052EBD9}">
      <dsp:nvSpPr>
        <dsp:cNvPr id="0" name=""/>
        <dsp:cNvSpPr/>
      </dsp:nvSpPr>
      <dsp:spPr>
        <a:xfrm>
          <a:off x="1116823" y="54438"/>
          <a:ext cx="1942836" cy="5119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C" sz="1200" kern="1200" dirty="0" smtClean="0">
              <a:latin typeface="Times New Roman" panose="02020603050405020304" pitchFamily="18" charset="0"/>
              <a:cs typeface="Times New Roman" panose="02020603050405020304" pitchFamily="18" charset="0"/>
            </a:rPr>
            <a:t>Fotogrametría</a:t>
          </a:r>
          <a:endParaRPr lang="en-US" sz="1200" kern="1200" dirty="0">
            <a:latin typeface="Times New Roman" panose="02020603050405020304" pitchFamily="18" charset="0"/>
            <a:cs typeface="Times New Roman" panose="02020603050405020304" pitchFamily="18" charset="0"/>
          </a:endParaRPr>
        </a:p>
      </dsp:txBody>
      <dsp:txXfrm>
        <a:off x="1116823" y="54438"/>
        <a:ext cx="1942836" cy="511928"/>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Introducción</a:t>
          </a:r>
          <a:endParaRPr lang="es-EC" sz="1000" b="0"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Objetivos</a:t>
          </a:r>
          <a:endParaRPr lang="es-EC" sz="1000" b="0"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solidFill>
          <a:schemeClr val="accent1">
            <a:lumMod val="40000"/>
            <a:lumOff val="6000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1" kern="1200" dirty="0" smtClean="0">
              <a:latin typeface="Times New Roman" panose="02020603050405020304" pitchFamily="18" charset="0"/>
              <a:cs typeface="Times New Roman" panose="02020603050405020304" pitchFamily="18" charset="0"/>
            </a:rPr>
            <a:t>Marco Teórico</a:t>
          </a:r>
          <a:endParaRPr lang="es-EC" sz="1000" b="1"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Recomendaciones</a:t>
          </a:r>
          <a:endParaRPr lang="es-EC" sz="1000" b="0" kern="1200" dirty="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1255E8-31FD-4D3D-951D-DFE9D81DABCF}">
      <dsp:nvSpPr>
        <dsp:cNvPr id="0" name=""/>
        <dsp:cNvSpPr/>
      </dsp:nvSpPr>
      <dsp:spPr>
        <a:xfrm>
          <a:off x="1219" y="172520"/>
          <a:ext cx="1616379" cy="1616379"/>
        </a:xfrm>
        <a:prstGeom prst="ellipse">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Par estereoscópico</a:t>
          </a:r>
          <a:endParaRPr lang="en-US" sz="1400" kern="1200" dirty="0">
            <a:latin typeface="Times New Roman" panose="02020603050405020304" pitchFamily="18" charset="0"/>
            <a:cs typeface="Times New Roman" panose="02020603050405020304" pitchFamily="18" charset="0"/>
          </a:endParaRPr>
        </a:p>
        <a:p>
          <a:pPr marL="57150" lvl="1" indent="-57150" algn="l" defTabSz="488950">
            <a:lnSpc>
              <a:spcPct val="90000"/>
            </a:lnSpc>
            <a:spcBef>
              <a:spcPct val="0"/>
            </a:spcBef>
            <a:spcAft>
              <a:spcPct val="15000"/>
            </a:spcAft>
            <a:buChar char="••"/>
          </a:pPr>
          <a:r>
            <a:rPr lang="es-US" sz="1100" kern="1200" dirty="0" smtClean="0">
              <a:latin typeface="Times New Roman" panose="02020603050405020304" pitchFamily="18" charset="0"/>
              <a:cs typeface="Times New Roman" panose="02020603050405020304" pitchFamily="18" charset="0"/>
            </a:rPr>
            <a:t>Dos imágenes </a:t>
          </a:r>
          <a:r>
            <a:rPr lang="es-US" sz="1100"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s-US" sz="1100" kern="1200" dirty="0" smtClean="0">
              <a:latin typeface="Times New Roman" panose="02020603050405020304" pitchFamily="18" charset="0"/>
              <a:cs typeface="Times New Roman" panose="02020603050405020304" pitchFamily="18" charset="0"/>
            </a:rPr>
            <a:t> mismo objeto </a:t>
          </a:r>
          <a:r>
            <a:rPr lang="es-US" sz="1100" kern="1200" dirty="0" smtClean="0">
              <a:latin typeface="Times New Roman" panose="02020603050405020304" pitchFamily="18" charset="0"/>
              <a:cs typeface="Times New Roman" panose="02020603050405020304" pitchFamily="18" charset="0"/>
              <a:sym typeface="Wingdings" panose="05000000000000000000" pitchFamily="2" charset="2"/>
            </a:rPr>
            <a:t> </a:t>
          </a:r>
          <a:r>
            <a:rPr lang="es-US" sz="1100" kern="1200" dirty="0" smtClean="0">
              <a:latin typeface="Times New Roman" panose="02020603050405020304" pitchFamily="18" charset="0"/>
              <a:cs typeface="Times New Roman" panose="02020603050405020304" pitchFamily="18" charset="0"/>
            </a:rPr>
            <a:t>puntos de vista diferentes.</a:t>
          </a:r>
          <a:endParaRPr lang="en-US" sz="1100" kern="1200" dirty="0">
            <a:latin typeface="Times New Roman" panose="02020603050405020304" pitchFamily="18" charset="0"/>
            <a:cs typeface="Times New Roman" panose="02020603050405020304" pitchFamily="18" charset="0"/>
          </a:endParaRPr>
        </a:p>
      </dsp:txBody>
      <dsp:txXfrm>
        <a:off x="237932" y="409233"/>
        <a:ext cx="1142953" cy="1142953"/>
      </dsp:txXfrm>
    </dsp:sp>
    <dsp:sp modelId="{6D370CB1-E207-4BF2-A72D-6DD3A00D8704}">
      <dsp:nvSpPr>
        <dsp:cNvPr id="0" name=""/>
        <dsp:cNvSpPr/>
      </dsp:nvSpPr>
      <dsp:spPr>
        <a:xfrm>
          <a:off x="1748848" y="511960"/>
          <a:ext cx="937499" cy="937499"/>
        </a:xfrm>
        <a:prstGeom prst="mathPlus">
          <a:avLst/>
        </a:prstGeom>
        <a:gradFill rotWithShape="0">
          <a:gsLst>
            <a:gs pos="0">
              <a:schemeClr val="accent5">
                <a:hueOff val="0"/>
                <a:satOff val="0"/>
                <a:lumOff val="0"/>
                <a:alphaOff val="0"/>
                <a:tint val="69000"/>
                <a:alpha val="100000"/>
                <a:satMod val="109000"/>
                <a:lumMod val="110000"/>
              </a:schemeClr>
            </a:gs>
            <a:gs pos="52000">
              <a:schemeClr val="accent5">
                <a:hueOff val="0"/>
                <a:satOff val="0"/>
                <a:lumOff val="0"/>
                <a:alphaOff val="0"/>
                <a:tint val="74000"/>
                <a:satMod val="100000"/>
                <a:lumMod val="104000"/>
              </a:schemeClr>
            </a:gs>
            <a:gs pos="100000">
              <a:schemeClr val="accent5">
                <a:hueOff val="0"/>
                <a:satOff val="0"/>
                <a:lumOff val="0"/>
                <a:alphaOff val="0"/>
                <a:tint val="78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1873113" y="870460"/>
        <a:ext cx="688969" cy="220499"/>
      </dsp:txXfrm>
    </dsp:sp>
    <dsp:sp modelId="{A867CD35-3F4F-43DC-A791-0ACBBF5E5EE0}">
      <dsp:nvSpPr>
        <dsp:cNvPr id="0" name=""/>
        <dsp:cNvSpPr/>
      </dsp:nvSpPr>
      <dsp:spPr>
        <a:xfrm>
          <a:off x="2817598" y="172520"/>
          <a:ext cx="1616379" cy="1616379"/>
        </a:xfrm>
        <a:prstGeom prst="ellipse">
          <a:avLst/>
        </a:prstGeom>
        <a:gradFill rotWithShape="0">
          <a:gsLst>
            <a:gs pos="0">
              <a:schemeClr val="accent5">
                <a:hueOff val="1163773"/>
                <a:satOff val="3877"/>
                <a:lumOff val="4412"/>
                <a:alphaOff val="0"/>
                <a:tint val="69000"/>
                <a:alpha val="100000"/>
                <a:satMod val="109000"/>
                <a:lumMod val="110000"/>
              </a:schemeClr>
            </a:gs>
            <a:gs pos="52000">
              <a:schemeClr val="accent5">
                <a:hueOff val="1163773"/>
                <a:satOff val="3877"/>
                <a:lumOff val="4412"/>
                <a:alphaOff val="0"/>
                <a:tint val="74000"/>
                <a:satMod val="100000"/>
                <a:lumMod val="104000"/>
              </a:schemeClr>
            </a:gs>
            <a:gs pos="100000">
              <a:schemeClr val="accent5">
                <a:hueOff val="1163773"/>
                <a:satOff val="3877"/>
                <a:lumOff val="4412"/>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Marca flotante</a:t>
          </a:r>
          <a:endParaRPr lang="en-US" sz="1400" kern="1200" dirty="0">
            <a:latin typeface="Times New Roman" panose="02020603050405020304" pitchFamily="18" charset="0"/>
            <a:cs typeface="Times New Roman" panose="02020603050405020304" pitchFamily="18" charset="0"/>
          </a:endParaRPr>
        </a:p>
        <a:p>
          <a:pPr marL="57150" lvl="1" indent="-57150" algn="l" defTabSz="488950">
            <a:lnSpc>
              <a:spcPct val="90000"/>
            </a:lnSpc>
            <a:spcBef>
              <a:spcPct val="0"/>
            </a:spcBef>
            <a:spcAft>
              <a:spcPct val="15000"/>
            </a:spcAft>
            <a:buChar char="••"/>
          </a:pPr>
          <a:r>
            <a:rPr lang="es-US" sz="1100" kern="1200" dirty="0" smtClean="0">
              <a:latin typeface="Times New Roman" panose="02020603050405020304" pitchFamily="18" charset="0"/>
              <a:cs typeface="Times New Roman" panose="02020603050405020304" pitchFamily="18" charset="0"/>
            </a:rPr>
            <a:t>Dos marcas iguales en cada fotografía, sobre un punto homólogo.</a:t>
          </a:r>
          <a:endParaRPr lang="en-US" sz="1100" kern="1200" dirty="0">
            <a:latin typeface="Times New Roman" panose="02020603050405020304" pitchFamily="18" charset="0"/>
            <a:cs typeface="Times New Roman" panose="02020603050405020304" pitchFamily="18" charset="0"/>
          </a:endParaRPr>
        </a:p>
      </dsp:txBody>
      <dsp:txXfrm>
        <a:off x="3054311" y="409233"/>
        <a:ext cx="1142953" cy="1142953"/>
      </dsp:txXfrm>
    </dsp:sp>
    <dsp:sp modelId="{EC6714DB-7840-4A93-BB1B-B349D24B64C7}">
      <dsp:nvSpPr>
        <dsp:cNvPr id="0" name=""/>
        <dsp:cNvSpPr/>
      </dsp:nvSpPr>
      <dsp:spPr>
        <a:xfrm>
          <a:off x="4565227" y="511960"/>
          <a:ext cx="937499" cy="937499"/>
        </a:xfrm>
        <a:prstGeom prst="mathEqual">
          <a:avLst/>
        </a:prstGeom>
        <a:gradFill rotWithShape="0">
          <a:gsLst>
            <a:gs pos="0">
              <a:schemeClr val="accent5">
                <a:hueOff val="2327545"/>
                <a:satOff val="7755"/>
                <a:lumOff val="8823"/>
                <a:alphaOff val="0"/>
                <a:tint val="69000"/>
                <a:alpha val="100000"/>
                <a:satMod val="109000"/>
                <a:lumMod val="110000"/>
              </a:schemeClr>
            </a:gs>
            <a:gs pos="52000">
              <a:schemeClr val="accent5">
                <a:hueOff val="2327545"/>
                <a:satOff val="7755"/>
                <a:lumOff val="8823"/>
                <a:alphaOff val="0"/>
                <a:tint val="74000"/>
                <a:satMod val="100000"/>
                <a:lumMod val="104000"/>
              </a:schemeClr>
            </a:gs>
            <a:gs pos="100000">
              <a:schemeClr val="accent5">
                <a:hueOff val="2327545"/>
                <a:satOff val="7755"/>
                <a:lumOff val="8823"/>
                <a:alphaOff val="0"/>
                <a:tint val="78000"/>
                <a:satMod val="100000"/>
                <a:lumMod val="100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533400">
            <a:lnSpc>
              <a:spcPct val="90000"/>
            </a:lnSpc>
            <a:spcBef>
              <a:spcPct val="0"/>
            </a:spcBef>
            <a:spcAft>
              <a:spcPct val="35000"/>
            </a:spcAft>
          </a:pPr>
          <a:endParaRPr lang="en-US" sz="1200" kern="1200"/>
        </a:p>
      </dsp:txBody>
      <dsp:txXfrm>
        <a:off x="4689492" y="705085"/>
        <a:ext cx="688969" cy="551249"/>
      </dsp:txXfrm>
    </dsp:sp>
    <dsp:sp modelId="{7777EB9F-7C3E-4BAD-8719-FA0748C0E105}">
      <dsp:nvSpPr>
        <dsp:cNvPr id="0" name=""/>
        <dsp:cNvSpPr/>
      </dsp:nvSpPr>
      <dsp:spPr>
        <a:xfrm>
          <a:off x="5633977" y="172520"/>
          <a:ext cx="1616379" cy="1616379"/>
        </a:xfrm>
        <a:prstGeom prst="ellipse">
          <a:avLst/>
        </a:prstGeom>
        <a:gradFill rotWithShape="0">
          <a:gsLst>
            <a:gs pos="0">
              <a:schemeClr val="accent5">
                <a:hueOff val="2327545"/>
                <a:satOff val="7755"/>
                <a:lumOff val="8823"/>
                <a:alphaOff val="0"/>
                <a:tint val="69000"/>
                <a:alpha val="100000"/>
                <a:satMod val="109000"/>
                <a:lumMod val="110000"/>
              </a:schemeClr>
            </a:gs>
            <a:gs pos="52000">
              <a:schemeClr val="accent5">
                <a:hueOff val="2327545"/>
                <a:satOff val="7755"/>
                <a:lumOff val="8823"/>
                <a:alphaOff val="0"/>
                <a:tint val="74000"/>
                <a:satMod val="100000"/>
                <a:lumMod val="104000"/>
              </a:schemeClr>
            </a:gs>
            <a:gs pos="100000">
              <a:schemeClr val="accent5">
                <a:hueOff val="2327545"/>
                <a:satOff val="7755"/>
                <a:lumOff val="8823"/>
                <a:alphaOff val="0"/>
                <a:tint val="78000"/>
                <a:satMod val="100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780" tIns="17780" rIns="17780" bIns="17780" numCol="1" spcCol="1270" anchor="ctr" anchorCtr="0">
          <a:noAutofit/>
        </a:bodyPr>
        <a:lstStyle/>
        <a:p>
          <a:pPr lvl="0" algn="l"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Restitución</a:t>
          </a:r>
          <a:endParaRPr lang="en-US" sz="1400" kern="1200" dirty="0">
            <a:latin typeface="Times New Roman" panose="02020603050405020304" pitchFamily="18" charset="0"/>
            <a:cs typeface="Times New Roman" panose="02020603050405020304" pitchFamily="18" charset="0"/>
          </a:endParaRPr>
        </a:p>
        <a:p>
          <a:pPr marL="57150" lvl="1" indent="-57150" algn="l" defTabSz="488950">
            <a:lnSpc>
              <a:spcPct val="90000"/>
            </a:lnSpc>
            <a:spcBef>
              <a:spcPct val="0"/>
            </a:spcBef>
            <a:spcAft>
              <a:spcPct val="15000"/>
            </a:spcAft>
            <a:buChar char="••"/>
          </a:pPr>
          <a:r>
            <a:rPr lang="es-US" sz="1100" kern="1200" dirty="0" smtClean="0">
              <a:latin typeface="Times New Roman" panose="02020603050405020304" pitchFamily="18" charset="0"/>
              <a:cs typeface="Times New Roman" panose="02020603050405020304" pitchFamily="18" charset="0"/>
            </a:rPr>
            <a:t>Vectoriza información </a:t>
          </a:r>
          <a:r>
            <a:rPr lang="es-US" sz="1100" kern="1200" dirty="0" smtClean="0">
              <a:latin typeface="Times New Roman" panose="02020603050405020304" pitchFamily="18" charset="0"/>
              <a:cs typeface="Times New Roman" panose="02020603050405020304" pitchFamily="18" charset="0"/>
              <a:sym typeface="Wingdings" panose="05000000000000000000" pitchFamily="2" charset="2"/>
            </a:rPr>
            <a:t></a:t>
          </a:r>
          <a:r>
            <a:rPr lang="es-US" sz="1100" kern="1200" dirty="0" smtClean="0">
              <a:latin typeface="Times New Roman" panose="02020603050405020304" pitchFamily="18" charset="0"/>
              <a:cs typeface="Times New Roman" panose="02020603050405020304" pitchFamily="18" charset="0"/>
            </a:rPr>
            <a:t>superficie terrestre, </a:t>
          </a:r>
          <a:endParaRPr lang="en-US" sz="1100" kern="1200" dirty="0">
            <a:latin typeface="Times New Roman" panose="02020603050405020304" pitchFamily="18" charset="0"/>
            <a:cs typeface="Times New Roman" panose="02020603050405020304" pitchFamily="18" charset="0"/>
          </a:endParaRPr>
        </a:p>
      </dsp:txBody>
      <dsp:txXfrm>
        <a:off x="5870690" y="409233"/>
        <a:ext cx="1142953" cy="1142953"/>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C483A0-E7B5-45A7-9D90-49A84CA41543}">
      <dsp:nvSpPr>
        <dsp:cNvPr id="0" name=""/>
        <dsp:cNvSpPr/>
      </dsp:nvSpPr>
      <dsp:spPr>
        <a:xfrm>
          <a:off x="0" y="86203"/>
          <a:ext cx="1800200" cy="403200"/>
        </a:xfrm>
        <a:prstGeom prst="rect">
          <a:avLst/>
        </a:prstGeom>
        <a:gradFill rotWithShape="0">
          <a:gsLst>
            <a:gs pos="0">
              <a:schemeClr val="accent1">
                <a:hueOff val="0"/>
                <a:satOff val="0"/>
                <a:lumOff val="0"/>
                <a:alphaOff val="0"/>
                <a:tint val="69000"/>
                <a:alpha val="100000"/>
                <a:satMod val="109000"/>
                <a:lumMod val="110000"/>
              </a:schemeClr>
            </a:gs>
            <a:gs pos="52000">
              <a:schemeClr val="accent1">
                <a:hueOff val="0"/>
                <a:satOff val="0"/>
                <a:lumOff val="0"/>
                <a:alphaOff val="0"/>
                <a:tint val="74000"/>
                <a:satMod val="100000"/>
                <a:lumMod val="104000"/>
              </a:schemeClr>
            </a:gs>
            <a:gs pos="100000">
              <a:schemeClr val="accent1">
                <a:hueOff val="0"/>
                <a:satOff val="0"/>
                <a:lumOff val="0"/>
                <a:alphaOff val="0"/>
                <a:tint val="78000"/>
                <a:satMod val="100000"/>
                <a:lumMod val="100000"/>
              </a:schemeClr>
            </a:gs>
          </a:gsLst>
          <a:lin ang="5400000" scaled="0"/>
        </a:gradFill>
        <a:ln w="9525" cap="flat" cmpd="sng" algn="ctr">
          <a:solidFill>
            <a:schemeClr val="accent1">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s-EC" sz="1400" kern="1200" dirty="0" smtClean="0">
              <a:latin typeface="Times New Roman" panose="02020603050405020304" pitchFamily="18" charset="0"/>
              <a:cs typeface="Times New Roman" panose="02020603050405020304" pitchFamily="18" charset="0"/>
            </a:rPr>
            <a:t>Ortofoto</a:t>
          </a:r>
          <a:endParaRPr lang="en-US" sz="1400" kern="1200" dirty="0">
            <a:latin typeface="Times New Roman" panose="02020603050405020304" pitchFamily="18" charset="0"/>
            <a:cs typeface="Times New Roman" panose="02020603050405020304" pitchFamily="18" charset="0"/>
          </a:endParaRPr>
        </a:p>
      </dsp:txBody>
      <dsp:txXfrm>
        <a:off x="0" y="86203"/>
        <a:ext cx="1800200" cy="403200"/>
      </dsp:txXfrm>
    </dsp:sp>
    <dsp:sp modelId="{794D88EC-ED7E-40B4-BBD4-CB5ECED64BE9}">
      <dsp:nvSpPr>
        <dsp:cNvPr id="0" name=""/>
        <dsp:cNvSpPr/>
      </dsp:nvSpPr>
      <dsp:spPr>
        <a:xfrm>
          <a:off x="0" y="489403"/>
          <a:ext cx="1800200" cy="1114470"/>
        </a:xfrm>
        <a:prstGeom prst="rect">
          <a:avLst/>
        </a:prstGeom>
        <a:solidFill>
          <a:schemeClr val="accent1">
            <a:alpha val="90000"/>
            <a:tint val="40000"/>
            <a:hueOff val="0"/>
            <a:satOff val="0"/>
            <a:lumOff val="0"/>
            <a:alphaOff val="0"/>
          </a:schemeClr>
        </a:solidFill>
        <a:ln w="9525" cap="flat" cmpd="sng" algn="ctr">
          <a:solidFill>
            <a:schemeClr val="accent1">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s-US" sz="1400" kern="1200" dirty="0" smtClean="0">
              <a:latin typeface="Times New Roman" panose="02020603050405020304" pitchFamily="18" charset="0"/>
              <a:cs typeface="Times New Roman" panose="02020603050405020304" pitchFamily="18" charset="0"/>
            </a:rPr>
            <a:t>Imágenes corregidas para hacer una proyección ortogonal</a:t>
          </a:r>
          <a:r>
            <a:rPr lang="es-US" sz="1400" kern="1200" dirty="0" smtClean="0">
              <a:latin typeface="Times New Roman" panose="02020603050405020304" pitchFamily="18" charset="0"/>
              <a:cs typeface="Times New Roman" panose="02020603050405020304" pitchFamily="18" charset="0"/>
              <a:sym typeface="Wingdings" panose="05000000000000000000" pitchFamily="2" charset="2"/>
            </a:rPr>
            <a:t> se puede medir</a:t>
          </a:r>
          <a:r>
            <a:rPr lang="es-US" sz="1400" kern="1200" dirty="0" smtClean="0">
              <a:latin typeface="Times New Roman" panose="02020603050405020304" pitchFamily="18" charset="0"/>
              <a:cs typeface="Times New Roman" panose="02020603050405020304" pitchFamily="18" charset="0"/>
            </a:rPr>
            <a:t>. </a:t>
          </a:r>
          <a:endParaRPr lang="en-US" sz="1400" kern="1200" dirty="0">
            <a:latin typeface="Times New Roman" panose="02020603050405020304" pitchFamily="18" charset="0"/>
            <a:cs typeface="Times New Roman" panose="02020603050405020304" pitchFamily="18" charset="0"/>
          </a:endParaRPr>
        </a:p>
      </dsp:txBody>
      <dsp:txXfrm>
        <a:off x="0" y="489403"/>
        <a:ext cx="1800200" cy="111447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Introducción</a:t>
          </a:r>
          <a:endParaRPr lang="es-EC" sz="1000" b="0"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Objetivos</a:t>
          </a:r>
          <a:endParaRPr lang="es-EC" sz="1000" b="0"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Marco Teórico</a:t>
          </a:r>
          <a:endParaRPr lang="es-EC" sz="1000" b="0"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solidFill>
          <a:schemeClr val="accent1">
            <a:lumMod val="40000"/>
            <a:lumOff val="6000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Recomendaciones</a:t>
          </a:r>
          <a:endParaRPr lang="es-EC" sz="1000" b="0" kern="1200" dirty="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C4943A-E80F-4AC5-88DF-CC6C0CBCCC38}">
      <dsp:nvSpPr>
        <dsp:cNvPr id="0" name=""/>
        <dsp:cNvSpPr/>
      </dsp:nvSpPr>
      <dsp:spPr>
        <a:xfrm>
          <a:off x="0" y="592542"/>
          <a:ext cx="1286017" cy="274719"/>
        </a:xfrm>
        <a:prstGeom prst="homePlat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Introducción</a:t>
          </a:r>
          <a:endParaRPr lang="es-EC" sz="1000" b="0" kern="1200" dirty="0">
            <a:latin typeface="Times New Roman" panose="02020603050405020304" pitchFamily="18" charset="0"/>
            <a:cs typeface="Times New Roman" panose="02020603050405020304" pitchFamily="18" charset="0"/>
          </a:endParaRPr>
        </a:p>
      </dsp:txBody>
      <dsp:txXfrm>
        <a:off x="0" y="592542"/>
        <a:ext cx="1217337" cy="274719"/>
      </dsp:txXfrm>
    </dsp:sp>
    <dsp:sp modelId="{28DACE30-B1FB-4E46-9800-D47DF095E7C4}">
      <dsp:nvSpPr>
        <dsp:cNvPr id="0" name=""/>
        <dsp:cNvSpPr/>
      </dsp:nvSpPr>
      <dsp:spPr>
        <a:xfrm>
          <a:off x="1030279" y="588674"/>
          <a:ext cx="1286017" cy="27858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Objetivos</a:t>
          </a:r>
          <a:endParaRPr lang="es-EC" sz="1000" b="0" kern="1200" dirty="0">
            <a:latin typeface="Times New Roman" panose="02020603050405020304" pitchFamily="18" charset="0"/>
            <a:cs typeface="Times New Roman" panose="02020603050405020304" pitchFamily="18" charset="0"/>
          </a:endParaRPr>
        </a:p>
      </dsp:txBody>
      <dsp:txXfrm>
        <a:off x="1169573" y="588674"/>
        <a:ext cx="1007430" cy="278587"/>
      </dsp:txXfrm>
    </dsp:sp>
    <dsp:sp modelId="{34BD397B-1A39-4CAA-8CD8-A565B183D53D}">
      <dsp:nvSpPr>
        <dsp:cNvPr id="0" name=""/>
        <dsp:cNvSpPr/>
      </dsp:nvSpPr>
      <dsp:spPr>
        <a:xfrm>
          <a:off x="2059093"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Marco Teórico</a:t>
          </a:r>
          <a:endParaRPr lang="es-EC" sz="1000" b="0" kern="1200" dirty="0">
            <a:latin typeface="Times New Roman" panose="02020603050405020304" pitchFamily="18" charset="0"/>
            <a:cs typeface="Times New Roman" panose="02020603050405020304" pitchFamily="18" charset="0"/>
          </a:endParaRPr>
        </a:p>
      </dsp:txBody>
      <dsp:txXfrm>
        <a:off x="2188603" y="598458"/>
        <a:ext cx="1026998" cy="259019"/>
      </dsp:txXfrm>
    </dsp:sp>
    <dsp:sp modelId="{1C514283-BEAC-4D68-97C1-85EAEA87B1E2}">
      <dsp:nvSpPr>
        <dsp:cNvPr id="0" name=""/>
        <dsp:cNvSpPr/>
      </dsp:nvSpPr>
      <dsp:spPr>
        <a:xfrm>
          <a:off x="3087907" y="598458"/>
          <a:ext cx="1451258" cy="259019"/>
        </a:xfrm>
        <a:prstGeom prst="chevron">
          <a:avLst/>
        </a:prstGeom>
        <a:solidFill>
          <a:schemeClr val="accent1">
            <a:lumMod val="40000"/>
            <a:lumOff val="6000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Metodología y Resultados</a:t>
          </a:r>
          <a:endParaRPr lang="es-EC" sz="1000" b="0" kern="1200" dirty="0">
            <a:latin typeface="Times New Roman" panose="02020603050405020304" pitchFamily="18" charset="0"/>
            <a:cs typeface="Times New Roman" panose="02020603050405020304" pitchFamily="18" charset="0"/>
          </a:endParaRPr>
        </a:p>
      </dsp:txBody>
      <dsp:txXfrm>
        <a:off x="3217417" y="598458"/>
        <a:ext cx="1192239" cy="259019"/>
      </dsp:txXfrm>
    </dsp:sp>
    <dsp:sp modelId="{EFEFE17D-562F-422E-9A8B-6EBBC6475B9C}">
      <dsp:nvSpPr>
        <dsp:cNvPr id="0" name=""/>
        <dsp:cNvSpPr/>
      </dsp:nvSpPr>
      <dsp:spPr>
        <a:xfrm>
          <a:off x="4281962" y="598458"/>
          <a:ext cx="1286017" cy="259019"/>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Conclusiones</a:t>
          </a:r>
          <a:endParaRPr lang="es-EC" sz="1000" b="0" kern="1200" dirty="0">
            <a:latin typeface="Times New Roman" panose="02020603050405020304" pitchFamily="18" charset="0"/>
            <a:cs typeface="Times New Roman" panose="02020603050405020304" pitchFamily="18" charset="0"/>
          </a:endParaRPr>
        </a:p>
      </dsp:txBody>
      <dsp:txXfrm>
        <a:off x="4411472" y="598458"/>
        <a:ext cx="1026998" cy="259019"/>
      </dsp:txXfrm>
    </dsp:sp>
    <dsp:sp modelId="{28477D48-2258-423E-A969-AA8AEC15BDD1}">
      <dsp:nvSpPr>
        <dsp:cNvPr id="0" name=""/>
        <dsp:cNvSpPr/>
      </dsp:nvSpPr>
      <dsp:spPr>
        <a:xfrm>
          <a:off x="5310776" y="604379"/>
          <a:ext cx="1600526" cy="247177"/>
        </a:xfrm>
        <a:prstGeom prst="chevron">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26670" rIns="13335" bIns="26670" numCol="1" spcCol="1270" anchor="ctr" anchorCtr="0">
          <a:noAutofit/>
        </a:bodyPr>
        <a:lstStyle/>
        <a:p>
          <a:pPr lvl="0" algn="ctr" defTabSz="444500">
            <a:lnSpc>
              <a:spcPct val="90000"/>
            </a:lnSpc>
            <a:spcBef>
              <a:spcPct val="0"/>
            </a:spcBef>
            <a:spcAft>
              <a:spcPct val="35000"/>
            </a:spcAft>
          </a:pPr>
          <a:r>
            <a:rPr lang="es-EC" sz="1000" b="0" kern="1200" dirty="0" smtClean="0">
              <a:latin typeface="Times New Roman" panose="02020603050405020304" pitchFamily="18" charset="0"/>
              <a:cs typeface="Times New Roman" panose="02020603050405020304" pitchFamily="18" charset="0"/>
            </a:rPr>
            <a:t>Recomendaciones</a:t>
          </a:r>
          <a:endParaRPr lang="es-EC" sz="1000" b="0" kern="1200" dirty="0">
            <a:latin typeface="Times New Roman" panose="02020603050405020304" pitchFamily="18" charset="0"/>
            <a:cs typeface="Times New Roman" panose="02020603050405020304" pitchFamily="18" charset="0"/>
          </a:endParaRPr>
        </a:p>
      </dsp:txBody>
      <dsp:txXfrm>
        <a:off x="5434365" y="604379"/>
        <a:ext cx="1353349" cy="247177"/>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5.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2.xml><?xml version="1.0" encoding="utf-8"?>
<dgm:layoutDef xmlns:dgm="http://schemas.openxmlformats.org/drawingml/2006/diagram" xmlns:a="http://schemas.openxmlformats.org/drawingml/2006/main" uniqueId="urn:microsoft.com/office/officeart/2008/layout/SquareAccentList">
  <dgm:title val=""/>
  <dgm:desc val=""/>
  <dgm:catLst>
    <dgm:cat type="list" pri="5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23">
          <dgm:prSet phldr="1"/>
        </dgm:pt>
      </dgm:ptLst>
      <dgm:cxnLst>
        <dgm:cxn modelId="1" srcId="0" destId="10" srcOrd="0" destOrd="0"/>
        <dgm:cxn modelId="2" srcId="10" destId="11" srcOrd="0" destOrd="0"/>
        <dgm:cxn modelId="3" srcId="10" destId="12" srcOrd="1" destOrd="0"/>
        <dgm:cxn modelId="4" srcId="10" destId="13" srcOrd="2" destOrd="0"/>
        <dgm:cxn modelId="5" srcId="0" destId="20" srcOrd="0" destOrd="0"/>
        <dgm:cxn modelId="6" srcId="20" destId="21" srcOrd="0" destOrd="0"/>
        <dgm:cxn modelId="7" srcId="20" destId="22" srcOrd="1" destOrd="0"/>
        <dgm:cxn modelId="8" srcId="20" destId="23" srcOrd="2" destOrd="0"/>
      </dgm:cxnLst>
      <dgm:bg/>
      <dgm:whole/>
    </dgm:dataModel>
  </dgm:clrData>
  <dgm:layoutNode name="layout">
    <dgm:varLst>
      <dgm:chMax/>
      <dgm:chPref/>
      <dgm:dir/>
      <dgm:resizeHandles/>
    </dgm:varLst>
    <dgm:choose name="Name0">
      <dgm:if name="Name1" func="var" arg="dir" op="equ" val="norm">
        <dgm:alg type="hierChild">
          <dgm:param type="linDir" val="fromL"/>
          <dgm:param type="vertAlign" val="t"/>
          <dgm:param type="nodeVertAlign" val="t"/>
          <dgm:param type="horzAlign" val="ctr"/>
          <dgm:param type="fallback" val="1D"/>
        </dgm:alg>
      </dgm:if>
      <dgm:else name="Name2">
        <dgm:alg type="hierChild">
          <dgm:param type="linDir" val="fromR"/>
          <dgm:param type="vertAlign" val="t"/>
          <dgm:param type="nodeVertAlign" val="t"/>
          <dgm:param type="horzAlign" val="ctr"/>
          <dgm:param type="fallback" val="1D"/>
        </dgm:alg>
      </dgm:else>
    </dgm:choose>
    <dgm:shape xmlns:r="http://schemas.openxmlformats.org/officeDocument/2006/relationships" r:blip="">
      <dgm:adjLst/>
    </dgm:shape>
    <dgm:presOf/>
    <dgm:constrLst>
      <dgm:constr type="primFontSz" for="des" forName="Parent" op="equ" val="65"/>
      <dgm:constr type="primFontSz" for="des" forName="Child" op="equ" val="65"/>
      <dgm:constr type="primFontSz" for="des" forName="Child" refType="primFontSz" refFor="des" refForName="Parent" op="lte"/>
      <dgm:constr type="w" for="des" forName="rootComposite" refType="h" refFor="des" refForName="rootComposite" fact="3.0396"/>
      <dgm:constr type="h" for="des" forName="rootComposite" refType="h"/>
      <dgm:constr type="w" for="des" forName="childComposite" refType="w" refFor="des" refForName="rootComposite"/>
      <dgm:constr type="h" for="des" forName="childComposite" refType="h" refFor="des" refForName="rootComposite" fact="0.5205"/>
      <dgm:constr type="sibSp" refType="w" refFor="des" refForName="rootComposite" fact="0.05"/>
      <dgm:constr type="sp" for="des" forName="root" refType="h" refFor="des" refForName="childComposite" fact="0.2855"/>
    </dgm:constrLst>
    <dgm:ruleLst/>
    <dgm:forEach name="Name3" axis="ch">
      <dgm:forEach name="Name4" axis="self" ptType="node" cnt="1">
        <dgm:layoutNode name="root">
          <dgm:varLst>
            <dgm:chMax/>
            <dgm:chPref/>
          </dgm:varLst>
          <dgm:alg type="hierRoot">
            <dgm:param type="hierAlign" val="tL"/>
          </dgm:alg>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hoose name="Name5">
              <dgm:if name="Name6" func="var" arg="dir" op="equ" val="norm">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l" for="ch" forName="ParentSmallAccent" refType="w" fact="0"/>
                  <dgm:constr type="b" for="ch" forName="ParentSmallAccent" refType="h"/>
                  <dgm:constr type="w" for="ch" forName="ParentSmallAccent" refType="h" fact="0.2233"/>
                  <dgm:constr type="h" for="ch" forName="ParentSmallAccent" refType="h" fact="0.2233"/>
                </dgm:constrLst>
              </dgm:if>
              <dgm:else name="Name7">
                <dgm:constrLst>
                  <dgm:constr type="l" for="ch" forName="Parent" refType="w" fact="0"/>
                  <dgm:constr type="t" for="ch" forName="Parent" refType="h" fact="0"/>
                  <dgm:constr type="w" for="ch" forName="Parent" refType="w"/>
                  <dgm:constr type="h" for="ch" forName="Parent" refType="h" fact="0.6424"/>
                  <dgm:constr type="l" for="ch" forName="ParentAccent" refType="w" fact="0"/>
                  <dgm:constr type="b" for="ch" forName="ParentAccent" refType="h"/>
                  <dgm:constr type="w" for="ch" forName="ParentAccent" refType="w"/>
                  <dgm:constr type="h" for="ch" forName="ParentAccent" refType="h" fact="0.3576"/>
                  <dgm:constr type="r" for="ch" forName="ParentSmallAccent" refType="w"/>
                  <dgm:constr type="b" for="ch" forName="ParentSmallAccent" refType="h"/>
                  <dgm:constr type="w" for="ch" forName="ParentSmallAccent" refType="h" fact="0.2233"/>
                  <dgm:constr type="h" for="ch" forName="ParentSmallAccent" refType="h" fact="0.2233"/>
                </dgm:constrLst>
              </dgm:else>
            </dgm:choose>
            <dgm:ruleLst/>
            <dgm:layoutNode name="ParentAccent" styleLbl="alignNode1">
              <dgm:alg type="sp"/>
              <dgm:shape xmlns:r="http://schemas.openxmlformats.org/officeDocument/2006/relationships" type="rect" r:blip="">
                <dgm:adjLst/>
              </dgm:shape>
              <dgm:presOf/>
            </dgm:layoutNode>
            <dgm:layoutNode name="ParentSmallAccent" styleLbl="fgAcc1">
              <dgm:alg type="sp"/>
              <dgm:shape xmlns:r="http://schemas.openxmlformats.org/officeDocument/2006/relationships" type="rect" r:blip="">
                <dgm:adjLst/>
              </dgm:shape>
              <dgm:presOf/>
            </dgm:layoutNode>
            <dgm:layoutNode name="Parent" styleLbl="revTx">
              <dgm:varLst>
                <dgm:chMax/>
                <dgm:chPref val="4"/>
                <dgm:bulletEnabled val="1"/>
              </dgm:varLst>
              <dgm:choose name="Name8">
                <dgm:if name="Name9" func="var" arg="dir" op="equ" val="norm">
                  <dgm:alg type="tx">
                    <dgm:param type="txAnchorVertCh" val="mid"/>
                    <dgm:param type="parTxLTRAlign" val="l"/>
                  </dgm:alg>
                </dgm:if>
                <dgm:else name="Name10">
                  <dgm:alg type="tx">
                    <dgm:param type="txAnchorVertCh" val="mid"/>
                    <dgm:param type="parTxLTRAlign" val="r"/>
                  </dgm:alg>
                </dgm:else>
              </dgm:choose>
              <dgm:shape xmlns:r="http://schemas.openxmlformats.org/officeDocument/2006/relationships" type="rect" r:blip="">
                <dgm:adjLst/>
              </dgm:shape>
              <dgm:presOf axis="self" ptType="node"/>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11" axis="ch">
              <dgm:forEach name="Name12" axis="self" ptType="node">
                <dgm:layoutNode name="childComposite">
                  <dgm:varLst>
                    <dgm:chMax val="0"/>
                    <dgm:chPref val="0"/>
                  </dgm:varLst>
                  <dgm:alg type="composite"/>
                  <dgm:shape xmlns:r="http://schemas.openxmlformats.org/officeDocument/2006/relationships" r:blip="">
                    <dgm:adjLst/>
                  </dgm:shape>
                  <dgm:presOf/>
                  <dgm:choose name="Name13">
                    <dgm:if name="Name14" func="var" arg="dir" op="equ" val="norm">
                      <dgm:constrLst>
                        <dgm:constr type="w" for="ch" forName="ChildAccent" refType="h" fact="0.429"/>
                        <dgm:constr type="h" for="ch" forName="ChildAccent" refType="h" fact="0.429"/>
                        <dgm:constr type="l" for="ch" forName="ChildAccent" refType="w" fact="0"/>
                        <dgm:constr type="t" for="ch" forName="ChildAccent" refType="h" fact="0.2855"/>
                        <dgm:constr type="w" for="ch" forName="Child" refType="w" fact="0.93"/>
                        <dgm:constr type="h" for="ch" forName="Child" refType="h"/>
                        <dgm:constr type="l" for="ch" forName="Child" refType="w" fact="0.07"/>
                        <dgm:constr type="t" for="ch" forName="Child" refType="h" fact="0"/>
                      </dgm:constrLst>
                    </dgm:if>
                    <dgm:else name="Name15">
                      <dgm:constrLst>
                        <dgm:constr type="w" for="ch" forName="ChildAccent" refType="h" fact="0.429"/>
                        <dgm:constr type="h" for="ch" forName="ChildAccent" refType="h" fact="0.429"/>
                        <dgm:constr type="r" for="ch" forName="ChildAccent" refType="w"/>
                        <dgm:constr type="t" for="ch" forName="ChildAccent" refType="h" fact="0.2855"/>
                        <dgm:constr type="w" for="ch" forName="Child" refType="w" fact="0.93"/>
                        <dgm:constr type="h" for="ch" forName="Child" refType="h"/>
                        <dgm:constr type="r" for="ch" forName="Child" refType="w" fact="0.93"/>
                        <dgm:constr type="t" for="ch" forName="Child" refType="h" fact="0"/>
                      </dgm:constrLst>
                    </dgm:else>
                  </dgm:choose>
                  <dgm:ruleLst/>
                  <dgm:layoutNode name="ChildAccent" styleLbl="solidFgAcc1">
                    <dgm:alg type="sp"/>
                    <dgm:shape xmlns:r="http://schemas.openxmlformats.org/officeDocument/2006/relationships" type="rect" r:blip="">
                      <dgm:adjLst/>
                    </dgm:shape>
                    <dgm:presOf/>
                  </dgm:layoutNode>
                  <dgm:layoutNode name="Child" styleLbl="revTx">
                    <dgm:varLst>
                      <dgm:chMax val="0"/>
                      <dgm:chPref val="0"/>
                      <dgm:bulletEnabled val="1"/>
                    </dgm:varLst>
                    <dgm:choose name="Name16">
                      <dgm:if name="Name17" func="var" arg="dir" op="equ" val="norm">
                        <dgm:alg type="tx">
                          <dgm:param type="txAnchorVertCh" val="mid"/>
                          <dgm:param type="parTxLTRAlign" val="l"/>
                        </dgm:alg>
                      </dgm:if>
                      <dgm:else name="Name18">
                        <dgm:alg type="tx">
                          <dgm:param type="txAnchorVertCh" val="mid"/>
                          <dgm:param type="parTxLTRAlign" val="r"/>
                        </dgm:alg>
                      </dgm:else>
                    </dgm:choose>
                    <dgm:shape xmlns:r="http://schemas.openxmlformats.org/officeDocument/2006/relationships" type="rect" r:blip="">
                      <dgm:adjLst/>
                    </dgm:shape>
                    <dgm:presOf axis="desOrSelf" ptType="node node"/>
                    <dgm:ruleLst>
                      <dgm:rule type="primFontSz" val="5" fact="NaN" max="NaN"/>
                    </dgm:ruleLst>
                  </dgm:layoutNode>
                </dgm:layoutNode>
              </dgm:forEach>
            </dgm:forEach>
          </dgm:layoutNode>
        </dgm:layoutNode>
      </dgm:forEach>
    </dgm:forEach>
  </dgm:layoutNode>
</dgm:layoutDef>
</file>

<file path=ppt/diagrams/layout3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9/3/layout/PhasedProcess">
  <dgm:title val=""/>
  <dgm:desc val=""/>
  <dgm:catLst>
    <dgm:cat type="process" pri="12500"/>
  </dgm:catLst>
  <dgm:samp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ampData>
  <dgm:style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20">
          <dgm:prSet phldr="1"/>
        </dgm:pt>
        <dgm:pt modelId="21">
          <dgm:prSet phldr="1"/>
        </dgm:pt>
        <dgm:pt modelId="22">
          <dgm:prSet phldr="1"/>
        </dgm:pt>
        <dgm:pt modelId="30">
          <dgm:prSet phldr="1"/>
        </dgm:pt>
        <dgm:pt modelId="31">
          <dgm:prSet phldr="1"/>
        </dgm:pt>
      </dgm:ptLst>
      <dgm:cxnLst>
        <dgm:cxn modelId="40" srcId="0" destId="10" srcOrd="0" destOrd="0"/>
        <dgm:cxn modelId="16" srcId="10" destId="11" srcOrd="0" destOrd="0"/>
        <dgm:cxn modelId="17" srcId="10" destId="12" srcOrd="1" destOrd="0"/>
        <dgm:cxn modelId="18" srcId="10" destId="13" srcOrd="2" destOrd="0"/>
        <dgm:cxn modelId="50" srcId="0" destId="20" srcOrd="1" destOrd="0"/>
        <dgm:cxn modelId="60" srcId="0" destId="30" srcOrd="2" destOrd="0"/>
        <dgm:cxn modelId="32" srcId="30" destId="31" srcOrd="0" destOrd="0"/>
        <dgm:cxn modelId="26" srcId="20" destId="21" srcOrd="0" destOrd="0"/>
        <dgm:cxn modelId="27" srcId="20" destId="22" srcOrd="1" destOrd="0"/>
      </dgm:cxnLst>
      <dgm:bg/>
      <dgm:whole/>
    </dgm:dataModel>
  </dgm:clrData>
  <dgm:layoutNode name="Name0">
    <dgm:varLst>
      <dgm:chMax val="3"/>
      <dgm:chPref val="3"/>
      <dgm:bulletEnabled val="1"/>
      <dgm:dir/>
      <dgm:animLvl val="lvl"/>
    </dgm:varLst>
    <dgm:shape xmlns:r="http://schemas.openxmlformats.org/officeDocument/2006/relationships" r:blip="">
      <dgm:adjLst/>
    </dgm:shape>
    <dgm:choose name="Name1">
      <dgm:if name="Name2" axis="ch" ptType="node" func="cnt" op="gte" val="3">
        <dgm:alg type="composite">
          <dgm:param type="ar" val="2.8316"/>
        </dgm:alg>
        <dgm:choose name="Name3">
          <dgm:if name="Name4"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567"/>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rightChild" refType="w" fact="0.713"/>
              <dgm:constr type="t" for="ch" forName="rightChild" refType="h" fact="0.1934"/>
              <dgm:constr type="w" for="ch" forName="rightChild" refType="w" fact="0.193"/>
              <dgm:constr type="h" for="ch" forName="rightChild" refType="h" fact="0.5464"/>
              <dgm:constr type="l" for="ch" forName="parentText1" refType="w" fact="0.0621"/>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6845"/>
              <dgm:constr type="t" for="ch" forName="parentText3" refType="h" fact="0.8128"/>
              <dgm:constr type="w" for="ch" forName="parentText3" refType="w" fact="0.2509"/>
              <dgm:constr type="h" for="ch" forName="parentText3" refType="h" fact="0.1872"/>
            </dgm:constrLst>
          </dgm:if>
          <dgm:else name="Name5">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parentText3"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rightChild" refType="primFontSz" refFor="des" refForName="parentText1" op="lte"/>
              <dgm:constr type="primFontSz" for="des" forName="rightChild" refType="primFontSz" refFor="des" refForName="parentText2" op="lte"/>
              <dgm:constr type="primFontSz" for="des" forName="rightChild"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72"/>
              <dgm:constr type="t" for="ch" forName="leftComposite" refType="h" fact="0.1159"/>
              <dgm:constr type="w" for="ch" forName="leftComposite" refType="w" fact="0.2455"/>
              <dgm:constr type="h" for="ch" forName="leftComposite" refType="h" fact="0.6953"/>
              <dgm:constr type="l" for="ch" forName="middleComposite" refType="w" fact="0.365"/>
              <dgm:constr type="t" for="ch" forName="middleComposite" refType="h" fact="0.1545"/>
              <dgm:constr type="w" for="ch" forName="middleComposite" refType="w" fact="0.2728"/>
              <dgm:constr type="h" for="ch" forName="middleComposite" refType="h" fact="0.6567"/>
              <dgm:constr type="l" for="ch" forName="rightChild" refType="w" fact="0.09"/>
              <dgm:constr type="t" for="ch" forName="rightChild" refType="h" fact="0.1934"/>
              <dgm:constr type="w" for="ch" forName="rightChild" refType="w" fact="0.193"/>
              <dgm:constr type="h" for="ch" forName="rightChild" refType="h" fact="0.5464"/>
              <dgm:constr type="l" for="ch" forName="arc1" refType="w" fact="0"/>
              <dgm:constr type="t" for="ch" forName="arc1" refType="h" fact="0"/>
              <dgm:constr type="w" for="ch" forName="arc1" refType="w" fact="0.3305"/>
              <dgm:constr type="h" for="ch" forName="arc1" refType="h" fact="0.9357"/>
              <dgm:constr type="l" for="ch" forName="arc2" refType="w" fact="0.3295"/>
              <dgm:constr type="t" for="ch" forName="arc2" refType="h" fact="0"/>
              <dgm:constr type="w" for="ch" forName="arc2" refType="w" fact="0.3305"/>
              <dgm:constr type="h" for="ch" forName="arc2" refType="h" fact="0.9357"/>
              <dgm:constr type="l" for="ch" forName="arc3" refType="w" fact="0.3401"/>
              <dgm:constr type="t" for="ch" forName="arc3" refType="h" fact="0"/>
              <dgm:constr type="w" for="ch" forName="arc3" refType="w" fact="0.3305"/>
              <dgm:constr type="h" for="ch" forName="arc3" refType="h" fact="0.9357"/>
              <dgm:constr type="l" for="ch" forName="arc4" refType="w" fact="0.6695"/>
              <dgm:constr type="t" for="ch" forName="arc4" refType="h" fact="0"/>
              <dgm:constr type="w" for="ch" forName="arc4" refType="w" fact="0.3305"/>
              <dgm:constr type="h" for="ch" forName="arc4" refType="h" fact="0.9357"/>
              <dgm:constr type="l" for="ch" forName="parentText1" refType="w" fact="0.7"/>
              <dgm:constr type="t" for="ch" forName="parentText1" refType="h" fact="0.8128"/>
              <dgm:constr type="w" for="ch" forName="parentText1" refType="w" fact="0.2509"/>
              <dgm:constr type="h" for="ch" forName="parentText1" refType="h" fact="0.1872"/>
              <dgm:constr type="l" for="ch" forName="parentText2" refType="w" fact="0.3792"/>
              <dgm:constr type="t" for="ch" forName="parentText2" refType="h" fact="0.8128"/>
              <dgm:constr type="w" for="ch" forName="parentText2" refType="w" fact="0.2509"/>
              <dgm:constr type="h" for="ch" forName="parentText2" refType="h" fact="0.1872"/>
              <dgm:constr type="l" for="ch" forName="parentText3" refType="w" fact="0.062"/>
              <dgm:constr type="t" for="ch" forName="parentText3" refType="h" fact="0.8128"/>
              <dgm:constr type="w" for="ch" forName="parentText3" refType="w" fact="0.2509"/>
              <dgm:constr type="h" for="ch" forName="parentText3" refType="h" fact="0.1872"/>
            </dgm:constrLst>
          </dgm:else>
        </dgm:choose>
      </dgm:if>
      <dgm:if name="Name6" axis="ch" ptType="node" func="cnt" op="gte" val="2">
        <dgm:alg type="composite">
          <dgm:param type="ar" val="1.8986"/>
        </dgm:alg>
        <dgm:choose name="Name7">
          <dgm:if name="Name8" func="var" arg="dir" op="equ" val="norm">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0941"/>
              <dgm:constr type="t" for="ch" forName="leftComposite" refType="h" fact="0.1159"/>
              <dgm:constr type="w" for="ch" forName="leftComposite" refType="w" fact="0.3469"/>
              <dgm:constr type="h" for="ch" forName="leftComposite" refType="h" fact="0.6953"/>
              <dgm:constr type="l" for="ch" forName="middleComposite" refType="w" fact="0.5782"/>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1" refType="w" fact="0.0926"/>
              <dgm:constr type="t" for="ch" forName="parentText1" refType="h" fact="0.8128"/>
              <dgm:constr type="w" for="ch" forName="parentText1" refType="w" fact="0.3742"/>
              <dgm:constr type="h" for="ch" forName="parentText1" refType="h" fact="0.1872"/>
              <dgm:constr type="l" for="ch" forName="parentText2" refType="w" fact="0.5655"/>
              <dgm:constr type="t" for="ch" forName="parentText2" refType="h" fact="0.8128"/>
              <dgm:constr type="w" for="ch" forName="parentText2" refType="w" fact="0.3742"/>
              <dgm:constr type="h" for="ch" forName="parentText2" refType="h" fact="0.1872"/>
            </dgm:constrLst>
          </dgm:if>
          <dgm:else name="Name9">
            <dgm:constrLst>
              <dgm:constr type="primFontSz" for="des" forName="parentText1" val="65"/>
              <dgm:constr type="primFontSz" for="des" forName="childText1_1" val="65"/>
              <dgm:constr type="primFontSz" for="des" forName="circ1Tx" val="65"/>
              <dgm:constr type="primFontSz" for="des" forName="parentText2" refType="primFontSz" refFor="des" refForName="parentText1" op="equ"/>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irc1Tx" refType="primFontSz" refFor="des" refForName="parentText1" op="lte"/>
              <dgm:constr type="primFontSz" for="des" forName="circ2Tx" refType="primFontSz" refFor="des" refForName="parentText1" op="lte"/>
              <dgm:constr type="primFontSz" for="des" forName="circ3Tx" refType="primFontSz" refFor="des" refForName="parentText1" op="lte"/>
              <dgm:constr type="primFontSz" for="des" forName="circ4Tx" refType="primFontSz" refFor="des" refForName="parentText1" op="lte"/>
              <dgm:constr type="primFontSz" for="des" forName="circ1Tx" refType="primFontSz" refFor="des" refForName="parentText2" op="lte"/>
              <dgm:constr type="primFontSz" for="des" forName="circ2Tx" refType="primFontSz" refFor="des" refForName="parentText2" op="lte"/>
              <dgm:constr type="primFontSz" for="des" forName="circ3Tx" refType="primFontSz" refFor="des" refForName="parentText2" op="lte"/>
              <dgm:constr type="primFontSz" for="des" forName="circ4Tx" refType="primFontSz" refFor="des" refForName="parentText2" op="lte"/>
              <dgm:constr type="primFontSz" for="des" forName="circ1Tx" refType="primFontSz" refFor="des" refForName="parentText3" op="lte"/>
              <dgm:constr type="primFontSz" for="des" forName="circ2Tx" refType="primFontSz" refFor="des" refForName="parentText3" op="lte"/>
              <dgm:constr type="primFontSz" for="des" forName="circ3Tx" refType="primFontSz" refFor="des" refForName="parentText3" op="lte"/>
              <dgm:constr type="primFontSz" for="des" forName="circ4Tx"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primFontSz" for="des" forName="circ2Tx" refType="primFontSz" refFor="des" refForName="circ1Tx" op="equ"/>
              <dgm:constr type="primFontSz" for="des" forName="circ3Tx" refType="primFontSz" refFor="des" refForName="circ1Tx" op="equ"/>
              <dgm:constr type="primFontSz" for="des" forName="circ4Tx" refType="primFontSz" refFor="des" refForName="circ1Tx" op="equ"/>
              <dgm:constr type="l" for="ch" forName="leftComposite" refType="w" fact="0.592"/>
              <dgm:constr type="t" for="ch" forName="leftComposite" refType="h" fact="0.1159"/>
              <dgm:constr type="w" for="ch" forName="leftComposite" refType="w" fact="0.3469"/>
              <dgm:constr type="h" for="ch" forName="leftComposite" refType="h" fact="0.6953"/>
              <dgm:constr type="l" for="ch" forName="middleComposite" refType="w" fact="0.0941"/>
              <dgm:constr type="t" for="ch" forName="middleComposite" refType="h" fact="0.1159"/>
              <dgm:constr type="w" for="ch" forName="middleComposite" refType="w" fact="0.3389"/>
              <dgm:constr type="h" for="ch" forName="middleComposite" refType="h" fact="0.6567"/>
              <dgm:constr type="l" for="ch" forName="arc1" refType="w" fact="0"/>
              <dgm:constr type="t" for="ch" forName="arc1" refType="h" fact="0"/>
              <dgm:constr type="w" for="ch" forName="arc1" refType="w" fact="0.4928"/>
              <dgm:constr type="h" for="ch" forName="arc1" refType="h" fact="0.9357"/>
              <dgm:constr type="l" for="ch" forName="arc3" refType="w" fact="0.5072"/>
              <dgm:constr type="t" for="ch" forName="arc3" refType="h" fact="0"/>
              <dgm:constr type="w" for="ch" forName="arc3" refType="w" fact="0.4928"/>
              <dgm:constr type="h" for="ch" forName="arc3" refType="h" fact="0.9357"/>
              <dgm:constr type="l" for="ch" forName="parentText2" refType="w" fact="0.0926"/>
              <dgm:constr type="t" for="ch" forName="parentText2" refType="h" fact="0.8128"/>
              <dgm:constr type="w" for="ch" forName="parentText2" refType="w" fact="0.3742"/>
              <dgm:constr type="h" for="ch" forName="parentText2" refType="h" fact="0.1872"/>
              <dgm:constr type="l" for="ch" forName="parentText1" refType="w" fact="0.5655"/>
              <dgm:constr type="t" for="ch" forName="parentText1" refType="h" fact="0.8128"/>
              <dgm:constr type="w" for="ch" forName="parentText1" refType="w" fact="0.3742"/>
              <dgm:constr type="h" for="ch" forName="parentText1" refType="h" fact="0.1872"/>
            </dgm:constrLst>
          </dgm:else>
        </dgm:choose>
      </dgm:if>
      <dgm:else name="Name10">
        <dgm:alg type="composite">
          <dgm:param type="ar" val="0.8036"/>
        </dgm:alg>
        <dgm:constrLst>
          <dgm:constr type="primFontSz" for="des" forName="parentText1" val="65"/>
          <dgm:constr type="primFontSz" for="des" forName="childText1_1" val="65"/>
          <dgm:constr type="primFontSz" for="des" forName="childText1_1" refType="primFontSz" refFor="des" refForName="parentText1" op="lte"/>
          <dgm:constr type="primFontSz" for="des" forName="childText1_2" refType="primFontSz" refFor="des" refForName="parentText1" op="lte"/>
          <dgm:constr type="primFontSz" for="des" forName="childText1_3" refType="primFontSz" refFor="des" refForName="parentText1" op="lte"/>
          <dgm:constr type="primFontSz" for="des" forName="childText1_4" refType="primFontSz" refFor="des" refForName="parentText1" op="lte"/>
          <dgm:constr type="primFontSz" for="des" forName="childText1_1" refType="primFontSz" refFor="des" refForName="parentText2" op="lte"/>
          <dgm:constr type="primFontSz" for="des" forName="childText1_2" refType="primFontSz" refFor="des" refForName="parentText2" op="lte"/>
          <dgm:constr type="primFontSz" for="des" forName="childText1_3" refType="primFontSz" refFor="des" refForName="parentText2" op="lte"/>
          <dgm:constr type="primFontSz" for="des" forName="childText1_4" refType="primFontSz" refFor="des" refForName="parentText2" op="lte"/>
          <dgm:constr type="primFontSz" for="des" forName="childText1_1" refType="primFontSz" refFor="des" refForName="parentText3" op="lte"/>
          <dgm:constr type="primFontSz" for="des" forName="childText1_2" refType="primFontSz" refFor="des" refForName="parentText3" op="lte"/>
          <dgm:constr type="primFontSz" for="des" forName="childText1_3" refType="primFontSz" refFor="des" refForName="parentText3" op="lte"/>
          <dgm:constr type="primFontSz" for="des" forName="childText1_4" refType="primFontSz" refFor="des" refForName="parentText3" op="lte"/>
          <dgm:constr type="primFontSz" for="des" forName="childText1_2" refType="primFontSz" refFor="des" refForName="childText1_1" op="equ"/>
          <dgm:constr type="primFontSz" for="des" forName="childText1_3" refType="primFontSz" refFor="des" refForName="childText1_1" op="equ"/>
          <dgm:constr type="primFontSz" for="des" forName="childText1_4" refType="primFontSz" refFor="des" refForName="childText1_1" op="equ"/>
          <dgm:constr type="l" for="ch" forName="leftComposite" refType="w" fact="0"/>
          <dgm:constr type="t" for="ch" forName="leftComposite" refType="h" fact="0.1159"/>
          <dgm:constr type="w" for="ch" forName="leftComposite" refType="w"/>
          <dgm:constr type="h" for="ch" forName="leftComposite" refType="h" fact="0.6953"/>
          <dgm:constr type="l" for="ch" forName="parentText1" refType="w" fact="0"/>
          <dgm:constr type="t" for="ch" forName="parentText1" refType="h" fact="0.8128"/>
          <dgm:constr type="w" for="ch" forName="parentText1" refType="w"/>
          <dgm:constr type="h" for="ch" forName="parentText1" refType="h" fact="0.1872"/>
        </dgm:constrLst>
      </dgm:else>
    </dgm:choose>
    <dgm:choose name="Name11">
      <dgm:if name="Name12" axis="ch" ptType="node" func="cnt" op="gte" val="1">
        <dgm:choose name="Name13">
          <dgm:if name="Name14" axis="ch" ptType="node" func="cnt" op="gte" val="2">
            <dgm:layoutNode name="arc1">
              <dgm:alg type="sp"/>
              <dgm:shape xmlns:r="http://schemas.openxmlformats.org/officeDocument/2006/relationships" rot="90" type="blockArc" r:blip="">
                <dgm:adjLst>
                  <dgm:adj idx="1" val="-135"/>
                  <dgm:adj idx="2" val="-45"/>
                  <dgm:adj idx="3" val="0.0496"/>
                </dgm:adjLst>
              </dgm:shape>
              <dgm:presOf/>
            </dgm:layoutNode>
            <dgm:layoutNode name="arc3">
              <dgm:alg type="sp"/>
              <dgm:shape xmlns:r="http://schemas.openxmlformats.org/officeDocument/2006/relationships" rot="270" type="blockArc" r:blip="">
                <dgm:adjLst>
                  <dgm:adj idx="1" val="-135"/>
                  <dgm:adj idx="2" val="-45"/>
                  <dgm:adj idx="3" val="0.0496"/>
                </dgm:adjLst>
              </dgm:shape>
              <dgm:presOf/>
            </dgm:layoutNode>
            <dgm:layoutNode name="parentText2" styleLbl="revTx">
              <dgm:varLst>
                <dgm:chMax val="4"/>
                <dgm:chPref val="3"/>
                <dgm:bulletEnabled val="1"/>
              </dgm:varLst>
              <dgm:alg type="tx"/>
              <dgm:shape xmlns:r="http://schemas.openxmlformats.org/officeDocument/2006/relationships" type="rect" r:blip="">
                <dgm:adjLst/>
              </dgm:shape>
              <dgm:presOf axis="ch 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5"/>
        </dgm:choose>
        <dgm:choose name="Name16">
          <dgm:if name="Name17" axis="ch" ptType="node" func="cnt" op="gte" val="3">
            <dgm:layoutNode name="arc2">
              <dgm:alg type="sp"/>
              <dgm:shape xmlns:r="http://schemas.openxmlformats.org/officeDocument/2006/relationships" rot="90" type="blockArc" r:blip="">
                <dgm:adjLst>
                  <dgm:adj idx="1" val="-135"/>
                  <dgm:adj idx="2" val="-45"/>
                  <dgm:adj idx="3" val="0.0496"/>
                </dgm:adjLst>
              </dgm:shape>
              <dgm:presOf/>
            </dgm:layoutNode>
            <dgm:layoutNode name="arc4">
              <dgm:alg type="sp"/>
              <dgm:shape xmlns:r="http://schemas.openxmlformats.org/officeDocument/2006/relationships" rot="270" type="blockArc" r:blip="">
                <dgm:adjLst>
                  <dgm:adj idx="1" val="-135"/>
                  <dgm:adj idx="2" val="-45"/>
                  <dgm:adj idx="3" val="0.0496"/>
                </dgm:adjLst>
              </dgm:shape>
              <dgm:presOf/>
            </dgm:layoutNode>
            <dgm:layoutNode name="parentText3" styleLbl="revTx">
              <dgm:varLst>
                <dgm:chMax val="1"/>
                <dgm:chPref val="1"/>
                <dgm:bulletEnabled val="1"/>
              </dgm:varLst>
              <dgm:alg type="tx"/>
              <dgm:shape xmlns:r="http://schemas.openxmlformats.org/officeDocument/2006/relationships" type="rect" r:blip="">
                <dgm:adjLst/>
              </dgm:shape>
              <dgm:presOf axis="ch 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8"/>
        </dgm:choose>
      </dgm:if>
      <dgm:else name="Name19"/>
    </dgm:choose>
    <dgm:layoutNode name="middleComposite">
      <dgm:choose name="Name20">
        <dgm:if name="Name21" axis="ch ch" ptType="node node" st="2 1" cnt="1 0" func="cnt" op="lte" val="1">
          <dgm:alg type="composite">
            <dgm:param type="ar" val="1"/>
          </dgm:alg>
        </dgm:if>
        <dgm:if name="Name22" axis="ch ch" ptType="node node" st="2 1" cnt="1 0" func="cnt" op="equ" val="2">
          <dgm:alg type="composite">
            <dgm:param type="ar" val="1.792"/>
          </dgm:alg>
        </dgm:if>
        <dgm:if name="Name23" axis="ch ch" ptType="node node" st="2 1" cnt="1 0" func="cnt" op="equ" val="3">
          <dgm:alg type="composite">
            <dgm:param type="ar" val="1"/>
          </dgm:alg>
        </dgm:if>
        <dgm:else name="Name24">
          <dgm:alg type="composite">
            <dgm:param type="ar" val="1"/>
          </dgm:alg>
        </dgm:else>
      </dgm:choose>
      <dgm:shape xmlns:r="http://schemas.openxmlformats.org/officeDocument/2006/relationships" r:blip="">
        <dgm:adjLst/>
      </dgm:shape>
      <dgm:presOf/>
      <dgm:choose name="Name25">
        <dgm:if name="Name26" axis="ch ch" ptType="node node" st="2 1" cnt="1 0" func="cnt" op="lte" val="1">
          <dgm:constrLst>
            <dgm:constr type="ctrX" for="ch" forName="circ1" refType="w" fact="0.5"/>
            <dgm:constr type="ctrY" for="ch" forName="circ1" refType="h" fact="0.5"/>
            <dgm:constr type="w" for="ch" forName="circ1" refType="w"/>
            <dgm:constr type="h" for="ch" forName="circ1" refType="h"/>
            <dgm:constr type="l" for="ch" forName="circ1Tx" refType="w" fact="0.2"/>
            <dgm:constr type="t" for="ch" forName="circ1Tx" refType="h" fact="0.1"/>
            <dgm:constr type="w" for="ch" forName="circ1Tx" refType="w" fact="0.6"/>
            <dgm:constr type="h" for="ch" forName="circ1Tx" refType="h" fact="0.8"/>
          </dgm:constrLst>
        </dgm:if>
        <dgm:if name="Name27" axis="ch ch" ptType="node node" st="2 1" cnt="1 0"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Lst>
        </dgm:if>
        <dgm:if name="Name28" axis="ch ch" ptType="node node" st="2 1" cnt="1 0"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Lst>
        </dgm:if>
        <dgm:else name="Name29">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Lst>
        </dgm:else>
      </dgm:choose>
      <dgm:ruleLst/>
      <dgm:forEach name="Name30" axis="ch ch" ptType="node node" st="2 1" cnt="1 1">
        <dgm:layoutNode name="circ1" styleLbl="vennNode1">
          <dgm:alg type="sp"/>
          <dgm:shape xmlns:r="http://schemas.openxmlformats.org/officeDocument/2006/relationships" type="ellipse" r:blip="">
            <dgm:adjLst/>
          </dgm:shape>
          <dgm:presOf axis="desOrSelf" ptType="node"/>
          <dgm:constrLst/>
          <dgm:ruleLst/>
        </dgm:layoutNode>
        <dgm:layoutNode name="circ1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1" axis="ch ch" ptType="node node" st="2 2" cnt="1 1">
        <dgm:layoutNode name="circ2" styleLbl="vennNode1">
          <dgm:alg type="sp"/>
          <dgm:shape xmlns:r="http://schemas.openxmlformats.org/officeDocument/2006/relationships" type="ellipse" r:blip="">
            <dgm:adjLst/>
          </dgm:shape>
          <dgm:presOf axis="desOrSelf" ptType="node"/>
          <dgm:constrLst/>
          <dgm:ruleLst/>
        </dgm:layoutNode>
        <dgm:layoutNode name="circ2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2" axis="ch ch" ptType="node node" st="2 3" cnt="1 1">
        <dgm:layoutNode name="circ3" styleLbl="vennNode1">
          <dgm:alg type="sp"/>
          <dgm:shape xmlns:r="http://schemas.openxmlformats.org/officeDocument/2006/relationships" type="ellipse" r:blip="">
            <dgm:adjLst/>
          </dgm:shape>
          <dgm:presOf axis="desOrSelf" ptType="node"/>
          <dgm:constrLst/>
          <dgm:ruleLst/>
        </dgm:layoutNode>
        <dgm:layoutNode name="circ3Tx" styleLbl="revTx">
          <dgm:varLst>
            <dgm:chMax val="0"/>
            <dgm:chPref val="0"/>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forEach name="Name33" axis="ch ch" ptType="node node" st="2 4" cnt="1 1">
        <dgm:layoutNode name="circ4" styleLbl="vennNode1">
          <dgm:alg type="sp"/>
          <dgm:shape xmlns:r="http://schemas.openxmlformats.org/officeDocument/2006/relationships" type="ellipse" r:blip="">
            <dgm:adjLst/>
          </dgm:shape>
          <dgm:presOf axis="desOrSelf" ptType="nod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presOf axis="desOrSelf" ptType="node"/>
          <dgm:constrLst>
            <dgm:constr type="tMarg"/>
            <dgm:constr type="bMarg"/>
            <dgm:constr type="lMarg"/>
            <dgm:constr type="rMarg"/>
            <dgm:constr type="primFontSz" val="20"/>
          </dgm:constrLst>
          <dgm:ruleLst>
            <dgm:rule type="primFontSz" val="5" fact="NaN" max="NaN"/>
          </dgm:ruleLst>
        </dgm:layoutNode>
      </dgm:forEach>
    </dgm:layoutNode>
    <dgm:layoutNode name="leftComposite">
      <dgm:choose name="Name34">
        <dgm:if name="Name35" axis="ch ch" ptType="node node" st="1 1" cnt="1 0" func="cnt" op="lte" val="1">
          <dgm:alg type="composite">
            <dgm:param type="ar" val="1.3085"/>
          </dgm:alg>
          <dgm:constrLst>
            <dgm:constr type="l" for="ch" forName="childText1_1" refType="w" fact="0.2124"/>
            <dgm:constr type="t" for="ch" forName="childText1_1" refType="h" fact="0"/>
            <dgm:constr type="w" for="ch" forName="childText1_1" refType="w" fact="0.5759"/>
            <dgm:constr type="h" for="ch" forName="childText1_1" refType="h" fact="0.7535"/>
            <dgm:constr type="l" for="ch" forName="ellipse1" refType="w" fact="0"/>
            <dgm:constr type="t" for="ch" forName="ellipse1" refType="h" fact="0.63"/>
            <dgm:constr type="w" for="ch" forName="ellipse1" refType="w" fact="0.2828"/>
            <dgm:constr type="h" for="ch" forName="ellipse1" refType="h" fact="0.37"/>
            <dgm:constr type="l" for="ch" forName="ellipse2" refType="w" fact="0.82"/>
            <dgm:constr type="t" for="ch" forName="ellipse2" refType="h" fact="0.17"/>
            <dgm:constr type="w" for="ch" forName="ellipse2" refType="w" fact="0.1645"/>
            <dgm:constr type="h" for="ch" forName="ellipse2" refType="h" fact="0.2153"/>
          </dgm:constrLst>
        </dgm:if>
        <dgm:if name="Name36" axis="ch ch" ptType="node node" st="1 1" cnt="1 0" func="cnt" op="equ" val="2">
          <dgm:alg type="composite">
            <dgm:param type="ar" val="0.8917"/>
          </dgm:alg>
          <dgm:constrLst>
            <dgm:constr type="l" for="ch" forName="childText1_1" refType="w" fact="0.1864"/>
            <dgm:constr type="t" for="ch" forName="childText1_1" refType="h" fact="0"/>
            <dgm:constr type="w" for="ch" forName="childText1_1" refType="w" fact="0.5055"/>
            <dgm:constr type="h" for="ch" forName="childText1_1" refType="h" fact="0.4507"/>
            <dgm:constr type="l" for="ch" forName="childText1_2" refType="w" fact="0.4945"/>
            <dgm:constr type="t" for="ch" forName="childText1_2" refType="h" fact="0.3929"/>
            <dgm:constr type="w" for="ch" forName="childText1_2" refType="w" fact="0.5055"/>
            <dgm:constr type="h" for="ch" forName="childText1_2" refType="h" fact="0.4507"/>
            <dgm:constr type="l" for="ch" forName="ellipse1" refType="w" fact="0"/>
            <dgm:constr type="t" for="ch" forName="ellipse1" refType="h" fact="0.3768"/>
            <dgm:constr type="w" for="ch" forName="ellipse1" refType="w" fact="0.2482"/>
            <dgm:constr type="h" for="ch" forName="ellipse1" refType="h" fact="0.2213"/>
            <dgm:constr type="l" for="ch" forName="ellipse3" refType="w" fact="0.5474"/>
            <dgm:constr type="t" for="ch" forName="ellipse3" refType="h" fact="0.8712"/>
            <dgm:constr type="w" for="ch" forName="ellipse3" refType="w" fact="0.1444"/>
            <dgm:constr type="h" for="ch" forName="ellipse3" refType="h" fact="0.1288"/>
            <dgm:constr type="l" for="ch" forName="ellipse2" refType="w" fact="0.7333"/>
            <dgm:constr type="t" for="ch" forName="ellipse2" refType="h" fact="0.0887"/>
            <dgm:constr type="w" for="ch" forName="ellipse2" refType="w" fact="0.1444"/>
            <dgm:constr type="h" for="ch" forName="ellipse2" refType="h" fact="0.1288"/>
          </dgm:constrLst>
        </dgm:if>
        <dgm:if name="Name37" axis="ch ch" ptType="node node" st="1 1" cnt="1 0" func="cnt" op="equ" val="3">
          <dgm:alg type="composite">
            <dgm:param type="ar" val="1.0811"/>
          </dgm:alg>
          <dgm:constrLst>
            <dgm:constr type="l" for="ch" forName="childText1_3" refType="w" fact="0.1649"/>
            <dgm:constr type="t" for="ch" forName="childText1_3" refType="h" fact="0.5389"/>
            <dgm:constr type="w" for="ch" forName="childText1_3" refType="w" fact="0.4265"/>
            <dgm:constr type="h" for="ch" forName="childText1_3" refType="h" fact="0.4611"/>
            <dgm:constr type="l" for="ch" forName="childText1_1" refType="w" fact="0.1573"/>
            <dgm:constr type="t" for="ch" forName="childText1_1" refType="h" fact="0"/>
            <dgm:constr type="w" for="ch" forName="childText1_1" refType="w" fact="0.4265"/>
            <dgm:constr type="h" for="ch" forName="childText1_1" refType="h" fact="0.4611"/>
            <dgm:constr type="l" for="ch" forName="childText1_2" refType="w" fact="0.5735"/>
            <dgm:constr type="t" for="ch" forName="childText1_2" refType="h" fact="0.2754"/>
            <dgm:constr type="w" for="ch" forName="childText1_2" refType="w" fact="0.4265"/>
            <dgm:constr type="h" for="ch" forName="childText1_2" refType="h" fact="0.4611"/>
            <dgm:constr type="l" for="ch" forName="ellipse1" refType="w" fact="0"/>
            <dgm:constr type="t" for="ch" forName="ellipse1" refType="h" fact="0.3855"/>
            <dgm:constr type="w" for="ch" forName="ellipse1" refType="w" fact="0.2095"/>
            <dgm:constr type="h" for="ch" forName="ellipse1" refType="h" fact="0.2264"/>
            <dgm:constr type="l" for="ch" forName="ellipse3" refType="w" fact="0.6181"/>
            <dgm:constr type="t" for="ch" forName="ellipse3" refType="h" fact="0.7647"/>
            <dgm:constr type="w" for="ch" forName="ellipse3" refType="w" fact="0.1219"/>
            <dgm:constr type="h" for="ch" forName="ellipse3" refType="h" fact="0.1317"/>
            <dgm:constr type="l" for="ch" forName="ellipse2" refType="w" fact="0.6188"/>
            <dgm:constr type="t" for="ch" forName="ellipse2" refType="h" fact="0.0907"/>
            <dgm:constr type="w" for="ch" forName="ellipse2" refType="w" fact="0.1219"/>
            <dgm:constr type="h" for="ch" forName="ellipse2" refType="h" fact="0.1317"/>
          </dgm:constrLst>
        </dgm:if>
        <dgm:else name="Name38">
          <dgm:alg type="composite">
            <dgm:param type="ar" val="0.9472"/>
          </dgm:alg>
          <dgm:constrLst>
            <dgm:constr type="l" for="ch" forName="childText1_3" refType="w" fact="0"/>
            <dgm:constr type="t" for="ch" forName="childText1_3" refType="h" fact="0.6035"/>
            <dgm:constr type="w" for="ch" forName="childText1_3" refType="w" fact="0.4186"/>
            <dgm:constr type="h" for="ch" forName="childText1_3" refType="h" fact="0.3965"/>
            <dgm:constr type="l" for="ch" forName="childText1_1" refType="w" fact="0.0981"/>
            <dgm:constr type="t" for="ch" forName="childText1_1" refType="h" fact="0"/>
            <dgm:constr type="w" for="ch" forName="childText1_1" refType="w" fact="0.4186"/>
            <dgm:constr type="h" for="ch" forName="childText1_1" refType="h" fact="0.3965"/>
            <dgm:constr type="l" for="ch" forName="childText1_2" refType="w" fact="0.5385"/>
            <dgm:constr type="t" for="ch" forName="childText1_2" refType="h" fact="0.1304"/>
            <dgm:constr type="w" for="ch" forName="childText1_2" refType="w" fact="0.4186"/>
            <dgm:constr type="h" for="ch" forName="childText1_2" refType="h" fact="0.3965"/>
            <dgm:constr type="l" for="ch" forName="ellipse4" refType="w" fact="0.3222"/>
            <dgm:constr type="t" for="ch" forName="ellipse4" refType="h" fact="0.4232"/>
            <dgm:constr type="w" for="ch" forName="ellipse4" refType="w" fact="0.2056"/>
            <dgm:constr type="h" for="ch" forName="ellipse4" refType="h" fact="0.1947"/>
            <dgm:constr type="l" for="ch" forName="ellipse1" refType="w" fact="0.1489"/>
            <dgm:constr type="t" for="ch" forName="ellipse1" refType="h" fact="0.4502"/>
            <dgm:constr type="w" for="ch" forName="ellipse1" refType="w" fact="0.1196"/>
            <dgm:constr type="h" for="ch" forName="ellipse1" refType="h" fact="0.1133"/>
            <dgm:constr type="l" for="ch" forName="ellipse2" refType="w" fact="0.5384"/>
            <dgm:constr type="t" for="ch" forName="ellipse2" refType="h" fact="0.0124"/>
            <dgm:constr type="w" for="ch" forName="ellipse2" refType="w" fact="0.1196"/>
            <dgm:constr type="h" for="ch" forName="ellipse2" refType="h" fact="0.1133"/>
            <dgm:constr type="l" for="ch" forName="childText1_4" refType="w" fact="0.4625"/>
            <dgm:constr type="t" for="ch" forName="childText1_4" refType="h" fact="0.5719"/>
            <dgm:constr type="w" for="ch" forName="childText1_4" refType="w" fact="0.4186"/>
            <dgm:constr type="h" for="ch" forName="childText1_4" refType="h" fact="0.3965"/>
            <dgm:constr type="l" for="ch" forName="ellipse3" refType="w" fact="0.8804"/>
            <dgm:constr type="t" for="ch" forName="ellipse3" refType="h" fact="0.5329"/>
            <dgm:constr type="w" for="ch" forName="ellipse3" refType="w" fact="0.1196"/>
            <dgm:constr type="h" for="ch" forName="ellipse3" refType="h" fact="0.1133"/>
            <dgm:constr type="l" for="ch" forName="ellipse5" refType="w" fact="0.0146"/>
            <dgm:constr type="t" for="ch" forName="ellipse5" refType="h" fact="0.5228"/>
            <dgm:constr type="w" for="ch" forName="ellipse5" refType="w" fact="0.0899"/>
            <dgm:constr type="h" for="ch" forName="ellipse5" refType="h" fact="0.0851"/>
          </dgm:constrLst>
        </dgm:else>
      </dgm:choose>
      <dgm:forEach name="Name39" axis="ch ch" ptType="node node" st="1 1" cnt="1 1">
        <dgm:layoutNode name="childText1_1"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1" styleLbl="vennNode1">
          <dgm:alg type="sp"/>
          <dgm:shape xmlns:r="http://schemas.openxmlformats.org/officeDocument/2006/relationships" type="ellipse" r:blip="">
            <dgm:adjLst/>
          </dgm:shape>
          <dgm:presOf/>
        </dgm:layoutNode>
        <dgm:layoutNode name="ellipse2" styleLbl="vennNode1">
          <dgm:alg type="sp"/>
          <dgm:shape xmlns:r="http://schemas.openxmlformats.org/officeDocument/2006/relationships" type="ellipse" r:blip="">
            <dgm:adjLst/>
          </dgm:shape>
          <dgm:presOf/>
        </dgm:layoutNode>
      </dgm:forEach>
      <dgm:forEach name="Name40" axis="ch ch" ptType="node node" st="1 2" cnt="1 1">
        <dgm:layoutNode name="childText1_2"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3" styleLbl="vennNode1">
          <dgm:alg type="sp"/>
          <dgm:shape xmlns:r="http://schemas.openxmlformats.org/officeDocument/2006/relationships" type="ellipse" r:blip="">
            <dgm:adjLst/>
          </dgm:shape>
          <dgm:presOf/>
        </dgm:layoutNode>
      </dgm:forEach>
      <dgm:forEach name="Name41" axis="ch ch" ptType="node node" st="1 3" cnt="1 1">
        <dgm:layoutNode name="childText1_3"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forEach name="Name42" axis="ch ch" ptType="node node" st="1 4" cnt="1 1">
        <dgm:layoutNode name="childText1_4" styleLbl="vennNode1">
          <dgm:varLst>
            <dgm:chMax val="0"/>
            <dgm:chPref val="0"/>
          </dgm:varLst>
          <dgm:alg type="tx"/>
          <dgm:shape xmlns:r="http://schemas.openxmlformats.org/officeDocument/2006/relationships" type="ellipse"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ellipse4" styleLbl="vennNode1">
          <dgm:alg type="sp"/>
          <dgm:shape xmlns:r="http://schemas.openxmlformats.org/officeDocument/2006/relationships" type="ellipse" r:blip="">
            <dgm:adjLst/>
          </dgm:shape>
          <dgm:presOf/>
        </dgm:layoutNode>
        <dgm:layoutNode name="ellipse5" styleLbl="vennNode1">
          <dgm:alg type="sp"/>
          <dgm:shape xmlns:r="http://schemas.openxmlformats.org/officeDocument/2006/relationships" type="ellipse" r:blip="">
            <dgm:adjLst/>
          </dgm:shape>
          <dgm:presOf/>
        </dgm:layoutNode>
      </dgm:forEach>
    </dgm:layoutNode>
    <dgm:choose name="Name43">
      <dgm:if name="Name44" axis="ch ch" ptType="node node" st="3 1" cnt="1 0" func="cnt" op="gte" val="1">
        <dgm:layoutNode name="rightChild">
          <dgm:varLst>
            <dgm:chMax val="0"/>
            <dgm:chPref val="0"/>
          </dgm:varLst>
          <dgm:alg type="tx"/>
          <dgm:shape xmlns:r="http://schemas.openxmlformats.org/officeDocument/2006/relationships" type="ellipse" r:blip="">
            <dgm:adjLst/>
          </dgm:shape>
          <dgm:presOf axis="ch des"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5"/>
    </dgm:choose>
    <dgm:layoutNode name="parentText1" styleLbl="revTx">
      <dgm:varLst>
        <dgm:chMax val="4"/>
        <dgm:chPref val="3"/>
        <dgm:bulletEnabled val="1"/>
      </dgm:varLst>
      <dgm:alg type="tx"/>
      <dgm:shape xmlns:r="http://schemas.openxmlformats.org/officeDocument/2006/relationships" type="rect" r:blip="">
        <dgm:adjLst/>
      </dgm:shape>
      <dgm:presOf axis="ch 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Def>
</file>

<file path=ppt/diagrams/layout4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4.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9.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7.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5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9.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C"/>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117AEA9-C48A-4AD8-B27E-890747E05AFD}" type="datetimeFigureOut">
              <a:rPr lang="es-EC" smtClean="0"/>
              <a:t>11/02/2020</a:t>
            </a:fld>
            <a:endParaRPr lang="es-EC"/>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C"/>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C"/>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C"/>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56D08CB-FAFB-46F1-B5B1-5E862FE4500F}" type="slidenum">
              <a:rPr lang="es-EC" smtClean="0"/>
              <a:t>‹Nº›</a:t>
            </a:fld>
            <a:endParaRPr lang="es-EC"/>
          </a:p>
        </p:txBody>
      </p:sp>
    </p:spTree>
    <p:extLst>
      <p:ext uri="{BB962C8B-B14F-4D97-AF65-F5344CB8AC3E}">
        <p14:creationId xmlns:p14="http://schemas.microsoft.com/office/powerpoint/2010/main" val="2974055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C" dirty="0"/>
          </a:p>
        </p:txBody>
      </p:sp>
      <p:sp>
        <p:nvSpPr>
          <p:cNvPr id="4" name="3 Marcador de número de diapositiva"/>
          <p:cNvSpPr>
            <a:spLocks noGrp="1"/>
          </p:cNvSpPr>
          <p:nvPr>
            <p:ph type="sldNum" sz="quarter" idx="10"/>
          </p:nvPr>
        </p:nvSpPr>
        <p:spPr/>
        <p:txBody>
          <a:bodyPr/>
          <a:lstStyle/>
          <a:p>
            <a:fld id="{256D08CB-FAFB-46F1-B5B1-5E862FE4500F}" type="slidenum">
              <a:rPr lang="es-EC" smtClean="0"/>
              <a:t>6</a:t>
            </a:fld>
            <a:endParaRPr lang="es-EC"/>
          </a:p>
        </p:txBody>
      </p:sp>
    </p:spTree>
    <p:extLst>
      <p:ext uri="{BB962C8B-B14F-4D97-AF65-F5344CB8AC3E}">
        <p14:creationId xmlns:p14="http://schemas.microsoft.com/office/powerpoint/2010/main" val="154938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US" dirty="0"/>
          </a:p>
        </p:txBody>
      </p:sp>
      <p:sp>
        <p:nvSpPr>
          <p:cNvPr id="4" name="Marcador de número de diapositiva 3"/>
          <p:cNvSpPr>
            <a:spLocks noGrp="1"/>
          </p:cNvSpPr>
          <p:nvPr>
            <p:ph type="sldNum" sz="quarter" idx="10"/>
          </p:nvPr>
        </p:nvSpPr>
        <p:spPr/>
        <p:txBody>
          <a:bodyPr/>
          <a:lstStyle/>
          <a:p>
            <a:fld id="{256D08CB-FAFB-46F1-B5B1-5E862FE4500F}" type="slidenum">
              <a:rPr lang="es-EC" smtClean="0"/>
              <a:t>43</a:t>
            </a:fld>
            <a:endParaRPr lang="es-EC"/>
          </a:p>
        </p:txBody>
      </p:sp>
    </p:spTree>
    <p:extLst>
      <p:ext uri="{BB962C8B-B14F-4D97-AF65-F5344CB8AC3E}">
        <p14:creationId xmlns:p14="http://schemas.microsoft.com/office/powerpoint/2010/main" val="29182736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ctrTitle"/>
          </p:nvPr>
        </p:nvSpPr>
        <p:spPr>
          <a:xfrm>
            <a:off x="914400" y="1803405"/>
            <a:ext cx="7315200" cy="1825096"/>
          </a:xfrm>
        </p:spPr>
        <p:txBody>
          <a:bodyPr anchor="b">
            <a:normAutofit/>
          </a:bodyPr>
          <a:lstStyle>
            <a:lvl1pPr algn="l">
              <a:defRPr sz="60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914400" y="3632201"/>
            <a:ext cx="73152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5932170" y="4323845"/>
            <a:ext cx="2297429" cy="365125"/>
          </a:xfrm>
        </p:spPr>
        <p:txBody>
          <a:bodyPr/>
          <a:lstStyle/>
          <a:p>
            <a:fld id="{B0C22B5E-C6F0-47E0-B4DC-A326AD29F7EB}" type="datetimeFigureOut">
              <a:rPr lang="es-EC" smtClean="0"/>
              <a:t>11/02/2020</a:t>
            </a:fld>
            <a:endParaRPr lang="es-EC"/>
          </a:p>
        </p:txBody>
      </p:sp>
      <p:sp>
        <p:nvSpPr>
          <p:cNvPr id="5" name="Footer Placeholder 4"/>
          <p:cNvSpPr>
            <a:spLocks noGrp="1"/>
          </p:cNvSpPr>
          <p:nvPr>
            <p:ph type="ftr" sz="quarter" idx="11"/>
          </p:nvPr>
        </p:nvSpPr>
        <p:spPr>
          <a:xfrm>
            <a:off x="914400" y="4323846"/>
            <a:ext cx="4880610" cy="365125"/>
          </a:xfrm>
        </p:spPr>
        <p:txBody>
          <a:bodyPr/>
          <a:lstStyle/>
          <a:p>
            <a:endParaRPr lang="es-EC"/>
          </a:p>
        </p:txBody>
      </p:sp>
      <p:sp>
        <p:nvSpPr>
          <p:cNvPr id="6" name="Slide Number Placeholder 5"/>
          <p:cNvSpPr>
            <a:spLocks noGrp="1"/>
          </p:cNvSpPr>
          <p:nvPr>
            <p:ph type="sldNum" sz="quarter" idx="12"/>
          </p:nvPr>
        </p:nvSpPr>
        <p:spPr>
          <a:xfrm>
            <a:off x="6057900" y="1430867"/>
            <a:ext cx="2171700" cy="365125"/>
          </a:xfrm>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17726346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594355" y="4697361"/>
            <a:ext cx="7956482" cy="819355"/>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594355" y="977035"/>
            <a:ext cx="7950260" cy="340697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94360" y="5516716"/>
            <a:ext cx="7955280" cy="746924"/>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0C22B5E-C6F0-47E0-B4DC-A326AD29F7EB}" type="datetimeFigureOut">
              <a:rPr lang="es-EC" smtClean="0"/>
              <a:t>11/02/2020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29678855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ítulo y descripción">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3"/>
            <a:ext cx="7955280" cy="2802467"/>
          </a:xfrm>
        </p:spPr>
        <p:txBody>
          <a:bodyPr anchor="ctr"/>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800" y="3649134"/>
            <a:ext cx="7772400" cy="1330852"/>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B0C22B5E-C6F0-47E0-B4DC-A326AD29F7EB}" type="datetimeFigureOut">
              <a:rPr lang="es-EC" smtClean="0"/>
              <a:t>11/02/2020</a:t>
            </a:fld>
            <a:endParaRPr lang="es-EC"/>
          </a:p>
        </p:txBody>
      </p:sp>
      <p:sp>
        <p:nvSpPr>
          <p:cNvPr id="6" name="Footer Placeholder 5"/>
          <p:cNvSpPr>
            <a:spLocks noGrp="1"/>
          </p:cNvSpPr>
          <p:nvPr>
            <p:ph type="ftr" sz="quarter" idx="11"/>
          </p:nvPr>
        </p:nvSpPr>
        <p:spPr>
          <a:xfrm>
            <a:off x="594360" y="381001"/>
            <a:ext cx="4830656" cy="365125"/>
          </a:xfrm>
        </p:spPr>
        <p:txBody>
          <a:bodyPr/>
          <a:lstStyle/>
          <a:p>
            <a:endParaRPr lang="es-EC"/>
          </a:p>
        </p:txBody>
      </p:sp>
      <p:sp>
        <p:nvSpPr>
          <p:cNvPr id="7" name="Slide Number Placeholder 6"/>
          <p:cNvSpPr>
            <a:spLocks noGrp="1"/>
          </p:cNvSpPr>
          <p:nvPr>
            <p:ph type="sldNum" sz="quarter" idx="12"/>
          </p:nvPr>
        </p:nvSpPr>
        <p:spPr>
          <a:xfrm>
            <a:off x="7882466" y="381001"/>
            <a:ext cx="667174" cy="365125"/>
          </a:xfrm>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36237239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 con descripción">
    <p:spTree>
      <p:nvGrpSpPr>
        <p:cNvPr id="1" name=""/>
        <p:cNvGrpSpPr/>
        <p:nvPr/>
      </p:nvGrpSpPr>
      <p:grpSpPr>
        <a:xfrm>
          <a:off x="0" y="0"/>
          <a:ext cx="0" cy="0"/>
          <a:chOff x="0" y="0"/>
          <a:chExt cx="0" cy="0"/>
        </a:xfrm>
      </p:grpSpPr>
      <p:pic>
        <p:nvPicPr>
          <p:cNvPr id="11" name="Picture 10"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768351" y="753534"/>
            <a:ext cx="7613650" cy="2756234"/>
          </a:xfrm>
        </p:spPr>
        <p:txBody>
          <a:bodyPr anchor="ctr"/>
          <a:lstStyle>
            <a:lvl1pPr algn="l">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977899" y="3509768"/>
            <a:ext cx="7194552"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685800" y="4174597"/>
            <a:ext cx="7778752" cy="821265"/>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5562176" y="381001"/>
            <a:ext cx="2183130" cy="365125"/>
          </a:xfrm>
        </p:spPr>
        <p:txBody>
          <a:bodyPr/>
          <a:lstStyle>
            <a:lvl1pPr algn="r">
              <a:defRPr/>
            </a:lvl1pPr>
          </a:lstStyle>
          <a:p>
            <a:fld id="{B0C22B5E-C6F0-47E0-B4DC-A326AD29F7EB}" type="datetimeFigureOut">
              <a:rPr lang="es-EC" smtClean="0"/>
              <a:t>11/02/2020</a:t>
            </a:fld>
            <a:endParaRPr lang="es-EC"/>
          </a:p>
        </p:txBody>
      </p:sp>
      <p:sp>
        <p:nvSpPr>
          <p:cNvPr id="6" name="Footer Placeholder 5"/>
          <p:cNvSpPr>
            <a:spLocks noGrp="1"/>
          </p:cNvSpPr>
          <p:nvPr>
            <p:ph type="ftr" sz="quarter" idx="11"/>
          </p:nvPr>
        </p:nvSpPr>
        <p:spPr>
          <a:xfrm>
            <a:off x="594360" y="379438"/>
            <a:ext cx="4830656" cy="365125"/>
          </a:xfrm>
        </p:spPr>
        <p:txBody>
          <a:bodyPr/>
          <a:lstStyle/>
          <a:p>
            <a:endParaRPr lang="es-EC"/>
          </a:p>
        </p:txBody>
      </p:sp>
      <p:sp>
        <p:nvSpPr>
          <p:cNvPr id="7" name="Slide Number Placeholder 6"/>
          <p:cNvSpPr>
            <a:spLocks noGrp="1"/>
          </p:cNvSpPr>
          <p:nvPr>
            <p:ph type="sldNum" sz="quarter" idx="12"/>
          </p:nvPr>
        </p:nvSpPr>
        <p:spPr>
          <a:xfrm>
            <a:off x="7882466" y="381001"/>
            <a:ext cx="667174" cy="365125"/>
          </a:xfrm>
        </p:spPr>
        <p:txBody>
          <a:bodyPr/>
          <a:lstStyle/>
          <a:p>
            <a:fld id="{971005CA-BB02-42F2-8CF6-F8F93EE6D0B3}" type="slidenum">
              <a:rPr lang="es-EC" smtClean="0"/>
              <a:t>‹Nº›</a:t>
            </a:fld>
            <a:endParaRPr lang="es-EC"/>
          </a:p>
        </p:txBody>
      </p:sp>
      <p:sp>
        <p:nvSpPr>
          <p:cNvPr id="13" name="TextBox 12"/>
          <p:cNvSpPr txBox="1"/>
          <p:nvPr/>
        </p:nvSpPr>
        <p:spPr>
          <a:xfrm>
            <a:off x="231458" y="80772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8146733" y="3021330"/>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40048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Tarjeta de nombre">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685800" y="1124702"/>
            <a:ext cx="7774782" cy="2511835"/>
          </a:xfrm>
        </p:spPr>
        <p:txBody>
          <a:bodyPr anchor="b"/>
          <a:lstStyle>
            <a:lvl1pPr algn="l">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792" y="3648316"/>
            <a:ext cx="7773608"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a:xfrm>
            <a:off x="5562176" y="378884"/>
            <a:ext cx="2183130" cy="365125"/>
          </a:xfrm>
        </p:spPr>
        <p:txBody>
          <a:bodyPr/>
          <a:lstStyle>
            <a:lvl1pPr algn="r">
              <a:defRPr/>
            </a:lvl1pPr>
          </a:lstStyle>
          <a:p>
            <a:fld id="{B0C22B5E-C6F0-47E0-B4DC-A326AD29F7EB}" type="datetimeFigureOut">
              <a:rPr lang="es-EC" smtClean="0"/>
              <a:t>11/02/2020</a:t>
            </a:fld>
            <a:endParaRPr lang="es-EC"/>
          </a:p>
        </p:txBody>
      </p:sp>
      <p:sp>
        <p:nvSpPr>
          <p:cNvPr id="6" name="Footer Placeholder 5"/>
          <p:cNvSpPr>
            <a:spLocks noGrp="1"/>
          </p:cNvSpPr>
          <p:nvPr>
            <p:ph type="ftr" sz="quarter" idx="11"/>
          </p:nvPr>
        </p:nvSpPr>
        <p:spPr>
          <a:xfrm>
            <a:off x="594360" y="378884"/>
            <a:ext cx="4830656" cy="365125"/>
          </a:xfrm>
        </p:spPr>
        <p:txBody>
          <a:bodyPr/>
          <a:lstStyle/>
          <a:p>
            <a:endParaRPr lang="es-EC"/>
          </a:p>
        </p:txBody>
      </p:sp>
      <p:sp>
        <p:nvSpPr>
          <p:cNvPr id="7" name="Slide Number Placeholder 6"/>
          <p:cNvSpPr>
            <a:spLocks noGrp="1"/>
          </p:cNvSpPr>
          <p:nvPr>
            <p:ph type="sldNum" sz="quarter" idx="12"/>
          </p:nvPr>
        </p:nvSpPr>
        <p:spPr>
          <a:xfrm>
            <a:off x="7882466" y="381001"/>
            <a:ext cx="667174" cy="365125"/>
          </a:xfrm>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18682761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2171701" y="762000"/>
            <a:ext cx="6377939" cy="1303867"/>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594361" y="2202080"/>
            <a:ext cx="2560320"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59436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3302237" y="2201333"/>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3300781" y="2904068"/>
            <a:ext cx="2560320" cy="335957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5989319" y="2192866"/>
            <a:ext cx="2560320"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5989320" y="2904564"/>
            <a:ext cx="2560320" cy="335907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0C22B5E-C6F0-47E0-B4DC-A326AD29F7EB}" type="datetimeFigureOut">
              <a:rPr lang="es-EC" smtClean="0"/>
              <a:t>11/02/2020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26050719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2171702" y="762000"/>
            <a:ext cx="6381984" cy="129540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594360"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594360" y="2331720"/>
            <a:ext cx="2560320" cy="15073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594360" y="4796103"/>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3291873"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3291872" y="2331720"/>
            <a:ext cx="2560320" cy="1509862"/>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290858" y="4796102"/>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5993365" y="4113340"/>
            <a:ext cx="2560320"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5993364" y="2331721"/>
            <a:ext cx="2560320" cy="1508919"/>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5993272" y="4796100"/>
            <a:ext cx="2560320" cy="146753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B0C22B5E-C6F0-47E0-B4DC-A326AD29F7EB}" type="datetimeFigureOut">
              <a:rPr lang="es-EC" smtClean="0"/>
              <a:t>11/02/2020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7309584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94360" y="2194560"/>
            <a:ext cx="7955280" cy="4069080"/>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0C22B5E-C6F0-47E0-B4DC-A326AD29F7EB}" type="datetimeFigureOut">
              <a:rPr lang="es-EC" smtClean="0"/>
              <a:t>11/02/2020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5761804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ítulo vertical y texto">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Vertical Title 1"/>
          <p:cNvSpPr>
            <a:spLocks noGrp="1"/>
          </p:cNvSpPr>
          <p:nvPr>
            <p:ph type="title" orient="vert"/>
          </p:nvPr>
        </p:nvSpPr>
        <p:spPr>
          <a:xfrm>
            <a:off x="7006590" y="747183"/>
            <a:ext cx="1543050" cy="4248675"/>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594360" y="746126"/>
            <a:ext cx="6278035" cy="4249732"/>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B0C22B5E-C6F0-47E0-B4DC-A326AD29F7EB}" type="datetimeFigureOut">
              <a:rPr lang="es-EC" smtClean="0"/>
              <a:t>11/02/2020</a:t>
            </a:fld>
            <a:endParaRPr lang="es-EC"/>
          </a:p>
        </p:txBody>
      </p:sp>
      <p:sp>
        <p:nvSpPr>
          <p:cNvPr id="5" name="Footer Placeholder 4"/>
          <p:cNvSpPr>
            <a:spLocks noGrp="1"/>
          </p:cNvSpPr>
          <p:nvPr>
            <p:ph type="ftr" sz="quarter" idx="11"/>
          </p:nvPr>
        </p:nvSpPr>
        <p:spPr>
          <a:xfrm>
            <a:off x="594360" y="381001"/>
            <a:ext cx="4830656" cy="365125"/>
          </a:xfrm>
        </p:spPr>
        <p:txBody>
          <a:bodyPr/>
          <a:lstStyle/>
          <a:p>
            <a:endParaRPr lang="es-EC"/>
          </a:p>
        </p:txBody>
      </p:sp>
      <p:sp>
        <p:nvSpPr>
          <p:cNvPr id="6" name="Slide Number Placeholder 5"/>
          <p:cNvSpPr>
            <a:spLocks noGrp="1"/>
          </p:cNvSpPr>
          <p:nvPr>
            <p:ph type="sldNum" sz="quarter" idx="12"/>
          </p:nvPr>
        </p:nvSpPr>
        <p:spPr>
          <a:xfrm>
            <a:off x="7882466" y="381001"/>
            <a:ext cx="667174" cy="365125"/>
          </a:xfrm>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17798780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B0C22B5E-C6F0-47E0-B4DC-A326AD29F7EB}" type="datetimeFigureOut">
              <a:rPr lang="es-EC" smtClean="0"/>
              <a:t>11/02/2020</a:t>
            </a:fld>
            <a:endParaRPr lang="es-EC"/>
          </a:p>
        </p:txBody>
      </p:sp>
      <p:sp>
        <p:nvSpPr>
          <p:cNvPr id="5" name="Footer Placeholder 4"/>
          <p:cNvSpPr>
            <a:spLocks noGrp="1"/>
          </p:cNvSpPr>
          <p:nvPr>
            <p:ph type="ftr" sz="quarter" idx="11"/>
          </p:nvPr>
        </p:nvSpPr>
        <p:spPr/>
        <p:txBody>
          <a:bodyPr/>
          <a:lstStyle/>
          <a:p>
            <a:endParaRPr lang="es-EC"/>
          </a:p>
        </p:txBody>
      </p:sp>
      <p:sp>
        <p:nvSpPr>
          <p:cNvPr id="6" name="Slide Number Placeholder 5"/>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941873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95862"/>
            <a:ext cx="9144000" cy="1862138"/>
          </a:xfrm>
          <a:prstGeom prst="rect">
            <a:avLst/>
          </a:prstGeom>
        </p:spPr>
      </p:pic>
      <p:sp>
        <p:nvSpPr>
          <p:cNvPr id="2" name="Title 1"/>
          <p:cNvSpPr>
            <a:spLocks noGrp="1"/>
          </p:cNvSpPr>
          <p:nvPr>
            <p:ph type="title"/>
          </p:nvPr>
        </p:nvSpPr>
        <p:spPr>
          <a:xfrm>
            <a:off x="594360" y="753534"/>
            <a:ext cx="7955280" cy="2801935"/>
          </a:xfrm>
        </p:spPr>
        <p:txBody>
          <a:bodyPr anchor="b">
            <a:normAutofit/>
          </a:bodyPr>
          <a:lstStyle>
            <a:lvl1pPr algn="r">
              <a:defRPr sz="4000"/>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94360" y="3641726"/>
            <a:ext cx="7955281" cy="1354134"/>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a:xfrm>
            <a:off x="5562176" y="381001"/>
            <a:ext cx="2183130" cy="365125"/>
          </a:xfrm>
        </p:spPr>
        <p:txBody>
          <a:bodyPr/>
          <a:lstStyle>
            <a:lvl1pPr algn="r">
              <a:defRPr/>
            </a:lvl1pPr>
          </a:lstStyle>
          <a:p>
            <a:fld id="{B0C22B5E-C6F0-47E0-B4DC-A326AD29F7EB}" type="datetimeFigureOut">
              <a:rPr lang="es-EC" smtClean="0"/>
              <a:t>11/02/2020</a:t>
            </a:fld>
            <a:endParaRPr lang="es-EC"/>
          </a:p>
        </p:txBody>
      </p:sp>
      <p:sp>
        <p:nvSpPr>
          <p:cNvPr id="5" name="Footer Placeholder 4"/>
          <p:cNvSpPr>
            <a:spLocks noGrp="1"/>
          </p:cNvSpPr>
          <p:nvPr>
            <p:ph type="ftr" sz="quarter" idx="11"/>
          </p:nvPr>
        </p:nvSpPr>
        <p:spPr>
          <a:xfrm>
            <a:off x="594360" y="381001"/>
            <a:ext cx="4830656" cy="365125"/>
          </a:xfrm>
        </p:spPr>
        <p:txBody>
          <a:bodyPr/>
          <a:lstStyle/>
          <a:p>
            <a:endParaRPr lang="es-EC"/>
          </a:p>
        </p:txBody>
      </p:sp>
      <p:sp>
        <p:nvSpPr>
          <p:cNvPr id="6" name="Slide Number Placeholder 5"/>
          <p:cNvSpPr>
            <a:spLocks noGrp="1"/>
          </p:cNvSpPr>
          <p:nvPr>
            <p:ph type="sldNum" sz="quarter" idx="12"/>
          </p:nvPr>
        </p:nvSpPr>
        <p:spPr>
          <a:xfrm>
            <a:off x="7882466" y="381001"/>
            <a:ext cx="667173" cy="365125"/>
          </a:xfrm>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4059181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594360" y="2194560"/>
            <a:ext cx="3910579" cy="40690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42099" y="2194560"/>
            <a:ext cx="3907540" cy="406908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B0C22B5E-C6F0-47E0-B4DC-A326AD29F7EB}" type="datetimeFigureOut">
              <a:rPr lang="es-EC" smtClean="0"/>
              <a:t>11/02/2020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3809836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2171700" y="762000"/>
            <a:ext cx="6377940" cy="1295400"/>
          </a:xfrm>
        </p:spPr>
        <p:txBody>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821279" y="2183802"/>
            <a:ext cx="3683659"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594359" y="3132667"/>
            <a:ext cx="3910579" cy="31309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869018" y="2183802"/>
            <a:ext cx="368062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642098" y="3132667"/>
            <a:ext cx="3907541" cy="313097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B0C22B5E-C6F0-47E0-B4DC-A326AD29F7EB}" type="datetimeFigureOut">
              <a:rPr lang="es-EC" smtClean="0"/>
              <a:t>11/02/2020</a:t>
            </a:fld>
            <a:endParaRPr lang="es-EC"/>
          </a:p>
        </p:txBody>
      </p:sp>
      <p:sp>
        <p:nvSpPr>
          <p:cNvPr id="8" name="Footer Placeholder 7"/>
          <p:cNvSpPr>
            <a:spLocks noGrp="1"/>
          </p:cNvSpPr>
          <p:nvPr>
            <p:ph type="ftr" sz="quarter" idx="11"/>
          </p:nvPr>
        </p:nvSpPr>
        <p:spPr/>
        <p:txBody>
          <a:bodyPr/>
          <a:lstStyle/>
          <a:p>
            <a:endParaRPr lang="es-EC"/>
          </a:p>
        </p:txBody>
      </p:sp>
      <p:sp>
        <p:nvSpPr>
          <p:cNvPr id="9" name="Slide Number Placeholder 8"/>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1370733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B0C22B5E-C6F0-47E0-B4DC-A326AD29F7EB}" type="datetimeFigureOut">
              <a:rPr lang="es-EC" smtClean="0"/>
              <a:t>11/02/2020</a:t>
            </a:fld>
            <a:endParaRPr lang="es-EC"/>
          </a:p>
        </p:txBody>
      </p:sp>
      <p:sp>
        <p:nvSpPr>
          <p:cNvPr id="4" name="Footer Placeholder 3"/>
          <p:cNvSpPr>
            <a:spLocks noGrp="1"/>
          </p:cNvSpPr>
          <p:nvPr>
            <p:ph type="ftr" sz="quarter" idx="11"/>
          </p:nvPr>
        </p:nvSpPr>
        <p:spPr/>
        <p:txBody>
          <a:bodyPr/>
          <a:lstStyle/>
          <a:p>
            <a:endParaRPr lang="es-EC"/>
          </a:p>
        </p:txBody>
      </p:sp>
      <p:sp>
        <p:nvSpPr>
          <p:cNvPr id="5" name="Slide Number Placeholder 4"/>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168705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C22B5E-C6F0-47E0-B4DC-A326AD29F7EB}" type="datetimeFigureOut">
              <a:rPr lang="es-EC" smtClean="0"/>
              <a:t>11/02/2020</a:t>
            </a:fld>
            <a:endParaRPr lang="es-EC"/>
          </a:p>
        </p:txBody>
      </p:sp>
      <p:sp>
        <p:nvSpPr>
          <p:cNvPr id="3" name="Footer Placeholder 2"/>
          <p:cNvSpPr>
            <a:spLocks noGrp="1"/>
          </p:cNvSpPr>
          <p:nvPr>
            <p:ph type="ftr" sz="quarter" idx="11"/>
          </p:nvPr>
        </p:nvSpPr>
        <p:spPr/>
        <p:txBody>
          <a:bodyPr/>
          <a:lstStyle/>
          <a:p>
            <a:endParaRPr lang="es-EC"/>
          </a:p>
        </p:txBody>
      </p:sp>
      <p:sp>
        <p:nvSpPr>
          <p:cNvPr id="4" name="Slide Number Placeholder 3"/>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952557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3086100" cy="1600200"/>
          </a:xfrm>
        </p:spPr>
        <p:txBody>
          <a:bodyPr anchor="b"/>
          <a:lstStyle>
            <a:lvl1pPr algn="l">
              <a:defRPr sz="320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886200" y="746760"/>
            <a:ext cx="4663440" cy="5516880"/>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594360" y="3124200"/>
            <a:ext cx="308610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0C22B5E-C6F0-47E0-B4DC-A326AD29F7EB}" type="datetimeFigureOut">
              <a:rPr lang="es-EC" smtClean="0"/>
              <a:t>11/02/2020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39510793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594360" y="1524000"/>
            <a:ext cx="4075730" cy="1600200"/>
          </a:xfrm>
        </p:spPr>
        <p:txBody>
          <a:bodyPr anchor="b"/>
          <a:lstStyle>
            <a:lvl1pPr algn="l">
              <a:defRPr sz="32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877524" y="751242"/>
            <a:ext cx="3674234" cy="5512398"/>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594360" y="3124200"/>
            <a:ext cx="4075730" cy="313944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B0C22B5E-C6F0-47E0-B4DC-A326AD29F7EB}" type="datetimeFigureOut">
              <a:rPr lang="es-EC" smtClean="0"/>
              <a:t>11/02/2020</a:t>
            </a:fld>
            <a:endParaRPr lang="es-EC"/>
          </a:p>
        </p:txBody>
      </p:sp>
      <p:sp>
        <p:nvSpPr>
          <p:cNvPr id="6" name="Footer Placeholder 5"/>
          <p:cNvSpPr>
            <a:spLocks noGrp="1"/>
          </p:cNvSpPr>
          <p:nvPr>
            <p:ph type="ftr" sz="quarter" idx="11"/>
          </p:nvPr>
        </p:nvSpPr>
        <p:spPr/>
        <p:txBody>
          <a:bodyPr/>
          <a:lstStyle/>
          <a:p>
            <a:endParaRPr lang="es-EC"/>
          </a:p>
        </p:txBody>
      </p:sp>
      <p:sp>
        <p:nvSpPr>
          <p:cNvPr id="7" name="Slide Number Placeholder 6"/>
          <p:cNvSpPr>
            <a:spLocks noGrp="1"/>
          </p:cNvSpPr>
          <p:nvPr>
            <p:ph type="sldNum" sz="quarter" idx="12"/>
          </p:nvPr>
        </p:nvSpPr>
        <p:spPr/>
        <p:txBody>
          <a:bodyPr/>
          <a:lstStyle/>
          <a:p>
            <a:fld id="{971005CA-BB02-42F2-8CF6-F8F93EE6D0B3}" type="slidenum">
              <a:rPr lang="es-EC" smtClean="0"/>
              <a:t>‹Nº›</a:t>
            </a:fld>
            <a:endParaRPr lang="es-EC"/>
          </a:p>
        </p:txBody>
      </p:sp>
    </p:spTree>
    <p:extLst>
      <p:ext uri="{BB962C8B-B14F-4D97-AF65-F5344CB8AC3E}">
        <p14:creationId xmlns:p14="http://schemas.microsoft.com/office/powerpoint/2010/main" val="13009371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1081088"/>
          </a:xfrm>
          <a:prstGeom prst="rect">
            <a:avLst/>
          </a:prstGeom>
        </p:spPr>
      </p:pic>
      <p:sp>
        <p:nvSpPr>
          <p:cNvPr id="2" name="Title Placeholder 1"/>
          <p:cNvSpPr>
            <a:spLocks noGrp="1"/>
          </p:cNvSpPr>
          <p:nvPr>
            <p:ph type="title"/>
          </p:nvPr>
        </p:nvSpPr>
        <p:spPr>
          <a:xfrm>
            <a:off x="2171700" y="764373"/>
            <a:ext cx="6377940" cy="1293028"/>
          </a:xfrm>
          <a:prstGeom prst="rect">
            <a:avLst/>
          </a:prstGeom>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594360" y="2194560"/>
            <a:ext cx="7955280" cy="4069080"/>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6412230" y="6356351"/>
            <a:ext cx="213741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0C22B5E-C6F0-47E0-B4DC-A326AD29F7EB}" type="datetimeFigureOut">
              <a:rPr lang="es-EC" smtClean="0"/>
              <a:t>11/02/2020</a:t>
            </a:fld>
            <a:endParaRPr lang="es-EC"/>
          </a:p>
        </p:txBody>
      </p:sp>
      <p:sp>
        <p:nvSpPr>
          <p:cNvPr id="5" name="Footer Placeholder 4"/>
          <p:cNvSpPr>
            <a:spLocks noGrp="1"/>
          </p:cNvSpPr>
          <p:nvPr>
            <p:ph type="ftr" sz="quarter" idx="3"/>
          </p:nvPr>
        </p:nvSpPr>
        <p:spPr>
          <a:xfrm>
            <a:off x="594360" y="6355846"/>
            <a:ext cx="568071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s-EC"/>
          </a:p>
        </p:txBody>
      </p:sp>
      <p:sp>
        <p:nvSpPr>
          <p:cNvPr id="6" name="Slide Number Placeholder 5"/>
          <p:cNvSpPr>
            <a:spLocks noGrp="1"/>
          </p:cNvSpPr>
          <p:nvPr>
            <p:ph type="sldNum" sz="quarter" idx="4"/>
          </p:nvPr>
        </p:nvSpPr>
        <p:spPr>
          <a:xfrm>
            <a:off x="6572250" y="381001"/>
            <a:ext cx="197739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71005CA-BB02-42F2-8CF6-F8F93EE6D0B3}" type="slidenum">
              <a:rPr lang="es-EC" smtClean="0"/>
              <a:t>‹Nº›</a:t>
            </a:fld>
            <a:endParaRPr lang="es-EC"/>
          </a:p>
        </p:txBody>
      </p:sp>
    </p:spTree>
    <p:extLst>
      <p:ext uri="{BB962C8B-B14F-4D97-AF65-F5344CB8AC3E}">
        <p14:creationId xmlns:p14="http://schemas.microsoft.com/office/powerpoint/2010/main" val="4192894735"/>
      </p:ext>
    </p:extLst>
  </p:cSld>
  <p:clrMap bg1="dk1" tx1="lt1" bg2="dk2" tx2="lt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15.xml"/><Relationship Id="rId13" Type="http://schemas.microsoft.com/office/2007/relationships/diagramDrawing" Target="../diagrams/drawing16.xml"/><Relationship Id="rId3" Type="http://schemas.microsoft.com/office/2007/relationships/hdphoto" Target="../media/hdphoto1.wdp"/><Relationship Id="rId7" Type="http://schemas.openxmlformats.org/officeDocument/2006/relationships/diagramColors" Target="../diagrams/colors15.xml"/><Relationship Id="rId12" Type="http://schemas.openxmlformats.org/officeDocument/2006/relationships/diagramColors" Target="../diagrams/colors16.xml"/><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diagramQuickStyle" Target="../diagrams/quickStyle15.xml"/><Relationship Id="rId11" Type="http://schemas.openxmlformats.org/officeDocument/2006/relationships/diagramQuickStyle" Target="../diagrams/quickStyle16.xml"/><Relationship Id="rId5" Type="http://schemas.openxmlformats.org/officeDocument/2006/relationships/diagramLayout" Target="../diagrams/layout15.xml"/><Relationship Id="rId10" Type="http://schemas.openxmlformats.org/officeDocument/2006/relationships/diagramLayout" Target="../diagrams/layout16.xml"/><Relationship Id="rId4" Type="http://schemas.openxmlformats.org/officeDocument/2006/relationships/diagramData" Target="../diagrams/data15.xml"/><Relationship Id="rId9" Type="http://schemas.openxmlformats.org/officeDocument/2006/relationships/diagramData" Target="../diagrams/data16.xml"/><Relationship Id="rId14" Type="http://schemas.openxmlformats.org/officeDocument/2006/relationships/slide" Target="slide2.xml"/></Relationships>
</file>

<file path=ppt/slides/_rels/slide11.xml.rels><?xml version="1.0" encoding="UTF-8" standalone="yes"?>
<Relationships xmlns="http://schemas.openxmlformats.org/package/2006/relationships"><Relationship Id="rId8" Type="http://schemas.microsoft.com/office/2007/relationships/diagramDrawing" Target="../diagrams/drawing17.xml"/><Relationship Id="rId3" Type="http://schemas.openxmlformats.org/officeDocument/2006/relationships/slide" Target="slide2.xml"/><Relationship Id="rId7" Type="http://schemas.openxmlformats.org/officeDocument/2006/relationships/diagramColors" Target="../diagrams/colors17.xml"/><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diagramQuickStyle" Target="../diagrams/quickStyle17.xml"/><Relationship Id="rId5" Type="http://schemas.openxmlformats.org/officeDocument/2006/relationships/diagramLayout" Target="../diagrams/layout17.xml"/><Relationship Id="rId4" Type="http://schemas.openxmlformats.org/officeDocument/2006/relationships/diagramData" Target="../diagrams/data17.xml"/></Relationships>
</file>

<file path=ppt/slides/_rels/slide12.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slide" Target="slide2.xml"/><Relationship Id="rId7" Type="http://schemas.openxmlformats.org/officeDocument/2006/relationships/diagramColors" Target="../diagrams/colors18.xml"/><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diagramQuickStyle" Target="../diagrams/quickStyle18.xml"/><Relationship Id="rId5" Type="http://schemas.openxmlformats.org/officeDocument/2006/relationships/diagramLayout" Target="../diagrams/layout18.xml"/><Relationship Id="rId4" Type="http://schemas.openxmlformats.org/officeDocument/2006/relationships/diagramData" Target="../diagrams/data18.xml"/></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19.xml"/><Relationship Id="rId3" Type="http://schemas.microsoft.com/office/2007/relationships/hdphoto" Target="../media/hdphoto2.wdp"/><Relationship Id="rId7" Type="http://schemas.openxmlformats.org/officeDocument/2006/relationships/diagramQuickStyle" Target="../diagrams/quickStyle19.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Layout" Target="../diagrams/layout19.xml"/><Relationship Id="rId5" Type="http://schemas.openxmlformats.org/officeDocument/2006/relationships/diagramData" Target="../diagrams/data19.xml"/><Relationship Id="rId4" Type="http://schemas.openxmlformats.org/officeDocument/2006/relationships/slide" Target="slide2.xml"/><Relationship Id="rId9" Type="http://schemas.microsoft.com/office/2007/relationships/diagramDrawing" Target="../diagrams/drawing19.xml"/></Relationships>
</file>

<file path=ppt/slides/_rels/slide14.xml.rels><?xml version="1.0" encoding="UTF-8" standalone="yes"?>
<Relationships xmlns="http://schemas.openxmlformats.org/package/2006/relationships"><Relationship Id="rId8" Type="http://schemas.microsoft.com/office/2007/relationships/diagramDrawing" Target="../diagrams/drawing20.xml"/><Relationship Id="rId3" Type="http://schemas.openxmlformats.org/officeDocument/2006/relationships/slide" Target="slide2.xml"/><Relationship Id="rId7" Type="http://schemas.openxmlformats.org/officeDocument/2006/relationships/diagramColors" Target="../diagrams/colors20.xml"/><Relationship Id="rId2" Type="http://schemas.openxmlformats.org/officeDocument/2006/relationships/image" Target="../media/image24.emf"/><Relationship Id="rId1" Type="http://schemas.openxmlformats.org/officeDocument/2006/relationships/slideLayout" Target="../slideLayouts/slideLayout2.xml"/><Relationship Id="rId6" Type="http://schemas.openxmlformats.org/officeDocument/2006/relationships/diagramQuickStyle" Target="../diagrams/quickStyle20.xml"/><Relationship Id="rId11" Type="http://schemas.openxmlformats.org/officeDocument/2006/relationships/image" Target="../media/image27.png"/><Relationship Id="rId5" Type="http://schemas.openxmlformats.org/officeDocument/2006/relationships/diagramLayout" Target="../diagrams/layout20.xml"/><Relationship Id="rId10" Type="http://schemas.openxmlformats.org/officeDocument/2006/relationships/image" Target="../media/image26.png"/><Relationship Id="rId4" Type="http://schemas.openxmlformats.org/officeDocument/2006/relationships/diagramData" Target="../diagrams/data20.xml"/><Relationship Id="rId9"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slide" Target="slide2.xml"/><Relationship Id="rId1" Type="http://schemas.openxmlformats.org/officeDocument/2006/relationships/slideLayout" Target="../slideLayouts/slideLayout2.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comments" Target="../comments/comment1.xml"/></Relationships>
</file>

<file path=ppt/slides/_rels/slide16.xml.rels><?xml version="1.0" encoding="UTF-8" standalone="yes"?>
<Relationships xmlns="http://schemas.openxmlformats.org/package/2006/relationships"><Relationship Id="rId8" Type="http://schemas.openxmlformats.org/officeDocument/2006/relationships/diagramColors" Target="../diagrams/colors22.xml"/><Relationship Id="rId3" Type="http://schemas.openxmlformats.org/officeDocument/2006/relationships/image" Target="../media/image30.png"/><Relationship Id="rId7" Type="http://schemas.openxmlformats.org/officeDocument/2006/relationships/diagramQuickStyle" Target="../diagrams/quickStyle22.xml"/><Relationship Id="rId2" Type="http://schemas.openxmlformats.org/officeDocument/2006/relationships/image" Target="../media/image29.emf"/><Relationship Id="rId1" Type="http://schemas.openxmlformats.org/officeDocument/2006/relationships/slideLayout" Target="../slideLayouts/slideLayout2.xml"/><Relationship Id="rId6" Type="http://schemas.openxmlformats.org/officeDocument/2006/relationships/diagramLayout" Target="../diagrams/layout22.xml"/><Relationship Id="rId5" Type="http://schemas.openxmlformats.org/officeDocument/2006/relationships/diagramData" Target="../diagrams/data22.xml"/><Relationship Id="rId4" Type="http://schemas.openxmlformats.org/officeDocument/2006/relationships/slide" Target="slide2.xml"/><Relationship Id="rId9" Type="http://schemas.microsoft.com/office/2007/relationships/diagramDrawing" Target="../diagrams/drawing22.xml"/></Relationships>
</file>

<file path=ppt/slides/_rels/slide17.xml.rels><?xml version="1.0" encoding="UTF-8" standalone="yes"?>
<Relationships xmlns="http://schemas.openxmlformats.org/package/2006/relationships"><Relationship Id="rId8" Type="http://schemas.openxmlformats.org/officeDocument/2006/relationships/slide" Target="slide2.xml"/><Relationship Id="rId13" Type="http://schemas.microsoft.com/office/2007/relationships/diagramDrawing" Target="../diagrams/drawing24.xml"/><Relationship Id="rId3" Type="http://schemas.openxmlformats.org/officeDocument/2006/relationships/diagramData" Target="../diagrams/data23.xml"/><Relationship Id="rId7" Type="http://schemas.microsoft.com/office/2007/relationships/diagramDrawing" Target="../diagrams/drawing23.xml"/><Relationship Id="rId12" Type="http://schemas.openxmlformats.org/officeDocument/2006/relationships/diagramColors" Target="../diagrams/colors24.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Colors" Target="../diagrams/colors23.xml"/><Relationship Id="rId11" Type="http://schemas.openxmlformats.org/officeDocument/2006/relationships/diagramQuickStyle" Target="../diagrams/quickStyle24.xml"/><Relationship Id="rId5" Type="http://schemas.openxmlformats.org/officeDocument/2006/relationships/diagramQuickStyle" Target="../diagrams/quickStyle23.xml"/><Relationship Id="rId10" Type="http://schemas.openxmlformats.org/officeDocument/2006/relationships/diagramLayout" Target="../diagrams/layout24.xml"/><Relationship Id="rId4" Type="http://schemas.openxmlformats.org/officeDocument/2006/relationships/diagramLayout" Target="../diagrams/layout23.xml"/><Relationship Id="rId9" Type="http://schemas.openxmlformats.org/officeDocument/2006/relationships/diagramData" Target="../diagrams/data24.xml"/><Relationship Id="rId14" Type="http://schemas.openxmlformats.org/officeDocument/2006/relationships/comments" Target="../comments/comment2.xml"/></Relationships>
</file>

<file path=ppt/slides/_rels/slide18.xml.rels><?xml version="1.0" encoding="UTF-8" standalone="yes"?>
<Relationships xmlns="http://schemas.openxmlformats.org/package/2006/relationships"><Relationship Id="rId8" Type="http://schemas.openxmlformats.org/officeDocument/2006/relationships/slide" Target="slide2.xml"/><Relationship Id="rId13" Type="http://schemas.microsoft.com/office/2007/relationships/diagramDrawing" Target="../diagrams/drawing26.xml"/><Relationship Id="rId3" Type="http://schemas.openxmlformats.org/officeDocument/2006/relationships/diagramData" Target="../diagrams/data25.xml"/><Relationship Id="rId7" Type="http://schemas.microsoft.com/office/2007/relationships/diagramDrawing" Target="../diagrams/drawing25.xml"/><Relationship Id="rId12" Type="http://schemas.openxmlformats.org/officeDocument/2006/relationships/diagramColors" Target="../diagrams/colors26.xml"/><Relationship Id="rId2"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diagramColors" Target="../diagrams/colors25.xml"/><Relationship Id="rId11" Type="http://schemas.openxmlformats.org/officeDocument/2006/relationships/diagramQuickStyle" Target="../diagrams/quickStyle26.xml"/><Relationship Id="rId5" Type="http://schemas.openxmlformats.org/officeDocument/2006/relationships/diagramQuickStyle" Target="../diagrams/quickStyle25.xml"/><Relationship Id="rId10" Type="http://schemas.openxmlformats.org/officeDocument/2006/relationships/diagramLayout" Target="../diagrams/layout26.xml"/><Relationship Id="rId4" Type="http://schemas.openxmlformats.org/officeDocument/2006/relationships/diagramLayout" Target="../diagrams/layout25.xml"/><Relationship Id="rId9" Type="http://schemas.openxmlformats.org/officeDocument/2006/relationships/diagramData" Target="../diagrams/data26.xml"/><Relationship Id="rId14" Type="http://schemas.openxmlformats.org/officeDocument/2006/relationships/comments" Target="../comments/comment3.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27.xml"/><Relationship Id="rId3" Type="http://schemas.openxmlformats.org/officeDocument/2006/relationships/image" Target="../media/image34.png"/><Relationship Id="rId7" Type="http://schemas.openxmlformats.org/officeDocument/2006/relationships/diagramQuickStyle" Target="../diagrams/quickStyle27.xml"/><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diagramLayout" Target="../diagrams/layout27.xml"/><Relationship Id="rId5" Type="http://schemas.openxmlformats.org/officeDocument/2006/relationships/diagramData" Target="../diagrams/data27.xml"/><Relationship Id="rId4" Type="http://schemas.openxmlformats.org/officeDocument/2006/relationships/slide" Target="slide2.xml"/><Relationship Id="rId9" Type="http://schemas.microsoft.com/office/2007/relationships/diagramDrawing" Target="../diagrams/drawing27.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47.xm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slide" Target="slide45.xml"/><Relationship Id="rId5" Type="http://schemas.openxmlformats.org/officeDocument/2006/relationships/slide" Target="slide6.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28.xml"/><Relationship Id="rId3" Type="http://schemas.openxmlformats.org/officeDocument/2006/relationships/image" Target="../media/image36.png"/><Relationship Id="rId7" Type="http://schemas.openxmlformats.org/officeDocument/2006/relationships/diagramData" Target="../diagrams/data28.xml"/><Relationship Id="rId12" Type="http://schemas.openxmlformats.org/officeDocument/2006/relationships/comments" Target="../comments/comment4.xml"/><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slide" Target="slide2.xml"/><Relationship Id="rId11" Type="http://schemas.microsoft.com/office/2007/relationships/diagramDrawing" Target="../diagrams/drawing28.xml"/><Relationship Id="rId5" Type="http://schemas.openxmlformats.org/officeDocument/2006/relationships/image" Target="../media/image360.png"/><Relationship Id="rId10" Type="http://schemas.openxmlformats.org/officeDocument/2006/relationships/diagramColors" Target="../diagrams/colors28.xml"/><Relationship Id="rId4" Type="http://schemas.microsoft.com/office/2007/relationships/hdphoto" Target="../media/hdphoto3.wdp"/><Relationship Id="rId9" Type="http://schemas.openxmlformats.org/officeDocument/2006/relationships/diagramQuickStyle" Target="../diagrams/quickStyle28.xml"/></Relationships>
</file>

<file path=ppt/slides/_rels/slide21.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diagramData" Target="../diagrams/data30.xml"/><Relationship Id="rId18" Type="http://schemas.openxmlformats.org/officeDocument/2006/relationships/comments" Target="../comments/comment5.xml"/><Relationship Id="rId3" Type="http://schemas.openxmlformats.org/officeDocument/2006/relationships/diagramData" Target="../diagrams/data29.xml"/><Relationship Id="rId7" Type="http://schemas.microsoft.com/office/2007/relationships/diagramDrawing" Target="../diagrams/drawing29.xml"/><Relationship Id="rId12" Type="http://schemas.openxmlformats.org/officeDocument/2006/relationships/slide" Target="slide2.xml"/><Relationship Id="rId17" Type="http://schemas.microsoft.com/office/2007/relationships/diagramDrawing" Target="../diagrams/drawing30.xml"/><Relationship Id="rId2" Type="http://schemas.openxmlformats.org/officeDocument/2006/relationships/image" Target="../media/image37.png"/><Relationship Id="rId16" Type="http://schemas.openxmlformats.org/officeDocument/2006/relationships/diagramColors" Target="../diagrams/colors30.xml"/><Relationship Id="rId1" Type="http://schemas.openxmlformats.org/officeDocument/2006/relationships/slideLayout" Target="../slideLayouts/slideLayout2.xml"/><Relationship Id="rId6" Type="http://schemas.openxmlformats.org/officeDocument/2006/relationships/diagramColors" Target="../diagrams/colors29.xml"/><Relationship Id="rId11" Type="http://schemas.openxmlformats.org/officeDocument/2006/relationships/image" Target="../media/image40.png"/><Relationship Id="rId5" Type="http://schemas.openxmlformats.org/officeDocument/2006/relationships/diagramQuickStyle" Target="../diagrams/quickStyle29.xml"/><Relationship Id="rId15" Type="http://schemas.openxmlformats.org/officeDocument/2006/relationships/diagramQuickStyle" Target="../diagrams/quickStyle30.xml"/><Relationship Id="rId10" Type="http://schemas.microsoft.com/office/2007/relationships/hdphoto" Target="../media/hdphoto4.wdp"/><Relationship Id="rId4" Type="http://schemas.openxmlformats.org/officeDocument/2006/relationships/diagramLayout" Target="../diagrams/layout29.xml"/><Relationship Id="rId9" Type="http://schemas.openxmlformats.org/officeDocument/2006/relationships/image" Target="../media/image39.png"/><Relationship Id="rId14" Type="http://schemas.openxmlformats.org/officeDocument/2006/relationships/diagramLayout" Target="../diagrams/layout30.xml"/></Relationships>
</file>

<file path=ppt/slides/_rels/slide22.xml.rels><?xml version="1.0" encoding="UTF-8" standalone="yes"?>
<Relationships xmlns="http://schemas.openxmlformats.org/package/2006/relationships"><Relationship Id="rId8" Type="http://schemas.microsoft.com/office/2007/relationships/diagramDrawing" Target="../diagrams/drawing31.xml"/><Relationship Id="rId3" Type="http://schemas.openxmlformats.org/officeDocument/2006/relationships/slide" Target="slide2.xml"/><Relationship Id="rId7" Type="http://schemas.openxmlformats.org/officeDocument/2006/relationships/diagramColors" Target="../diagrams/colors31.xml"/><Relationship Id="rId2" Type="http://schemas.openxmlformats.org/officeDocument/2006/relationships/image" Target="../media/image41.png"/><Relationship Id="rId1" Type="http://schemas.openxmlformats.org/officeDocument/2006/relationships/slideLayout" Target="../slideLayouts/slideLayout2.xml"/><Relationship Id="rId6" Type="http://schemas.openxmlformats.org/officeDocument/2006/relationships/diagramQuickStyle" Target="../diagrams/quickStyle31.xml"/><Relationship Id="rId5" Type="http://schemas.openxmlformats.org/officeDocument/2006/relationships/diagramLayout" Target="../diagrams/layout31.xml"/><Relationship Id="rId4" Type="http://schemas.openxmlformats.org/officeDocument/2006/relationships/diagramData" Target="../diagrams/data31.xml"/><Relationship Id="rId9" Type="http://schemas.openxmlformats.org/officeDocument/2006/relationships/comments" Target="../comments/comment6.xml"/></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13" Type="http://schemas.microsoft.com/office/2007/relationships/diagramDrawing" Target="../diagrams/drawing33.xml"/><Relationship Id="rId3" Type="http://schemas.openxmlformats.org/officeDocument/2006/relationships/diagramLayout" Target="../diagrams/layout32.xml"/><Relationship Id="rId7" Type="http://schemas.openxmlformats.org/officeDocument/2006/relationships/image" Target="../media/image42.emf"/><Relationship Id="rId12" Type="http://schemas.openxmlformats.org/officeDocument/2006/relationships/diagramColors" Target="../diagrams/colors33.xml"/><Relationship Id="rId2" Type="http://schemas.openxmlformats.org/officeDocument/2006/relationships/diagramData" Target="../diagrams/data32.xml"/><Relationship Id="rId1" Type="http://schemas.openxmlformats.org/officeDocument/2006/relationships/slideLayout" Target="../slideLayouts/slideLayout2.xml"/><Relationship Id="rId6" Type="http://schemas.microsoft.com/office/2007/relationships/diagramDrawing" Target="../diagrams/drawing32.xml"/><Relationship Id="rId11" Type="http://schemas.openxmlformats.org/officeDocument/2006/relationships/diagramQuickStyle" Target="../diagrams/quickStyle33.xml"/><Relationship Id="rId5" Type="http://schemas.openxmlformats.org/officeDocument/2006/relationships/diagramColors" Target="../diagrams/colors32.xml"/><Relationship Id="rId10" Type="http://schemas.openxmlformats.org/officeDocument/2006/relationships/diagramLayout" Target="../diagrams/layout33.xml"/><Relationship Id="rId4" Type="http://schemas.openxmlformats.org/officeDocument/2006/relationships/diagramQuickStyle" Target="../diagrams/quickStyle32.xml"/><Relationship Id="rId9" Type="http://schemas.openxmlformats.org/officeDocument/2006/relationships/diagramData" Target="../diagrams/data33.xml"/></Relationships>
</file>

<file path=ppt/slides/_rels/slide24.xml.rels><?xml version="1.0" encoding="UTF-8" standalone="yes"?>
<Relationships xmlns="http://schemas.openxmlformats.org/package/2006/relationships"><Relationship Id="rId8" Type="http://schemas.openxmlformats.org/officeDocument/2006/relationships/slide" Target="slide2.xml"/><Relationship Id="rId13" Type="http://schemas.microsoft.com/office/2007/relationships/diagramDrawing" Target="../diagrams/drawing35.xml"/><Relationship Id="rId3" Type="http://schemas.openxmlformats.org/officeDocument/2006/relationships/diagramData" Target="../diagrams/data34.xml"/><Relationship Id="rId7" Type="http://schemas.microsoft.com/office/2007/relationships/diagramDrawing" Target="../diagrams/drawing34.xml"/><Relationship Id="rId12" Type="http://schemas.openxmlformats.org/officeDocument/2006/relationships/diagramColors" Target="../diagrams/colors35.xml"/><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diagramColors" Target="../diagrams/colors34.xml"/><Relationship Id="rId11" Type="http://schemas.openxmlformats.org/officeDocument/2006/relationships/diagramQuickStyle" Target="../diagrams/quickStyle35.xml"/><Relationship Id="rId5" Type="http://schemas.openxmlformats.org/officeDocument/2006/relationships/diagramQuickStyle" Target="../diagrams/quickStyle34.xml"/><Relationship Id="rId10" Type="http://schemas.openxmlformats.org/officeDocument/2006/relationships/diagramLayout" Target="../diagrams/layout35.xml"/><Relationship Id="rId4" Type="http://schemas.openxmlformats.org/officeDocument/2006/relationships/diagramLayout" Target="../diagrams/layout34.xml"/><Relationship Id="rId9" Type="http://schemas.openxmlformats.org/officeDocument/2006/relationships/diagramData" Target="../diagrams/data35.xml"/></Relationships>
</file>

<file path=ppt/slides/_rels/slide25.xml.rels><?xml version="1.0" encoding="UTF-8" standalone="yes"?>
<Relationships xmlns="http://schemas.openxmlformats.org/package/2006/relationships"><Relationship Id="rId8" Type="http://schemas.microsoft.com/office/2007/relationships/diagramDrawing" Target="../diagrams/drawing36.xml"/><Relationship Id="rId3" Type="http://schemas.openxmlformats.org/officeDocument/2006/relationships/image" Target="../media/image45.png"/><Relationship Id="rId7" Type="http://schemas.openxmlformats.org/officeDocument/2006/relationships/diagramColors" Target="../diagrams/colors36.xml"/><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diagramQuickStyle" Target="../diagrams/quickStyle36.xml"/><Relationship Id="rId5" Type="http://schemas.openxmlformats.org/officeDocument/2006/relationships/diagramLayout" Target="../diagrams/layout36.xml"/><Relationship Id="rId4" Type="http://schemas.openxmlformats.org/officeDocument/2006/relationships/diagramData" Target="../diagrams/data36.xml"/></Relationships>
</file>

<file path=ppt/slides/_rels/slide26.xml.rels><?xml version="1.0" encoding="UTF-8" standalone="yes"?>
<Relationships xmlns="http://schemas.openxmlformats.org/package/2006/relationships"><Relationship Id="rId8" Type="http://schemas.microsoft.com/office/2007/relationships/diagramDrawing" Target="../diagrams/drawing37.xml"/><Relationship Id="rId3" Type="http://schemas.openxmlformats.org/officeDocument/2006/relationships/image" Target="../media/image47.png"/><Relationship Id="rId7" Type="http://schemas.openxmlformats.org/officeDocument/2006/relationships/diagramColors" Target="../diagrams/colors37.xml"/><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diagramQuickStyle" Target="../diagrams/quickStyle37.xml"/><Relationship Id="rId5" Type="http://schemas.openxmlformats.org/officeDocument/2006/relationships/diagramLayout" Target="../diagrams/layout37.xml"/><Relationship Id="rId4" Type="http://schemas.openxmlformats.org/officeDocument/2006/relationships/diagramData" Target="../diagrams/data37.xml"/></Relationships>
</file>

<file path=ppt/slides/_rels/slide2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diagramData" Target="../diagrams/data39.xml"/><Relationship Id="rId3" Type="http://schemas.openxmlformats.org/officeDocument/2006/relationships/diagramLayout" Target="../diagrams/layout38.xml"/><Relationship Id="rId7" Type="http://schemas.openxmlformats.org/officeDocument/2006/relationships/image" Target="../media/image48.png"/><Relationship Id="rId12" Type="http://schemas.microsoft.com/office/2007/relationships/hdphoto" Target="../media/hdphoto6.wdp"/><Relationship Id="rId17" Type="http://schemas.microsoft.com/office/2007/relationships/diagramDrawing" Target="../diagrams/drawing39.xml"/><Relationship Id="rId2" Type="http://schemas.openxmlformats.org/officeDocument/2006/relationships/diagramData" Target="../diagrams/data38.xml"/><Relationship Id="rId16" Type="http://schemas.openxmlformats.org/officeDocument/2006/relationships/diagramColors" Target="../diagrams/colors39.xml"/><Relationship Id="rId1" Type="http://schemas.openxmlformats.org/officeDocument/2006/relationships/slideLayout" Target="../slideLayouts/slideLayout2.xml"/><Relationship Id="rId6" Type="http://schemas.microsoft.com/office/2007/relationships/diagramDrawing" Target="../diagrams/drawing38.xml"/><Relationship Id="rId11" Type="http://schemas.openxmlformats.org/officeDocument/2006/relationships/image" Target="../media/image51.png"/><Relationship Id="rId5" Type="http://schemas.openxmlformats.org/officeDocument/2006/relationships/diagramColors" Target="../diagrams/colors38.xml"/><Relationship Id="rId15" Type="http://schemas.openxmlformats.org/officeDocument/2006/relationships/diagramQuickStyle" Target="../diagrams/quickStyle39.xml"/><Relationship Id="rId10" Type="http://schemas.microsoft.com/office/2007/relationships/hdphoto" Target="../media/hdphoto5.wdp"/><Relationship Id="rId4" Type="http://schemas.openxmlformats.org/officeDocument/2006/relationships/diagramQuickStyle" Target="../diagrams/quickStyle38.xml"/><Relationship Id="rId9" Type="http://schemas.openxmlformats.org/officeDocument/2006/relationships/image" Target="../media/image50.png"/><Relationship Id="rId14" Type="http://schemas.openxmlformats.org/officeDocument/2006/relationships/diagramLayout" Target="../diagrams/layout39.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40.xml"/><Relationship Id="rId3" Type="http://schemas.openxmlformats.org/officeDocument/2006/relationships/image" Target="../media/image53.png"/><Relationship Id="rId7" Type="http://schemas.openxmlformats.org/officeDocument/2006/relationships/diagramQuickStyle" Target="../diagrams/quickStyle40.xml"/><Relationship Id="rId2"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diagramLayout" Target="../diagrams/layout40.xml"/><Relationship Id="rId5" Type="http://schemas.openxmlformats.org/officeDocument/2006/relationships/diagramData" Target="../diagrams/data40.xml"/><Relationship Id="rId10" Type="http://schemas.openxmlformats.org/officeDocument/2006/relationships/comments" Target="../comments/comment7.xml"/><Relationship Id="rId4" Type="http://schemas.openxmlformats.org/officeDocument/2006/relationships/image" Target="../media/image54.png"/><Relationship Id="rId9" Type="http://schemas.microsoft.com/office/2007/relationships/diagramDrawing" Target="../diagrams/drawing40.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s>
</file>

<file path=ppt/slides/_rels/slide3.xml.rels><?xml version="1.0" encoding="UTF-8" standalone="yes"?>
<Relationships xmlns="http://schemas.openxmlformats.org/package/2006/relationships"><Relationship Id="rId8" Type="http://schemas.openxmlformats.org/officeDocument/2006/relationships/diagramLayout" Target="../diagrams/layout2.xml"/><Relationship Id="rId13" Type="http://schemas.openxmlformats.org/officeDocument/2006/relationships/image" Target="../media/image6.png"/><Relationship Id="rId18" Type="http://schemas.openxmlformats.org/officeDocument/2006/relationships/image" Target="../media/image11.png"/><Relationship Id="rId3" Type="http://schemas.openxmlformats.org/officeDocument/2006/relationships/diagramLayout" Target="../diagrams/layout1.xml"/><Relationship Id="rId7" Type="http://schemas.openxmlformats.org/officeDocument/2006/relationships/diagramData" Target="../diagrams/data2.xml"/><Relationship Id="rId12" Type="http://schemas.openxmlformats.org/officeDocument/2006/relationships/image" Target="../media/image5.png"/><Relationship Id="rId17" Type="http://schemas.openxmlformats.org/officeDocument/2006/relationships/image" Target="../media/image10.png"/><Relationship Id="rId2" Type="http://schemas.openxmlformats.org/officeDocument/2006/relationships/diagramData" Target="../diagrams/data1.xml"/><Relationship Id="rId16" Type="http://schemas.openxmlformats.org/officeDocument/2006/relationships/image" Target="../media/image9.png"/><Relationship Id="rId1" Type="http://schemas.openxmlformats.org/officeDocument/2006/relationships/slideLayout" Target="../slideLayouts/slideLayout2.xml"/><Relationship Id="rId6" Type="http://schemas.microsoft.com/office/2007/relationships/diagramDrawing" Target="../diagrams/drawing1.xml"/><Relationship Id="rId11" Type="http://schemas.microsoft.com/office/2007/relationships/diagramDrawing" Target="../diagrams/drawing2.xml"/><Relationship Id="rId5" Type="http://schemas.openxmlformats.org/officeDocument/2006/relationships/diagramColors" Target="../diagrams/colors1.xml"/><Relationship Id="rId15" Type="http://schemas.openxmlformats.org/officeDocument/2006/relationships/image" Target="../media/image8.png"/><Relationship Id="rId10" Type="http://schemas.openxmlformats.org/officeDocument/2006/relationships/diagramColors" Target="../diagrams/colors2.xml"/><Relationship Id="rId19" Type="http://schemas.openxmlformats.org/officeDocument/2006/relationships/slide" Target="slide2.xml"/><Relationship Id="rId4" Type="http://schemas.openxmlformats.org/officeDocument/2006/relationships/diagramQuickStyle" Target="../diagrams/quickStyle1.xml"/><Relationship Id="rId9" Type="http://schemas.openxmlformats.org/officeDocument/2006/relationships/diagramQuickStyle" Target="../diagrams/quickStyle2.xml"/><Relationship Id="rId1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diagramLayout" Target="../diagrams/layout43.xml"/><Relationship Id="rId13" Type="http://schemas.openxmlformats.org/officeDocument/2006/relationships/image" Target="../media/image57.png"/><Relationship Id="rId3" Type="http://schemas.openxmlformats.org/officeDocument/2006/relationships/diagramLayout" Target="../diagrams/layout42.xml"/><Relationship Id="rId7" Type="http://schemas.openxmlformats.org/officeDocument/2006/relationships/diagramData" Target="../diagrams/data43.xml"/><Relationship Id="rId12" Type="http://schemas.openxmlformats.org/officeDocument/2006/relationships/image" Target="../media/image56.png"/><Relationship Id="rId2" Type="http://schemas.openxmlformats.org/officeDocument/2006/relationships/diagramData" Target="../diagrams/data42.xml"/><Relationship Id="rId16" Type="http://schemas.openxmlformats.org/officeDocument/2006/relationships/image" Target="../media/image60.png"/><Relationship Id="rId1" Type="http://schemas.openxmlformats.org/officeDocument/2006/relationships/slideLayout" Target="../slideLayouts/slideLayout2.xml"/><Relationship Id="rId6" Type="http://schemas.microsoft.com/office/2007/relationships/diagramDrawing" Target="../diagrams/drawing42.xml"/><Relationship Id="rId11" Type="http://schemas.microsoft.com/office/2007/relationships/diagramDrawing" Target="../diagrams/drawing43.xml"/><Relationship Id="rId5" Type="http://schemas.openxmlformats.org/officeDocument/2006/relationships/diagramColors" Target="../diagrams/colors42.xml"/><Relationship Id="rId15" Type="http://schemas.openxmlformats.org/officeDocument/2006/relationships/image" Target="../media/image59.png"/><Relationship Id="rId10" Type="http://schemas.openxmlformats.org/officeDocument/2006/relationships/diagramColors" Target="../diagrams/colors43.xml"/><Relationship Id="rId4" Type="http://schemas.openxmlformats.org/officeDocument/2006/relationships/diagramQuickStyle" Target="../diagrams/quickStyle42.xml"/><Relationship Id="rId9" Type="http://schemas.openxmlformats.org/officeDocument/2006/relationships/diagramQuickStyle" Target="../diagrams/quickStyle43.xml"/><Relationship Id="rId14" Type="http://schemas.openxmlformats.org/officeDocument/2006/relationships/image" Target="../media/image58.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diagramColors" Target="../diagrams/colors45.xml"/><Relationship Id="rId18" Type="http://schemas.openxmlformats.org/officeDocument/2006/relationships/diagramLayout" Target="../diagrams/layout46.xml"/><Relationship Id="rId3" Type="http://schemas.openxmlformats.org/officeDocument/2006/relationships/diagramLayout" Target="../diagrams/layout44.xml"/><Relationship Id="rId21" Type="http://schemas.microsoft.com/office/2007/relationships/diagramDrawing" Target="../diagrams/drawing46.xml"/><Relationship Id="rId7" Type="http://schemas.openxmlformats.org/officeDocument/2006/relationships/image" Target="../media/image61.tiff"/><Relationship Id="rId12" Type="http://schemas.openxmlformats.org/officeDocument/2006/relationships/diagramQuickStyle" Target="../diagrams/quickStyle45.xml"/><Relationship Id="rId17" Type="http://schemas.openxmlformats.org/officeDocument/2006/relationships/diagramData" Target="../diagrams/data46.xml"/><Relationship Id="rId2" Type="http://schemas.openxmlformats.org/officeDocument/2006/relationships/diagramData" Target="../diagrams/data44.xml"/><Relationship Id="rId16" Type="http://schemas.openxmlformats.org/officeDocument/2006/relationships/image" Target="../media/image64.png"/><Relationship Id="rId20" Type="http://schemas.openxmlformats.org/officeDocument/2006/relationships/diagramColors" Target="../diagrams/colors46.xml"/><Relationship Id="rId1" Type="http://schemas.openxmlformats.org/officeDocument/2006/relationships/slideLayout" Target="../slideLayouts/slideLayout2.xml"/><Relationship Id="rId6" Type="http://schemas.microsoft.com/office/2007/relationships/diagramDrawing" Target="../diagrams/drawing44.xml"/><Relationship Id="rId11" Type="http://schemas.openxmlformats.org/officeDocument/2006/relationships/diagramLayout" Target="../diagrams/layout45.xml"/><Relationship Id="rId5" Type="http://schemas.openxmlformats.org/officeDocument/2006/relationships/diagramColors" Target="../diagrams/colors44.xml"/><Relationship Id="rId15" Type="http://schemas.openxmlformats.org/officeDocument/2006/relationships/image" Target="../media/image63.png"/><Relationship Id="rId10" Type="http://schemas.openxmlformats.org/officeDocument/2006/relationships/diagramData" Target="../diagrams/data45.xml"/><Relationship Id="rId19" Type="http://schemas.openxmlformats.org/officeDocument/2006/relationships/diagramQuickStyle" Target="../diagrams/quickStyle46.xml"/><Relationship Id="rId4" Type="http://schemas.openxmlformats.org/officeDocument/2006/relationships/diagramQuickStyle" Target="../diagrams/quickStyle44.xml"/><Relationship Id="rId9" Type="http://schemas.openxmlformats.org/officeDocument/2006/relationships/image" Target="../media/image59.png"/><Relationship Id="rId14" Type="http://schemas.microsoft.com/office/2007/relationships/diagramDrawing" Target="../diagrams/drawing45.xml"/></Relationships>
</file>

<file path=ppt/slides/_rels/slide32.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diagramLayout" Target="../diagrams/layout47.xml"/><Relationship Id="rId7" Type="http://schemas.openxmlformats.org/officeDocument/2006/relationships/image" Target="../media/image65.png"/><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 Id="rId9" Type="http://schemas.openxmlformats.org/officeDocument/2006/relationships/image" Target="../media/image67.pn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48.xml"/><Relationship Id="rId3" Type="http://schemas.openxmlformats.org/officeDocument/2006/relationships/image" Target="../media/image69.png"/><Relationship Id="rId7" Type="http://schemas.openxmlformats.org/officeDocument/2006/relationships/diagramLayout" Target="../diagrams/layout48.xml"/><Relationship Id="rId2" Type="http://schemas.openxmlformats.org/officeDocument/2006/relationships/image" Target="../media/image68.png"/><Relationship Id="rId1" Type="http://schemas.openxmlformats.org/officeDocument/2006/relationships/slideLayout" Target="../slideLayouts/slideLayout2.xml"/><Relationship Id="rId6" Type="http://schemas.openxmlformats.org/officeDocument/2006/relationships/diagramData" Target="../diagrams/data48.xml"/><Relationship Id="rId5" Type="http://schemas.openxmlformats.org/officeDocument/2006/relationships/image" Target="../media/image71.emf"/><Relationship Id="rId10" Type="http://schemas.microsoft.com/office/2007/relationships/diagramDrawing" Target="../diagrams/drawing48.xml"/><Relationship Id="rId4" Type="http://schemas.openxmlformats.org/officeDocument/2006/relationships/image" Target="../media/image70.png"/><Relationship Id="rId9" Type="http://schemas.openxmlformats.org/officeDocument/2006/relationships/diagramColors" Target="../diagrams/colors48.xml"/></Relationships>
</file>

<file path=ppt/slides/_rels/slide34.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diagramColors" Target="../diagrams/colors50.xml"/><Relationship Id="rId3" Type="http://schemas.openxmlformats.org/officeDocument/2006/relationships/diagramLayout" Target="../diagrams/layout49.xml"/><Relationship Id="rId7" Type="http://schemas.openxmlformats.org/officeDocument/2006/relationships/image" Target="../media/image72.png"/><Relationship Id="rId12" Type="http://schemas.openxmlformats.org/officeDocument/2006/relationships/diagramQuickStyle" Target="../diagrams/quickStyle50.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11" Type="http://schemas.openxmlformats.org/officeDocument/2006/relationships/diagramLayout" Target="../diagrams/layout50.xml"/><Relationship Id="rId5" Type="http://schemas.openxmlformats.org/officeDocument/2006/relationships/diagramColors" Target="../diagrams/colors49.xml"/><Relationship Id="rId10" Type="http://schemas.openxmlformats.org/officeDocument/2006/relationships/diagramData" Target="../diagrams/data50.xml"/><Relationship Id="rId4" Type="http://schemas.openxmlformats.org/officeDocument/2006/relationships/diagramQuickStyle" Target="../diagrams/quickStyle49.xml"/><Relationship Id="rId9" Type="http://schemas.openxmlformats.org/officeDocument/2006/relationships/image" Target="../media/image74.png"/><Relationship Id="rId14" Type="http://schemas.microsoft.com/office/2007/relationships/diagramDrawing" Target="../diagrams/drawing50.xml"/></Relationships>
</file>

<file path=ppt/slides/_rels/slide35.xml.rels><?xml version="1.0" encoding="UTF-8" standalone="yes"?>
<Relationships xmlns="http://schemas.openxmlformats.org/package/2006/relationships"><Relationship Id="rId8" Type="http://schemas.openxmlformats.org/officeDocument/2006/relationships/comments" Target="../comments/comment8.xml"/><Relationship Id="rId3" Type="http://schemas.openxmlformats.org/officeDocument/2006/relationships/diagramData" Target="../diagrams/data51.xml"/><Relationship Id="rId7" Type="http://schemas.microsoft.com/office/2007/relationships/diagramDrawing" Target="../diagrams/drawing51.xml"/><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diagramColors" Target="../diagrams/colors51.xml"/><Relationship Id="rId5" Type="http://schemas.openxmlformats.org/officeDocument/2006/relationships/diagramQuickStyle" Target="../diagrams/quickStyle51.xml"/><Relationship Id="rId4" Type="http://schemas.openxmlformats.org/officeDocument/2006/relationships/diagramLayout" Target="../diagrams/layout51.xml"/></Relationships>
</file>

<file path=ppt/slides/_rels/slide36.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diagramQuickStyle" Target="../diagrams/quickStyle53.xml"/><Relationship Id="rId3" Type="http://schemas.openxmlformats.org/officeDocument/2006/relationships/diagramData" Target="../diagrams/data52.xml"/><Relationship Id="rId7" Type="http://schemas.microsoft.com/office/2007/relationships/diagramDrawing" Target="../diagrams/drawing52.xml"/><Relationship Id="rId12" Type="http://schemas.openxmlformats.org/officeDocument/2006/relationships/diagramLayout" Target="../diagrams/layout53.xml"/><Relationship Id="rId2"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diagramColors" Target="../diagrams/colors52.xml"/><Relationship Id="rId11" Type="http://schemas.openxmlformats.org/officeDocument/2006/relationships/diagramData" Target="../diagrams/data53.xml"/><Relationship Id="rId5" Type="http://schemas.openxmlformats.org/officeDocument/2006/relationships/diagramQuickStyle" Target="../diagrams/quickStyle52.xml"/><Relationship Id="rId15" Type="http://schemas.microsoft.com/office/2007/relationships/diagramDrawing" Target="../diagrams/drawing53.xml"/><Relationship Id="rId10" Type="http://schemas.openxmlformats.org/officeDocument/2006/relationships/image" Target="../media/image79.png"/><Relationship Id="rId4" Type="http://schemas.openxmlformats.org/officeDocument/2006/relationships/diagramLayout" Target="../diagrams/layout52.xml"/><Relationship Id="rId9" Type="http://schemas.openxmlformats.org/officeDocument/2006/relationships/image" Target="../media/image78.png"/><Relationship Id="rId14" Type="http://schemas.openxmlformats.org/officeDocument/2006/relationships/diagramColors" Target="../diagrams/colors53.xml"/></Relationships>
</file>

<file path=ppt/slides/_rels/slide3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diagramLayout" Target="../diagrams/layout54.xml"/><Relationship Id="rId7" Type="http://schemas.openxmlformats.org/officeDocument/2006/relationships/image" Target="../media/image80.png"/><Relationship Id="rId2" Type="http://schemas.openxmlformats.org/officeDocument/2006/relationships/diagramData" Target="../diagrams/data54.xml"/><Relationship Id="rId1" Type="http://schemas.openxmlformats.org/officeDocument/2006/relationships/slideLayout" Target="../slideLayouts/slideLayout2.xml"/><Relationship Id="rId6" Type="http://schemas.microsoft.com/office/2007/relationships/diagramDrawing" Target="../diagrams/drawing54.xml"/><Relationship Id="rId5" Type="http://schemas.openxmlformats.org/officeDocument/2006/relationships/diagramColors" Target="../diagrams/colors54.xml"/><Relationship Id="rId10" Type="http://schemas.openxmlformats.org/officeDocument/2006/relationships/image" Target="../media/image79.png"/><Relationship Id="rId4" Type="http://schemas.openxmlformats.org/officeDocument/2006/relationships/diagramQuickStyle" Target="../diagrams/quickStyle54.xml"/><Relationship Id="rId9" Type="http://schemas.openxmlformats.org/officeDocument/2006/relationships/image" Target="../media/image82.png"/></Relationships>
</file>

<file path=ppt/slides/_rels/slide38.xml.rels><?xml version="1.0" encoding="UTF-8" standalone="yes"?>
<Relationships xmlns="http://schemas.openxmlformats.org/package/2006/relationships"><Relationship Id="rId8" Type="http://schemas.openxmlformats.org/officeDocument/2006/relationships/diagramLayout" Target="../diagrams/layout55.xml"/><Relationship Id="rId13"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diagramData" Target="../diagrams/data55.xml"/><Relationship Id="rId12" Type="http://schemas.openxmlformats.org/officeDocument/2006/relationships/image" Target="../media/image88.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7.png"/><Relationship Id="rId11" Type="http://schemas.microsoft.com/office/2007/relationships/diagramDrawing" Target="../diagrams/drawing55.xml"/><Relationship Id="rId5" Type="http://schemas.openxmlformats.org/officeDocument/2006/relationships/image" Target="../media/image86.png"/><Relationship Id="rId10" Type="http://schemas.openxmlformats.org/officeDocument/2006/relationships/diagramColors" Target="../diagrams/colors55.xml"/><Relationship Id="rId4" Type="http://schemas.openxmlformats.org/officeDocument/2006/relationships/image" Target="../media/image85.png"/><Relationship Id="rId9" Type="http://schemas.openxmlformats.org/officeDocument/2006/relationships/diagramQuickStyle" Target="../diagrams/quickStyle55.xml"/></Relationships>
</file>

<file path=ppt/slides/_rels/slide39.xml.rels><?xml version="1.0" encoding="UTF-8" standalone="yes"?>
<Relationships xmlns="http://schemas.openxmlformats.org/package/2006/relationships"><Relationship Id="rId8" Type="http://schemas.openxmlformats.org/officeDocument/2006/relationships/diagramLayout" Target="../diagrams/layout57.xml"/><Relationship Id="rId3" Type="http://schemas.openxmlformats.org/officeDocument/2006/relationships/diagramLayout" Target="../diagrams/layout56.xml"/><Relationship Id="rId7" Type="http://schemas.openxmlformats.org/officeDocument/2006/relationships/diagramData" Target="../diagrams/data57.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11" Type="http://schemas.microsoft.com/office/2007/relationships/diagramDrawing" Target="../diagrams/drawing57.xml"/><Relationship Id="rId5" Type="http://schemas.openxmlformats.org/officeDocument/2006/relationships/diagramColors" Target="../diagrams/colors56.xml"/><Relationship Id="rId10" Type="http://schemas.openxmlformats.org/officeDocument/2006/relationships/diagramColors" Target="../diagrams/colors57.xml"/><Relationship Id="rId4" Type="http://schemas.openxmlformats.org/officeDocument/2006/relationships/diagramQuickStyle" Target="../diagrams/quickStyle56.xml"/><Relationship Id="rId9" Type="http://schemas.openxmlformats.org/officeDocument/2006/relationships/diagramQuickStyle" Target="../diagrams/quickStyle57.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slide" Target="slide2.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40.xml.rels><?xml version="1.0" encoding="UTF-8" standalone="yes"?>
<Relationships xmlns="http://schemas.openxmlformats.org/package/2006/relationships"><Relationship Id="rId8" Type="http://schemas.openxmlformats.org/officeDocument/2006/relationships/diagramColors" Target="../diagrams/colors58.xml"/><Relationship Id="rId3" Type="http://schemas.openxmlformats.org/officeDocument/2006/relationships/chart" Target="../charts/chart2.xml"/><Relationship Id="rId7" Type="http://schemas.openxmlformats.org/officeDocument/2006/relationships/diagramQuickStyle" Target="../diagrams/quickStyle58.xml"/><Relationship Id="rId2" Type="http://schemas.openxmlformats.org/officeDocument/2006/relationships/chart" Target="../charts/chart1.xml"/><Relationship Id="rId1" Type="http://schemas.openxmlformats.org/officeDocument/2006/relationships/slideLayout" Target="../slideLayouts/slideLayout2.xml"/><Relationship Id="rId6" Type="http://schemas.openxmlformats.org/officeDocument/2006/relationships/diagramLayout" Target="../diagrams/layout58.xml"/><Relationship Id="rId5" Type="http://schemas.openxmlformats.org/officeDocument/2006/relationships/diagramData" Target="../diagrams/data58.xml"/><Relationship Id="rId4" Type="http://schemas.openxmlformats.org/officeDocument/2006/relationships/chart" Target="../charts/chart3.xml"/><Relationship Id="rId9" Type="http://schemas.microsoft.com/office/2007/relationships/diagramDrawing" Target="../diagrams/drawing58.xml"/></Relationships>
</file>

<file path=ppt/slides/_rels/slide41.xml.rels><?xml version="1.0" encoding="UTF-8" standalone="yes"?>
<Relationships xmlns="http://schemas.openxmlformats.org/package/2006/relationships"><Relationship Id="rId8" Type="http://schemas.openxmlformats.org/officeDocument/2006/relationships/diagramLayout" Target="../diagrams/layout60.xml"/><Relationship Id="rId3" Type="http://schemas.openxmlformats.org/officeDocument/2006/relationships/diagramLayout" Target="../diagrams/layout59.xml"/><Relationship Id="rId7" Type="http://schemas.openxmlformats.org/officeDocument/2006/relationships/diagramData" Target="../diagrams/data60.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11" Type="http://schemas.microsoft.com/office/2007/relationships/diagramDrawing" Target="../diagrams/drawing60.xml"/><Relationship Id="rId5" Type="http://schemas.openxmlformats.org/officeDocument/2006/relationships/diagramColors" Target="../diagrams/colors59.xml"/><Relationship Id="rId10" Type="http://schemas.openxmlformats.org/officeDocument/2006/relationships/diagramColors" Target="../diagrams/colors60.xml"/><Relationship Id="rId4" Type="http://schemas.openxmlformats.org/officeDocument/2006/relationships/diagramQuickStyle" Target="../diagrams/quickStyle59.xml"/><Relationship Id="rId9" Type="http://schemas.openxmlformats.org/officeDocument/2006/relationships/diagramQuickStyle" Target="../diagrams/quickStyle60.xml"/></Relationships>
</file>

<file path=ppt/slides/_rels/slide42.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diagramLayout" Target="../diagrams/layout61.xml"/><Relationship Id="rId7" Type="http://schemas.openxmlformats.org/officeDocument/2006/relationships/image" Target="../media/image90.png"/><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5" Type="http://schemas.openxmlformats.org/officeDocument/2006/relationships/diagramColors" Target="../diagrams/colors61.xml"/><Relationship Id="rId10" Type="http://schemas.openxmlformats.org/officeDocument/2006/relationships/image" Target="../media/image93.png"/><Relationship Id="rId4" Type="http://schemas.openxmlformats.org/officeDocument/2006/relationships/diagramQuickStyle" Target="../diagrams/quickStyle61.xml"/><Relationship Id="rId9" Type="http://schemas.openxmlformats.org/officeDocument/2006/relationships/image" Target="../media/image92.png"/></Relationships>
</file>

<file path=ppt/slides/_rels/slide43.xml.rels><?xml version="1.0" encoding="UTF-8" standalone="yes"?>
<Relationships xmlns="http://schemas.openxmlformats.org/package/2006/relationships"><Relationship Id="rId8" Type="http://schemas.openxmlformats.org/officeDocument/2006/relationships/diagramData" Target="../diagrams/data62.xml"/><Relationship Id="rId13" Type="http://schemas.openxmlformats.org/officeDocument/2006/relationships/diagramData" Target="../diagrams/data63.xml"/><Relationship Id="rId18" Type="http://schemas.openxmlformats.org/officeDocument/2006/relationships/image" Target="../media/image98.png"/><Relationship Id="rId3" Type="http://schemas.openxmlformats.org/officeDocument/2006/relationships/image" Target="../media/image620.png"/><Relationship Id="rId7" Type="http://schemas.openxmlformats.org/officeDocument/2006/relationships/image" Target="../media/image97.png"/><Relationship Id="rId12" Type="http://schemas.microsoft.com/office/2007/relationships/diagramDrawing" Target="../diagrams/drawing62.xml"/><Relationship Id="rId17" Type="http://schemas.microsoft.com/office/2007/relationships/diagramDrawing" Target="../diagrams/drawing63.xml"/><Relationship Id="rId2" Type="http://schemas.openxmlformats.org/officeDocument/2006/relationships/notesSlide" Target="../notesSlides/notesSlide2.xml"/><Relationship Id="rId16" Type="http://schemas.openxmlformats.org/officeDocument/2006/relationships/diagramColors" Target="../diagrams/colors63.xml"/><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diagramColors" Target="../diagrams/colors62.xml"/><Relationship Id="rId5" Type="http://schemas.openxmlformats.org/officeDocument/2006/relationships/image" Target="../media/image95.png"/><Relationship Id="rId15" Type="http://schemas.openxmlformats.org/officeDocument/2006/relationships/diagramQuickStyle" Target="../diagrams/quickStyle63.xml"/><Relationship Id="rId10" Type="http://schemas.openxmlformats.org/officeDocument/2006/relationships/diagramQuickStyle" Target="../diagrams/quickStyle62.xml"/><Relationship Id="rId4" Type="http://schemas.openxmlformats.org/officeDocument/2006/relationships/image" Target="../media/image94.png"/><Relationship Id="rId9" Type="http://schemas.openxmlformats.org/officeDocument/2006/relationships/diagramLayout" Target="../diagrams/layout62.xml"/><Relationship Id="rId14" Type="http://schemas.openxmlformats.org/officeDocument/2006/relationships/diagramLayout" Target="../diagrams/layout63.xml"/></Relationships>
</file>

<file path=ppt/slides/_rels/slide44.xml.rels><?xml version="1.0" encoding="UTF-8" standalone="yes"?>
<Relationships xmlns="http://schemas.openxmlformats.org/package/2006/relationships"><Relationship Id="rId8" Type="http://schemas.openxmlformats.org/officeDocument/2006/relationships/diagramQuickStyle" Target="../diagrams/quickStyle64.xml"/><Relationship Id="rId3" Type="http://schemas.openxmlformats.org/officeDocument/2006/relationships/chart" Target="../charts/chart5.xml"/><Relationship Id="rId7" Type="http://schemas.openxmlformats.org/officeDocument/2006/relationships/diagramLayout" Target="../diagrams/layout64.xml"/><Relationship Id="rId2" Type="http://schemas.openxmlformats.org/officeDocument/2006/relationships/chart" Target="../charts/chart4.xml"/><Relationship Id="rId1" Type="http://schemas.openxmlformats.org/officeDocument/2006/relationships/slideLayout" Target="../slideLayouts/slideLayout2.xml"/><Relationship Id="rId6" Type="http://schemas.openxmlformats.org/officeDocument/2006/relationships/diagramData" Target="../diagrams/data64.xml"/><Relationship Id="rId5" Type="http://schemas.openxmlformats.org/officeDocument/2006/relationships/chart" Target="../charts/chart7.xml"/><Relationship Id="rId10" Type="http://schemas.microsoft.com/office/2007/relationships/diagramDrawing" Target="../diagrams/drawing64.xml"/><Relationship Id="rId4" Type="http://schemas.openxmlformats.org/officeDocument/2006/relationships/chart" Target="../charts/chart6.xml"/><Relationship Id="rId9" Type="http://schemas.openxmlformats.org/officeDocument/2006/relationships/diagramColors" Target="../diagrams/colors64.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65.xml"/><Relationship Id="rId7" Type="http://schemas.openxmlformats.org/officeDocument/2006/relationships/comments" Target="../comments/comment9.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66.xml"/><Relationship Id="rId7" Type="http://schemas.openxmlformats.org/officeDocument/2006/relationships/comments" Target="../comments/comment10.xml"/><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67.xml"/><Relationship Id="rId7" Type="http://schemas.openxmlformats.org/officeDocument/2006/relationships/comments" Target="../comments/comment11.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slide" Target="slide2.xml"/><Relationship Id="rId18" Type="http://schemas.microsoft.com/office/2007/relationships/diagramDrawing" Target="../diagrams/drawing6.xml"/><Relationship Id="rId3" Type="http://schemas.openxmlformats.org/officeDocument/2006/relationships/diagramLayout" Target="../diagrams/layout4.xml"/><Relationship Id="rId21" Type="http://schemas.openxmlformats.org/officeDocument/2006/relationships/diagramQuickStyle" Target="../diagrams/quickStyle7.xml"/><Relationship Id="rId7" Type="http://schemas.openxmlformats.org/officeDocument/2006/relationships/image" Target="../media/image12.png"/><Relationship Id="rId12" Type="http://schemas.microsoft.com/office/2007/relationships/diagramDrawing" Target="../diagrams/drawing5.xml"/><Relationship Id="rId17" Type="http://schemas.openxmlformats.org/officeDocument/2006/relationships/diagramColors" Target="../diagrams/colors6.xml"/><Relationship Id="rId25" Type="http://schemas.openxmlformats.org/officeDocument/2006/relationships/image" Target="../media/image14.tiff"/><Relationship Id="rId2" Type="http://schemas.openxmlformats.org/officeDocument/2006/relationships/diagramData" Target="../diagrams/data4.xml"/><Relationship Id="rId16" Type="http://schemas.openxmlformats.org/officeDocument/2006/relationships/diagramQuickStyle" Target="../diagrams/quickStyle6.xml"/><Relationship Id="rId20" Type="http://schemas.openxmlformats.org/officeDocument/2006/relationships/diagramLayout" Target="../diagrams/layout7.xml"/><Relationship Id="rId1" Type="http://schemas.openxmlformats.org/officeDocument/2006/relationships/slideLayout" Target="../slideLayouts/slideLayout2.xml"/><Relationship Id="rId6" Type="http://schemas.microsoft.com/office/2007/relationships/diagramDrawing" Target="../diagrams/drawing4.xml"/><Relationship Id="rId11" Type="http://schemas.openxmlformats.org/officeDocument/2006/relationships/diagramColors" Target="../diagrams/colors5.xml"/><Relationship Id="rId24" Type="http://schemas.openxmlformats.org/officeDocument/2006/relationships/image" Target="../media/image13.png"/><Relationship Id="rId5" Type="http://schemas.openxmlformats.org/officeDocument/2006/relationships/diagramColors" Target="../diagrams/colors4.xml"/><Relationship Id="rId15" Type="http://schemas.openxmlformats.org/officeDocument/2006/relationships/diagramLayout" Target="../diagrams/layout6.xml"/><Relationship Id="rId23" Type="http://schemas.microsoft.com/office/2007/relationships/diagramDrawing" Target="../diagrams/drawing7.xml"/><Relationship Id="rId10" Type="http://schemas.openxmlformats.org/officeDocument/2006/relationships/diagramQuickStyle" Target="../diagrams/quickStyle5.xml"/><Relationship Id="rId19" Type="http://schemas.openxmlformats.org/officeDocument/2006/relationships/diagramData" Target="../diagrams/data7.xml"/><Relationship Id="rId4" Type="http://schemas.openxmlformats.org/officeDocument/2006/relationships/diagramQuickStyle" Target="../diagrams/quickStyle4.xml"/><Relationship Id="rId9" Type="http://schemas.openxmlformats.org/officeDocument/2006/relationships/diagramLayout" Target="../diagrams/layout5.xml"/><Relationship Id="rId14" Type="http://schemas.openxmlformats.org/officeDocument/2006/relationships/diagramData" Target="../diagrams/data6.xml"/><Relationship Id="rId22" Type="http://schemas.openxmlformats.org/officeDocument/2006/relationships/diagramColors" Target="../diagrams/colors7.xml"/></Relationships>
</file>

<file path=ppt/slides/_rels/slide5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15.png"/><Relationship Id="rId7" Type="http://schemas.openxmlformats.org/officeDocument/2006/relationships/diagramColors" Target="../diagrams/colors8.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slide" Target="slide2.xml"/></Relationships>
</file>

<file path=ppt/slides/_rels/slide7.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17.png"/><Relationship Id="rId7" Type="http://schemas.openxmlformats.org/officeDocument/2006/relationships/diagramColors" Target="../diagrams/colors9.xml"/><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8.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diagramColors" Target="../diagrams/colors11.xml"/><Relationship Id="rId3" Type="http://schemas.openxmlformats.org/officeDocument/2006/relationships/diagramLayout" Target="../diagrams/layout10.xml"/><Relationship Id="rId7" Type="http://schemas.openxmlformats.org/officeDocument/2006/relationships/image" Target="../media/image17.png"/><Relationship Id="rId12" Type="http://schemas.openxmlformats.org/officeDocument/2006/relationships/diagramQuickStyle" Target="../diagrams/quickStyle11.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11" Type="http://schemas.openxmlformats.org/officeDocument/2006/relationships/diagramLayout" Target="../diagrams/layout11.xml"/><Relationship Id="rId5" Type="http://schemas.openxmlformats.org/officeDocument/2006/relationships/diagramColors" Target="../diagrams/colors10.xml"/><Relationship Id="rId15" Type="http://schemas.openxmlformats.org/officeDocument/2006/relationships/slide" Target="slide2.xml"/><Relationship Id="rId10" Type="http://schemas.openxmlformats.org/officeDocument/2006/relationships/diagramData" Target="../diagrams/data11.xml"/><Relationship Id="rId4" Type="http://schemas.openxmlformats.org/officeDocument/2006/relationships/diagramQuickStyle" Target="../diagrams/quickStyle10.xml"/><Relationship Id="rId9" Type="http://schemas.openxmlformats.org/officeDocument/2006/relationships/image" Target="../media/image19.png"/><Relationship Id="rId14" Type="http://schemas.microsoft.com/office/2007/relationships/diagramDrawing" Target="../diagrams/drawing11.xml"/></Relationships>
</file>

<file path=ppt/slides/_rels/slide9.xml.rels><?xml version="1.0" encoding="UTF-8" standalone="yes"?>
<Relationships xmlns="http://schemas.openxmlformats.org/package/2006/relationships"><Relationship Id="rId8" Type="http://schemas.openxmlformats.org/officeDocument/2006/relationships/diagramLayout" Target="../diagrams/layout13.xml"/><Relationship Id="rId13" Type="http://schemas.openxmlformats.org/officeDocument/2006/relationships/diagramData" Target="../diagrams/data14.xml"/><Relationship Id="rId18" Type="http://schemas.openxmlformats.org/officeDocument/2006/relationships/diagramData" Target="../diagrams/data140.xml"/><Relationship Id="rId3" Type="http://schemas.openxmlformats.org/officeDocument/2006/relationships/diagramLayout" Target="../diagrams/layout12.xml"/><Relationship Id="rId21" Type="http://schemas.openxmlformats.org/officeDocument/2006/relationships/diagramColors" Target="../diagrams/colors14.xml"/><Relationship Id="rId7" Type="http://schemas.openxmlformats.org/officeDocument/2006/relationships/diagramData" Target="../diagrams/data13.xml"/><Relationship Id="rId12" Type="http://schemas.openxmlformats.org/officeDocument/2006/relationships/slide" Target="slide2.xml"/><Relationship Id="rId17" Type="http://schemas.microsoft.com/office/2007/relationships/diagramDrawing" Target="../diagrams/drawing14.xml"/><Relationship Id="rId2" Type="http://schemas.openxmlformats.org/officeDocument/2006/relationships/diagramData" Target="../diagrams/data12.xml"/><Relationship Id="rId16" Type="http://schemas.openxmlformats.org/officeDocument/2006/relationships/diagramColors" Target="../diagrams/colors14.xml"/><Relationship Id="rId20" Type="http://schemas.openxmlformats.org/officeDocument/2006/relationships/diagramQuickStyle" Target="../diagrams/quickStyle14.xml"/><Relationship Id="rId1" Type="http://schemas.openxmlformats.org/officeDocument/2006/relationships/slideLayout" Target="../slideLayouts/slideLayout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5" Type="http://schemas.openxmlformats.org/officeDocument/2006/relationships/diagramQuickStyle" Target="../diagrams/quickStyle14.xml"/><Relationship Id="rId10" Type="http://schemas.openxmlformats.org/officeDocument/2006/relationships/diagramColors" Target="../diagrams/colors13.xml"/><Relationship Id="rId19" Type="http://schemas.openxmlformats.org/officeDocument/2006/relationships/diagramLayout" Target="../diagrams/layout14.xml"/><Relationship Id="rId4" Type="http://schemas.openxmlformats.org/officeDocument/2006/relationships/diagramQuickStyle" Target="../diagrams/quickStyle12.xml"/><Relationship Id="rId9" Type="http://schemas.openxmlformats.org/officeDocument/2006/relationships/diagramQuickStyle" Target="../diagrams/quickStyle13.xml"/><Relationship Id="rId14" Type="http://schemas.openxmlformats.org/officeDocument/2006/relationships/diagramLayout" Target="../diagrams/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13407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ctrTitle"/>
          </p:nvPr>
        </p:nvSpPr>
        <p:spPr>
          <a:xfrm>
            <a:off x="1413892" y="2281068"/>
            <a:ext cx="6892280" cy="1445546"/>
          </a:xfrm>
        </p:spPr>
        <p:txBody>
          <a:bodyPr>
            <a:normAutofit/>
          </a:bodyPr>
          <a:lstStyle/>
          <a:p>
            <a:pPr algn="ctr"/>
            <a:r>
              <a:rPr lang="es-US" sz="2000" b="1" dirty="0">
                <a:solidFill>
                  <a:schemeClr val="tx1"/>
                </a:solidFill>
                <a:latin typeface="Times New Roman" panose="02020603050405020304" pitchFamily="18" charset="0"/>
                <a:cs typeface="Times New Roman" panose="02020603050405020304" pitchFamily="18" charset="0"/>
              </a:rPr>
              <a:t>“PROCESAMIENTO Y RESTITUCIÓN DE IMÁGENES CAPTURADAS POR DRONE MULTIRROTOR A TRAVÉS DE PHOTOMOD UAS EN EL SECTOR DE ALANGASÍ”</a:t>
            </a:r>
            <a:endParaRPr lang="es-EC" sz="2000" b="1" dirty="0">
              <a:solidFill>
                <a:schemeClr val="tx1"/>
              </a:solidFill>
              <a:latin typeface="Times New Roman" panose="02020603050405020304" pitchFamily="18" charset="0"/>
              <a:cs typeface="Times New Roman" panose="02020603050405020304" pitchFamily="18" charset="0"/>
            </a:endParaRPr>
          </a:p>
        </p:txBody>
      </p:sp>
      <p:sp>
        <p:nvSpPr>
          <p:cNvPr id="3" name="2 Subtítulo"/>
          <p:cNvSpPr>
            <a:spLocks noGrp="1"/>
          </p:cNvSpPr>
          <p:nvPr>
            <p:ph type="subTitle" idx="1"/>
          </p:nvPr>
        </p:nvSpPr>
        <p:spPr>
          <a:xfrm>
            <a:off x="1115616" y="4077072"/>
            <a:ext cx="7440066" cy="2274003"/>
          </a:xfrm>
        </p:spPr>
        <p:txBody>
          <a:bodyPr>
            <a:normAutofit fontScale="92500" lnSpcReduction="10000"/>
          </a:bodyPr>
          <a:lstStyle/>
          <a:p>
            <a:pPr algn="ctr"/>
            <a:r>
              <a:rPr lang="es-US" sz="1500" b="1" dirty="0" smtClean="0">
                <a:latin typeface="Times New Roman" panose="02020603050405020304" pitchFamily="18" charset="0"/>
                <a:cs typeface="Times New Roman" panose="02020603050405020304" pitchFamily="18" charset="0"/>
              </a:rPr>
              <a:t>Autora: </a:t>
            </a:r>
            <a:r>
              <a:rPr lang="es-US" sz="1500" dirty="0" smtClean="0">
                <a:latin typeface="Times New Roman" panose="02020603050405020304" pitchFamily="18" charset="0"/>
                <a:cs typeface="Times New Roman" panose="02020603050405020304" pitchFamily="18" charset="0"/>
              </a:rPr>
              <a:t>Sisa Carolina</a:t>
            </a:r>
            <a:r>
              <a:rPr lang="es-US" sz="1500" dirty="0">
                <a:latin typeface="Times New Roman" panose="02020603050405020304" pitchFamily="18" charset="0"/>
                <a:cs typeface="Times New Roman" panose="02020603050405020304" pitchFamily="18" charset="0"/>
              </a:rPr>
              <a:t> Guamán </a:t>
            </a:r>
            <a:r>
              <a:rPr lang="es-US" sz="1500" dirty="0" smtClean="0">
                <a:latin typeface="Times New Roman" panose="02020603050405020304" pitchFamily="18" charset="0"/>
                <a:cs typeface="Times New Roman" panose="02020603050405020304" pitchFamily="18" charset="0"/>
              </a:rPr>
              <a:t>De </a:t>
            </a:r>
            <a:r>
              <a:rPr lang="es-US" sz="1500" dirty="0">
                <a:latin typeface="Times New Roman" panose="02020603050405020304" pitchFamily="18" charset="0"/>
                <a:cs typeface="Times New Roman" panose="02020603050405020304" pitchFamily="18" charset="0"/>
              </a:rPr>
              <a:t>la Torre </a:t>
            </a:r>
            <a:endParaRPr lang="es-US" sz="1500" dirty="0" smtClean="0">
              <a:latin typeface="Times New Roman" panose="02020603050405020304" pitchFamily="18" charset="0"/>
              <a:cs typeface="Times New Roman" panose="02020603050405020304" pitchFamily="18" charset="0"/>
            </a:endParaRPr>
          </a:p>
          <a:p>
            <a:pPr algn="ctr"/>
            <a:endParaRPr lang="es-US" sz="1300" dirty="0" smtClean="0">
              <a:latin typeface="Times New Roman" panose="02020603050405020304" pitchFamily="18" charset="0"/>
              <a:cs typeface="Times New Roman" panose="02020603050405020304" pitchFamily="18" charset="0"/>
            </a:endParaRPr>
          </a:p>
          <a:p>
            <a:pPr algn="l"/>
            <a:r>
              <a:rPr lang="es-US" sz="1300" dirty="0" smtClean="0">
                <a:latin typeface="Times New Roman" panose="02020603050405020304" pitchFamily="18" charset="0"/>
                <a:cs typeface="Times New Roman" panose="02020603050405020304" pitchFamily="18" charset="0"/>
              </a:rPr>
              <a:t>Ing. Eduardo Kirby, </a:t>
            </a:r>
            <a:r>
              <a:rPr lang="es-US" sz="1300" dirty="0" err="1" smtClean="0">
                <a:latin typeface="Times New Roman" panose="02020603050405020304" pitchFamily="18" charset="0"/>
                <a:cs typeface="Times New Roman" panose="02020603050405020304" pitchFamily="18" charset="0"/>
              </a:rPr>
              <a:t>Mgs</a:t>
            </a:r>
            <a:r>
              <a:rPr lang="es-US" sz="1300" dirty="0" smtClean="0">
                <a:latin typeface="Times New Roman" panose="02020603050405020304" pitchFamily="18" charset="0"/>
                <a:cs typeface="Times New Roman" panose="02020603050405020304" pitchFamily="18" charset="0"/>
              </a:rPr>
              <a:t>. </a:t>
            </a:r>
            <a:r>
              <a:rPr lang="es-US" sz="1300" dirty="0" smtClean="0">
                <a:latin typeface="Times New Roman" panose="02020603050405020304" pitchFamily="18" charset="0"/>
                <a:cs typeface="Times New Roman" panose="02020603050405020304" pitchFamily="18" charset="0"/>
              </a:rPr>
              <a:t>		Ing. Alexander Robayo, </a:t>
            </a:r>
            <a:r>
              <a:rPr lang="es-US" sz="1300" dirty="0" err="1" smtClean="0">
                <a:latin typeface="Times New Roman" panose="02020603050405020304" pitchFamily="18" charset="0"/>
                <a:cs typeface="Times New Roman" panose="02020603050405020304" pitchFamily="18" charset="0"/>
              </a:rPr>
              <a:t>MSc</a:t>
            </a:r>
            <a:r>
              <a:rPr lang="es-US" sz="1300" dirty="0" smtClean="0">
                <a:latin typeface="Times New Roman" panose="02020603050405020304" pitchFamily="18" charset="0"/>
                <a:cs typeface="Times New Roman" panose="02020603050405020304" pitchFamily="18" charset="0"/>
              </a:rPr>
              <a:t>		Ing. Oswaldo Padilla, PhD</a:t>
            </a:r>
          </a:p>
          <a:p>
            <a:pPr algn="l"/>
            <a:r>
              <a:rPr lang="es-US" sz="1200" dirty="0" smtClean="0">
                <a:latin typeface="Times New Roman" panose="02020603050405020304" pitchFamily="18" charset="0"/>
                <a:cs typeface="Times New Roman" panose="02020603050405020304" pitchFamily="18" charset="0"/>
              </a:rPr>
              <a:t>      Director del proyecto		       Director del departamento 		           Docente designado</a:t>
            </a:r>
          </a:p>
          <a:p>
            <a:pPr algn="ctr"/>
            <a:endParaRPr lang="es-US" sz="1300" dirty="0" smtClean="0">
              <a:latin typeface="Times New Roman" panose="02020603050405020304" pitchFamily="18" charset="0"/>
              <a:cs typeface="Times New Roman" panose="02020603050405020304" pitchFamily="18" charset="0"/>
            </a:endParaRPr>
          </a:p>
          <a:p>
            <a:pPr algn="ctr"/>
            <a:r>
              <a:rPr lang="es-US" sz="1300" dirty="0" smtClean="0">
                <a:latin typeface="Times New Roman" panose="02020603050405020304" pitchFamily="18" charset="0"/>
                <a:cs typeface="Times New Roman" panose="02020603050405020304" pitchFamily="18" charset="0"/>
              </a:rPr>
              <a:t>2020</a:t>
            </a:r>
            <a:endParaRPr lang="es-ES" sz="1300" dirty="0">
              <a:latin typeface="Times New Roman" panose="02020603050405020304" pitchFamily="18" charset="0"/>
              <a:cs typeface="Times New Roman" panose="02020603050405020304" pitchFamily="18" charset="0"/>
            </a:endParaRPr>
          </a:p>
          <a:p>
            <a:r>
              <a:rPr lang="es-US" dirty="0"/>
              <a:t/>
            </a:r>
            <a:br>
              <a:rPr lang="es-US" dirty="0"/>
            </a:br>
            <a:endParaRPr lang="es-EC" dirty="0"/>
          </a:p>
        </p:txBody>
      </p:sp>
      <p:pic>
        <p:nvPicPr>
          <p:cNvPr id="4" name="3 Imagen" descr="http://nivelacion.espe.edu.ec/wp-content/uploads/2015/03/LOGO-PRINCIPAL-300x77.png"/>
          <p:cNvPicPr/>
          <p:nvPr/>
        </p:nvPicPr>
        <p:blipFill>
          <a:blip r:embed="rId2">
            <a:extLst>
              <a:ext uri="{28A0092B-C50C-407E-A947-70E740481C1C}">
                <a14:useLocalDpi xmlns:a14="http://schemas.microsoft.com/office/drawing/2010/main" val="0"/>
              </a:ext>
            </a:extLst>
          </a:blip>
          <a:srcRect/>
          <a:stretch>
            <a:fillRect/>
          </a:stretch>
        </p:blipFill>
        <p:spPr bwMode="auto">
          <a:xfrm>
            <a:off x="2591780" y="260648"/>
            <a:ext cx="3960440" cy="819488"/>
          </a:xfrm>
          <a:prstGeom prst="rect">
            <a:avLst/>
          </a:prstGeom>
          <a:noFill/>
          <a:ln>
            <a:noFill/>
          </a:ln>
        </p:spPr>
      </p:pic>
      <p:sp>
        <p:nvSpPr>
          <p:cNvPr id="6" name="CuadroTexto 5"/>
          <p:cNvSpPr txBox="1"/>
          <p:nvPr/>
        </p:nvSpPr>
        <p:spPr>
          <a:xfrm>
            <a:off x="1259632" y="1628800"/>
            <a:ext cx="7200800" cy="523220"/>
          </a:xfrm>
          <a:prstGeom prst="rect">
            <a:avLst/>
          </a:prstGeom>
          <a:noFill/>
        </p:spPr>
        <p:txBody>
          <a:bodyPr wrap="square" rtlCol="0">
            <a:spAutoFit/>
          </a:bodyPr>
          <a:lstStyle/>
          <a:p>
            <a:pPr algn="ctr"/>
            <a:r>
              <a:rPr lang="es-EC" sz="1400" dirty="0" smtClean="0">
                <a:latin typeface="Times New Roman" panose="02020603050405020304" pitchFamily="18" charset="0"/>
                <a:cs typeface="Times New Roman" panose="02020603050405020304" pitchFamily="18" charset="0"/>
              </a:rPr>
              <a:t>TRABAJO DE TITULACIÓN PREVIO A LA OBTENCIÓN DEL TÍTULO DE </a:t>
            </a:r>
            <a:r>
              <a:rPr lang="es-EC" sz="1400" dirty="0" smtClean="0">
                <a:latin typeface="Times New Roman" panose="02020603050405020304" pitchFamily="18" charset="0"/>
                <a:cs typeface="Times New Roman" panose="02020603050405020304" pitchFamily="18" charset="0"/>
              </a:rPr>
              <a:t>INGENIERA GEÓGRAFA Y </a:t>
            </a:r>
            <a:r>
              <a:rPr lang="es-EC" sz="1400" dirty="0" smtClean="0">
                <a:latin typeface="Times New Roman" panose="02020603050405020304" pitchFamily="18" charset="0"/>
                <a:cs typeface="Times New Roman" panose="02020603050405020304" pitchFamily="18" charset="0"/>
              </a:rPr>
              <a:t>DEL MEDIO AMBIENTE</a:t>
            </a:r>
            <a:endParaRPr lang="en-US" sz="1400" dirty="0">
              <a:latin typeface="Times New Roman" panose="02020603050405020304" pitchFamily="18" charset="0"/>
              <a:cs typeface="Times New Roman" panose="02020603050405020304" pitchFamily="18" charset="0"/>
            </a:endParaRPr>
          </a:p>
        </p:txBody>
      </p:sp>
      <p:pic>
        <p:nvPicPr>
          <p:cNvPr id="7" name="Picture 2" descr="Resultado de imagen para cigma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43" y="104749"/>
            <a:ext cx="1111549" cy="111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35241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635896" y="764704"/>
            <a:ext cx="4595465" cy="544985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5" name="4 Diagrama"/>
          <p:cNvGraphicFramePr/>
          <p:nvPr>
            <p:extLst>
              <p:ext uri="{D42A27DB-BD31-4B8C-83A1-F6EECF244321}">
                <p14:modId xmlns:p14="http://schemas.microsoft.com/office/powerpoint/2010/main" val="2279371190"/>
              </p:ext>
            </p:extLst>
          </p:nvPr>
        </p:nvGraphicFramePr>
        <p:xfrm>
          <a:off x="0" y="1377710"/>
          <a:ext cx="4320480" cy="42238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7 CuadroTexto"/>
          <p:cNvSpPr txBox="1"/>
          <p:nvPr/>
        </p:nvSpPr>
        <p:spPr>
          <a:xfrm>
            <a:off x="7020272" y="6361856"/>
            <a:ext cx="194421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Pre-factibilidad</a:t>
            </a:r>
            <a:endParaRPr lang="es-EC" dirty="0">
              <a:latin typeface="Times New Roman" panose="02020603050405020304" pitchFamily="18" charset="0"/>
              <a:cs typeface="Times New Roman" panose="02020603050405020304" pitchFamily="18" charset="0"/>
            </a:endParaRPr>
          </a:p>
        </p:txBody>
      </p:sp>
      <p:graphicFrame>
        <p:nvGraphicFramePr>
          <p:cNvPr id="7" name="5 Diagrama"/>
          <p:cNvGraphicFramePr/>
          <p:nvPr>
            <p:extLst>
              <p:ext uri="{D42A27DB-BD31-4B8C-83A1-F6EECF244321}">
                <p14:modId xmlns:p14="http://schemas.microsoft.com/office/powerpoint/2010/main" val="1784426237"/>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6" name="Estrella de 5 puntas 5">
            <a:hlinkClick r:id="rId14"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228425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19672" y="434482"/>
            <a:ext cx="7385248" cy="936104"/>
          </a:xfrm>
        </p:spPr>
        <p:txBody>
          <a:bodyPr>
            <a:normAutofit/>
          </a:bodyPr>
          <a:lstStyle/>
          <a:p>
            <a:r>
              <a:rPr lang="es-EC" sz="2000" dirty="0" smtClean="0">
                <a:latin typeface="Times New Roman" panose="02020603050405020304" pitchFamily="18" charset="0"/>
                <a:cs typeface="Times New Roman" panose="02020603050405020304" pitchFamily="18" charset="0"/>
              </a:rPr>
              <a:t>Pruebas con diferentes traslapos</a:t>
            </a:r>
            <a:endParaRPr lang="es-EC" sz="2000" dirty="0">
              <a:latin typeface="Times New Roman" panose="02020603050405020304" pitchFamily="18" charset="0"/>
              <a:cs typeface="Times New Roman" panose="02020603050405020304" pitchFamily="18" charset="0"/>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715816221"/>
              </p:ext>
            </p:extLst>
          </p:nvPr>
        </p:nvGraphicFramePr>
        <p:xfrm>
          <a:off x="323528" y="1224492"/>
          <a:ext cx="3312368" cy="4241410"/>
        </p:xfrm>
        <a:graphic>
          <a:graphicData uri="http://schemas.openxmlformats.org/drawingml/2006/table">
            <a:tbl>
              <a:tblPr firstRow="1" firstCol="1" bandRow="1">
                <a:tableStyleId>{1E171933-4619-4E11-9A3F-F7608DF75F80}</a:tableStyleId>
              </a:tblPr>
              <a:tblGrid>
                <a:gridCol w="936104"/>
                <a:gridCol w="1224136"/>
                <a:gridCol w="1152128"/>
              </a:tblGrid>
              <a:tr h="432048">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Misión</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Traslapo transversal</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Traslapo longitudinal</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r>
              <a:tr h="360040">
                <a:tc>
                  <a:txBody>
                    <a:bodyPr/>
                    <a:lstStyle/>
                    <a:p>
                      <a:pPr indent="180340" algn="ctr">
                        <a:lnSpc>
                          <a:spcPct val="200000"/>
                        </a:lnSpc>
                        <a:spcAft>
                          <a:spcPts val="0"/>
                        </a:spcAft>
                      </a:pPr>
                      <a:r>
                        <a:rPr lang="es-EC" sz="1200" b="0" dirty="0">
                          <a:effectLst/>
                          <a:latin typeface="Times New Roman" panose="02020603050405020304" pitchFamily="18" charset="0"/>
                          <a:cs typeface="Times New Roman" panose="02020603050405020304" pitchFamily="18" charset="0"/>
                        </a:rPr>
                        <a:t>Vuelo 1</a:t>
                      </a:r>
                      <a:endParaRPr lang="es-ES" sz="1200" b="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70%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a:effectLst/>
                          <a:latin typeface="Times New Roman" panose="02020603050405020304" pitchFamily="18" charset="0"/>
                          <a:cs typeface="Times New Roman" panose="02020603050405020304" pitchFamily="18" charset="0"/>
                        </a:rPr>
                        <a:t>60%</a:t>
                      </a:r>
                      <a:endParaRPr lang="es-ES" sz="1200">
                        <a:effectLst/>
                        <a:latin typeface="Times New Roman" panose="02020603050405020304" pitchFamily="18" charset="0"/>
                        <a:ea typeface="Calibri"/>
                        <a:cs typeface="Times New Roman" panose="02020603050405020304" pitchFamily="18" charset="0"/>
                      </a:endParaRPr>
                    </a:p>
                  </a:txBody>
                  <a:tcPr marL="52217" marR="52217" marT="0" marB="0" anchor="ctr"/>
                </a:tc>
              </a:tr>
              <a:tr h="288032">
                <a:tc>
                  <a:txBody>
                    <a:bodyPr/>
                    <a:lstStyle/>
                    <a:p>
                      <a:pPr indent="180340" algn="ctr">
                        <a:lnSpc>
                          <a:spcPct val="200000"/>
                        </a:lnSpc>
                        <a:spcAft>
                          <a:spcPts val="0"/>
                        </a:spcAft>
                      </a:pPr>
                      <a:r>
                        <a:rPr lang="es-EC" sz="1200" b="0" dirty="0">
                          <a:effectLst/>
                          <a:latin typeface="Times New Roman" panose="02020603050405020304" pitchFamily="18" charset="0"/>
                          <a:cs typeface="Times New Roman" panose="02020603050405020304" pitchFamily="18" charset="0"/>
                        </a:rPr>
                        <a:t>Vuelo 2</a:t>
                      </a:r>
                      <a:endParaRPr lang="es-ES" sz="1200" b="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80%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60%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r>
              <a:tr h="396910">
                <a:tc>
                  <a:txBody>
                    <a:bodyPr/>
                    <a:lstStyle/>
                    <a:p>
                      <a:pPr indent="180340" algn="ctr">
                        <a:lnSpc>
                          <a:spcPct val="200000"/>
                        </a:lnSpc>
                        <a:spcAft>
                          <a:spcPts val="0"/>
                        </a:spcAft>
                      </a:pPr>
                      <a:r>
                        <a:rPr lang="es-EC" sz="1200" b="0" dirty="0">
                          <a:effectLst/>
                          <a:latin typeface="Times New Roman" panose="02020603050405020304" pitchFamily="18" charset="0"/>
                          <a:cs typeface="Times New Roman" panose="02020603050405020304" pitchFamily="18" charset="0"/>
                        </a:rPr>
                        <a:t>Vuelo 3</a:t>
                      </a:r>
                      <a:endParaRPr lang="es-ES" sz="1200" b="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80%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70%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r>
              <a:tr h="396910">
                <a:tc>
                  <a:txBody>
                    <a:bodyPr/>
                    <a:lstStyle/>
                    <a:p>
                      <a:pPr indent="180340" algn="ctr">
                        <a:lnSpc>
                          <a:spcPct val="200000"/>
                        </a:lnSpc>
                        <a:spcAft>
                          <a:spcPts val="0"/>
                        </a:spcAft>
                      </a:pPr>
                      <a:r>
                        <a:rPr lang="es-EC" sz="1200" b="0">
                          <a:effectLst/>
                          <a:latin typeface="Times New Roman" panose="02020603050405020304" pitchFamily="18" charset="0"/>
                          <a:cs typeface="Times New Roman" panose="02020603050405020304" pitchFamily="18" charset="0"/>
                        </a:rPr>
                        <a:t>Vuelo 4</a:t>
                      </a:r>
                      <a:endParaRPr lang="es-ES" sz="1200" b="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60%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70%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r>
              <a:tr h="396910">
                <a:tc>
                  <a:txBody>
                    <a:bodyPr/>
                    <a:lstStyle/>
                    <a:p>
                      <a:pPr indent="180340" algn="ctr">
                        <a:lnSpc>
                          <a:spcPct val="200000"/>
                        </a:lnSpc>
                        <a:spcAft>
                          <a:spcPts val="0"/>
                        </a:spcAft>
                      </a:pPr>
                      <a:r>
                        <a:rPr lang="es-EC" sz="1200" b="0">
                          <a:effectLst/>
                          <a:latin typeface="Times New Roman" panose="02020603050405020304" pitchFamily="18" charset="0"/>
                          <a:cs typeface="Times New Roman" panose="02020603050405020304" pitchFamily="18" charset="0"/>
                        </a:rPr>
                        <a:t>Vuelo 5</a:t>
                      </a:r>
                      <a:endParaRPr lang="es-ES" sz="1200" b="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60%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80%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r>
              <a:tr h="396910">
                <a:tc>
                  <a:txBody>
                    <a:bodyPr/>
                    <a:lstStyle/>
                    <a:p>
                      <a:pPr indent="180340" algn="ctr">
                        <a:lnSpc>
                          <a:spcPct val="200000"/>
                        </a:lnSpc>
                        <a:spcAft>
                          <a:spcPts val="0"/>
                        </a:spcAft>
                      </a:pPr>
                      <a:r>
                        <a:rPr lang="es-EC" sz="1200" b="0">
                          <a:effectLst/>
                          <a:latin typeface="Times New Roman" panose="02020603050405020304" pitchFamily="18" charset="0"/>
                          <a:cs typeface="Times New Roman" panose="02020603050405020304" pitchFamily="18" charset="0"/>
                        </a:rPr>
                        <a:t>Vuelo 6</a:t>
                      </a:r>
                      <a:endParaRPr lang="es-ES" sz="1200" b="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70%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80%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r>
              <a:tr h="396910">
                <a:tc>
                  <a:txBody>
                    <a:bodyPr/>
                    <a:lstStyle/>
                    <a:p>
                      <a:pPr indent="180340" algn="ctr">
                        <a:lnSpc>
                          <a:spcPct val="200000"/>
                        </a:lnSpc>
                        <a:spcAft>
                          <a:spcPts val="0"/>
                        </a:spcAft>
                      </a:pPr>
                      <a:r>
                        <a:rPr lang="es-EC" sz="1200" b="0">
                          <a:effectLst/>
                          <a:latin typeface="Times New Roman" panose="02020603050405020304" pitchFamily="18" charset="0"/>
                          <a:cs typeface="Times New Roman" panose="02020603050405020304" pitchFamily="18" charset="0"/>
                        </a:rPr>
                        <a:t>Vuelo 7</a:t>
                      </a:r>
                      <a:endParaRPr lang="es-ES" sz="1200" b="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60%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60%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r>
              <a:tr h="396910">
                <a:tc>
                  <a:txBody>
                    <a:bodyPr/>
                    <a:lstStyle/>
                    <a:p>
                      <a:pPr indent="180340" algn="ctr">
                        <a:lnSpc>
                          <a:spcPct val="200000"/>
                        </a:lnSpc>
                        <a:spcAft>
                          <a:spcPts val="0"/>
                        </a:spcAft>
                      </a:pPr>
                      <a:r>
                        <a:rPr lang="es-EC" sz="1200" b="0">
                          <a:effectLst/>
                          <a:latin typeface="Times New Roman" panose="02020603050405020304" pitchFamily="18" charset="0"/>
                          <a:cs typeface="Times New Roman" panose="02020603050405020304" pitchFamily="18" charset="0"/>
                        </a:rPr>
                        <a:t>Vuelo 8</a:t>
                      </a:r>
                      <a:endParaRPr lang="es-ES" sz="1200" b="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70%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70%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r>
              <a:tr h="396910">
                <a:tc>
                  <a:txBody>
                    <a:bodyPr/>
                    <a:lstStyle/>
                    <a:p>
                      <a:pPr indent="180340" algn="ctr">
                        <a:lnSpc>
                          <a:spcPct val="200000"/>
                        </a:lnSpc>
                        <a:spcAft>
                          <a:spcPts val="0"/>
                        </a:spcAft>
                      </a:pPr>
                      <a:r>
                        <a:rPr lang="es-EC" sz="1200" b="0" dirty="0">
                          <a:effectLst/>
                          <a:latin typeface="Times New Roman" panose="02020603050405020304" pitchFamily="18" charset="0"/>
                          <a:cs typeface="Times New Roman" panose="02020603050405020304" pitchFamily="18" charset="0"/>
                        </a:rPr>
                        <a:t>Vuelo 9</a:t>
                      </a:r>
                      <a:endParaRPr lang="es-ES" sz="1200" b="0" dirty="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a:effectLst/>
                          <a:latin typeface="Times New Roman" panose="02020603050405020304" pitchFamily="18" charset="0"/>
                          <a:cs typeface="Times New Roman" panose="02020603050405020304" pitchFamily="18" charset="0"/>
                        </a:rPr>
                        <a:t>80%</a:t>
                      </a:r>
                      <a:endParaRPr lang="es-ES" sz="1200">
                        <a:effectLst/>
                        <a:latin typeface="Times New Roman" panose="02020603050405020304" pitchFamily="18" charset="0"/>
                        <a:ea typeface="Calibri"/>
                        <a:cs typeface="Times New Roman" panose="02020603050405020304" pitchFamily="18" charset="0"/>
                      </a:endParaRPr>
                    </a:p>
                  </a:txBody>
                  <a:tcPr marL="52217" marR="52217" marT="0" marB="0" anchor="ctr"/>
                </a:tc>
                <a:tc>
                  <a:txBody>
                    <a:bodyPr/>
                    <a:lstStyle/>
                    <a:p>
                      <a:pPr indent="180340" algn="ctr">
                        <a:lnSpc>
                          <a:spcPct val="200000"/>
                        </a:lnSpc>
                        <a:spcAft>
                          <a:spcPts val="0"/>
                        </a:spcAft>
                      </a:pPr>
                      <a:r>
                        <a:rPr lang="es-EC" sz="1200" dirty="0">
                          <a:effectLst/>
                          <a:latin typeface="Times New Roman" panose="02020603050405020304" pitchFamily="18" charset="0"/>
                          <a:cs typeface="Times New Roman" panose="02020603050405020304" pitchFamily="18" charset="0"/>
                        </a:rPr>
                        <a:t>80%</a:t>
                      </a:r>
                      <a:endParaRPr lang="es-ES" sz="1200" dirty="0">
                        <a:effectLst/>
                        <a:latin typeface="Times New Roman" panose="02020603050405020304" pitchFamily="18" charset="0"/>
                        <a:ea typeface="Calibri"/>
                        <a:cs typeface="Times New Roman" panose="02020603050405020304" pitchFamily="18" charset="0"/>
                      </a:endParaRPr>
                    </a:p>
                  </a:txBody>
                  <a:tcPr marL="52217" marR="52217" marT="0" marB="0" anchor="ctr"/>
                </a:tc>
              </a:tr>
            </a:tbl>
          </a:graphicData>
        </a:graphic>
      </p:graphicFrame>
      <p:pic>
        <p:nvPicPr>
          <p:cNvPr id="51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79912" y="1628800"/>
            <a:ext cx="5023445" cy="35387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4 CuadroTexto"/>
          <p:cNvSpPr txBox="1"/>
          <p:nvPr/>
        </p:nvSpPr>
        <p:spPr>
          <a:xfrm>
            <a:off x="7020272" y="6361856"/>
            <a:ext cx="194421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Pre-factibilidad</a:t>
            </a:r>
            <a:endParaRPr lang="es-EC" dirty="0">
              <a:latin typeface="Times New Roman" panose="02020603050405020304" pitchFamily="18" charset="0"/>
              <a:cs typeface="Times New Roman" panose="02020603050405020304" pitchFamily="18" charset="0"/>
            </a:endParaRPr>
          </a:p>
        </p:txBody>
      </p:sp>
      <p:sp>
        <p:nvSpPr>
          <p:cNvPr id="7" name="Estrella de 5 puntas 6">
            <a:hlinkClick r:id="rId3"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6485338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tretch>
            <a:fillRect/>
          </a:stretch>
        </p:blipFill>
        <p:spPr>
          <a:xfrm>
            <a:off x="1616549" y="1266645"/>
            <a:ext cx="5400600" cy="4752528"/>
          </a:xfrm>
          <a:prstGeom prst="rect">
            <a:avLst/>
          </a:prstGeom>
        </p:spPr>
      </p:pic>
      <p:sp>
        <p:nvSpPr>
          <p:cNvPr id="5" name="4 CuadroTexto"/>
          <p:cNvSpPr txBox="1"/>
          <p:nvPr/>
        </p:nvSpPr>
        <p:spPr>
          <a:xfrm>
            <a:off x="7102624" y="6196662"/>
            <a:ext cx="194421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Pre-factibilidad</a:t>
            </a:r>
            <a:endParaRPr lang="es-EC" dirty="0">
              <a:latin typeface="Times New Roman" panose="02020603050405020304" pitchFamily="18" charset="0"/>
              <a:cs typeface="Times New Roman" panose="02020603050405020304" pitchFamily="18" charset="0"/>
            </a:endParaRPr>
          </a:p>
        </p:txBody>
      </p:sp>
      <p:sp>
        <p:nvSpPr>
          <p:cNvPr id="2" name="1 Título"/>
          <p:cNvSpPr>
            <a:spLocks noGrp="1"/>
          </p:cNvSpPr>
          <p:nvPr>
            <p:ph type="title"/>
          </p:nvPr>
        </p:nvSpPr>
        <p:spPr>
          <a:xfrm>
            <a:off x="3203848" y="498830"/>
            <a:ext cx="5842992" cy="490066"/>
          </a:xfrm>
        </p:spPr>
        <p:txBody>
          <a:bodyPr>
            <a:normAutofit/>
          </a:bodyPr>
          <a:lstStyle/>
          <a:p>
            <a:r>
              <a:rPr lang="es-EC" sz="2000" dirty="0" smtClean="0">
                <a:latin typeface="Times New Roman" panose="02020603050405020304" pitchFamily="18" charset="0"/>
                <a:cs typeface="Times New Roman" panose="02020603050405020304" pitchFamily="18" charset="0"/>
              </a:rPr>
              <a:t>Traslapos teóricos</a:t>
            </a:r>
            <a:endParaRPr lang="es-EC" sz="2000" dirty="0">
              <a:latin typeface="Times New Roman" panose="02020603050405020304" pitchFamily="18" charset="0"/>
              <a:cs typeface="Times New Roman" panose="02020603050405020304" pitchFamily="18" charset="0"/>
            </a:endParaRPr>
          </a:p>
        </p:txBody>
      </p:sp>
      <p:sp>
        <p:nvSpPr>
          <p:cNvPr id="7" name="Estrella de 5 puntas 6">
            <a:hlinkClick r:id="rId3"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521014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96136" y="567850"/>
            <a:ext cx="3034680" cy="412878"/>
          </a:xfrm>
        </p:spPr>
        <p:txBody>
          <a:bodyPr>
            <a:noAutofit/>
          </a:bodyPr>
          <a:lstStyle/>
          <a:p>
            <a:r>
              <a:rPr lang="es-EC" sz="2000" dirty="0" smtClean="0">
                <a:latin typeface="Times New Roman" panose="02020603050405020304" pitchFamily="18" charset="0"/>
                <a:cs typeface="Times New Roman" panose="02020603050405020304" pitchFamily="18" charset="0"/>
              </a:rPr>
              <a:t>Traslapos </a:t>
            </a:r>
            <a:br>
              <a:rPr lang="es-EC" sz="2000" dirty="0" smtClean="0">
                <a:latin typeface="Times New Roman" panose="02020603050405020304" pitchFamily="18" charset="0"/>
                <a:cs typeface="Times New Roman" panose="02020603050405020304" pitchFamily="18" charset="0"/>
              </a:rPr>
            </a:br>
            <a:r>
              <a:rPr lang="es-EC" sz="2000" dirty="0" smtClean="0">
                <a:latin typeface="Times New Roman" panose="02020603050405020304" pitchFamily="18" charset="0"/>
                <a:cs typeface="Times New Roman" panose="02020603050405020304" pitchFamily="18" charset="0"/>
              </a:rPr>
              <a:t>en campo</a:t>
            </a:r>
            <a:endParaRPr lang="es-EC" sz="2000" dirty="0">
              <a:latin typeface="Times New Roman" panose="02020603050405020304" pitchFamily="18" charset="0"/>
              <a:cs typeface="Times New Roman" panose="02020603050405020304" pitchFamily="18" charset="0"/>
            </a:endParaRPr>
          </a:p>
        </p:txBody>
      </p:sp>
      <p:pic>
        <p:nvPicPr>
          <p:cNvPr id="4" name="3 Marcador de contenido"/>
          <p:cNvPicPr>
            <a:picLocks noGrp="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Lst>
          </a:blip>
          <a:stretch>
            <a:fillRect/>
          </a:stretch>
        </p:blipFill>
        <p:spPr>
          <a:xfrm>
            <a:off x="1691680" y="548680"/>
            <a:ext cx="5256584" cy="4683054"/>
          </a:xfrm>
          <a:prstGeom prst="rect">
            <a:avLst/>
          </a:prstGeom>
        </p:spPr>
      </p:pic>
      <p:sp>
        <p:nvSpPr>
          <p:cNvPr id="5" name="4 CuadroTexto"/>
          <p:cNvSpPr txBox="1"/>
          <p:nvPr/>
        </p:nvSpPr>
        <p:spPr>
          <a:xfrm>
            <a:off x="7380312" y="6488668"/>
            <a:ext cx="194421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Pre-factibilidad</a:t>
            </a:r>
            <a:endParaRPr lang="es-EC" dirty="0">
              <a:latin typeface="Times New Roman" panose="02020603050405020304" pitchFamily="18" charset="0"/>
              <a:cs typeface="Times New Roman" panose="02020603050405020304" pitchFamily="18" charset="0"/>
            </a:endParaRPr>
          </a:p>
        </p:txBody>
      </p:sp>
      <p:sp>
        <p:nvSpPr>
          <p:cNvPr id="7" name="Estrella de 5 puntas 6">
            <a:hlinkClick r:id="rId4"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9" name="3 Marcador de contenido"/>
          <p:cNvGraphicFramePr>
            <a:graphicFrameLocks/>
          </p:cNvGraphicFramePr>
          <p:nvPr>
            <p:extLst>
              <p:ext uri="{D42A27DB-BD31-4B8C-83A1-F6EECF244321}">
                <p14:modId xmlns:p14="http://schemas.microsoft.com/office/powerpoint/2010/main" val="250594596"/>
              </p:ext>
            </p:extLst>
          </p:nvPr>
        </p:nvGraphicFramePr>
        <p:xfrm>
          <a:off x="971600" y="5461223"/>
          <a:ext cx="6048672" cy="1188720"/>
        </p:xfrm>
        <a:graphic>
          <a:graphicData uri="http://schemas.openxmlformats.org/drawingml/2006/table">
            <a:tbl>
              <a:tblPr firstRow="1" firstCol="1" bandRow="1">
                <a:tableStyleId>{1E171933-4619-4E11-9A3F-F7608DF75F80}</a:tableStyleId>
              </a:tblPr>
              <a:tblGrid>
                <a:gridCol w="1368152"/>
                <a:gridCol w="1152128"/>
                <a:gridCol w="1296144"/>
                <a:gridCol w="1080120"/>
                <a:gridCol w="1152128"/>
              </a:tblGrid>
              <a:tr h="296389">
                <a:tc>
                  <a:txBody>
                    <a:bodyPr/>
                    <a:lstStyle/>
                    <a:p>
                      <a:pPr indent="180340" algn="ctr">
                        <a:lnSpc>
                          <a:spcPct val="100000"/>
                        </a:lnSpc>
                        <a:spcAft>
                          <a:spcPts val="0"/>
                        </a:spcAft>
                      </a:pPr>
                      <a:r>
                        <a:rPr lang="es-EC" sz="1200" dirty="0">
                          <a:solidFill>
                            <a:schemeClr val="bg1"/>
                          </a:solidFill>
                          <a:effectLst/>
                          <a:latin typeface="Times New Roman" panose="02020603050405020304" pitchFamily="18" charset="0"/>
                          <a:cs typeface="Times New Roman" panose="02020603050405020304" pitchFamily="18" charset="0"/>
                        </a:rPr>
                        <a:t>Porcentaje de traslapo </a:t>
                      </a:r>
                      <a:endParaRPr lang="es-ES" sz="1200"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200" dirty="0">
                          <a:solidFill>
                            <a:schemeClr val="bg1"/>
                          </a:solidFill>
                          <a:effectLst/>
                          <a:latin typeface="Times New Roman" panose="02020603050405020304" pitchFamily="18" charset="0"/>
                          <a:cs typeface="Times New Roman" panose="02020603050405020304" pitchFamily="18" charset="0"/>
                        </a:rPr>
                        <a:t>Número de imágenes</a:t>
                      </a:r>
                      <a:endParaRPr lang="es-ES" sz="1200"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lang="es-EC" sz="1200" dirty="0">
                          <a:solidFill>
                            <a:schemeClr val="bg1"/>
                          </a:solidFill>
                          <a:effectLst/>
                          <a:latin typeface="Times New Roman" panose="02020603050405020304" pitchFamily="18" charset="0"/>
                          <a:cs typeface="Times New Roman" panose="02020603050405020304" pitchFamily="18" charset="0"/>
                        </a:rPr>
                        <a:t>Área tomada (ha)</a:t>
                      </a:r>
                      <a:endParaRPr lang="es-ES" sz="1200" dirty="0">
                        <a:solidFill>
                          <a:schemeClr val="bg1"/>
                        </a:solidFill>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kumimoji="0" lang="es-ES" sz="1200" kern="1200" dirty="0" smtClean="0">
                          <a:solidFill>
                            <a:schemeClr val="bg1"/>
                          </a:solidFill>
                          <a:effectLst/>
                          <a:latin typeface="Times New Roman" panose="02020603050405020304" pitchFamily="18" charset="0"/>
                          <a:cs typeface="Times New Roman" panose="02020603050405020304" pitchFamily="18" charset="0"/>
                        </a:rPr>
                        <a:t>Tiempo</a:t>
                      </a:r>
                      <a:endParaRPr kumimoji="0" lang="es-ES" sz="1200" b="1" kern="1200" dirty="0">
                        <a:solidFill>
                          <a:schemeClr val="bg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180340" algn="ctr">
                        <a:lnSpc>
                          <a:spcPct val="100000"/>
                        </a:lnSpc>
                        <a:spcAft>
                          <a:spcPts val="0"/>
                        </a:spcAft>
                      </a:pPr>
                      <a:r>
                        <a:rPr kumimoji="0" lang="es-ES" sz="1200" b="1" kern="1200" dirty="0" smtClean="0">
                          <a:solidFill>
                            <a:schemeClr val="bg1"/>
                          </a:solidFill>
                          <a:effectLst/>
                          <a:latin typeface="Times New Roman" panose="02020603050405020304" pitchFamily="18" charset="0"/>
                          <a:ea typeface="+mn-ea"/>
                          <a:cs typeface="Times New Roman" panose="02020603050405020304" pitchFamily="18" charset="0"/>
                        </a:rPr>
                        <a:t>Número de misiones</a:t>
                      </a:r>
                      <a:endParaRPr kumimoji="0" lang="es-ES" sz="1200" b="1" kern="1200" dirty="0">
                        <a:solidFill>
                          <a:schemeClr val="bg1"/>
                        </a:solidFill>
                        <a:effectLst/>
                        <a:latin typeface="Times New Roman" panose="02020603050405020304" pitchFamily="18" charset="0"/>
                        <a:ea typeface="+mn-ea"/>
                        <a:cs typeface="Times New Roman" panose="02020603050405020304" pitchFamily="18" charset="0"/>
                      </a:endParaRPr>
                    </a:p>
                  </a:txBody>
                  <a:tcPr marL="68580" marR="68580" marT="0" marB="0" anchor="ctr"/>
                </a:tc>
              </a:tr>
              <a:tr h="0">
                <a:tc>
                  <a:txBody>
                    <a:bodyPr/>
                    <a:lstStyle/>
                    <a:p>
                      <a:pPr indent="180340"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60% - 60%</a:t>
                      </a:r>
                      <a:endParaRPr lang="es-ES"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137</a:t>
                      </a:r>
                      <a:endParaRPr lang="es-ES"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26,28</a:t>
                      </a:r>
                      <a:endParaRPr lang="es-ES"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kumimoji="0" lang="es-ES" sz="1200" kern="1200" dirty="0" smtClean="0">
                          <a:effectLst/>
                          <a:latin typeface="Times New Roman" panose="02020603050405020304" pitchFamily="18" charset="0"/>
                          <a:cs typeface="Times New Roman" panose="02020603050405020304" pitchFamily="18" charset="0"/>
                        </a:rPr>
                        <a:t>16 min</a:t>
                      </a:r>
                      <a:endParaRPr kumimoji="0" lang="es-ES"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kumimoji="0" lang="es-ES" sz="1200" b="0" kern="1200" dirty="0" smtClean="0">
                          <a:solidFill>
                            <a:schemeClr val="bg1"/>
                          </a:solidFill>
                          <a:effectLst/>
                          <a:latin typeface="Times New Roman" panose="02020603050405020304" pitchFamily="18" charset="0"/>
                          <a:ea typeface="+mn-ea"/>
                          <a:cs typeface="Times New Roman" panose="02020603050405020304" pitchFamily="18" charset="0"/>
                        </a:rPr>
                        <a:t>1</a:t>
                      </a:r>
                      <a:endParaRPr kumimoji="0" lang="es-ES" sz="1200" b="0" kern="1200" dirty="0">
                        <a:solidFill>
                          <a:schemeClr val="bg1"/>
                        </a:solidFill>
                        <a:effectLst/>
                        <a:latin typeface="Times New Roman" panose="02020603050405020304" pitchFamily="18" charset="0"/>
                        <a:ea typeface="+mn-ea"/>
                        <a:cs typeface="Times New Roman" panose="02020603050405020304" pitchFamily="18" charset="0"/>
                      </a:endParaRPr>
                    </a:p>
                  </a:txBody>
                  <a:tcPr marL="68580" marR="68580" marT="0" marB="0" anchor="ctr"/>
                </a:tc>
              </a:tr>
              <a:tr h="0">
                <a:tc>
                  <a:txBody>
                    <a:bodyPr/>
                    <a:lstStyle/>
                    <a:p>
                      <a:pPr indent="180340"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70% - 70%</a:t>
                      </a:r>
                      <a:endParaRPr lang="es-ES"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110</a:t>
                      </a:r>
                      <a:endParaRPr lang="es-ES"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26,28</a:t>
                      </a:r>
                      <a:endParaRPr lang="es-ES"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kumimoji="0" lang="es-ES" sz="1200" kern="1200" dirty="0" smtClean="0">
                          <a:effectLst/>
                          <a:latin typeface="Times New Roman" panose="02020603050405020304" pitchFamily="18" charset="0"/>
                          <a:cs typeface="Times New Roman" panose="02020603050405020304" pitchFamily="18" charset="0"/>
                        </a:rPr>
                        <a:t>12</a:t>
                      </a:r>
                      <a:r>
                        <a:rPr kumimoji="0" lang="es-ES" sz="1200" kern="1200" baseline="0" dirty="0" smtClean="0">
                          <a:effectLst/>
                          <a:latin typeface="Times New Roman" panose="02020603050405020304" pitchFamily="18" charset="0"/>
                          <a:cs typeface="Times New Roman" panose="02020603050405020304" pitchFamily="18" charset="0"/>
                        </a:rPr>
                        <a:t> min</a:t>
                      </a:r>
                      <a:endParaRPr kumimoji="0" lang="es-ES"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kumimoji="0" lang="es-ES" sz="1200" b="0" kern="1200" dirty="0" smtClean="0">
                          <a:solidFill>
                            <a:schemeClr val="bg1"/>
                          </a:solidFill>
                          <a:effectLst/>
                          <a:latin typeface="Times New Roman" panose="02020603050405020304" pitchFamily="18" charset="0"/>
                          <a:ea typeface="+mn-ea"/>
                          <a:cs typeface="Times New Roman" panose="02020603050405020304" pitchFamily="18" charset="0"/>
                        </a:rPr>
                        <a:t>1</a:t>
                      </a:r>
                      <a:endParaRPr kumimoji="0" lang="es-ES" sz="1200" b="0" kern="1200" dirty="0">
                        <a:solidFill>
                          <a:schemeClr val="bg1"/>
                        </a:solidFill>
                        <a:effectLst/>
                        <a:latin typeface="Times New Roman" panose="02020603050405020304" pitchFamily="18" charset="0"/>
                        <a:ea typeface="+mn-ea"/>
                        <a:cs typeface="Times New Roman" panose="02020603050405020304" pitchFamily="18" charset="0"/>
                      </a:endParaRPr>
                    </a:p>
                  </a:txBody>
                  <a:tcPr marL="68580" marR="68580" marT="0" marB="0" anchor="ctr"/>
                </a:tc>
              </a:tr>
              <a:tr h="0">
                <a:tc>
                  <a:txBody>
                    <a:bodyPr/>
                    <a:lstStyle/>
                    <a:p>
                      <a:pPr indent="180340" algn="ctr">
                        <a:lnSpc>
                          <a:spcPct val="150000"/>
                        </a:lnSpc>
                        <a:spcAft>
                          <a:spcPts val="0"/>
                        </a:spcAft>
                      </a:pPr>
                      <a:r>
                        <a:rPr lang="es-EC" sz="1200">
                          <a:effectLst/>
                          <a:latin typeface="Times New Roman" panose="02020603050405020304" pitchFamily="18" charset="0"/>
                          <a:cs typeface="Times New Roman" panose="02020603050405020304" pitchFamily="18" charset="0"/>
                        </a:rPr>
                        <a:t>80% - 80%</a:t>
                      </a:r>
                      <a:endParaRPr lang="es-ES" sz="120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496</a:t>
                      </a:r>
                      <a:endParaRPr lang="es-ES"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lang="es-EC" sz="1200" dirty="0">
                          <a:effectLst/>
                          <a:latin typeface="Times New Roman" panose="02020603050405020304" pitchFamily="18" charset="0"/>
                          <a:cs typeface="Times New Roman" panose="02020603050405020304" pitchFamily="18" charset="0"/>
                        </a:rPr>
                        <a:t>26,28</a:t>
                      </a:r>
                      <a:endParaRPr lang="es-ES" sz="1200" dirty="0">
                        <a:effectLst/>
                        <a:latin typeface="Times New Roman" panose="02020603050405020304" pitchFamily="18" charset="0"/>
                        <a:ea typeface="Calibri"/>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kumimoji="0" lang="es-ES" sz="1200" kern="1200" dirty="0" smtClean="0">
                          <a:effectLst/>
                          <a:latin typeface="Times New Roman" panose="02020603050405020304" pitchFamily="18" charset="0"/>
                          <a:cs typeface="Times New Roman" panose="02020603050405020304" pitchFamily="18" charset="0"/>
                        </a:rPr>
                        <a:t>21 min</a:t>
                      </a:r>
                      <a:endParaRPr kumimoji="0" lang="es-ES" sz="1200" b="0" kern="1200" dirty="0">
                        <a:solidFill>
                          <a:schemeClr val="tx1"/>
                        </a:solidFill>
                        <a:effectLst/>
                        <a:latin typeface="Times New Roman" panose="02020603050405020304" pitchFamily="18" charset="0"/>
                        <a:ea typeface="+mn-ea"/>
                        <a:cs typeface="Times New Roman" panose="02020603050405020304" pitchFamily="18" charset="0"/>
                      </a:endParaRPr>
                    </a:p>
                  </a:txBody>
                  <a:tcPr marL="68580" marR="68580" marT="0" marB="0" anchor="ctr"/>
                </a:tc>
                <a:tc>
                  <a:txBody>
                    <a:bodyPr/>
                    <a:lstStyle/>
                    <a:p>
                      <a:pPr indent="180340" algn="ctr">
                        <a:lnSpc>
                          <a:spcPct val="150000"/>
                        </a:lnSpc>
                        <a:spcAft>
                          <a:spcPts val="0"/>
                        </a:spcAft>
                      </a:pPr>
                      <a:r>
                        <a:rPr kumimoji="0" lang="es-ES" sz="1200" b="0" kern="1200" dirty="0" smtClean="0">
                          <a:solidFill>
                            <a:schemeClr val="bg1"/>
                          </a:solidFill>
                          <a:effectLst/>
                          <a:latin typeface="Times New Roman" panose="02020603050405020304" pitchFamily="18" charset="0"/>
                          <a:ea typeface="+mn-ea"/>
                          <a:cs typeface="Times New Roman" panose="02020603050405020304" pitchFamily="18" charset="0"/>
                        </a:rPr>
                        <a:t>2</a:t>
                      </a:r>
                      <a:endParaRPr kumimoji="0" lang="es-ES" sz="1200" b="0" kern="1200" dirty="0">
                        <a:solidFill>
                          <a:schemeClr val="bg1"/>
                        </a:solidFill>
                        <a:effectLst/>
                        <a:latin typeface="Times New Roman" panose="02020603050405020304" pitchFamily="18" charset="0"/>
                        <a:ea typeface="+mn-ea"/>
                        <a:cs typeface="Times New Roman" panose="02020603050405020304" pitchFamily="18" charset="0"/>
                      </a:endParaRPr>
                    </a:p>
                  </a:txBody>
                  <a:tcPr marL="68580" marR="68580" marT="0" marB="0" anchor="ctr"/>
                </a:tc>
              </a:tr>
            </a:tbl>
          </a:graphicData>
        </a:graphic>
      </p:graphicFrame>
      <p:sp>
        <p:nvSpPr>
          <p:cNvPr id="10" name="4 Rectángulo"/>
          <p:cNvSpPr/>
          <p:nvPr/>
        </p:nvSpPr>
        <p:spPr>
          <a:xfrm>
            <a:off x="1187624" y="6151149"/>
            <a:ext cx="5544616" cy="230179"/>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Rectángulo 2"/>
          <p:cNvSpPr/>
          <p:nvPr/>
        </p:nvSpPr>
        <p:spPr>
          <a:xfrm>
            <a:off x="7247351" y="4814892"/>
            <a:ext cx="1717137" cy="646331"/>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Vuelos con </a:t>
            </a:r>
            <a:endParaRPr lang="es-EC" dirty="0" smtClean="0">
              <a:latin typeface="Times New Roman" panose="02020603050405020304" pitchFamily="18" charset="0"/>
              <a:cs typeface="Times New Roman" panose="02020603050405020304" pitchFamily="18" charset="0"/>
            </a:endParaRPr>
          </a:p>
          <a:p>
            <a:r>
              <a:rPr lang="es-EC" dirty="0" smtClean="0">
                <a:latin typeface="Times New Roman" panose="02020603050405020304" pitchFamily="18" charset="0"/>
                <a:cs typeface="Times New Roman" panose="02020603050405020304" pitchFamily="18" charset="0"/>
              </a:rPr>
              <a:t>traslapos </a:t>
            </a:r>
            <a:r>
              <a:rPr lang="es-EC" dirty="0">
                <a:latin typeface="Times New Roman" panose="02020603050405020304" pitchFamily="18" charset="0"/>
                <a:cs typeface="Times New Roman" panose="02020603050405020304" pitchFamily="18" charset="0"/>
              </a:rPr>
              <a:t>iguales</a:t>
            </a:r>
            <a:endParaRPr lang="en-US" dirty="0"/>
          </a:p>
        </p:txBody>
      </p:sp>
    </p:spTree>
    <p:extLst>
      <p:ext uri="{BB962C8B-B14F-4D97-AF65-F5344CB8AC3E}">
        <p14:creationId xmlns:p14="http://schemas.microsoft.com/office/powerpoint/2010/main" val="21824861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71194" y="311820"/>
            <a:ext cx="7467600" cy="1143000"/>
          </a:xfrm>
        </p:spPr>
        <p:txBody>
          <a:bodyPr>
            <a:normAutofit/>
          </a:bodyPr>
          <a:lstStyle/>
          <a:p>
            <a:r>
              <a:rPr lang="es-EC" sz="2500" dirty="0" smtClean="0">
                <a:latin typeface="Times New Roman" panose="02020603050405020304" pitchFamily="18" charset="0"/>
                <a:cs typeface="Times New Roman" panose="02020603050405020304" pitchFamily="18" charset="0"/>
              </a:rPr>
              <a:t>pruebas para restitución</a:t>
            </a:r>
            <a:endParaRPr lang="es-EC" sz="2500" dirty="0">
              <a:latin typeface="Times New Roman" panose="02020603050405020304" pitchFamily="18" charset="0"/>
              <a:cs typeface="Times New Roman" panose="02020603050405020304" pitchFamily="18" charset="0"/>
            </a:endParaRPr>
          </a:p>
        </p:txBody>
      </p:sp>
      <p:pic>
        <p:nvPicPr>
          <p:cNvPr id="3075" name="Picture 3"/>
          <p:cNvPicPr>
            <a:picLocks noGrp="1" noChangeAspect="1" noChangeArrowheads="1"/>
          </p:cNvPicPr>
          <p:nvPr>
            <p:ph idx="1"/>
          </p:nvPr>
        </p:nvPicPr>
        <p:blipFill rotWithShape="1">
          <a:blip r:embed="rId2" cstate="print">
            <a:extLst>
              <a:ext uri="{28A0092B-C50C-407E-A947-70E740481C1C}">
                <a14:useLocalDpi xmlns:a14="http://schemas.microsoft.com/office/drawing/2010/main" val="0"/>
              </a:ext>
            </a:extLst>
          </a:blip>
          <a:srcRect r="46569" b="21743"/>
          <a:stretch/>
        </p:blipFill>
        <p:spPr bwMode="auto">
          <a:xfrm>
            <a:off x="2982633" y="3489389"/>
            <a:ext cx="3331077" cy="289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7 CuadroTexto"/>
          <p:cNvSpPr txBox="1"/>
          <p:nvPr/>
        </p:nvSpPr>
        <p:spPr>
          <a:xfrm>
            <a:off x="7020272" y="6361856"/>
            <a:ext cx="194421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Pre-factibilidad</a:t>
            </a:r>
            <a:endParaRPr lang="es-EC" dirty="0">
              <a:latin typeface="Times New Roman" panose="02020603050405020304" pitchFamily="18" charset="0"/>
              <a:cs typeface="Times New Roman" panose="02020603050405020304" pitchFamily="18" charset="0"/>
            </a:endParaRPr>
          </a:p>
        </p:txBody>
      </p:sp>
      <p:sp>
        <p:nvSpPr>
          <p:cNvPr id="6" name="5 Rectángulo"/>
          <p:cNvSpPr/>
          <p:nvPr/>
        </p:nvSpPr>
        <p:spPr>
          <a:xfrm>
            <a:off x="3430149" y="1232373"/>
            <a:ext cx="2232248" cy="196552"/>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4" name="CuadroTexto 3"/>
          <p:cNvSpPr txBox="1"/>
          <p:nvPr/>
        </p:nvSpPr>
        <p:spPr>
          <a:xfrm>
            <a:off x="416090" y="1099207"/>
            <a:ext cx="2160240" cy="276999"/>
          </a:xfrm>
          <a:prstGeom prst="rect">
            <a:avLst/>
          </a:prstGeom>
          <a:noFill/>
        </p:spPr>
        <p:txBody>
          <a:bodyPr wrap="square" rtlCol="0">
            <a:spAutoFit/>
          </a:bodyPr>
          <a:lstStyle/>
          <a:p>
            <a:r>
              <a:rPr lang="es-EC" sz="1200" b="1" dirty="0" smtClean="0">
                <a:latin typeface="Times New Roman" panose="02020603050405020304" pitchFamily="18" charset="0"/>
                <a:cs typeface="Times New Roman" panose="02020603050405020304" pitchFamily="18" charset="0"/>
              </a:rPr>
              <a:t>Restitución al 60%</a:t>
            </a:r>
            <a:endParaRPr lang="en-US" sz="1200" b="1"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6516216" y="1065759"/>
            <a:ext cx="2160240" cy="276999"/>
          </a:xfrm>
          <a:prstGeom prst="rect">
            <a:avLst/>
          </a:prstGeom>
          <a:noFill/>
        </p:spPr>
        <p:txBody>
          <a:bodyPr wrap="square" rtlCol="0">
            <a:spAutoFit/>
          </a:bodyPr>
          <a:lstStyle/>
          <a:p>
            <a:r>
              <a:rPr lang="es-EC" sz="1200" b="1" dirty="0" smtClean="0">
                <a:latin typeface="Times New Roman" panose="02020603050405020304" pitchFamily="18" charset="0"/>
                <a:cs typeface="Times New Roman" panose="02020603050405020304" pitchFamily="18" charset="0"/>
              </a:rPr>
              <a:t>Restitución al 80% </a:t>
            </a:r>
            <a:endParaRPr lang="en-US" sz="1200" b="1" dirty="0">
              <a:latin typeface="Times New Roman" panose="02020603050405020304" pitchFamily="18" charset="0"/>
              <a:cs typeface="Times New Roman" panose="02020603050405020304" pitchFamily="18" charset="0"/>
            </a:endParaRPr>
          </a:p>
        </p:txBody>
      </p:sp>
      <p:sp>
        <p:nvSpPr>
          <p:cNvPr id="16" name="Estrella de 5 puntas 15">
            <a:hlinkClick r:id="rId3"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7" name="Imagen 6"/>
          <p:cNvPicPr>
            <a:picLocks noChangeAspect="1"/>
          </p:cNvPicPr>
          <p:nvPr/>
        </p:nvPicPr>
        <p:blipFill rotWithShape="1">
          <a:blip r:embed="rId9"/>
          <a:srcRect l="3018" t="5064" r="882" b="5064"/>
          <a:stretch/>
        </p:blipFill>
        <p:spPr>
          <a:xfrm>
            <a:off x="3559174" y="1635237"/>
            <a:ext cx="2020938" cy="1526932"/>
          </a:xfrm>
          <a:prstGeom prst="rect">
            <a:avLst/>
          </a:prstGeom>
        </p:spPr>
      </p:pic>
      <p:pic>
        <p:nvPicPr>
          <p:cNvPr id="11" name="Imagen 10"/>
          <p:cNvPicPr>
            <a:picLocks noChangeAspect="1"/>
          </p:cNvPicPr>
          <p:nvPr/>
        </p:nvPicPr>
        <p:blipFill>
          <a:blip r:embed="rId10"/>
          <a:stretch>
            <a:fillRect/>
          </a:stretch>
        </p:blipFill>
        <p:spPr>
          <a:xfrm>
            <a:off x="359755" y="1566585"/>
            <a:ext cx="2622878" cy="1595584"/>
          </a:xfrm>
          <a:prstGeom prst="rect">
            <a:avLst/>
          </a:prstGeom>
        </p:spPr>
      </p:pic>
      <p:pic>
        <p:nvPicPr>
          <p:cNvPr id="18" name="Imagen 17"/>
          <p:cNvPicPr>
            <a:picLocks noChangeAspect="1"/>
          </p:cNvPicPr>
          <p:nvPr/>
        </p:nvPicPr>
        <p:blipFill>
          <a:blip r:embed="rId11"/>
          <a:stretch>
            <a:fillRect/>
          </a:stretch>
        </p:blipFill>
        <p:spPr>
          <a:xfrm>
            <a:off x="6312193" y="1625701"/>
            <a:ext cx="2280253" cy="1592129"/>
          </a:xfrm>
          <a:prstGeom prst="rect">
            <a:avLst/>
          </a:prstGeom>
        </p:spPr>
      </p:pic>
      <p:sp>
        <p:nvSpPr>
          <p:cNvPr id="20" name="CuadroTexto 19"/>
          <p:cNvSpPr txBox="1"/>
          <p:nvPr/>
        </p:nvSpPr>
        <p:spPr>
          <a:xfrm>
            <a:off x="3831434" y="1161646"/>
            <a:ext cx="2160240" cy="276999"/>
          </a:xfrm>
          <a:prstGeom prst="rect">
            <a:avLst/>
          </a:prstGeom>
          <a:noFill/>
        </p:spPr>
        <p:txBody>
          <a:bodyPr wrap="square" rtlCol="0">
            <a:spAutoFit/>
          </a:bodyPr>
          <a:lstStyle/>
          <a:p>
            <a:r>
              <a:rPr lang="es-EC" sz="1200" b="1" dirty="0" smtClean="0">
                <a:latin typeface="Times New Roman" panose="02020603050405020304" pitchFamily="18" charset="0"/>
                <a:cs typeface="Times New Roman" panose="02020603050405020304" pitchFamily="18" charset="0"/>
              </a:rPr>
              <a:t>Restitución al 70% </a:t>
            </a:r>
            <a:endParaRPr lang="en-US" sz="1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963860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763688" y="404664"/>
            <a:ext cx="7200800" cy="880939"/>
          </a:xfrm>
        </p:spPr>
        <p:txBody>
          <a:bodyPr>
            <a:normAutofit/>
          </a:bodyPr>
          <a:lstStyle/>
          <a:p>
            <a:r>
              <a:rPr lang="es-EC" sz="2000" dirty="0" smtClean="0">
                <a:latin typeface="Times New Roman" panose="02020603050405020304" pitchFamily="18" charset="0"/>
                <a:cs typeface="Times New Roman" panose="02020603050405020304" pitchFamily="18" charset="0"/>
              </a:rPr>
              <a:t>Diagrama de flujo para un vuelo exitoso</a:t>
            </a:r>
            <a:endParaRPr lang="es-EC" sz="2000" dirty="0">
              <a:latin typeface="Times New Roman" panose="02020603050405020304" pitchFamily="18" charset="0"/>
              <a:cs typeface="Times New Roman" panose="02020603050405020304" pitchFamily="18" charset="0"/>
            </a:endParaRPr>
          </a:p>
        </p:txBody>
      </p:sp>
      <p:sp>
        <p:nvSpPr>
          <p:cNvPr id="5" name="4 CuadroTexto"/>
          <p:cNvSpPr txBox="1"/>
          <p:nvPr/>
        </p:nvSpPr>
        <p:spPr>
          <a:xfrm>
            <a:off x="7020272" y="6361856"/>
            <a:ext cx="194421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Pre-factibilidad</a:t>
            </a:r>
            <a:endParaRPr lang="es-EC" dirty="0">
              <a:latin typeface="Times New Roman" panose="02020603050405020304" pitchFamily="18" charset="0"/>
              <a:cs typeface="Times New Roman" panose="02020603050405020304" pitchFamily="18" charset="0"/>
            </a:endParaRPr>
          </a:p>
        </p:txBody>
      </p:sp>
      <p:sp>
        <p:nvSpPr>
          <p:cNvPr id="6" name="Estrella de 5 puntas 5">
            <a:hlinkClick r:id="rId2"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Marcador de contenido 10"/>
          <p:cNvPicPr>
            <a:picLocks noGrp="1" noChangeAspect="1"/>
          </p:cNvPicPr>
          <p:nvPr>
            <p:ph idx="1"/>
          </p:nvPr>
        </p:nvPicPr>
        <p:blipFill>
          <a:blip r:embed="rId8"/>
          <a:stretch>
            <a:fillRect/>
          </a:stretch>
        </p:blipFill>
        <p:spPr>
          <a:xfrm>
            <a:off x="755576" y="1173668"/>
            <a:ext cx="6160595" cy="5038966"/>
          </a:xfrm>
          <a:prstGeom prst="rect">
            <a:avLst/>
          </a:prstGeom>
        </p:spPr>
      </p:pic>
      <p:sp>
        <p:nvSpPr>
          <p:cNvPr id="12" name="CuadroTexto 11"/>
          <p:cNvSpPr txBox="1"/>
          <p:nvPr/>
        </p:nvSpPr>
        <p:spPr>
          <a:xfrm>
            <a:off x="7008886" y="2755697"/>
            <a:ext cx="1862887" cy="923330"/>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Para los modelos: </a:t>
            </a:r>
          </a:p>
          <a:p>
            <a:r>
              <a:rPr lang="es-EC" dirty="0" smtClean="0">
                <a:latin typeface="Times New Roman" panose="02020603050405020304" pitchFamily="18" charset="0"/>
                <a:cs typeface="Times New Roman" panose="02020603050405020304" pitchFamily="18" charset="0"/>
              </a:rPr>
              <a:t>Phantom 4</a:t>
            </a:r>
            <a:r>
              <a:rPr lang="en-US" dirty="0" smtClean="0">
                <a:latin typeface="Times New Roman" panose="02020603050405020304" pitchFamily="18" charset="0"/>
                <a:cs typeface="Times New Roman" panose="02020603050405020304" pitchFamily="18" charset="0"/>
              </a:rPr>
              <a:t> e Inspire 1</a:t>
            </a:r>
            <a:endParaRPr lang="es-EC" dirty="0" smtClean="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49548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53062" y="875091"/>
            <a:ext cx="7955280" cy="936104"/>
          </a:xfrm>
        </p:spPr>
        <p:txBody>
          <a:bodyPr/>
          <a:lstStyle/>
          <a:p>
            <a:r>
              <a:rPr lang="es-EC" sz="1800" dirty="0">
                <a:latin typeface="Times New Roman" panose="02020603050405020304" pitchFamily="18" charset="0"/>
                <a:cs typeface="Times New Roman" panose="02020603050405020304" pitchFamily="18" charset="0"/>
              </a:rPr>
              <a:t>El presente proyecto propone realizar restitución utilizando imágenes capturadas por drone multirrotor en el sector de Alangasí Quito - Ecuador</a:t>
            </a:r>
            <a:endParaRPr lang="en-US" sz="1800" dirty="0">
              <a:latin typeface="Times New Roman" panose="02020603050405020304" pitchFamily="18" charset="0"/>
              <a:cs typeface="Times New Roman" panose="02020603050405020304" pitchFamily="18" charset="0"/>
            </a:endParaRPr>
          </a:p>
          <a:p>
            <a:endParaRPr lang="en-US" dirty="0"/>
          </a:p>
        </p:txBody>
      </p:sp>
      <p:pic>
        <p:nvPicPr>
          <p:cNvPr id="6" name="Imagen 5"/>
          <p:cNvPicPr>
            <a:picLocks noChangeAspect="1"/>
          </p:cNvPicPr>
          <p:nvPr/>
        </p:nvPicPr>
        <p:blipFill rotWithShape="1">
          <a:blip r:embed="rId2"/>
          <a:srcRect l="365" t="-120" r="-1304" b="-3250"/>
          <a:stretch/>
        </p:blipFill>
        <p:spPr>
          <a:xfrm>
            <a:off x="206650" y="1672202"/>
            <a:ext cx="5950231" cy="4608512"/>
          </a:xfrm>
          <a:prstGeom prst="rect">
            <a:avLst/>
          </a:prstGeom>
        </p:spPr>
      </p:pic>
      <p:pic>
        <p:nvPicPr>
          <p:cNvPr id="9" name="Imagen 8"/>
          <p:cNvPicPr>
            <a:picLocks noChangeAspect="1"/>
          </p:cNvPicPr>
          <p:nvPr/>
        </p:nvPicPr>
        <p:blipFill>
          <a:blip r:embed="rId3"/>
          <a:stretch>
            <a:fillRect/>
          </a:stretch>
        </p:blipFill>
        <p:spPr>
          <a:xfrm>
            <a:off x="6378016" y="3208948"/>
            <a:ext cx="2280865" cy="1005064"/>
          </a:xfrm>
          <a:prstGeom prst="rect">
            <a:avLst/>
          </a:prstGeom>
        </p:spPr>
      </p:pic>
      <p:sp>
        <p:nvSpPr>
          <p:cNvPr id="10" name="CuadroTexto 9"/>
          <p:cNvSpPr txBox="1"/>
          <p:nvPr/>
        </p:nvSpPr>
        <p:spPr>
          <a:xfrm>
            <a:off x="6394581" y="2738229"/>
            <a:ext cx="2276305"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Sur – Este de Quito</a:t>
            </a:r>
            <a:endParaRPr lang="en-US" sz="1500"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6227477" y="4509120"/>
            <a:ext cx="2581944" cy="553998"/>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33 parroquias rurales </a:t>
            </a:r>
            <a:r>
              <a:rPr lang="es-EC" sz="1500" dirty="0" smtClean="0">
                <a:latin typeface="Times New Roman" panose="02020603050405020304" pitchFamily="18" charset="0"/>
                <a:cs typeface="Times New Roman" panose="02020603050405020304" pitchFamily="18" charset="0"/>
                <a:sym typeface="Wingdings" panose="05000000000000000000" pitchFamily="2" charset="2"/>
              </a:rPr>
              <a:t>Zona 9 de planificación del DMQ.</a:t>
            </a:r>
            <a:endParaRPr lang="en-US" sz="1500" dirty="0">
              <a:latin typeface="Times New Roman" panose="02020603050405020304" pitchFamily="18" charset="0"/>
              <a:cs typeface="Times New Roman" panose="02020603050405020304" pitchFamily="18" charset="0"/>
            </a:endParaRPr>
          </a:p>
        </p:txBody>
      </p:sp>
      <p:sp>
        <p:nvSpPr>
          <p:cNvPr id="8" name="Estrella de 5 puntas 7">
            <a:hlinkClick r:id="rId4"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5 Diagrama"/>
          <p:cNvGraphicFramePr/>
          <p:nvPr>
            <p:extLst>
              <p:ext uri="{D42A27DB-BD31-4B8C-83A1-F6EECF244321}">
                <p14:modId xmlns:p14="http://schemas.microsoft.com/office/powerpoint/2010/main" val="1725821082"/>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891124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483768" y="246892"/>
            <a:ext cx="6377940" cy="1293028"/>
          </a:xfrm>
        </p:spPr>
        <p:txBody>
          <a:bodyPr>
            <a:normAutofit/>
          </a:bodyPr>
          <a:lstStyle/>
          <a:p>
            <a:r>
              <a:rPr lang="es-EC" sz="2000" dirty="0" smtClean="0">
                <a:latin typeface="Times New Roman" panose="02020603050405020304" pitchFamily="18" charset="0"/>
                <a:cs typeface="Times New Roman" panose="02020603050405020304" pitchFamily="18" charset="0"/>
              </a:rPr>
              <a:t>Diseño plan de vuelo - Alangasí</a:t>
            </a:r>
            <a:endParaRPr lang="es-EC" sz="2000" dirty="0">
              <a:latin typeface="Times New Roman" panose="02020603050405020304" pitchFamily="18" charset="0"/>
              <a:cs typeface="Times New Roman" panose="02020603050405020304" pitchFamily="18" charset="0"/>
            </a:endParaRPr>
          </a:p>
        </p:txBody>
      </p:sp>
      <p:pic>
        <p:nvPicPr>
          <p:cNvPr id="5" name="4 Marcador de contenido"/>
          <p:cNvPicPr>
            <a:picLocks noGrp="1"/>
          </p:cNvPicPr>
          <p:nvPr>
            <p:ph idx="1"/>
          </p:nvPr>
        </p:nvPicPr>
        <p:blipFill>
          <a:blip r:embed="rId2"/>
          <a:stretch>
            <a:fillRect/>
          </a:stretch>
        </p:blipFill>
        <p:spPr>
          <a:xfrm>
            <a:off x="766192" y="1281711"/>
            <a:ext cx="7539608" cy="3456384"/>
          </a:xfrm>
          <a:prstGeom prst="rect">
            <a:avLst/>
          </a:prstGeom>
          <a:ln>
            <a:solidFill>
              <a:schemeClr val="tx1"/>
            </a:solidFill>
          </a:ln>
        </p:spPr>
      </p:pic>
      <p:graphicFrame>
        <p:nvGraphicFramePr>
          <p:cNvPr id="7" name="6 Diagrama"/>
          <p:cNvGraphicFramePr/>
          <p:nvPr>
            <p:extLst>
              <p:ext uri="{D42A27DB-BD31-4B8C-83A1-F6EECF244321}">
                <p14:modId xmlns:p14="http://schemas.microsoft.com/office/powerpoint/2010/main" val="995071290"/>
              </p:ext>
            </p:extLst>
          </p:nvPr>
        </p:nvGraphicFramePr>
        <p:xfrm>
          <a:off x="1177008" y="5229200"/>
          <a:ext cx="7128792" cy="7358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Estrella de 5 puntas 5">
            <a:hlinkClick r:id="rId8"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384462038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99792" y="277007"/>
            <a:ext cx="6377940" cy="1293028"/>
          </a:xfrm>
        </p:spPr>
        <p:txBody>
          <a:bodyPr>
            <a:normAutofit/>
          </a:bodyPr>
          <a:lstStyle/>
          <a:p>
            <a:r>
              <a:rPr lang="es-EC" sz="2000" dirty="0" smtClean="0">
                <a:latin typeface="Times New Roman" panose="02020603050405020304" pitchFamily="18" charset="0"/>
                <a:cs typeface="Times New Roman" panose="02020603050405020304" pitchFamily="18" charset="0"/>
              </a:rPr>
              <a:t>Zonas de despegue</a:t>
            </a:r>
            <a:endParaRPr lang="es-EC" sz="2000" dirty="0">
              <a:latin typeface="Times New Roman" panose="02020603050405020304" pitchFamily="18" charset="0"/>
              <a:cs typeface="Times New Roman" panose="02020603050405020304" pitchFamily="18" charset="0"/>
            </a:endParaRPr>
          </a:p>
        </p:txBody>
      </p:sp>
      <p:pic>
        <p:nvPicPr>
          <p:cNvPr id="6" name="5 Marcador de contenido"/>
          <p:cNvPicPr>
            <a:picLocks noGrp="1"/>
          </p:cNvPicPr>
          <p:nvPr>
            <p:ph idx="1"/>
          </p:nvPr>
        </p:nvPicPr>
        <p:blipFill>
          <a:blip r:embed="rId2"/>
          <a:stretch>
            <a:fillRect/>
          </a:stretch>
        </p:blipFill>
        <p:spPr>
          <a:xfrm>
            <a:off x="251520" y="1412776"/>
            <a:ext cx="6800850" cy="3981450"/>
          </a:xfrm>
          <a:prstGeom prst="rect">
            <a:avLst/>
          </a:prstGeom>
          <a:ln>
            <a:solidFill>
              <a:schemeClr val="tx1"/>
            </a:solidFill>
          </a:ln>
        </p:spPr>
      </p:pic>
      <p:graphicFrame>
        <p:nvGraphicFramePr>
          <p:cNvPr id="7" name="6 Diagrama"/>
          <p:cNvGraphicFramePr/>
          <p:nvPr>
            <p:extLst>
              <p:ext uri="{D42A27DB-BD31-4B8C-83A1-F6EECF244321}">
                <p14:modId xmlns:p14="http://schemas.microsoft.com/office/powerpoint/2010/main" val="737824031"/>
              </p:ext>
            </p:extLst>
          </p:nvPr>
        </p:nvGraphicFramePr>
        <p:xfrm>
          <a:off x="5436096" y="3933056"/>
          <a:ext cx="3408040" cy="18159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Estrella de 5 puntas 8">
            <a:hlinkClick r:id="rId8"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0264441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148064" y="688531"/>
            <a:ext cx="3826768" cy="364902"/>
          </a:xfrm>
        </p:spPr>
        <p:txBody>
          <a:bodyPr>
            <a:noAutofit/>
          </a:bodyPr>
          <a:lstStyle/>
          <a:p>
            <a:r>
              <a:rPr lang="es-EC" sz="2000" dirty="0" smtClean="0">
                <a:latin typeface="Times New Roman" panose="02020603050405020304" pitchFamily="18" charset="0"/>
                <a:cs typeface="Times New Roman" panose="02020603050405020304" pitchFamily="18" charset="0"/>
              </a:rPr>
              <a:t>Zonas de despegue</a:t>
            </a:r>
            <a:endParaRPr lang="es-EC" sz="2000" dirty="0">
              <a:latin typeface="Times New Roman" panose="02020603050405020304" pitchFamily="18" charset="0"/>
              <a:cs typeface="Times New Roman" panose="02020603050405020304" pitchFamily="18" charset="0"/>
            </a:endParaRPr>
          </a:p>
        </p:txBody>
      </p:sp>
      <p:pic>
        <p:nvPicPr>
          <p:cNvPr id="6" name="5 Marcador de contenido"/>
          <p:cNvPicPr>
            <a:picLocks noGrp="1"/>
          </p:cNvPicPr>
          <p:nvPr>
            <p:ph idx="1"/>
          </p:nvPr>
        </p:nvPicPr>
        <p:blipFill>
          <a:blip r:embed="rId2"/>
          <a:stretch>
            <a:fillRect/>
          </a:stretch>
        </p:blipFill>
        <p:spPr>
          <a:xfrm>
            <a:off x="755576" y="1080568"/>
            <a:ext cx="4561508" cy="3545433"/>
          </a:xfrm>
          <a:prstGeom prst="rect">
            <a:avLst/>
          </a:prstGeom>
          <a:ln>
            <a:solidFill>
              <a:schemeClr val="tx1"/>
            </a:solidFill>
          </a:ln>
        </p:spPr>
      </p:pic>
      <p:sp>
        <p:nvSpPr>
          <p:cNvPr id="7" name="6 Rectángulo"/>
          <p:cNvSpPr/>
          <p:nvPr/>
        </p:nvSpPr>
        <p:spPr>
          <a:xfrm>
            <a:off x="2411760" y="4149080"/>
            <a:ext cx="720080" cy="50405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ln>
                <a:solidFill>
                  <a:srgbClr val="FF0000"/>
                </a:solidFill>
              </a:ln>
            </a:endParaRPr>
          </a:p>
        </p:txBody>
      </p:sp>
      <p:sp>
        <p:nvSpPr>
          <p:cNvPr id="8" name="7 CuadroTexto"/>
          <p:cNvSpPr txBox="1"/>
          <p:nvPr/>
        </p:nvSpPr>
        <p:spPr>
          <a:xfrm>
            <a:off x="3275856" y="4942909"/>
            <a:ext cx="2304256" cy="646331"/>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Despegue fuera del polígono</a:t>
            </a:r>
            <a:endParaRPr lang="es-EC" dirty="0">
              <a:latin typeface="Times New Roman" panose="02020603050405020304" pitchFamily="18" charset="0"/>
              <a:cs typeface="Times New Roman" panose="02020603050405020304" pitchFamily="18" charset="0"/>
            </a:endParaRPr>
          </a:p>
        </p:txBody>
      </p:sp>
      <p:sp>
        <p:nvSpPr>
          <p:cNvPr id="9" name="8 Rectángulo"/>
          <p:cNvSpPr/>
          <p:nvPr/>
        </p:nvSpPr>
        <p:spPr>
          <a:xfrm>
            <a:off x="827584" y="3879050"/>
            <a:ext cx="576064" cy="5400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9 CuadroTexto"/>
          <p:cNvSpPr txBox="1"/>
          <p:nvPr/>
        </p:nvSpPr>
        <p:spPr>
          <a:xfrm>
            <a:off x="755576" y="5157192"/>
            <a:ext cx="1224136" cy="646331"/>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Fin de la misión</a:t>
            </a:r>
            <a:endParaRPr lang="es-EC" dirty="0">
              <a:latin typeface="Times New Roman" panose="02020603050405020304" pitchFamily="18" charset="0"/>
              <a:cs typeface="Times New Roman" panose="02020603050405020304" pitchFamily="18" charset="0"/>
            </a:endParaRPr>
          </a:p>
        </p:txBody>
      </p:sp>
      <p:cxnSp>
        <p:nvCxnSpPr>
          <p:cNvPr id="12" name="11 Conector recto de flecha"/>
          <p:cNvCxnSpPr/>
          <p:nvPr/>
        </p:nvCxnSpPr>
        <p:spPr>
          <a:xfrm>
            <a:off x="1115616" y="4509120"/>
            <a:ext cx="0" cy="648072"/>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12 Conector recto de flecha"/>
          <p:cNvCxnSpPr/>
          <p:nvPr/>
        </p:nvCxnSpPr>
        <p:spPr>
          <a:xfrm>
            <a:off x="2771800" y="4653136"/>
            <a:ext cx="504056" cy="504056"/>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16" name="15 Imagen"/>
          <p:cNvPicPr/>
          <p:nvPr/>
        </p:nvPicPr>
        <p:blipFill>
          <a:blip r:embed="rId3"/>
          <a:stretch>
            <a:fillRect/>
          </a:stretch>
        </p:blipFill>
        <p:spPr>
          <a:xfrm>
            <a:off x="5617535" y="1184862"/>
            <a:ext cx="2636483" cy="3468274"/>
          </a:xfrm>
          <a:prstGeom prst="rect">
            <a:avLst/>
          </a:prstGeom>
        </p:spPr>
      </p:pic>
      <p:sp>
        <p:nvSpPr>
          <p:cNvPr id="20" name="19 CuadroTexto"/>
          <p:cNvSpPr txBox="1"/>
          <p:nvPr/>
        </p:nvSpPr>
        <p:spPr>
          <a:xfrm>
            <a:off x="821864" y="5935765"/>
            <a:ext cx="5568132"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Estar cerca del fin de la misión </a:t>
            </a:r>
            <a:r>
              <a:rPr lang="es-EC" dirty="0" smtClean="0">
                <a:latin typeface="Times New Roman" panose="02020603050405020304" pitchFamily="18" charset="0"/>
                <a:cs typeface="Times New Roman" panose="02020603050405020304" pitchFamily="18" charset="0"/>
                <a:sym typeface="Wingdings" pitchFamily="2" charset="2"/>
              </a:rPr>
              <a:t> terminar misión</a:t>
            </a:r>
            <a:endParaRPr lang="es-EC" dirty="0">
              <a:latin typeface="Times New Roman" panose="02020603050405020304" pitchFamily="18" charset="0"/>
              <a:cs typeface="Times New Roman" panose="02020603050405020304" pitchFamily="18" charset="0"/>
            </a:endParaRPr>
          </a:p>
        </p:txBody>
      </p:sp>
      <p:sp>
        <p:nvSpPr>
          <p:cNvPr id="15" name="Estrella de 5 puntas 14">
            <a:hlinkClick r:id="rId4"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99196258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smtClean="0">
                <a:latin typeface="Times New Roman" panose="02020603050405020304" pitchFamily="18" charset="0"/>
                <a:cs typeface="Times New Roman" panose="02020603050405020304" pitchFamily="18" charset="0"/>
              </a:rPr>
              <a:t>Contenido de la presentación</a:t>
            </a:r>
            <a:endParaRPr lang="en-US"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p:txBody>
          <a:bodyPr/>
          <a:lstStyle/>
          <a:p>
            <a:pPr marL="494100" indent="-457200">
              <a:buFont typeface="+mj-lt"/>
              <a:buAutoNum type="arabicPeriod"/>
            </a:pPr>
            <a:r>
              <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hlinkClick r:id="rId2" action="ppaction://hlinksldjump"/>
              </a:rPr>
              <a:t>Introducción</a:t>
            </a:r>
            <a:endPar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494100" indent="-457200">
              <a:buFont typeface="+mj-lt"/>
              <a:buAutoNum type="arabicPeriod"/>
            </a:pPr>
            <a:r>
              <a:rPr lang="es-EC" u="sng" dirty="0" smtClean="0">
                <a:latin typeface="Times New Roman" panose="02020603050405020304" pitchFamily="18" charset="0"/>
                <a:ea typeface="Tahoma" panose="020B0604030504040204" pitchFamily="34" charset="0"/>
                <a:cs typeface="Times New Roman" panose="02020603050405020304" pitchFamily="18" charset="0"/>
                <a:hlinkClick r:id="rId3" action="ppaction://hlinksldjump"/>
              </a:rPr>
              <a:t>Objetivos</a:t>
            </a:r>
            <a:endPar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494100" indent="-457200">
              <a:buFont typeface="+mj-lt"/>
              <a:buAutoNum type="arabicPeriod"/>
            </a:pPr>
            <a:r>
              <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hlinkClick r:id="rId4" action="ppaction://hlinksldjump"/>
              </a:rPr>
              <a:t>Marco Teórico</a:t>
            </a:r>
            <a:endPar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494100" indent="-457200">
              <a:buFont typeface="+mj-lt"/>
              <a:buAutoNum type="arabicPeriod"/>
            </a:pPr>
            <a:r>
              <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hlinkClick r:id="rId5" action="ppaction://hlinksldjump"/>
              </a:rPr>
              <a:t>Metodología y Resultados</a:t>
            </a:r>
            <a:endPar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494100" indent="-457200">
              <a:buFont typeface="+mj-lt"/>
              <a:buAutoNum type="arabicPeriod"/>
            </a:pPr>
            <a:r>
              <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hlinkClick r:id="rId6" action="ppaction://hlinksldjump"/>
              </a:rPr>
              <a:t>Conclusiones </a:t>
            </a:r>
            <a:endPar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a:p>
            <a:pPr marL="494100" indent="-457200">
              <a:buFont typeface="+mj-lt"/>
              <a:buAutoNum type="arabicPeriod"/>
            </a:pPr>
            <a:r>
              <a:rPr lang="es-EC" u="sng" dirty="0" smtClean="0">
                <a:solidFill>
                  <a:schemeClr val="tx1"/>
                </a:solidFill>
                <a:latin typeface="Times New Roman" panose="02020603050405020304" pitchFamily="18" charset="0"/>
                <a:ea typeface="Tahoma" panose="020B0604030504040204" pitchFamily="34" charset="0"/>
                <a:cs typeface="Times New Roman" panose="02020603050405020304" pitchFamily="18" charset="0"/>
                <a:hlinkClick r:id="rId7" action="ppaction://hlinksldjump"/>
              </a:rPr>
              <a:t>Recomendaciones</a:t>
            </a:r>
            <a:endParaRPr lang="en-US" u="sng" dirty="0">
              <a:solidFill>
                <a:schemeClr val="tx1"/>
              </a:solidFill>
              <a:latin typeface="Times New Roman" panose="02020603050405020304" pitchFamily="18" charset="0"/>
              <a:ea typeface="Tahoma" panose="020B0604030504040204" pitchFamily="34" charset="0"/>
              <a:cs typeface="Times New Roman" panose="02020603050405020304" pitchFamily="18" charset="0"/>
            </a:endParaRPr>
          </a:p>
        </p:txBody>
      </p:sp>
    </p:spTree>
    <p:extLst>
      <p:ext uri="{BB962C8B-B14F-4D97-AF65-F5344CB8AC3E}">
        <p14:creationId xmlns:p14="http://schemas.microsoft.com/office/powerpoint/2010/main" val="21125098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522275" y="119173"/>
            <a:ext cx="7467600" cy="1143000"/>
          </a:xfrm>
        </p:spPr>
        <p:txBody>
          <a:bodyPr>
            <a:normAutofit/>
          </a:bodyPr>
          <a:lstStyle/>
          <a:p>
            <a:r>
              <a:rPr lang="es-EC" sz="2000" dirty="0" smtClean="0">
                <a:latin typeface="Times New Roman" panose="02020603050405020304" pitchFamily="18" charset="0"/>
                <a:cs typeface="Times New Roman" panose="02020603050405020304" pitchFamily="18" charset="0"/>
              </a:rPr>
              <a:t>Vuelos alangas</a:t>
            </a:r>
            <a:r>
              <a:rPr lang="es-EC" sz="2000" dirty="0">
                <a:latin typeface="Times New Roman" panose="02020603050405020304" pitchFamily="18" charset="0"/>
                <a:cs typeface="Times New Roman" panose="02020603050405020304" pitchFamily="18" charset="0"/>
              </a:rPr>
              <a:t>í</a:t>
            </a:r>
          </a:p>
        </p:txBody>
      </p:sp>
      <p:pic>
        <p:nvPicPr>
          <p:cNvPr id="5" name="4 Imagen"/>
          <p:cNvPicPr/>
          <p:nvPr/>
        </p:nvPicPr>
        <p:blipFill>
          <a:blip r:embed="rId2"/>
          <a:stretch>
            <a:fillRect/>
          </a:stretch>
        </p:blipFill>
        <p:spPr>
          <a:xfrm>
            <a:off x="558317" y="2564904"/>
            <a:ext cx="4140200" cy="4055745"/>
          </a:xfrm>
          <a:prstGeom prst="rect">
            <a:avLst/>
          </a:prstGeom>
          <a:ln w="3175">
            <a:solidFill>
              <a:schemeClr val="tx1"/>
            </a:solidFill>
          </a:ln>
        </p:spPr>
      </p:pic>
      <p:sp>
        <p:nvSpPr>
          <p:cNvPr id="6" name="5 CuadroTexto"/>
          <p:cNvSpPr txBox="1"/>
          <p:nvPr/>
        </p:nvSpPr>
        <p:spPr>
          <a:xfrm rot="16200000">
            <a:off x="-504914" y="3445184"/>
            <a:ext cx="2088232"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Vuelos Inspire</a:t>
            </a:r>
            <a:endParaRPr lang="es-EC" dirty="0">
              <a:latin typeface="Times New Roman" panose="02020603050405020304" pitchFamily="18" charset="0"/>
              <a:cs typeface="Times New Roman" panose="02020603050405020304" pitchFamily="18" charset="0"/>
            </a:endParaRPr>
          </a:p>
        </p:txBody>
      </p:sp>
      <p:pic>
        <p:nvPicPr>
          <p:cNvPr id="7" name="6 Imagen"/>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Lst>
          </a:blip>
          <a:stretch>
            <a:fillRect/>
          </a:stretch>
        </p:blipFill>
        <p:spPr>
          <a:xfrm>
            <a:off x="5148064" y="2564905"/>
            <a:ext cx="3672408" cy="4055744"/>
          </a:xfrm>
          <a:prstGeom prst="rect">
            <a:avLst/>
          </a:prstGeom>
        </p:spPr>
      </p:pic>
      <p:sp>
        <p:nvSpPr>
          <p:cNvPr id="8" name="7 CuadroTexto"/>
          <p:cNvSpPr txBox="1"/>
          <p:nvPr/>
        </p:nvSpPr>
        <p:spPr>
          <a:xfrm rot="16200000">
            <a:off x="3843083" y="3716578"/>
            <a:ext cx="2240631"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Vuelos </a:t>
            </a:r>
            <a:r>
              <a:rPr lang="es-EC" dirty="0" err="1" smtClean="0">
                <a:latin typeface="Times New Roman" panose="02020603050405020304" pitchFamily="18" charset="0"/>
                <a:cs typeface="Times New Roman" panose="02020603050405020304" pitchFamily="18" charset="0"/>
              </a:rPr>
              <a:t>Phantom</a:t>
            </a:r>
            <a:r>
              <a:rPr lang="es-EC" dirty="0" smtClean="0">
                <a:latin typeface="Times New Roman" panose="02020603050405020304" pitchFamily="18" charset="0"/>
                <a:cs typeface="Times New Roman" panose="02020603050405020304" pitchFamily="18" charset="0"/>
              </a:rPr>
              <a:t> 4</a:t>
            </a:r>
            <a:endParaRPr lang="es-EC"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graphicFrame>
            <p:nvGraphicFramePr>
              <p:cNvPr id="10" name="Tabla 9"/>
              <p:cNvGraphicFramePr>
                <a:graphicFrameLocks noGrp="1"/>
              </p:cNvGraphicFramePr>
              <p:nvPr>
                <p:extLst>
                  <p:ext uri="{D42A27DB-BD31-4B8C-83A1-F6EECF244321}">
                    <p14:modId xmlns:p14="http://schemas.microsoft.com/office/powerpoint/2010/main" val="133513840"/>
                  </p:ext>
                </p:extLst>
              </p:nvPr>
            </p:nvGraphicFramePr>
            <p:xfrm>
              <a:off x="377672" y="836712"/>
              <a:ext cx="7002641" cy="1519039"/>
            </p:xfrm>
            <a:graphic>
              <a:graphicData uri="http://schemas.openxmlformats.org/drawingml/2006/table">
                <a:tbl>
                  <a:tblPr>
                    <a:tableStyleId>{F5AB1C69-6EDB-4FF4-983F-18BD219EF322}</a:tableStyleId>
                  </a:tblPr>
                  <a:tblGrid>
                    <a:gridCol w="849411"/>
                    <a:gridCol w="933308"/>
                    <a:gridCol w="1043457"/>
                    <a:gridCol w="864096"/>
                    <a:gridCol w="576064"/>
                    <a:gridCol w="1080120"/>
                    <a:gridCol w="793096"/>
                    <a:gridCol w="863089"/>
                  </a:tblGrid>
                  <a:tr h="208967">
                    <a:tc gridSpan="8">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Alangasí</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95089">
                    <a:tc>
                      <a:txBody>
                        <a:bodyPr/>
                        <a:lstStyle/>
                        <a:p>
                          <a:pPr algn="ctr" rtl="0" fontAlgn="ctr"/>
                          <a:r>
                            <a:rPr lang="en-US" sz="1500" b="1" u="none" strike="noStrike" dirty="0" smtClean="0">
                              <a:effectLst/>
                              <a:latin typeface="Times New Roman" panose="02020603050405020304" pitchFamily="18" charset="0"/>
                              <a:cs typeface="Times New Roman" panose="02020603050405020304" pitchFamily="18" charset="0"/>
                            </a:rPr>
                            <a:t>Misiones</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Drone</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GSD</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CCD</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Focal</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err="1">
                              <a:effectLst/>
                              <a:latin typeface="Times New Roman" panose="02020603050405020304" pitchFamily="18" charset="0"/>
                              <a:cs typeface="Times New Roman" panose="02020603050405020304" pitchFamily="18" charset="0"/>
                            </a:rPr>
                            <a:t>Tiempo</a:t>
                          </a:r>
                          <a:r>
                            <a:rPr lang="en-US" sz="1500" b="1" u="none" strike="noStrike" dirty="0">
                              <a:effectLst/>
                              <a:latin typeface="Times New Roman" panose="02020603050405020304" pitchFamily="18" charset="0"/>
                              <a:cs typeface="Times New Roman" panose="02020603050405020304" pitchFamily="18" charset="0"/>
                            </a:rPr>
                            <a:t> </a:t>
                          </a:r>
                          <a:r>
                            <a:rPr lang="en-US" sz="1500" b="1" u="none" strike="noStrike" dirty="0" err="1" smtClean="0">
                              <a:effectLst/>
                              <a:latin typeface="Times New Roman" panose="02020603050405020304" pitchFamily="18" charset="0"/>
                              <a:cs typeface="Times New Roman" panose="02020603050405020304" pitchFamily="18" charset="0"/>
                            </a:rPr>
                            <a:t>planficado</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err="1">
                              <a:effectLst/>
                              <a:latin typeface="Times New Roman" panose="02020603050405020304" pitchFamily="18" charset="0"/>
                              <a:cs typeface="Times New Roman" panose="02020603050405020304" pitchFamily="18" charset="0"/>
                            </a:rPr>
                            <a:t>Área</a:t>
                          </a:r>
                          <a:r>
                            <a:rPr lang="en-US" sz="1500" b="1" u="none" strike="noStrike" dirty="0">
                              <a:effectLst/>
                              <a:latin typeface="Times New Roman" panose="02020603050405020304" pitchFamily="18" charset="0"/>
                              <a:cs typeface="Times New Roman" panose="02020603050405020304" pitchFamily="18" charset="0"/>
                            </a:rPr>
                            <a:t> (ha) </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Total </a:t>
                          </a:r>
                          <a:r>
                            <a:rPr lang="en-US" sz="1500" b="1" u="none" strike="noStrike" dirty="0" smtClean="0">
                              <a:effectLst/>
                              <a:latin typeface="Times New Roman" panose="02020603050405020304" pitchFamily="18" charset="0"/>
                              <a:cs typeface="Times New Roman" panose="02020603050405020304" pitchFamily="18" charset="0"/>
                            </a:rPr>
                            <a:t>(ha)</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88032">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6</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Inspire 1</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3 cm/pix</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smtClean="0">
                              <a:effectLst/>
                              <a:latin typeface="Times New Roman" panose="02020603050405020304" pitchFamily="18" charset="0"/>
                              <a:cs typeface="Times New Roman" panose="02020603050405020304" pitchFamily="18" charset="0"/>
                            </a:rPr>
                            <a:t>4</a:t>
                          </a:r>
                          <a:r>
                            <a:rPr lang="en-US" sz="1500" u="none" strike="noStrike" baseline="0" dirty="0" smtClean="0">
                              <a:effectLst/>
                              <a:latin typeface="Times New Roman" panose="02020603050405020304" pitchFamily="18" charset="0"/>
                              <a:cs typeface="Times New Roman" panose="02020603050405020304" pitchFamily="18" charset="0"/>
                            </a:rPr>
                            <a:t> </a:t>
                          </a:r>
                          <a14:m>
                            <m:oMath xmlns:m="http://schemas.openxmlformats.org/officeDocument/2006/math">
                              <m:r>
                                <a:rPr lang="en-US" sz="1500" u="none" strike="noStrike" baseline="0" smtClean="0">
                                  <a:effectLst/>
                                  <a:latin typeface="Cambria Math" panose="02040503050406030204" pitchFamily="18" charset="0"/>
                                </a:rPr>
                                <m:t>𝜇</m:t>
                              </m:r>
                              <m:r>
                                <a:rPr lang="es-EC" sz="1500" u="none" strike="noStrike" baseline="0" smtClean="0">
                                  <a:effectLst/>
                                  <a:latin typeface="Cambria Math" panose="02040503050406030204" pitchFamily="18" charset="0"/>
                                </a:rPr>
                                <m:t>𝑚</m:t>
                              </m:r>
                            </m:oMath>
                          </a14:m>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15 mm</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11 min 30 s</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18</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108</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88032">
                    <a:tc>
                      <a:txBody>
                        <a:bodyPr/>
                        <a:lstStyle/>
                        <a:p>
                          <a:pPr algn="ctr" rtl="0" fontAlgn="ctr"/>
                          <a:r>
                            <a:rPr lang="en-US" sz="1500" u="none" strike="noStrike">
                              <a:effectLst/>
                              <a:latin typeface="Times New Roman" panose="02020603050405020304" pitchFamily="18" charset="0"/>
                              <a:cs typeface="Times New Roman" panose="02020603050405020304" pitchFamily="18" charset="0"/>
                            </a:rPr>
                            <a:t>7</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Phantom 4</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5,25 cm/pix</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smtClean="0">
                              <a:effectLst/>
                              <a:latin typeface="Times New Roman" panose="02020603050405020304" pitchFamily="18" charset="0"/>
                              <a:cs typeface="Times New Roman" panose="02020603050405020304" pitchFamily="18" charset="0"/>
                            </a:rPr>
                            <a:t>1.06 </a:t>
                          </a:r>
                          <a14:m>
                            <m:oMath xmlns:m="http://schemas.openxmlformats.org/officeDocument/2006/math">
                              <m:r>
                                <a:rPr lang="en-US" sz="1500" u="none" strike="noStrike" baseline="0" smtClean="0">
                                  <a:effectLst/>
                                  <a:latin typeface="Cambria Math" panose="02040503050406030204" pitchFamily="18" charset="0"/>
                                </a:rPr>
                                <m:t>𝜇</m:t>
                              </m:r>
                              <m:r>
                                <a:rPr lang="es-EC" sz="1500" u="none" strike="noStrike" baseline="0" smtClean="0">
                                  <a:effectLst/>
                                  <a:latin typeface="Cambria Math" panose="02040503050406030204" pitchFamily="18" charset="0"/>
                                </a:rPr>
                                <m:t>𝑚</m:t>
                              </m:r>
                            </m:oMath>
                          </a14:m>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4 mm</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12 min</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31</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217</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0915">
                    <a:tc gridSpan="7">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Total</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325</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mc:Choice>
        <mc:Fallback xmlns="">
          <p:graphicFrame>
            <p:nvGraphicFramePr>
              <p:cNvPr id="10" name="Tabla 9"/>
              <p:cNvGraphicFramePr>
                <a:graphicFrameLocks noGrp="1"/>
              </p:cNvGraphicFramePr>
              <p:nvPr>
                <p:extLst>
                  <p:ext uri="{D42A27DB-BD31-4B8C-83A1-F6EECF244321}">
                    <p14:modId xmlns:p14="http://schemas.microsoft.com/office/powerpoint/2010/main" val="133513840"/>
                  </p:ext>
                </p:extLst>
              </p:nvPr>
            </p:nvGraphicFramePr>
            <p:xfrm>
              <a:off x="377672" y="836712"/>
              <a:ext cx="7002641" cy="1519039"/>
            </p:xfrm>
            <a:graphic>
              <a:graphicData uri="http://schemas.openxmlformats.org/drawingml/2006/table">
                <a:tbl>
                  <a:tblPr>
                    <a:tableStyleId>{F5AB1C69-6EDB-4FF4-983F-18BD219EF322}</a:tableStyleId>
                  </a:tblPr>
                  <a:tblGrid>
                    <a:gridCol w="849411"/>
                    <a:gridCol w="933308"/>
                    <a:gridCol w="1043457"/>
                    <a:gridCol w="864096"/>
                    <a:gridCol w="576064"/>
                    <a:gridCol w="1080120"/>
                    <a:gridCol w="793096"/>
                    <a:gridCol w="863089"/>
                  </a:tblGrid>
                  <a:tr h="238125">
                    <a:tc gridSpan="8">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Alangasí</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466725">
                    <a:tc>
                      <a:txBody>
                        <a:bodyPr/>
                        <a:lstStyle/>
                        <a:p>
                          <a:pPr algn="ctr" rtl="0" fontAlgn="ctr"/>
                          <a:r>
                            <a:rPr lang="en-US" sz="1500" b="1" u="none" strike="noStrike" dirty="0" smtClean="0">
                              <a:effectLst/>
                              <a:latin typeface="Times New Roman" panose="02020603050405020304" pitchFamily="18" charset="0"/>
                              <a:cs typeface="Times New Roman" panose="02020603050405020304" pitchFamily="18" charset="0"/>
                            </a:rPr>
                            <a:t>Misiones</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Drone</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GSD</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CCD</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Focal</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err="1">
                              <a:effectLst/>
                              <a:latin typeface="Times New Roman" panose="02020603050405020304" pitchFamily="18" charset="0"/>
                              <a:cs typeface="Times New Roman" panose="02020603050405020304" pitchFamily="18" charset="0"/>
                            </a:rPr>
                            <a:t>Tiempo</a:t>
                          </a:r>
                          <a:r>
                            <a:rPr lang="en-US" sz="1500" b="1" u="none" strike="noStrike" dirty="0">
                              <a:effectLst/>
                              <a:latin typeface="Times New Roman" panose="02020603050405020304" pitchFamily="18" charset="0"/>
                              <a:cs typeface="Times New Roman" panose="02020603050405020304" pitchFamily="18" charset="0"/>
                            </a:rPr>
                            <a:t> </a:t>
                          </a:r>
                          <a:r>
                            <a:rPr lang="en-US" sz="1500" b="1" u="none" strike="noStrike" dirty="0" err="1" smtClean="0">
                              <a:effectLst/>
                              <a:latin typeface="Times New Roman" panose="02020603050405020304" pitchFamily="18" charset="0"/>
                              <a:cs typeface="Times New Roman" panose="02020603050405020304" pitchFamily="18" charset="0"/>
                            </a:rPr>
                            <a:t>planficado</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err="1">
                              <a:effectLst/>
                              <a:latin typeface="Times New Roman" panose="02020603050405020304" pitchFamily="18" charset="0"/>
                              <a:cs typeface="Times New Roman" panose="02020603050405020304" pitchFamily="18" charset="0"/>
                            </a:rPr>
                            <a:t>Área</a:t>
                          </a:r>
                          <a:r>
                            <a:rPr lang="en-US" sz="1500" b="1" u="none" strike="noStrike" dirty="0">
                              <a:effectLst/>
                              <a:latin typeface="Times New Roman" panose="02020603050405020304" pitchFamily="18" charset="0"/>
                              <a:cs typeface="Times New Roman" panose="02020603050405020304" pitchFamily="18" charset="0"/>
                            </a:rPr>
                            <a:t> (ha) </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b="1" u="none" strike="noStrike" dirty="0">
                              <a:effectLst/>
                              <a:latin typeface="Times New Roman" panose="02020603050405020304" pitchFamily="18" charset="0"/>
                              <a:cs typeface="Times New Roman" panose="02020603050405020304" pitchFamily="18" charset="0"/>
                            </a:rPr>
                            <a:t>Total </a:t>
                          </a:r>
                          <a:r>
                            <a:rPr lang="en-US" sz="1500" b="1" u="none" strike="noStrike" dirty="0" smtClean="0">
                              <a:effectLst/>
                              <a:latin typeface="Times New Roman" panose="02020603050405020304" pitchFamily="18" charset="0"/>
                              <a:cs typeface="Times New Roman" panose="02020603050405020304" pitchFamily="18" charset="0"/>
                            </a:rPr>
                            <a:t>(ha)</a:t>
                          </a:r>
                          <a:endParaRPr lang="en-US" sz="15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88032">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6</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Inspire 1</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3 cm/pix</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es-ES"/>
                        </a:p>
                      </a:txBody>
                      <a:tcPr marL="9525" marR="9525" marT="9525" marB="0" anchor="ctr">
                        <a:blipFill rotWithShape="1">
                          <a:blip r:embed="rId5"/>
                          <a:stretch>
                            <a:fillRect l="-327465" t="-263830" r="-382394" b="-221277"/>
                          </a:stretch>
                        </a:blipFill>
                      </a:tcP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15 mm</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11 min 30 s</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18</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108</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88032">
                    <a:tc>
                      <a:txBody>
                        <a:bodyPr/>
                        <a:lstStyle/>
                        <a:p>
                          <a:pPr algn="ctr" rtl="0" fontAlgn="ctr"/>
                          <a:r>
                            <a:rPr lang="en-US" sz="1500" u="none" strike="noStrike">
                              <a:effectLst/>
                              <a:latin typeface="Times New Roman" panose="02020603050405020304" pitchFamily="18" charset="0"/>
                              <a:cs typeface="Times New Roman" panose="02020603050405020304" pitchFamily="18" charset="0"/>
                            </a:rPr>
                            <a:t>7</a:t>
                          </a:r>
                          <a:endParaRPr lang="en-US" sz="15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Phantom 4</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5,25 cm/pix</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endParaRPr lang="es-ES"/>
                        </a:p>
                      </a:txBody>
                      <a:tcPr marL="9525" marR="9525" marT="9525" marB="0" anchor="ctr">
                        <a:blipFill rotWithShape="1">
                          <a:blip r:embed="rId5"/>
                          <a:stretch>
                            <a:fillRect l="-327465" t="-363830" r="-382394" b="-121277"/>
                          </a:stretch>
                        </a:blipFill>
                      </a:tcP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4 mm</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12 min</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31</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217</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238125">
                    <a:tc gridSpan="7">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Total</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rtl="0" fontAlgn="ctr"/>
                          <a:r>
                            <a:rPr lang="en-US" sz="1500" u="none" strike="noStrike" dirty="0">
                              <a:effectLst/>
                              <a:latin typeface="Times New Roman" panose="02020603050405020304" pitchFamily="18" charset="0"/>
                              <a:cs typeface="Times New Roman" panose="02020603050405020304" pitchFamily="18" charset="0"/>
                            </a:rPr>
                            <a:t>325</a:t>
                          </a:r>
                          <a:endParaRPr lang="en-US" sz="15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mc:Fallback>
      </mc:AlternateContent>
      <p:sp>
        <p:nvSpPr>
          <p:cNvPr id="11" name="Estrella de 5 puntas 10">
            <a:hlinkClick r:id="rId6"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7536316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28734" y="299260"/>
            <a:ext cx="7467600" cy="1143000"/>
          </a:xfrm>
        </p:spPr>
        <p:txBody>
          <a:bodyPr>
            <a:normAutofit/>
          </a:bodyPr>
          <a:lstStyle/>
          <a:p>
            <a:r>
              <a:rPr lang="es-EC" sz="2000" dirty="0" smtClean="0">
                <a:latin typeface="Times New Roman" panose="02020603050405020304" pitchFamily="18" charset="0"/>
                <a:cs typeface="Times New Roman" panose="02020603050405020304" pitchFamily="18" charset="0"/>
              </a:rPr>
              <a:t>Puntos de control</a:t>
            </a:r>
            <a:endParaRPr lang="es-EC" sz="2000" dirty="0">
              <a:latin typeface="Times New Roman" panose="02020603050405020304" pitchFamily="18" charset="0"/>
              <a:cs typeface="Times New Roman" panose="02020603050405020304" pitchFamily="18" charset="0"/>
            </a:endParaRPr>
          </a:p>
        </p:txBody>
      </p:sp>
      <p:pic>
        <p:nvPicPr>
          <p:cNvPr id="4" name="3 Marcador de contenido"/>
          <p:cNvPicPr>
            <a:picLocks noGrp="1"/>
          </p:cNvPicPr>
          <p:nvPr>
            <p:ph idx="1"/>
          </p:nvPr>
        </p:nvPicPr>
        <p:blipFill>
          <a:blip r:embed="rId2"/>
          <a:stretch>
            <a:fillRect/>
          </a:stretch>
        </p:blipFill>
        <p:spPr>
          <a:xfrm>
            <a:off x="179512" y="1547323"/>
            <a:ext cx="5280854" cy="4873625"/>
          </a:xfrm>
          <a:prstGeom prst="rect">
            <a:avLst/>
          </a:prstGeom>
          <a:ln>
            <a:solidFill>
              <a:schemeClr val="tx1"/>
            </a:solidFill>
          </a:ln>
        </p:spPr>
      </p:pic>
      <p:graphicFrame>
        <p:nvGraphicFramePr>
          <p:cNvPr id="5" name="4 Diagrama"/>
          <p:cNvGraphicFramePr/>
          <p:nvPr>
            <p:extLst>
              <p:ext uri="{D42A27DB-BD31-4B8C-83A1-F6EECF244321}">
                <p14:modId xmlns:p14="http://schemas.microsoft.com/office/powerpoint/2010/main" val="3584420105"/>
              </p:ext>
            </p:extLst>
          </p:nvPr>
        </p:nvGraphicFramePr>
        <p:xfrm>
          <a:off x="5362534" y="1124744"/>
          <a:ext cx="3781466" cy="28240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5 Imagen"/>
          <p:cNvPicPr/>
          <p:nvPr/>
        </p:nvPicPr>
        <p:blipFill rotWithShape="1">
          <a:blip r:embed="rId8"/>
          <a:srcRect t="29796"/>
          <a:stretch/>
        </p:blipFill>
        <p:spPr bwMode="auto">
          <a:xfrm>
            <a:off x="5701030" y="4004779"/>
            <a:ext cx="3202305" cy="1198880"/>
          </a:xfrm>
          <a:prstGeom prst="rect">
            <a:avLst/>
          </a:prstGeom>
          <a:ln>
            <a:noFill/>
          </a:ln>
          <a:effectLst>
            <a:softEdge rad="112500"/>
          </a:effectLst>
          <a:extLst>
            <a:ext uri="{53640926-AAD7-44D8-BBD7-CCE9431645EC}">
              <a14:shadowObscured xmlns:a14="http://schemas.microsoft.com/office/drawing/2010/main"/>
            </a:ext>
          </a:extLst>
        </p:spPr>
      </p:pic>
      <p:pic>
        <p:nvPicPr>
          <p:cNvPr id="7" name="6 Imagen"/>
          <p:cNvPicPr/>
          <p:nvPr/>
        </p:nvPicPr>
        <p:blipFill rotWithShape="1">
          <a:blip r:embed="rId9">
            <a:extLst>
              <a:ext uri="{BEBA8EAE-BF5A-486C-A8C5-ECC9F3942E4B}">
                <a14:imgProps xmlns:a14="http://schemas.microsoft.com/office/drawing/2010/main">
                  <a14:imgLayer r:embed="rId10">
                    <a14:imgEffect>
                      <a14:brightnessContrast bright="20000" contrast="20000"/>
                    </a14:imgEffect>
                  </a14:imgLayer>
                </a14:imgProps>
              </a:ext>
            </a:extLst>
          </a:blip>
          <a:srcRect t="49383"/>
          <a:stretch/>
        </p:blipFill>
        <p:spPr bwMode="auto">
          <a:xfrm>
            <a:off x="5801717" y="5302918"/>
            <a:ext cx="3209925" cy="1351280"/>
          </a:xfrm>
          <a:prstGeom prst="rect">
            <a:avLst/>
          </a:prstGeom>
          <a:ln>
            <a:noFill/>
          </a:ln>
          <a:effectLst>
            <a:softEdge rad="112500"/>
          </a:effectLst>
          <a:extLst>
            <a:ext uri="{53640926-AAD7-44D8-BBD7-CCE9431645EC}">
              <a14:shadowObscured xmlns:a14="http://schemas.microsoft.com/office/drawing/2010/main"/>
            </a:ext>
          </a:extLst>
        </p:spPr>
      </p:pic>
      <p:sp>
        <p:nvSpPr>
          <p:cNvPr id="3" name="CuadroTexto 2"/>
          <p:cNvSpPr txBox="1"/>
          <p:nvPr/>
        </p:nvSpPr>
        <p:spPr>
          <a:xfrm>
            <a:off x="395536" y="1124744"/>
            <a:ext cx="1800200"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23 GCP</a:t>
            </a:r>
            <a:endParaRPr lang="en-US" dirty="0">
              <a:latin typeface="Times New Roman" panose="02020603050405020304" pitchFamily="18" charset="0"/>
              <a:cs typeface="Times New Roman" panose="02020603050405020304" pitchFamily="18" charset="0"/>
            </a:endParaRPr>
          </a:p>
        </p:txBody>
      </p:sp>
      <p:pic>
        <p:nvPicPr>
          <p:cNvPr id="9" name="Imagen 8"/>
          <p:cNvPicPr>
            <a:picLocks noChangeAspect="1"/>
          </p:cNvPicPr>
          <p:nvPr/>
        </p:nvPicPr>
        <p:blipFill>
          <a:blip r:embed="rId11"/>
          <a:stretch>
            <a:fillRect/>
          </a:stretch>
        </p:blipFill>
        <p:spPr>
          <a:xfrm>
            <a:off x="5076056" y="4594900"/>
            <a:ext cx="1451323" cy="21492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Estrella de 5 puntas 9">
            <a:hlinkClick r:id="rId12" action="ppaction://hlinksldjump"/>
          </p:cNvPr>
          <p:cNvSpPr/>
          <p:nvPr/>
        </p:nvSpPr>
        <p:spPr>
          <a:xfrm>
            <a:off x="179512" y="6443687"/>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spTree>
    <p:extLst>
      <p:ext uri="{BB962C8B-B14F-4D97-AF65-F5344CB8AC3E}">
        <p14:creationId xmlns:p14="http://schemas.microsoft.com/office/powerpoint/2010/main" val="100512645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35024" y="504366"/>
            <a:ext cx="2897520" cy="500609"/>
          </a:xfrm>
        </p:spPr>
        <p:txBody>
          <a:bodyPr>
            <a:normAutofit/>
          </a:bodyPr>
          <a:lstStyle/>
          <a:p>
            <a:r>
              <a:rPr lang="es-EC" sz="2000" dirty="0" smtClean="0">
                <a:latin typeface="Times New Roman" panose="02020603050405020304" pitchFamily="18" charset="0"/>
                <a:cs typeface="Times New Roman" panose="02020603050405020304" pitchFamily="18" charset="0"/>
              </a:rPr>
              <a:t>Proceso Photomod</a:t>
            </a:r>
            <a:endParaRPr lang="en-US" sz="2000" dirty="0">
              <a:latin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a:blip r:embed="rId2"/>
          <a:stretch>
            <a:fillRect/>
          </a:stretch>
        </p:blipFill>
        <p:spPr>
          <a:xfrm>
            <a:off x="1475656" y="1004975"/>
            <a:ext cx="6258230" cy="5586334"/>
          </a:xfrm>
          <a:prstGeom prst="rect">
            <a:avLst/>
          </a:prstGeom>
        </p:spPr>
      </p:pic>
      <p:sp>
        <p:nvSpPr>
          <p:cNvPr id="6" name="Estrella de 5 puntas 5">
            <a:hlinkClick r:id="rId3"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789794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p:cNvSpPr/>
          <p:nvPr/>
        </p:nvSpPr>
        <p:spPr>
          <a:xfrm>
            <a:off x="1763688" y="4715165"/>
            <a:ext cx="5879976" cy="1872208"/>
          </a:xfrm>
          <a:prstGeom prst="rect">
            <a:avLst/>
          </a:prstGeom>
          <a:gradFill flip="none" rotWithShape="1">
            <a:gsLst>
              <a:gs pos="0">
                <a:schemeClr val="accent5">
                  <a:tint val="66000"/>
                  <a:satMod val="160000"/>
                </a:schemeClr>
              </a:gs>
              <a:gs pos="50000">
                <a:schemeClr val="accent5">
                  <a:tint val="44500"/>
                  <a:satMod val="160000"/>
                </a:schemeClr>
              </a:gs>
              <a:gs pos="100000">
                <a:schemeClr val="accent5">
                  <a:tint val="23500"/>
                  <a:satMod val="160000"/>
                </a:schemeClr>
              </a:gs>
            </a:gsLst>
            <a:path path="circle">
              <a:fillToRect l="100000" b="100000"/>
            </a:path>
            <a:tileRect t="-100000" r="-100000"/>
          </a:gra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4801858" y="694811"/>
            <a:ext cx="4371256" cy="443887"/>
          </a:xfrm>
        </p:spPr>
        <p:txBody>
          <a:bodyPr>
            <a:normAutofit/>
          </a:bodyPr>
          <a:lstStyle/>
          <a:p>
            <a:r>
              <a:rPr lang="es-EC" sz="2000" dirty="0" smtClean="0">
                <a:latin typeface="Times New Roman" panose="02020603050405020304" pitchFamily="18" charset="0"/>
                <a:cs typeface="Times New Roman" panose="02020603050405020304" pitchFamily="18" charset="0"/>
              </a:rPr>
              <a:t>Procesamiento en Photomod</a:t>
            </a:r>
            <a:endParaRPr lang="es-EC" sz="2000" dirty="0">
              <a:latin typeface="Times New Roman" panose="02020603050405020304" pitchFamily="18" charset="0"/>
              <a:cs typeface="Times New Roman" panose="02020603050405020304" pitchFamily="18" charset="0"/>
            </a:endParaRPr>
          </a:p>
        </p:txBody>
      </p:sp>
      <p:graphicFrame>
        <p:nvGraphicFramePr>
          <p:cNvPr id="6" name="5 Marcador de contenido"/>
          <p:cNvGraphicFramePr>
            <a:graphicFrameLocks noGrp="1"/>
          </p:cNvGraphicFramePr>
          <p:nvPr>
            <p:ph idx="1"/>
            <p:extLst>
              <p:ext uri="{D42A27DB-BD31-4B8C-83A1-F6EECF244321}">
                <p14:modId xmlns:p14="http://schemas.microsoft.com/office/powerpoint/2010/main" val="3589735574"/>
              </p:ext>
            </p:extLst>
          </p:nvPr>
        </p:nvGraphicFramePr>
        <p:xfrm>
          <a:off x="755576" y="1556792"/>
          <a:ext cx="7560839" cy="1371600"/>
        </p:xfrm>
        <a:graphic>
          <a:graphicData uri="http://schemas.openxmlformats.org/drawingml/2006/table">
            <a:tbl>
              <a:tblPr firstRow="1" firstCol="1" bandRow="1">
                <a:tableStyleId>{16D9F66E-5EB9-4882-86FB-DCBF35E3C3E4}</a:tableStyleId>
              </a:tblPr>
              <a:tblGrid>
                <a:gridCol w="2392038"/>
                <a:gridCol w="5168801"/>
              </a:tblGrid>
              <a:tr h="504056">
                <a:tc>
                  <a:txBody>
                    <a:bodyPr/>
                    <a:lstStyle/>
                    <a:p>
                      <a:pPr indent="180340" algn="l">
                        <a:lnSpc>
                          <a:spcPct val="150000"/>
                        </a:lnSpc>
                        <a:spcAft>
                          <a:spcPts val="0"/>
                        </a:spcAft>
                      </a:pPr>
                      <a:r>
                        <a:rPr lang="es-EC" sz="1500" dirty="0">
                          <a:effectLst/>
                          <a:latin typeface="Times New Roman" panose="02020603050405020304" pitchFamily="18" charset="0"/>
                          <a:cs typeface="Times New Roman" panose="02020603050405020304" pitchFamily="18" charset="0"/>
                        </a:rPr>
                        <a:t>Sistema </a:t>
                      </a:r>
                      <a:r>
                        <a:rPr lang="es-EC" sz="1500" dirty="0" smtClean="0">
                          <a:effectLst/>
                          <a:latin typeface="Times New Roman" panose="02020603050405020304" pitchFamily="18" charset="0"/>
                          <a:cs typeface="Times New Roman" panose="02020603050405020304" pitchFamily="18" charset="0"/>
                        </a:rPr>
                        <a:t>de coordenadas</a:t>
                      </a:r>
                      <a:r>
                        <a:rPr lang="es-EC" sz="1500" dirty="0">
                          <a:effectLst/>
                          <a:latin typeface="Times New Roman" panose="02020603050405020304" pitchFamily="18" charset="0"/>
                          <a:cs typeface="Times New Roman" panose="02020603050405020304" pitchFamily="18" charset="0"/>
                        </a:rPr>
                        <a:t>:</a:t>
                      </a:r>
                      <a:endParaRPr lang="es-ES"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n-US" sz="1500" dirty="0">
                          <a:effectLst/>
                          <a:latin typeface="Times New Roman" panose="02020603050405020304" pitchFamily="18" charset="0"/>
                          <a:cs typeface="Times New Roman" panose="02020603050405020304" pitchFamily="18" charset="0"/>
                        </a:rPr>
                        <a:t>WGS 84 / UTM zone 17S (84deg West to 78deg West; southern hemisphere. </a:t>
                      </a:r>
                      <a:r>
                        <a:rPr lang="es-EC" sz="1500" dirty="0">
                          <a:effectLst/>
                          <a:latin typeface="Times New Roman" panose="02020603050405020304" pitchFamily="18" charset="0"/>
                          <a:cs typeface="Times New Roman" panose="02020603050405020304" pitchFamily="18" charset="0"/>
                        </a:rPr>
                        <a:t>Ecuador. Perú. EPSG )</a:t>
                      </a:r>
                      <a:endParaRPr lang="es-ES" sz="1500" b="0" dirty="0">
                        <a:effectLst/>
                        <a:latin typeface="Times New Roman" panose="02020603050405020304" pitchFamily="18" charset="0"/>
                        <a:ea typeface="Calibri"/>
                        <a:cs typeface="Times New Roman" panose="02020603050405020304" pitchFamily="18" charset="0"/>
                      </a:endParaRPr>
                    </a:p>
                  </a:txBody>
                  <a:tcPr marL="68580" marR="68580" marT="0" marB="0"/>
                </a:tc>
              </a:tr>
              <a:tr h="288032">
                <a:tc>
                  <a:txBody>
                    <a:bodyPr/>
                    <a:lstStyle/>
                    <a:p>
                      <a:pPr indent="180340" algn="just">
                        <a:lnSpc>
                          <a:spcPct val="150000"/>
                        </a:lnSpc>
                        <a:spcAft>
                          <a:spcPts val="0"/>
                        </a:spcAft>
                      </a:pPr>
                      <a:r>
                        <a:rPr lang="es-EC" sz="1500" dirty="0">
                          <a:effectLst/>
                          <a:latin typeface="Times New Roman" panose="02020603050405020304" pitchFamily="18" charset="0"/>
                          <a:cs typeface="Times New Roman" panose="02020603050405020304" pitchFamily="18" charset="0"/>
                        </a:rPr>
                        <a:t>Orientación:</a:t>
                      </a:r>
                      <a:endParaRPr lang="es-ES"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C" sz="1500" dirty="0">
                          <a:effectLst/>
                          <a:latin typeface="Times New Roman" panose="02020603050405020304" pitchFamily="18" charset="0"/>
                          <a:cs typeface="Times New Roman" panose="02020603050405020304" pitchFamily="18" charset="0"/>
                        </a:rPr>
                        <a:t>Orientación: </a:t>
                      </a:r>
                      <a:r>
                        <a:rPr lang="es-EC" sz="1500" dirty="0" smtClean="0">
                          <a:effectLst/>
                          <a:latin typeface="Times New Roman" panose="02020603050405020304" pitchFamily="18" charset="0"/>
                          <a:cs typeface="Times New Roman" panose="02020603050405020304" pitchFamily="18" charset="0"/>
                        </a:rPr>
                        <a:t>derecha</a:t>
                      </a:r>
                      <a:endParaRPr lang="es-ES" sz="1500" b="0" dirty="0">
                        <a:effectLst/>
                        <a:latin typeface="Times New Roman" panose="02020603050405020304" pitchFamily="18" charset="0"/>
                        <a:ea typeface="Calibri"/>
                        <a:cs typeface="Times New Roman" panose="02020603050405020304" pitchFamily="18" charset="0"/>
                      </a:endParaRPr>
                    </a:p>
                  </a:txBody>
                  <a:tcPr marL="68580" marR="68580" marT="0" marB="0"/>
                </a:tc>
              </a:tr>
              <a:tr h="288032">
                <a:tc>
                  <a:txBody>
                    <a:bodyPr/>
                    <a:lstStyle/>
                    <a:p>
                      <a:pPr indent="180340" algn="just">
                        <a:lnSpc>
                          <a:spcPct val="150000"/>
                        </a:lnSpc>
                        <a:spcAft>
                          <a:spcPts val="0"/>
                        </a:spcAft>
                      </a:pPr>
                      <a:r>
                        <a:rPr lang="es-EC" sz="1500" dirty="0">
                          <a:effectLst/>
                          <a:latin typeface="Times New Roman" panose="02020603050405020304" pitchFamily="18" charset="0"/>
                          <a:cs typeface="Times New Roman" panose="02020603050405020304" pitchFamily="18" charset="0"/>
                        </a:rPr>
                        <a:t>Elevación:</a:t>
                      </a:r>
                      <a:endParaRPr lang="es-ES" sz="1500" dirty="0">
                        <a:effectLst/>
                        <a:latin typeface="Times New Roman" panose="02020603050405020304" pitchFamily="18" charset="0"/>
                        <a:ea typeface="Calibri"/>
                        <a:cs typeface="Times New Roman" panose="02020603050405020304" pitchFamily="18" charset="0"/>
                      </a:endParaRPr>
                    </a:p>
                  </a:txBody>
                  <a:tcPr marL="68580" marR="68580" marT="0" marB="0"/>
                </a:tc>
                <a:tc>
                  <a:txBody>
                    <a:bodyPr/>
                    <a:lstStyle/>
                    <a:p>
                      <a:pPr indent="180340" algn="just">
                        <a:lnSpc>
                          <a:spcPct val="150000"/>
                        </a:lnSpc>
                        <a:spcAft>
                          <a:spcPts val="0"/>
                        </a:spcAft>
                      </a:pPr>
                      <a:r>
                        <a:rPr lang="es-EC" sz="1500" dirty="0" err="1">
                          <a:effectLst/>
                          <a:latin typeface="Times New Roman" panose="02020603050405020304" pitchFamily="18" charset="0"/>
                          <a:cs typeface="Times New Roman" panose="02020603050405020304" pitchFamily="18" charset="0"/>
                        </a:rPr>
                        <a:t>Mín</a:t>
                      </a:r>
                      <a:r>
                        <a:rPr lang="es-EC" sz="1500" dirty="0">
                          <a:effectLst/>
                          <a:latin typeface="Times New Roman" panose="02020603050405020304" pitchFamily="18" charset="0"/>
                          <a:cs typeface="Times New Roman" panose="02020603050405020304" pitchFamily="18" charset="0"/>
                        </a:rPr>
                        <a:t>: 2350  </a:t>
                      </a:r>
                      <a:r>
                        <a:rPr lang="es-EC" sz="1500" dirty="0" smtClean="0">
                          <a:effectLst/>
                          <a:latin typeface="Times New Roman" panose="02020603050405020304" pitchFamily="18" charset="0"/>
                          <a:cs typeface="Times New Roman" panose="02020603050405020304" pitchFamily="18" charset="0"/>
                        </a:rPr>
                        <a:t>                      </a:t>
                      </a:r>
                      <a:r>
                        <a:rPr lang="es-EC" sz="1500" dirty="0" err="1">
                          <a:effectLst/>
                          <a:latin typeface="Times New Roman" panose="02020603050405020304" pitchFamily="18" charset="0"/>
                          <a:cs typeface="Times New Roman" panose="02020603050405020304" pitchFamily="18" charset="0"/>
                        </a:rPr>
                        <a:t>Máx</a:t>
                      </a:r>
                      <a:r>
                        <a:rPr lang="es-EC" sz="1500" dirty="0">
                          <a:effectLst/>
                          <a:latin typeface="Times New Roman" panose="02020603050405020304" pitchFamily="18" charset="0"/>
                          <a:cs typeface="Times New Roman" panose="02020603050405020304" pitchFamily="18" charset="0"/>
                        </a:rPr>
                        <a:t>: 2700</a:t>
                      </a:r>
                      <a:endParaRPr lang="es-ES" sz="1500" b="0" dirty="0">
                        <a:effectLst/>
                        <a:latin typeface="Times New Roman" panose="02020603050405020304" pitchFamily="18" charset="0"/>
                        <a:ea typeface="Calibri"/>
                        <a:cs typeface="Times New Roman" panose="02020603050405020304" pitchFamily="18" charset="0"/>
                      </a:endParaRPr>
                    </a:p>
                  </a:txBody>
                  <a:tcPr marL="68580" marR="68580" marT="0" marB="0"/>
                </a:tc>
              </a:tr>
            </a:tbl>
          </a:graphicData>
        </a:graphic>
      </p:graphicFrame>
      <p:graphicFrame>
        <p:nvGraphicFramePr>
          <p:cNvPr id="7" name="6 Diagrama"/>
          <p:cNvGraphicFramePr/>
          <p:nvPr>
            <p:extLst>
              <p:ext uri="{D42A27DB-BD31-4B8C-83A1-F6EECF244321}">
                <p14:modId xmlns:p14="http://schemas.microsoft.com/office/powerpoint/2010/main" val="4240339450"/>
              </p:ext>
            </p:extLst>
          </p:nvPr>
        </p:nvGraphicFramePr>
        <p:xfrm>
          <a:off x="1187624" y="3174702"/>
          <a:ext cx="6384032" cy="1008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317" name="Picture 5"/>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3233" r="14547"/>
          <a:stretch/>
        </p:blipFill>
        <p:spPr bwMode="auto">
          <a:xfrm>
            <a:off x="1907704" y="4742338"/>
            <a:ext cx="5328592" cy="2298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8 CuadroTexto"/>
          <p:cNvSpPr txBox="1"/>
          <p:nvPr/>
        </p:nvSpPr>
        <p:spPr>
          <a:xfrm>
            <a:off x="763635" y="1079530"/>
            <a:ext cx="2584229" cy="36933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dirty="0" smtClean="0">
                <a:latin typeface="Times New Roman" panose="02020603050405020304" pitchFamily="18" charset="0"/>
                <a:cs typeface="Times New Roman" panose="02020603050405020304" pitchFamily="18" charset="0"/>
              </a:rPr>
              <a:t>Adición imágenes</a:t>
            </a:r>
            <a:r>
              <a:rPr lang="es-EC" dirty="0" smtClean="0"/>
              <a:t> </a:t>
            </a:r>
            <a:endParaRPr lang="es-EC" dirty="0"/>
          </a:p>
        </p:txBody>
      </p:sp>
      <p:sp>
        <p:nvSpPr>
          <p:cNvPr id="10" name="Estrella de 5 puntas 9">
            <a:hlinkClick r:id="rId8"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86371369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17550" y="649840"/>
            <a:ext cx="7467600" cy="580926"/>
          </a:xfrm>
        </p:spPr>
        <p:txBody>
          <a:bodyPr>
            <a:normAutofit/>
          </a:bodyPr>
          <a:lstStyle/>
          <a:p>
            <a:r>
              <a:rPr lang="es-EC" sz="2000" dirty="0" smtClean="0">
                <a:latin typeface="Times New Roman" panose="02020603050405020304" pitchFamily="18" charset="0"/>
                <a:cs typeface="Times New Roman" panose="02020603050405020304" pitchFamily="18" charset="0"/>
              </a:rPr>
              <a:t>Orientación Interior y exterior</a:t>
            </a:r>
            <a:endParaRPr lang="es-EC" sz="2000" dirty="0">
              <a:latin typeface="Times New Roman" panose="02020603050405020304" pitchFamily="18" charset="0"/>
              <a:cs typeface="Times New Roman" panose="02020603050405020304" pitchFamily="18" charset="0"/>
            </a:endParaRPr>
          </a:p>
        </p:txBody>
      </p:sp>
      <p:pic>
        <p:nvPicPr>
          <p:cNvPr id="6" name="5 Marcador de contenido"/>
          <p:cNvPicPr>
            <a:picLocks noGrp="1"/>
          </p:cNvPicPr>
          <p:nvPr>
            <p:ph idx="1"/>
          </p:nvPr>
        </p:nvPicPr>
        <p:blipFill>
          <a:blip r:embed="rId2"/>
          <a:stretch>
            <a:fillRect/>
          </a:stretch>
        </p:blipFill>
        <p:spPr>
          <a:xfrm>
            <a:off x="971600" y="1556792"/>
            <a:ext cx="6413376" cy="2230041"/>
          </a:xfrm>
          <a:prstGeom prst="rect">
            <a:avLst/>
          </a:prstGeom>
          <a:ln>
            <a:solidFill>
              <a:schemeClr val="tx1"/>
            </a:solidFill>
          </a:ln>
        </p:spPr>
      </p:pic>
      <p:sp>
        <p:nvSpPr>
          <p:cNvPr id="5" name="4 CuadroTexto"/>
          <p:cNvSpPr txBox="1"/>
          <p:nvPr/>
        </p:nvSpPr>
        <p:spPr>
          <a:xfrm>
            <a:off x="1403648" y="3845552"/>
            <a:ext cx="2412402"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Conjunto 1 (Inspire  1)</a:t>
            </a:r>
            <a:endParaRPr lang="es-EC" sz="1500" dirty="0">
              <a:latin typeface="Times New Roman" panose="02020603050405020304" pitchFamily="18" charset="0"/>
              <a:cs typeface="Times New Roman" panose="02020603050405020304" pitchFamily="18" charset="0"/>
            </a:endParaRPr>
          </a:p>
        </p:txBody>
      </p:sp>
      <p:sp>
        <p:nvSpPr>
          <p:cNvPr id="8" name="7 CuadroTexto"/>
          <p:cNvSpPr txBox="1"/>
          <p:nvPr/>
        </p:nvSpPr>
        <p:spPr>
          <a:xfrm>
            <a:off x="5004048" y="3857960"/>
            <a:ext cx="2520280"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Conjunto 2 (Phantom 4)</a:t>
            </a:r>
            <a:endParaRPr lang="es-EC" sz="1500" dirty="0">
              <a:latin typeface="Times New Roman" panose="02020603050405020304" pitchFamily="18" charset="0"/>
              <a:cs typeface="Times New Roman" panose="02020603050405020304" pitchFamily="18" charset="0"/>
            </a:endParaRPr>
          </a:p>
        </p:txBody>
      </p:sp>
      <p:graphicFrame>
        <p:nvGraphicFramePr>
          <p:cNvPr id="7" name="6 Diagrama"/>
          <p:cNvGraphicFramePr/>
          <p:nvPr>
            <p:extLst>
              <p:ext uri="{D42A27DB-BD31-4B8C-83A1-F6EECF244321}">
                <p14:modId xmlns:p14="http://schemas.microsoft.com/office/powerpoint/2010/main" val="407871280"/>
              </p:ext>
            </p:extLst>
          </p:nvPr>
        </p:nvGraphicFramePr>
        <p:xfrm>
          <a:off x="1403648" y="4286011"/>
          <a:ext cx="6216352" cy="17626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Estrella de 5 puntas 9">
            <a:hlinkClick r:id="rId8"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428196541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tretch>
            <a:fillRect/>
          </a:stretch>
        </p:blipFill>
        <p:spPr>
          <a:xfrm>
            <a:off x="1937340" y="847591"/>
            <a:ext cx="5112567" cy="2088232"/>
          </a:xfrm>
          <a:prstGeom prst="rect">
            <a:avLst/>
          </a:prstGeom>
          <a:ln>
            <a:solidFill>
              <a:schemeClr val="tx1"/>
            </a:solidFill>
          </a:ln>
        </p:spPr>
      </p:pic>
      <p:pic>
        <p:nvPicPr>
          <p:cNvPr id="5" name="4 Imagen"/>
          <p:cNvPicPr/>
          <p:nvPr/>
        </p:nvPicPr>
        <p:blipFill>
          <a:blip r:embed="rId3"/>
          <a:stretch>
            <a:fillRect/>
          </a:stretch>
        </p:blipFill>
        <p:spPr>
          <a:xfrm>
            <a:off x="1043608" y="2996952"/>
            <a:ext cx="6552728" cy="2520280"/>
          </a:xfrm>
          <a:prstGeom prst="rect">
            <a:avLst/>
          </a:prstGeom>
          <a:ln>
            <a:solidFill>
              <a:schemeClr val="tx1"/>
            </a:solidFill>
          </a:ln>
        </p:spPr>
      </p:pic>
      <p:sp>
        <p:nvSpPr>
          <p:cNvPr id="6" name="5 CuadroTexto"/>
          <p:cNvSpPr txBox="1"/>
          <p:nvPr/>
        </p:nvSpPr>
        <p:spPr>
          <a:xfrm>
            <a:off x="1115616" y="5949280"/>
            <a:ext cx="6912768" cy="646331"/>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Borrar imágenes con defecto, líneas de vuelo repetidas </a:t>
            </a:r>
            <a:r>
              <a:rPr lang="es-EC" dirty="0">
                <a:latin typeface="Times New Roman" panose="02020603050405020304" pitchFamily="18" charset="0"/>
                <a:cs typeface="Times New Roman" panose="02020603050405020304" pitchFamily="18" charset="0"/>
              </a:rPr>
              <a:t> </a:t>
            </a:r>
            <a:r>
              <a:rPr lang="es-EC" dirty="0" smtClean="0">
                <a:latin typeface="Times New Roman" panose="02020603050405020304" pitchFamily="18" charset="0"/>
                <a:cs typeface="Times New Roman" panose="02020603050405020304" pitchFamily="18" charset="0"/>
              </a:rPr>
              <a:t>e imágenes pertenecientes a los giros que realiza el drone.</a:t>
            </a:r>
            <a:endParaRPr lang="es-EC" dirty="0">
              <a:latin typeface="Times New Roman" panose="02020603050405020304" pitchFamily="18" charset="0"/>
              <a:cs typeface="Times New Roman" panose="02020603050405020304" pitchFamily="18" charset="0"/>
            </a:endParaRPr>
          </a:p>
        </p:txBody>
      </p:sp>
      <p:sp>
        <p:nvSpPr>
          <p:cNvPr id="8" name="1 Título"/>
          <p:cNvSpPr>
            <a:spLocks noGrp="1"/>
          </p:cNvSpPr>
          <p:nvPr>
            <p:ph type="title"/>
          </p:nvPr>
        </p:nvSpPr>
        <p:spPr>
          <a:xfrm>
            <a:off x="1547664" y="333883"/>
            <a:ext cx="7467600" cy="580926"/>
          </a:xfrm>
        </p:spPr>
        <p:txBody>
          <a:bodyPr>
            <a:normAutofit/>
          </a:bodyPr>
          <a:lstStyle/>
          <a:p>
            <a:r>
              <a:rPr lang="es-EC" sz="2000" dirty="0" smtClean="0">
                <a:latin typeface="Times New Roman" panose="02020603050405020304" pitchFamily="18" charset="0"/>
                <a:cs typeface="Times New Roman" panose="02020603050405020304" pitchFamily="18" charset="0"/>
              </a:rPr>
              <a:t>Depuración de imágenes</a:t>
            </a:r>
            <a:endParaRPr lang="es-EC" sz="2000" dirty="0">
              <a:latin typeface="Times New Roman" panose="02020603050405020304" pitchFamily="18" charset="0"/>
              <a:cs typeface="Times New Roman" panose="02020603050405020304" pitchFamily="18" charset="0"/>
            </a:endParaRPr>
          </a:p>
        </p:txBody>
      </p:sp>
      <p:graphicFrame>
        <p:nvGraphicFramePr>
          <p:cNvPr id="9"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16892731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33791" y="292269"/>
            <a:ext cx="6377940" cy="1293028"/>
          </a:xfrm>
        </p:spPr>
        <p:txBody>
          <a:bodyPr>
            <a:normAutofit/>
          </a:bodyPr>
          <a:lstStyle/>
          <a:p>
            <a:r>
              <a:rPr lang="es-EC" sz="2000" dirty="0" smtClean="0">
                <a:latin typeface="Times New Roman" panose="02020603050405020304" pitchFamily="18" charset="0"/>
                <a:cs typeface="Times New Roman" panose="02020603050405020304" pitchFamily="18" charset="0"/>
              </a:rPr>
              <a:t>Orientar las líneas de vuelo en el sentido de toma</a:t>
            </a:r>
            <a:endParaRPr lang="es-EC" sz="2000" dirty="0">
              <a:latin typeface="Times New Roman" panose="02020603050405020304" pitchFamily="18" charset="0"/>
              <a:cs typeface="Times New Roman" panose="02020603050405020304" pitchFamily="18" charset="0"/>
            </a:endParaRPr>
          </a:p>
        </p:txBody>
      </p:sp>
      <p:pic>
        <p:nvPicPr>
          <p:cNvPr id="4" name="3 Marcador de contenido"/>
          <p:cNvPicPr>
            <a:picLocks noGrp="1"/>
          </p:cNvPicPr>
          <p:nvPr>
            <p:ph idx="1"/>
          </p:nvPr>
        </p:nvPicPr>
        <p:blipFill>
          <a:blip r:embed="rId2"/>
          <a:stretch>
            <a:fillRect/>
          </a:stretch>
        </p:blipFill>
        <p:spPr>
          <a:xfrm>
            <a:off x="467544" y="1665418"/>
            <a:ext cx="7467600" cy="962596"/>
          </a:xfrm>
          <a:prstGeom prst="rect">
            <a:avLst/>
          </a:prstGeom>
        </p:spPr>
      </p:pic>
      <p:pic>
        <p:nvPicPr>
          <p:cNvPr id="6" name="5 Imagen"/>
          <p:cNvPicPr/>
          <p:nvPr/>
        </p:nvPicPr>
        <p:blipFill>
          <a:blip r:embed="rId3"/>
          <a:stretch>
            <a:fillRect/>
          </a:stretch>
        </p:blipFill>
        <p:spPr>
          <a:xfrm>
            <a:off x="1293688" y="2708920"/>
            <a:ext cx="6381129" cy="3905597"/>
          </a:xfrm>
          <a:prstGeom prst="rect">
            <a:avLst/>
          </a:prstGeom>
          <a:ln>
            <a:solidFill>
              <a:schemeClr val="tx1"/>
            </a:solidFill>
          </a:ln>
        </p:spPr>
      </p:pic>
      <p:sp>
        <p:nvSpPr>
          <p:cNvPr id="7" name="6 CuadroTexto"/>
          <p:cNvSpPr txBox="1"/>
          <p:nvPr/>
        </p:nvSpPr>
        <p:spPr>
          <a:xfrm>
            <a:off x="5896133" y="1248264"/>
            <a:ext cx="2016224"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smtClean="0">
                <a:latin typeface="Times New Roman" panose="02020603050405020304" pitchFamily="18" charset="0"/>
                <a:cs typeface="Times New Roman" panose="02020603050405020304" pitchFamily="18" charset="0"/>
              </a:rPr>
              <a:t>Sin sentido de toma</a:t>
            </a:r>
            <a:endParaRPr lang="es-EC" dirty="0">
              <a:latin typeface="Times New Roman" panose="02020603050405020304" pitchFamily="18" charset="0"/>
              <a:cs typeface="Times New Roman" panose="02020603050405020304" pitchFamily="18" charset="0"/>
            </a:endParaRPr>
          </a:p>
        </p:txBody>
      </p:sp>
      <p:sp>
        <p:nvSpPr>
          <p:cNvPr id="8" name="7 CuadroTexto"/>
          <p:cNvSpPr txBox="1"/>
          <p:nvPr/>
        </p:nvSpPr>
        <p:spPr>
          <a:xfrm rot="16200000">
            <a:off x="-155765" y="4324453"/>
            <a:ext cx="2160239"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s-EC" dirty="0" smtClean="0">
                <a:latin typeface="Times New Roman" panose="02020603050405020304" pitchFamily="18" charset="0"/>
                <a:cs typeface="Times New Roman" panose="02020603050405020304" pitchFamily="18" charset="0"/>
              </a:rPr>
              <a:t>Con  sentido de toma</a:t>
            </a:r>
            <a:endParaRPr lang="es-EC" dirty="0">
              <a:latin typeface="Times New Roman" panose="02020603050405020304" pitchFamily="18" charset="0"/>
              <a:cs typeface="Times New Roman" panose="02020603050405020304" pitchFamily="18" charset="0"/>
            </a:endParaRPr>
          </a:p>
        </p:txBody>
      </p:sp>
      <p:graphicFrame>
        <p:nvGraphicFramePr>
          <p:cNvPr id="11"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Nube 2"/>
          <p:cNvSpPr/>
          <p:nvPr/>
        </p:nvSpPr>
        <p:spPr>
          <a:xfrm rot="19155277">
            <a:off x="7557748" y="5672019"/>
            <a:ext cx="1727159" cy="523147"/>
          </a:xfrm>
          <a:prstGeom prst="cloud">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s-EC" sz="1400" dirty="0" smtClean="0"/>
              <a:t>Reduce tiempos</a:t>
            </a:r>
            <a:endParaRPr lang="en-US" sz="1400" dirty="0"/>
          </a:p>
        </p:txBody>
      </p:sp>
    </p:spTree>
    <p:extLst>
      <p:ext uri="{BB962C8B-B14F-4D97-AF65-F5344CB8AC3E}">
        <p14:creationId xmlns:p14="http://schemas.microsoft.com/office/powerpoint/2010/main" val="4231554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5 Diagrama"/>
          <p:cNvGraphicFramePr/>
          <p:nvPr>
            <p:extLst>
              <p:ext uri="{D42A27DB-BD31-4B8C-83A1-F6EECF244321}">
                <p14:modId xmlns:p14="http://schemas.microsoft.com/office/powerpoint/2010/main" val="374315519"/>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2331152" y="432358"/>
            <a:ext cx="3761616" cy="572617"/>
          </a:xfrm>
        </p:spPr>
        <p:txBody>
          <a:bodyPr>
            <a:normAutofit/>
          </a:bodyPr>
          <a:lstStyle/>
          <a:p>
            <a:r>
              <a:rPr lang="es-EC" sz="2000" dirty="0" smtClean="0">
                <a:latin typeface="Times New Roman" panose="02020603050405020304" pitchFamily="18" charset="0"/>
                <a:cs typeface="Times New Roman" panose="02020603050405020304" pitchFamily="18" charset="0"/>
              </a:rPr>
              <a:t>Pinchado de puntos </a:t>
            </a:r>
            <a:r>
              <a:rPr lang="es-EC" sz="2000" dirty="0" err="1" smtClean="0">
                <a:latin typeface="Times New Roman" panose="02020603050405020304" pitchFamily="18" charset="0"/>
                <a:cs typeface="Times New Roman" panose="02020603050405020304" pitchFamily="18" charset="0"/>
              </a:rPr>
              <a:t>gcp</a:t>
            </a:r>
            <a:endParaRPr lang="es-EC" sz="2000" dirty="0">
              <a:latin typeface="Times New Roman" panose="02020603050405020304" pitchFamily="18" charset="0"/>
              <a:cs typeface="Times New Roman" panose="02020603050405020304" pitchFamily="18" charset="0"/>
            </a:endParaRPr>
          </a:p>
        </p:txBody>
      </p:sp>
      <p:pic>
        <p:nvPicPr>
          <p:cNvPr id="4" name="3 Marcador de contenido"/>
          <p:cNvPicPr>
            <a:picLocks noGrp="1"/>
          </p:cNvPicPr>
          <p:nvPr>
            <p:ph idx="1"/>
          </p:nvPr>
        </p:nvPicPr>
        <p:blipFill>
          <a:blip r:embed="rId7"/>
          <a:stretch>
            <a:fillRect/>
          </a:stretch>
        </p:blipFill>
        <p:spPr>
          <a:xfrm>
            <a:off x="323528" y="906996"/>
            <a:ext cx="3888432" cy="2592288"/>
          </a:xfrm>
          <a:prstGeom prst="rect">
            <a:avLst/>
          </a:prstGeom>
          <a:ln>
            <a:solidFill>
              <a:schemeClr val="tx1"/>
            </a:solidFill>
          </a:ln>
        </p:spPr>
      </p:pic>
      <p:sp>
        <p:nvSpPr>
          <p:cNvPr id="3" name="Rectángulo 2"/>
          <p:cNvSpPr/>
          <p:nvPr/>
        </p:nvSpPr>
        <p:spPr>
          <a:xfrm>
            <a:off x="4355976" y="1412776"/>
            <a:ext cx="4572000" cy="369332"/>
          </a:xfrm>
          <a:prstGeom prst="rect">
            <a:avLst/>
          </a:prstGeom>
        </p:spPr>
        <p:txBody>
          <a:bodyPr>
            <a:spAutoFit/>
          </a:bodyPr>
          <a:lstStyle/>
          <a:p>
            <a:r>
              <a:rPr lang="es-EC" dirty="0">
                <a:latin typeface="Times New Roman" panose="02020603050405020304" pitchFamily="18" charset="0"/>
                <a:cs typeface="Times New Roman" panose="02020603050405020304" pitchFamily="18" charset="0"/>
              </a:rPr>
              <a:t>Problemas con el </a:t>
            </a:r>
            <a:r>
              <a:rPr lang="es-EC" dirty="0" smtClean="0">
                <a:latin typeface="Times New Roman" panose="02020603050405020304" pitchFamily="18" charset="0"/>
                <a:cs typeface="Times New Roman" panose="02020603050405020304" pitchFamily="18" charset="0"/>
              </a:rPr>
              <a:t>pinchado GCP</a:t>
            </a:r>
            <a:endParaRPr lang="en-US" dirty="0">
              <a:latin typeface="Times New Roman" panose="02020603050405020304" pitchFamily="18" charset="0"/>
              <a:cs typeface="Times New Roman" panose="02020603050405020304" pitchFamily="18" charset="0"/>
            </a:endParaRPr>
          </a:p>
        </p:txBody>
      </p:sp>
      <p:pic>
        <p:nvPicPr>
          <p:cNvPr id="6" name="3 Marcador de contenido"/>
          <p:cNvPicPr>
            <a:picLocks/>
          </p:cNvPicPr>
          <p:nvPr/>
        </p:nvPicPr>
        <p:blipFill>
          <a:blip r:embed="rId8"/>
          <a:stretch>
            <a:fillRect/>
          </a:stretch>
        </p:blipFill>
        <p:spPr>
          <a:xfrm>
            <a:off x="4716016" y="1915880"/>
            <a:ext cx="2520280" cy="2131389"/>
          </a:xfrm>
          <a:prstGeom prst="rect">
            <a:avLst/>
          </a:prstGeom>
          <a:ln>
            <a:solidFill>
              <a:schemeClr val="tx1"/>
            </a:solidFill>
          </a:ln>
        </p:spPr>
      </p:pic>
      <p:pic>
        <p:nvPicPr>
          <p:cNvPr id="7" name="5 Imagen"/>
          <p:cNvPicPr/>
          <p:nvPr/>
        </p:nvPicPr>
        <p:blipFill rotWithShape="1">
          <a:blip r:embed="rId9">
            <a:extLst>
              <a:ext uri="{BEBA8EAE-BF5A-486C-A8C5-ECC9F3942E4B}">
                <a14:imgProps xmlns:a14="http://schemas.microsoft.com/office/drawing/2010/main">
                  <a14:imgLayer r:embed="rId10">
                    <a14:imgEffect>
                      <a14:brightnessContrast bright="40000" contrast="-40000"/>
                    </a14:imgEffect>
                  </a14:imgLayer>
                </a14:imgProps>
              </a:ext>
            </a:extLst>
          </a:blip>
          <a:srcRect t="10748"/>
          <a:stretch/>
        </p:blipFill>
        <p:spPr bwMode="auto">
          <a:xfrm>
            <a:off x="395535" y="3735753"/>
            <a:ext cx="3886629" cy="1296143"/>
          </a:xfrm>
          <a:prstGeom prst="rect">
            <a:avLst/>
          </a:prstGeom>
          <a:ln>
            <a:solidFill>
              <a:schemeClr val="tx1"/>
            </a:solidFill>
          </a:ln>
          <a:extLst>
            <a:ext uri="{53640926-AAD7-44D8-BBD7-CCE9431645EC}">
              <a14:shadowObscured xmlns:a14="http://schemas.microsoft.com/office/drawing/2010/main"/>
            </a:ext>
          </a:extLst>
        </p:spPr>
      </p:pic>
      <p:pic>
        <p:nvPicPr>
          <p:cNvPr id="8" name="6 Imagen"/>
          <p:cNvPicPr/>
          <p:nvPr/>
        </p:nvPicPr>
        <p:blipFill>
          <a:blip r:embed="rId11">
            <a:extLst>
              <a:ext uri="{BEBA8EAE-BF5A-486C-A8C5-ECC9F3942E4B}">
                <a14:imgProps xmlns:a14="http://schemas.microsoft.com/office/drawing/2010/main">
                  <a14:imgLayer r:embed="rId12">
                    <a14:imgEffect>
                      <a14:brightnessContrast bright="20000" contrast="-20000"/>
                    </a14:imgEffect>
                  </a14:imgLayer>
                </a14:imgProps>
              </a:ext>
            </a:extLst>
          </a:blip>
          <a:stretch>
            <a:fillRect/>
          </a:stretch>
        </p:blipFill>
        <p:spPr>
          <a:xfrm>
            <a:off x="323528" y="5445224"/>
            <a:ext cx="4104456" cy="1166133"/>
          </a:xfrm>
          <a:prstGeom prst="rect">
            <a:avLst/>
          </a:prstGeom>
          <a:ln>
            <a:solidFill>
              <a:schemeClr val="tx1"/>
            </a:solidFill>
          </a:ln>
        </p:spPr>
      </p:pic>
      <p:graphicFrame>
        <p:nvGraphicFramePr>
          <p:cNvPr id="9" name="4 Diagrama"/>
          <p:cNvGraphicFramePr/>
          <p:nvPr>
            <p:extLst>
              <p:ext uri="{D42A27DB-BD31-4B8C-83A1-F6EECF244321}">
                <p14:modId xmlns:p14="http://schemas.microsoft.com/office/powerpoint/2010/main" val="2921573506"/>
              </p:ext>
            </p:extLst>
          </p:nvPr>
        </p:nvGraphicFramePr>
        <p:xfrm>
          <a:off x="5076056" y="4293096"/>
          <a:ext cx="3528392" cy="1656184"/>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cxnSp>
        <p:nvCxnSpPr>
          <p:cNvPr id="11" name="Conector recto de flecha 10"/>
          <p:cNvCxnSpPr/>
          <p:nvPr/>
        </p:nvCxnSpPr>
        <p:spPr>
          <a:xfrm flipH="1" flipV="1">
            <a:off x="7382116" y="3420299"/>
            <a:ext cx="576064" cy="7498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Conector recto de flecha 12"/>
          <p:cNvCxnSpPr/>
          <p:nvPr/>
        </p:nvCxnSpPr>
        <p:spPr>
          <a:xfrm flipH="1" flipV="1">
            <a:off x="4427984" y="4581128"/>
            <a:ext cx="576064" cy="71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Conector recto de flecha 16"/>
          <p:cNvCxnSpPr/>
          <p:nvPr/>
        </p:nvCxnSpPr>
        <p:spPr>
          <a:xfrm flipH="1">
            <a:off x="4463989" y="5877272"/>
            <a:ext cx="1188132" cy="504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54305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99792" y="660490"/>
            <a:ext cx="5849848" cy="564590"/>
          </a:xfrm>
        </p:spPr>
        <p:txBody>
          <a:bodyPr>
            <a:normAutofit fontScale="90000"/>
          </a:bodyPr>
          <a:lstStyle/>
          <a:p>
            <a:r>
              <a:rPr lang="es-EC" sz="2000" dirty="0" smtClean="0">
                <a:latin typeface="Times New Roman" panose="02020603050405020304" pitchFamily="18" charset="0"/>
                <a:cs typeface="Times New Roman" panose="02020603050405020304" pitchFamily="18" charset="0"/>
              </a:rPr>
              <a:t>Orientación relativa – puntos de enlace</a:t>
            </a:r>
            <a:endParaRPr lang="es-EC" sz="2000"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p:txBody>
          <a:bodyPr/>
          <a:lstStyle/>
          <a:p>
            <a:r>
              <a:rPr lang="es-EC" dirty="0" smtClean="0"/>
              <a:t>Generación puntos de enlace</a:t>
            </a:r>
            <a:endParaRPr lang="es-EC" dirty="0"/>
          </a:p>
        </p:txBody>
      </p:sp>
      <p:pic>
        <p:nvPicPr>
          <p:cNvPr id="4" name="3 Imagen"/>
          <p:cNvPicPr/>
          <p:nvPr/>
        </p:nvPicPr>
        <p:blipFill>
          <a:blip r:embed="rId2"/>
          <a:stretch>
            <a:fillRect/>
          </a:stretch>
        </p:blipFill>
        <p:spPr>
          <a:xfrm>
            <a:off x="305739" y="1225080"/>
            <a:ext cx="5040560" cy="3744416"/>
          </a:xfrm>
          <a:prstGeom prst="rect">
            <a:avLst/>
          </a:prstGeom>
        </p:spPr>
      </p:pic>
      <p:sp>
        <p:nvSpPr>
          <p:cNvPr id="5" name="4 CuadroTexto"/>
          <p:cNvSpPr txBox="1"/>
          <p:nvPr/>
        </p:nvSpPr>
        <p:spPr>
          <a:xfrm>
            <a:off x="6372200" y="1484784"/>
            <a:ext cx="2016224" cy="553998"/>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EC" sz="1500" dirty="0" smtClean="0">
                <a:latin typeface="Times New Roman" panose="02020603050405020304" pitchFamily="18" charset="0"/>
                <a:cs typeface="Times New Roman" panose="02020603050405020304" pitchFamily="18" charset="0"/>
              </a:rPr>
              <a:t>Procesamiento distribuido</a:t>
            </a:r>
            <a:endParaRPr lang="es-EC" sz="1500" dirty="0">
              <a:latin typeface="Times New Roman" panose="02020603050405020304" pitchFamily="18" charset="0"/>
              <a:cs typeface="Times New Roman" panose="02020603050405020304" pitchFamily="18" charset="0"/>
            </a:endParaRPr>
          </a:p>
        </p:txBody>
      </p:sp>
      <p:cxnSp>
        <p:nvCxnSpPr>
          <p:cNvPr id="7" name="6 Conector recto de flecha"/>
          <p:cNvCxnSpPr/>
          <p:nvPr/>
        </p:nvCxnSpPr>
        <p:spPr>
          <a:xfrm>
            <a:off x="7395997" y="2032344"/>
            <a:ext cx="0"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7 CuadroTexto"/>
          <p:cNvSpPr txBox="1"/>
          <p:nvPr/>
        </p:nvSpPr>
        <p:spPr>
          <a:xfrm>
            <a:off x="6480212" y="2824431"/>
            <a:ext cx="1800200" cy="78483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s-EC" sz="1500" dirty="0" smtClean="0">
                <a:latin typeface="Times New Roman" panose="02020603050405020304" pitchFamily="18" charset="0"/>
                <a:cs typeface="Times New Roman" panose="02020603050405020304" pitchFamily="18" charset="0"/>
              </a:rPr>
              <a:t>Utilizar todos los núcleos de la computadora</a:t>
            </a:r>
            <a:endParaRPr lang="es-EC" sz="1500" dirty="0">
              <a:latin typeface="Times New Roman" panose="02020603050405020304" pitchFamily="18" charset="0"/>
              <a:cs typeface="Times New Roman" panose="02020603050405020304" pitchFamily="18" charset="0"/>
            </a:endParaRPr>
          </a:p>
        </p:txBody>
      </p:sp>
      <p:pic>
        <p:nvPicPr>
          <p:cNvPr id="6" name="Imagen 5"/>
          <p:cNvPicPr>
            <a:picLocks noChangeAspect="1"/>
          </p:cNvPicPr>
          <p:nvPr/>
        </p:nvPicPr>
        <p:blipFill>
          <a:blip r:embed="rId3"/>
          <a:stretch>
            <a:fillRect/>
          </a:stretch>
        </p:blipFill>
        <p:spPr>
          <a:xfrm>
            <a:off x="3635896" y="4246346"/>
            <a:ext cx="4571997" cy="816428"/>
          </a:xfrm>
          <a:prstGeom prst="rect">
            <a:avLst/>
          </a:prstGeom>
        </p:spPr>
      </p:pic>
      <p:pic>
        <p:nvPicPr>
          <p:cNvPr id="10" name="Imagen 9"/>
          <p:cNvPicPr>
            <a:picLocks noChangeAspect="1"/>
          </p:cNvPicPr>
          <p:nvPr/>
        </p:nvPicPr>
        <p:blipFill>
          <a:blip r:embed="rId4"/>
          <a:stretch>
            <a:fillRect/>
          </a:stretch>
        </p:blipFill>
        <p:spPr>
          <a:xfrm>
            <a:off x="3635895" y="5037974"/>
            <a:ext cx="4571997" cy="1362134"/>
          </a:xfrm>
          <a:prstGeom prst="rect">
            <a:avLst/>
          </a:prstGeom>
        </p:spPr>
      </p:pic>
      <p:graphicFrame>
        <p:nvGraphicFramePr>
          <p:cNvPr id="11"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010445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156176" y="404664"/>
            <a:ext cx="2753504" cy="716633"/>
          </a:xfrm>
        </p:spPr>
        <p:txBody>
          <a:bodyPr>
            <a:normAutofit/>
          </a:bodyPr>
          <a:lstStyle/>
          <a:p>
            <a:pPr algn="l"/>
            <a:r>
              <a:rPr lang="es-EC" sz="2000" dirty="0" smtClean="0">
                <a:latin typeface="Times New Roman" panose="02020603050405020304" pitchFamily="18" charset="0"/>
                <a:cs typeface="Times New Roman" panose="02020603050405020304" pitchFamily="18" charset="0"/>
              </a:rPr>
              <a:t>Ajuste del bloque</a:t>
            </a:r>
            <a:endParaRPr lang="es-EC" sz="2000" dirty="0">
              <a:latin typeface="Times New Roman" panose="02020603050405020304" pitchFamily="18" charset="0"/>
              <a:cs typeface="Times New Roman" panose="02020603050405020304" pitchFamily="18" charset="0"/>
            </a:endParaRPr>
          </a:p>
        </p:txBody>
      </p:sp>
      <p:pic>
        <p:nvPicPr>
          <p:cNvPr id="7" name="6 Marcador de contenido"/>
          <p:cNvPicPr>
            <a:picLocks noGrp="1"/>
          </p:cNvPicPr>
          <p:nvPr>
            <p:ph idx="1"/>
          </p:nvPr>
        </p:nvPicPr>
        <p:blipFill>
          <a:blip r:embed="rId2"/>
          <a:stretch>
            <a:fillRect/>
          </a:stretch>
        </p:blipFill>
        <p:spPr>
          <a:xfrm>
            <a:off x="395536" y="2564904"/>
            <a:ext cx="7956550" cy="4050250"/>
          </a:xfrm>
          <a:prstGeom prst="rect">
            <a:avLst/>
          </a:prstGeom>
        </p:spPr>
      </p:pic>
      <p:graphicFrame>
        <p:nvGraphicFramePr>
          <p:cNvPr id="10"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3 Tabla"/>
          <p:cNvGraphicFramePr>
            <a:graphicFrameLocks noGrp="1"/>
          </p:cNvGraphicFramePr>
          <p:nvPr>
            <p:extLst>
              <p:ext uri="{D42A27DB-BD31-4B8C-83A1-F6EECF244321}">
                <p14:modId xmlns:p14="http://schemas.microsoft.com/office/powerpoint/2010/main" val="2780913794"/>
              </p:ext>
            </p:extLst>
          </p:nvPr>
        </p:nvGraphicFramePr>
        <p:xfrm>
          <a:off x="539553" y="808298"/>
          <a:ext cx="4464497" cy="1453515"/>
        </p:xfrm>
        <a:graphic>
          <a:graphicData uri="http://schemas.openxmlformats.org/drawingml/2006/table">
            <a:tbl>
              <a:tblPr>
                <a:tableStyleId>{5C22544A-7EE6-4342-B048-85BDC9FD1C3A}</a:tableStyleId>
              </a:tblPr>
              <a:tblGrid>
                <a:gridCol w="860626"/>
                <a:gridCol w="1011581"/>
                <a:gridCol w="709671"/>
                <a:gridCol w="1021993"/>
                <a:gridCol w="860626"/>
              </a:tblGrid>
              <a:tr h="190500">
                <a:tc>
                  <a:txBody>
                    <a:bodyPr/>
                    <a:lstStyle/>
                    <a:p>
                      <a:pPr algn="ctr" fontAlgn="ctr"/>
                      <a:r>
                        <a:rPr lang="es-ES" sz="1300" u="none" strike="noStrike" dirty="0">
                          <a:effectLst/>
                          <a:latin typeface="Times New Roman" pitchFamily="18" charset="0"/>
                          <a:cs typeface="Times New Roman" pitchFamily="18" charset="0"/>
                        </a:rPr>
                        <a:t>Conjuntos</a:t>
                      </a:r>
                      <a:endParaRPr lang="es-ES" sz="13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dirty="0" smtClean="0">
                          <a:effectLst/>
                          <a:latin typeface="Times New Roman" pitchFamily="18" charset="0"/>
                          <a:cs typeface="Times New Roman" pitchFamily="18" charset="0"/>
                        </a:rPr>
                        <a:t>Reporte Ajuste</a:t>
                      </a:r>
                      <a:endParaRPr lang="es-ES" sz="13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X</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Y</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Z</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r>
              <a:tr h="190500">
                <a:tc rowSpan="3">
                  <a:txBody>
                    <a:bodyPr/>
                    <a:lstStyle/>
                    <a:p>
                      <a:pPr algn="ctr" fontAlgn="ctr"/>
                      <a:r>
                        <a:rPr lang="es-ES" sz="1300" u="none" strike="noStrike" dirty="0">
                          <a:effectLst/>
                          <a:latin typeface="Times New Roman" pitchFamily="18" charset="0"/>
                          <a:cs typeface="Times New Roman" pitchFamily="18" charset="0"/>
                        </a:rPr>
                        <a:t>Conjunto 1</a:t>
                      </a:r>
                      <a:endParaRPr lang="es-ES" sz="13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Media</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0,021</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0,010</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0,057</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r>
              <a:tr h="190500">
                <a:tc vMerge="1">
                  <a:txBody>
                    <a:bodyPr/>
                    <a:lstStyle/>
                    <a:p>
                      <a:endParaRPr lang="es-EC"/>
                    </a:p>
                  </a:txBody>
                  <a:tcPr/>
                </a:tc>
                <a:tc>
                  <a:txBody>
                    <a:bodyPr/>
                    <a:lstStyle/>
                    <a:p>
                      <a:pPr algn="ctr" fontAlgn="ctr"/>
                      <a:r>
                        <a:rPr lang="es-ES" sz="1300" u="none" strike="noStrike" dirty="0">
                          <a:effectLst/>
                          <a:latin typeface="Times New Roman" pitchFamily="18" charset="0"/>
                          <a:cs typeface="Times New Roman" pitchFamily="18" charset="0"/>
                        </a:rPr>
                        <a:t>EMC</a:t>
                      </a:r>
                      <a:endParaRPr lang="es-ES" sz="13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0,028</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0,012</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0,065</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r>
              <a:tr h="190500">
                <a:tc vMerge="1">
                  <a:txBody>
                    <a:bodyPr/>
                    <a:lstStyle/>
                    <a:p>
                      <a:endParaRPr lang="es-EC"/>
                    </a:p>
                  </a:txBody>
                  <a:tcPr/>
                </a:tc>
                <a:tc>
                  <a:txBody>
                    <a:bodyPr/>
                    <a:lstStyle/>
                    <a:p>
                      <a:pPr algn="ctr" fontAlgn="ctr"/>
                      <a:r>
                        <a:rPr lang="es-ES" sz="1300" u="none" strike="noStrike" dirty="0">
                          <a:effectLst/>
                          <a:latin typeface="Times New Roman" pitchFamily="18" charset="0"/>
                          <a:cs typeface="Times New Roman" pitchFamily="18" charset="0"/>
                        </a:rPr>
                        <a:t>Máximo</a:t>
                      </a:r>
                      <a:endParaRPr lang="es-ES" sz="13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0,059</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0,030</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0,115</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r>
              <a:tr h="190500">
                <a:tc rowSpan="3">
                  <a:txBody>
                    <a:bodyPr/>
                    <a:lstStyle/>
                    <a:p>
                      <a:pPr algn="ctr" fontAlgn="ctr"/>
                      <a:r>
                        <a:rPr lang="es-ES" sz="1300" u="none" strike="noStrike">
                          <a:effectLst/>
                          <a:latin typeface="Times New Roman" pitchFamily="18" charset="0"/>
                          <a:cs typeface="Times New Roman" pitchFamily="18" charset="0"/>
                        </a:rPr>
                        <a:t>Conjunto 2</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Media</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dirty="0">
                          <a:effectLst/>
                          <a:latin typeface="Times New Roman" pitchFamily="18" charset="0"/>
                          <a:cs typeface="Times New Roman" pitchFamily="18" charset="0"/>
                        </a:rPr>
                        <a:t>0,004</a:t>
                      </a:r>
                      <a:endParaRPr lang="es-ES" sz="13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0,011</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0,048</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r>
              <a:tr h="190500">
                <a:tc vMerge="1">
                  <a:txBody>
                    <a:bodyPr/>
                    <a:lstStyle/>
                    <a:p>
                      <a:endParaRPr lang="es-EC"/>
                    </a:p>
                  </a:txBody>
                  <a:tcPr/>
                </a:tc>
                <a:tc>
                  <a:txBody>
                    <a:bodyPr/>
                    <a:lstStyle/>
                    <a:p>
                      <a:pPr algn="ctr" fontAlgn="ctr"/>
                      <a:r>
                        <a:rPr lang="es-ES" sz="1300" u="none" strike="noStrike">
                          <a:effectLst/>
                          <a:latin typeface="Times New Roman" pitchFamily="18" charset="0"/>
                          <a:cs typeface="Times New Roman" pitchFamily="18" charset="0"/>
                        </a:rPr>
                        <a:t>EMC</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dirty="0">
                          <a:effectLst/>
                          <a:latin typeface="Times New Roman" pitchFamily="18" charset="0"/>
                          <a:cs typeface="Times New Roman" pitchFamily="18" charset="0"/>
                        </a:rPr>
                        <a:t>0,006</a:t>
                      </a:r>
                      <a:endParaRPr lang="es-ES" sz="13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0,017</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0,065</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r>
              <a:tr h="190500">
                <a:tc vMerge="1">
                  <a:txBody>
                    <a:bodyPr/>
                    <a:lstStyle/>
                    <a:p>
                      <a:endParaRPr lang="es-EC"/>
                    </a:p>
                  </a:txBody>
                  <a:tcPr/>
                </a:tc>
                <a:tc>
                  <a:txBody>
                    <a:bodyPr/>
                    <a:lstStyle/>
                    <a:p>
                      <a:pPr algn="ctr" fontAlgn="ctr"/>
                      <a:r>
                        <a:rPr lang="es-ES" sz="1300" u="none" strike="noStrike">
                          <a:effectLst/>
                          <a:latin typeface="Times New Roman" pitchFamily="18" charset="0"/>
                          <a:cs typeface="Times New Roman" pitchFamily="18" charset="0"/>
                        </a:rPr>
                        <a:t>Máximo</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a:effectLst/>
                          <a:latin typeface="Times New Roman" pitchFamily="18" charset="0"/>
                          <a:cs typeface="Times New Roman" pitchFamily="18" charset="0"/>
                        </a:rPr>
                        <a:t>0,013</a:t>
                      </a:r>
                      <a:endParaRPr lang="es-ES" sz="1300" b="0" i="0" u="none" strike="noStrike">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dirty="0">
                          <a:effectLst/>
                          <a:latin typeface="Times New Roman" pitchFamily="18" charset="0"/>
                          <a:cs typeface="Times New Roman" pitchFamily="18" charset="0"/>
                        </a:rPr>
                        <a:t>0,050</a:t>
                      </a:r>
                      <a:endParaRPr lang="es-ES" sz="1300" b="0" i="0" u="none" strike="noStrike" dirty="0">
                        <a:solidFill>
                          <a:srgbClr val="000000"/>
                        </a:solidFill>
                        <a:effectLst/>
                        <a:latin typeface="Times New Roman" pitchFamily="18" charset="0"/>
                        <a:cs typeface="Times New Roman" pitchFamily="18" charset="0"/>
                      </a:endParaRPr>
                    </a:p>
                  </a:txBody>
                  <a:tcPr marL="9525" marR="9525" marT="9525" marB="0" anchor="ctr"/>
                </a:tc>
                <a:tc>
                  <a:txBody>
                    <a:bodyPr/>
                    <a:lstStyle/>
                    <a:p>
                      <a:pPr algn="ctr" fontAlgn="ctr"/>
                      <a:r>
                        <a:rPr lang="es-ES" sz="1300" u="none" strike="noStrike" dirty="0">
                          <a:effectLst/>
                          <a:latin typeface="Times New Roman" pitchFamily="18" charset="0"/>
                          <a:cs typeface="Times New Roman" pitchFamily="18" charset="0"/>
                        </a:rPr>
                        <a:t>0,138</a:t>
                      </a:r>
                      <a:endParaRPr lang="es-ES" sz="1300" b="0" i="0" u="none" strike="noStrike" dirty="0">
                        <a:solidFill>
                          <a:srgbClr val="000000"/>
                        </a:solidFill>
                        <a:effectLst/>
                        <a:latin typeface="Times New Roman" pitchFamily="18" charset="0"/>
                        <a:cs typeface="Times New Roman" pitchFamily="18" charset="0"/>
                      </a:endParaRPr>
                    </a:p>
                  </a:txBody>
                  <a:tcPr marL="9525" marR="9525" marT="9525" marB="0" anchor="ctr"/>
                </a:tc>
              </a:tr>
            </a:tbl>
          </a:graphicData>
        </a:graphic>
      </p:graphicFrame>
      <p:sp>
        <p:nvSpPr>
          <p:cNvPr id="5" name="4 CuadroTexto"/>
          <p:cNvSpPr txBox="1"/>
          <p:nvPr/>
        </p:nvSpPr>
        <p:spPr>
          <a:xfrm>
            <a:off x="5940152" y="2204864"/>
            <a:ext cx="2304256" cy="369332"/>
          </a:xfrm>
          <a:prstGeom prst="rect">
            <a:avLst/>
          </a:prstGeom>
          <a:noFill/>
        </p:spPr>
        <p:txBody>
          <a:bodyPr wrap="square" rtlCol="0">
            <a:spAutoFit/>
          </a:bodyPr>
          <a:lstStyle/>
          <a:p>
            <a:r>
              <a:rPr lang="es-EC" dirty="0" smtClean="0"/>
              <a:t>Conjunto 1</a:t>
            </a:r>
            <a:endParaRPr lang="es-EC" dirty="0"/>
          </a:p>
        </p:txBody>
      </p:sp>
    </p:spTree>
    <p:extLst>
      <p:ext uri="{BB962C8B-B14F-4D97-AF65-F5344CB8AC3E}">
        <p14:creationId xmlns:p14="http://schemas.microsoft.com/office/powerpoint/2010/main" val="140738561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adroTexto 5"/>
          <p:cNvSpPr txBox="1"/>
          <p:nvPr/>
        </p:nvSpPr>
        <p:spPr>
          <a:xfrm>
            <a:off x="827584" y="4077073"/>
            <a:ext cx="2664296" cy="504055"/>
          </a:xfrm>
          <a:prstGeom prst="rect">
            <a:avLst/>
          </a:prstGeom>
          <a:noFill/>
        </p:spPr>
        <p:txBody>
          <a:bodyPr wrap="square" rtlCol="0">
            <a:spAutoFit/>
          </a:bodyPr>
          <a:lstStyle/>
          <a:p>
            <a:endParaRPr lang="en-US" dirty="0"/>
          </a:p>
        </p:txBody>
      </p:sp>
      <p:sp>
        <p:nvSpPr>
          <p:cNvPr id="8" name="CuadroTexto 7"/>
          <p:cNvSpPr txBox="1"/>
          <p:nvPr/>
        </p:nvSpPr>
        <p:spPr>
          <a:xfrm>
            <a:off x="2920760" y="6021288"/>
            <a:ext cx="5971719" cy="55399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sz="1500" dirty="0" smtClean="0">
                <a:latin typeface="Times New Roman" panose="02020603050405020304" pitchFamily="18" charset="0"/>
                <a:cs typeface="Times New Roman" panose="02020603050405020304" pitchFamily="18" charset="0"/>
              </a:rPr>
              <a:t>El presente proyecto propone realizar restitución utilizando imágenes capturadas por drone multirrotor en el sector de Alangasí Quito - Ecuador</a:t>
            </a:r>
            <a:endParaRPr lang="en-US" sz="1500" dirty="0">
              <a:latin typeface="Times New Roman" panose="02020603050405020304" pitchFamily="18" charset="0"/>
              <a:cs typeface="Times New Roman" panose="02020603050405020304" pitchFamily="18" charset="0"/>
            </a:endParaRPr>
          </a:p>
        </p:txBody>
      </p:sp>
      <p:graphicFrame>
        <p:nvGraphicFramePr>
          <p:cNvPr id="9" name="5 Diagrama"/>
          <p:cNvGraphicFramePr/>
          <p:nvPr>
            <p:extLst>
              <p:ext uri="{D42A27DB-BD31-4B8C-83A1-F6EECF244321}">
                <p14:modId xmlns:p14="http://schemas.microsoft.com/office/powerpoint/2010/main" val="1830387006"/>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 name="Diagrama 2"/>
          <p:cNvGraphicFramePr/>
          <p:nvPr>
            <p:extLst>
              <p:ext uri="{D42A27DB-BD31-4B8C-83A1-F6EECF244321}">
                <p14:modId xmlns:p14="http://schemas.microsoft.com/office/powerpoint/2010/main" val="1142895008"/>
              </p:ext>
            </p:extLst>
          </p:nvPr>
        </p:nvGraphicFramePr>
        <p:xfrm>
          <a:off x="-56213" y="790784"/>
          <a:ext cx="6096000" cy="40640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agen 10"/>
          <p:cNvPicPr>
            <a:picLocks noChangeAspect="1"/>
          </p:cNvPicPr>
          <p:nvPr/>
        </p:nvPicPr>
        <p:blipFill>
          <a:blip r:embed="rId12"/>
          <a:stretch>
            <a:fillRect/>
          </a:stretch>
        </p:blipFill>
        <p:spPr>
          <a:xfrm>
            <a:off x="6156176" y="785031"/>
            <a:ext cx="1008112" cy="653451"/>
          </a:xfrm>
          <a:prstGeom prst="rect">
            <a:avLst/>
          </a:prstGeom>
        </p:spPr>
      </p:pic>
      <p:pic>
        <p:nvPicPr>
          <p:cNvPr id="12" name="Imagen 11"/>
          <p:cNvPicPr>
            <a:picLocks noChangeAspect="1"/>
          </p:cNvPicPr>
          <p:nvPr/>
        </p:nvPicPr>
        <p:blipFill>
          <a:blip r:embed="rId13"/>
          <a:stretch>
            <a:fillRect/>
          </a:stretch>
        </p:blipFill>
        <p:spPr>
          <a:xfrm>
            <a:off x="7671246" y="813709"/>
            <a:ext cx="708670" cy="708670"/>
          </a:xfrm>
          <a:prstGeom prst="rect">
            <a:avLst/>
          </a:prstGeom>
        </p:spPr>
      </p:pic>
      <p:pic>
        <p:nvPicPr>
          <p:cNvPr id="13" name="Imagen 12"/>
          <p:cNvPicPr>
            <a:picLocks noChangeAspect="1"/>
          </p:cNvPicPr>
          <p:nvPr/>
        </p:nvPicPr>
        <p:blipFill>
          <a:blip r:embed="rId14"/>
          <a:stretch>
            <a:fillRect/>
          </a:stretch>
        </p:blipFill>
        <p:spPr>
          <a:xfrm>
            <a:off x="7018900" y="1682888"/>
            <a:ext cx="720080" cy="720080"/>
          </a:xfrm>
          <a:prstGeom prst="rect">
            <a:avLst/>
          </a:prstGeom>
        </p:spPr>
      </p:pic>
      <p:pic>
        <p:nvPicPr>
          <p:cNvPr id="14" name="Imagen 13"/>
          <p:cNvPicPr>
            <a:picLocks noChangeAspect="1"/>
          </p:cNvPicPr>
          <p:nvPr/>
        </p:nvPicPr>
        <p:blipFill>
          <a:blip r:embed="rId15"/>
          <a:stretch>
            <a:fillRect/>
          </a:stretch>
        </p:blipFill>
        <p:spPr>
          <a:xfrm>
            <a:off x="6111438" y="2350796"/>
            <a:ext cx="668141" cy="927304"/>
          </a:xfrm>
          <a:prstGeom prst="rect">
            <a:avLst/>
          </a:prstGeom>
        </p:spPr>
      </p:pic>
      <p:pic>
        <p:nvPicPr>
          <p:cNvPr id="15" name="Imagen 14"/>
          <p:cNvPicPr>
            <a:picLocks noChangeAspect="1"/>
          </p:cNvPicPr>
          <p:nvPr/>
        </p:nvPicPr>
        <p:blipFill>
          <a:blip r:embed="rId16"/>
          <a:stretch>
            <a:fillRect/>
          </a:stretch>
        </p:blipFill>
        <p:spPr>
          <a:xfrm>
            <a:off x="6876256" y="2508002"/>
            <a:ext cx="2109176" cy="835584"/>
          </a:xfrm>
          <a:prstGeom prst="rect">
            <a:avLst/>
          </a:prstGeom>
        </p:spPr>
      </p:pic>
      <p:pic>
        <p:nvPicPr>
          <p:cNvPr id="16" name="Imagen 15"/>
          <p:cNvPicPr>
            <a:picLocks noChangeAspect="1"/>
          </p:cNvPicPr>
          <p:nvPr/>
        </p:nvPicPr>
        <p:blipFill>
          <a:blip r:embed="rId17"/>
          <a:stretch>
            <a:fillRect/>
          </a:stretch>
        </p:blipFill>
        <p:spPr>
          <a:xfrm>
            <a:off x="6387005" y="3448620"/>
            <a:ext cx="1375234" cy="1069161"/>
          </a:xfrm>
          <a:prstGeom prst="rect">
            <a:avLst/>
          </a:prstGeom>
        </p:spPr>
      </p:pic>
      <p:pic>
        <p:nvPicPr>
          <p:cNvPr id="17" name="Imagen 16"/>
          <p:cNvPicPr>
            <a:picLocks noChangeAspect="1"/>
          </p:cNvPicPr>
          <p:nvPr/>
        </p:nvPicPr>
        <p:blipFill>
          <a:blip r:embed="rId18"/>
          <a:stretch>
            <a:fillRect/>
          </a:stretch>
        </p:blipFill>
        <p:spPr>
          <a:xfrm>
            <a:off x="6752757" y="4688301"/>
            <a:ext cx="1501817" cy="1017558"/>
          </a:xfrm>
          <a:prstGeom prst="rect">
            <a:avLst/>
          </a:prstGeom>
        </p:spPr>
      </p:pic>
      <p:sp>
        <p:nvSpPr>
          <p:cNvPr id="18" name="Nube 17"/>
          <p:cNvSpPr/>
          <p:nvPr/>
        </p:nvSpPr>
        <p:spPr>
          <a:xfrm rot="20979678">
            <a:off x="447274" y="4759173"/>
            <a:ext cx="2801490" cy="1231252"/>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s-EC" sz="1500" dirty="0">
                <a:latin typeface="Times New Roman" panose="02020603050405020304" pitchFamily="18" charset="0"/>
                <a:cs typeface="Times New Roman" panose="02020603050405020304" pitchFamily="18" charset="0"/>
              </a:rPr>
              <a:t>¿</a:t>
            </a:r>
            <a:r>
              <a:rPr lang="es-EC" sz="1500" dirty="0" smtClean="0">
                <a:latin typeface="Times New Roman" panose="02020603050405020304" pitchFamily="18" charset="0"/>
                <a:cs typeface="Times New Roman" panose="02020603050405020304" pitchFamily="18" charset="0"/>
              </a:rPr>
              <a:t>Restitución con imágenes capturadas por Drone?</a:t>
            </a:r>
            <a:endParaRPr lang="en-US" sz="1500" dirty="0">
              <a:latin typeface="Times New Roman" panose="02020603050405020304" pitchFamily="18" charset="0"/>
              <a:cs typeface="Times New Roman" panose="02020603050405020304" pitchFamily="18" charset="0"/>
            </a:endParaRPr>
          </a:p>
        </p:txBody>
      </p:sp>
      <p:sp>
        <p:nvSpPr>
          <p:cNvPr id="2" name="Estrella de 5 puntas 1">
            <a:hlinkClick r:id="rId19"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42916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5 Diagrama"/>
          <p:cNvGraphicFramePr/>
          <p:nvPr>
            <p:extLst>
              <p:ext uri="{D42A27DB-BD31-4B8C-83A1-F6EECF244321}">
                <p14:modId xmlns:p14="http://schemas.microsoft.com/office/powerpoint/2010/main" val="573466793"/>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1 Título"/>
          <p:cNvSpPr>
            <a:spLocks noGrp="1"/>
          </p:cNvSpPr>
          <p:nvPr>
            <p:ph type="title"/>
          </p:nvPr>
        </p:nvSpPr>
        <p:spPr>
          <a:xfrm>
            <a:off x="395536" y="306338"/>
            <a:ext cx="3240360" cy="1143000"/>
          </a:xfrm>
        </p:spPr>
        <p:txBody>
          <a:bodyPr>
            <a:normAutofit/>
          </a:bodyPr>
          <a:lstStyle/>
          <a:p>
            <a:r>
              <a:rPr lang="es-EC" sz="2000" dirty="0" smtClean="0">
                <a:latin typeface="Times New Roman" panose="02020603050405020304" pitchFamily="18" charset="0"/>
                <a:cs typeface="Times New Roman" panose="02020603050405020304" pitchFamily="18" charset="0"/>
              </a:rPr>
              <a:t>Generación de MDE</a:t>
            </a:r>
            <a:endParaRPr lang="es-EC" sz="2000" dirty="0">
              <a:latin typeface="Times New Roman" panose="02020603050405020304" pitchFamily="18" charset="0"/>
              <a:cs typeface="Times New Roman" panose="02020603050405020304" pitchFamily="18"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59497396"/>
              </p:ext>
            </p:extLst>
          </p:nvPr>
        </p:nvGraphicFramePr>
        <p:xfrm>
          <a:off x="611560" y="1844824"/>
          <a:ext cx="7467600" cy="412494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5" name="4 Imagen"/>
          <p:cNvPicPr/>
          <p:nvPr/>
        </p:nvPicPr>
        <p:blipFill>
          <a:blip r:embed="rId12"/>
          <a:stretch>
            <a:fillRect/>
          </a:stretch>
        </p:blipFill>
        <p:spPr>
          <a:xfrm>
            <a:off x="611560" y="1593354"/>
            <a:ext cx="2531864" cy="1115566"/>
          </a:xfrm>
          <a:prstGeom prst="rect">
            <a:avLst/>
          </a:prstGeom>
        </p:spPr>
      </p:pic>
      <p:pic>
        <p:nvPicPr>
          <p:cNvPr id="6" name="5 Imagen"/>
          <p:cNvPicPr/>
          <p:nvPr/>
        </p:nvPicPr>
        <p:blipFill>
          <a:blip r:embed="rId13"/>
          <a:stretch>
            <a:fillRect/>
          </a:stretch>
        </p:blipFill>
        <p:spPr>
          <a:xfrm>
            <a:off x="179512" y="5211279"/>
            <a:ext cx="2511038" cy="1071770"/>
          </a:xfrm>
          <a:prstGeom prst="rect">
            <a:avLst/>
          </a:prstGeom>
        </p:spPr>
      </p:pic>
      <p:pic>
        <p:nvPicPr>
          <p:cNvPr id="7" name="6 Imagen"/>
          <p:cNvPicPr/>
          <p:nvPr/>
        </p:nvPicPr>
        <p:blipFill>
          <a:blip r:embed="rId14"/>
          <a:stretch>
            <a:fillRect/>
          </a:stretch>
        </p:blipFill>
        <p:spPr>
          <a:xfrm>
            <a:off x="5940152" y="2132856"/>
            <a:ext cx="2302123" cy="1236474"/>
          </a:xfrm>
          <a:prstGeom prst="rect">
            <a:avLst/>
          </a:prstGeom>
        </p:spPr>
      </p:pic>
      <p:pic>
        <p:nvPicPr>
          <p:cNvPr id="8" name="7 Imagen"/>
          <p:cNvPicPr/>
          <p:nvPr/>
        </p:nvPicPr>
        <p:blipFill>
          <a:blip r:embed="rId15"/>
          <a:stretch>
            <a:fillRect/>
          </a:stretch>
        </p:blipFill>
        <p:spPr>
          <a:xfrm>
            <a:off x="4646664" y="4823512"/>
            <a:ext cx="4011169" cy="1772816"/>
          </a:xfrm>
          <a:prstGeom prst="rect">
            <a:avLst/>
          </a:prstGeom>
        </p:spPr>
      </p:pic>
      <p:cxnSp>
        <p:nvCxnSpPr>
          <p:cNvPr id="10" name="9 Conector angular"/>
          <p:cNvCxnSpPr/>
          <p:nvPr/>
        </p:nvCxnSpPr>
        <p:spPr>
          <a:xfrm flipV="1">
            <a:off x="2267744" y="1556792"/>
            <a:ext cx="2232248" cy="1512170"/>
          </a:xfrm>
          <a:prstGeom prst="bentConnector3">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2" name="11 CuadroTexto"/>
          <p:cNvSpPr txBox="1"/>
          <p:nvPr/>
        </p:nvSpPr>
        <p:spPr>
          <a:xfrm>
            <a:off x="4644008" y="1556792"/>
            <a:ext cx="1512168"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MDS</a:t>
            </a:r>
            <a:endParaRPr lang="es-EC" dirty="0">
              <a:latin typeface="Times New Roman" panose="02020603050405020304" pitchFamily="18" charset="0"/>
              <a:cs typeface="Times New Roman" panose="02020603050405020304" pitchFamily="18" charset="0"/>
            </a:endParaRPr>
          </a:p>
        </p:txBody>
      </p:sp>
      <p:pic>
        <p:nvPicPr>
          <p:cNvPr id="15" name="14 Imagen"/>
          <p:cNvPicPr/>
          <p:nvPr/>
        </p:nvPicPr>
        <p:blipFill>
          <a:blip r:embed="rId16"/>
          <a:stretch>
            <a:fillRect/>
          </a:stretch>
        </p:blipFill>
        <p:spPr>
          <a:xfrm>
            <a:off x="5397476" y="601074"/>
            <a:ext cx="3387474" cy="1459774"/>
          </a:xfrm>
          <a:prstGeom prst="rect">
            <a:avLst/>
          </a:prstGeom>
        </p:spPr>
      </p:pic>
    </p:spTree>
    <p:extLst>
      <p:ext uri="{BB962C8B-B14F-4D97-AF65-F5344CB8AC3E}">
        <p14:creationId xmlns:p14="http://schemas.microsoft.com/office/powerpoint/2010/main" val="40369059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027546" y="277007"/>
            <a:ext cx="2849548" cy="1004996"/>
          </a:xfrm>
        </p:spPr>
        <p:txBody>
          <a:bodyPr>
            <a:normAutofit/>
          </a:bodyPr>
          <a:lstStyle/>
          <a:p>
            <a:pPr algn="l"/>
            <a:r>
              <a:rPr lang="es-EC" sz="2000" dirty="0" smtClean="0">
                <a:latin typeface="Times New Roman" panose="02020603050405020304" pitchFamily="18" charset="0"/>
                <a:cs typeface="Times New Roman" panose="02020603050405020304" pitchFamily="18" charset="0"/>
              </a:rPr>
              <a:t>Ortorectificación</a:t>
            </a:r>
            <a:endParaRPr lang="es-EC" sz="2000" dirty="0">
              <a:latin typeface="Times New Roman" panose="02020603050405020304" pitchFamily="18" charset="0"/>
              <a:cs typeface="Times New Roman" panose="02020603050405020304" pitchFamily="18"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561834936"/>
              </p:ext>
            </p:extLst>
          </p:nvPr>
        </p:nvGraphicFramePr>
        <p:xfrm>
          <a:off x="179512" y="459452"/>
          <a:ext cx="5489735" cy="11970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descr="E:\Alangasí\Bloque 2 Ajustado Ortofotos\DJI_0099 - Copy - Copy - Copy.tif"/>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79712" y="1392035"/>
            <a:ext cx="849662" cy="1171845"/>
          </a:xfrm>
          <a:prstGeom prst="rect">
            <a:avLst/>
          </a:prstGeom>
          <a:noFill/>
          <a:ln>
            <a:noFill/>
          </a:ln>
        </p:spPr>
      </p:pic>
      <p:pic>
        <p:nvPicPr>
          <p:cNvPr id="6" name="5 Imagen"/>
          <p:cNvPicPr/>
          <p:nvPr/>
        </p:nvPicPr>
        <p:blipFill>
          <a:blip r:embed="rId8"/>
          <a:stretch>
            <a:fillRect/>
          </a:stretch>
        </p:blipFill>
        <p:spPr>
          <a:xfrm>
            <a:off x="3419872" y="1392035"/>
            <a:ext cx="3312368" cy="1452430"/>
          </a:xfrm>
          <a:prstGeom prst="rect">
            <a:avLst/>
          </a:prstGeom>
          <a:ln>
            <a:solidFill>
              <a:schemeClr val="tx1"/>
            </a:solidFill>
          </a:ln>
        </p:spPr>
      </p:pic>
      <p:pic>
        <p:nvPicPr>
          <p:cNvPr id="8" name="7 Imagen"/>
          <p:cNvPicPr/>
          <p:nvPr/>
        </p:nvPicPr>
        <p:blipFill>
          <a:blip r:embed="rId9"/>
          <a:stretch>
            <a:fillRect/>
          </a:stretch>
        </p:blipFill>
        <p:spPr>
          <a:xfrm>
            <a:off x="233391" y="1617967"/>
            <a:ext cx="1421537" cy="791064"/>
          </a:xfrm>
          <a:prstGeom prst="rect">
            <a:avLst/>
          </a:prstGeom>
        </p:spPr>
      </p:pic>
      <p:sp>
        <p:nvSpPr>
          <p:cNvPr id="3" name="Rectángulo 2"/>
          <p:cNvSpPr/>
          <p:nvPr/>
        </p:nvSpPr>
        <p:spPr>
          <a:xfrm>
            <a:off x="7156682" y="2771695"/>
            <a:ext cx="1377300" cy="369332"/>
          </a:xfrm>
          <a:prstGeom prst="rect">
            <a:avLst/>
          </a:prstGeom>
        </p:spPr>
        <p:txBody>
          <a:bodyPr wrap="none">
            <a:spAutoFit/>
          </a:bodyPr>
          <a:lstStyle/>
          <a:p>
            <a:r>
              <a:rPr lang="es-EC" dirty="0" smtClean="0">
                <a:latin typeface="Times New Roman" panose="02020603050405020304" pitchFamily="18" charset="0"/>
                <a:cs typeface="Times New Roman" panose="02020603050405020304" pitchFamily="18" charset="0"/>
              </a:rPr>
              <a:t>Ortomosaico</a:t>
            </a:r>
            <a:endParaRPr lang="en-US" dirty="0">
              <a:latin typeface="Times New Roman" panose="02020603050405020304" pitchFamily="18" charset="0"/>
              <a:cs typeface="Times New Roman" panose="02020603050405020304" pitchFamily="18" charset="0"/>
            </a:endParaRPr>
          </a:p>
        </p:txBody>
      </p:sp>
      <p:graphicFrame>
        <p:nvGraphicFramePr>
          <p:cNvPr id="9" name="3 Marcador de contenido"/>
          <p:cNvGraphicFramePr>
            <a:graphicFrameLocks/>
          </p:cNvGraphicFramePr>
          <p:nvPr>
            <p:extLst>
              <p:ext uri="{D42A27DB-BD31-4B8C-83A1-F6EECF244321}">
                <p14:modId xmlns:p14="http://schemas.microsoft.com/office/powerpoint/2010/main" val="779208764"/>
              </p:ext>
            </p:extLst>
          </p:nvPr>
        </p:nvGraphicFramePr>
        <p:xfrm>
          <a:off x="585082" y="3102048"/>
          <a:ext cx="7467600" cy="1080120"/>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pic>
        <p:nvPicPr>
          <p:cNvPr id="10" name="4 Imagen"/>
          <p:cNvPicPr/>
          <p:nvPr/>
        </p:nvPicPr>
        <p:blipFill>
          <a:blip r:embed="rId15"/>
          <a:stretch>
            <a:fillRect/>
          </a:stretch>
        </p:blipFill>
        <p:spPr>
          <a:xfrm>
            <a:off x="502458" y="4280755"/>
            <a:ext cx="3275330" cy="2101392"/>
          </a:xfrm>
          <a:prstGeom prst="rect">
            <a:avLst/>
          </a:prstGeom>
        </p:spPr>
      </p:pic>
      <p:pic>
        <p:nvPicPr>
          <p:cNvPr id="11" name="5 Imagen"/>
          <p:cNvPicPr/>
          <p:nvPr/>
        </p:nvPicPr>
        <p:blipFill>
          <a:blip r:embed="rId16"/>
          <a:stretch>
            <a:fillRect/>
          </a:stretch>
        </p:blipFill>
        <p:spPr>
          <a:xfrm>
            <a:off x="4318882" y="4183594"/>
            <a:ext cx="3299460" cy="2254185"/>
          </a:xfrm>
          <a:prstGeom prst="rect">
            <a:avLst/>
          </a:prstGeom>
        </p:spPr>
      </p:pic>
      <p:sp>
        <p:nvSpPr>
          <p:cNvPr id="12" name="6 CuadroTexto"/>
          <p:cNvSpPr txBox="1"/>
          <p:nvPr/>
        </p:nvSpPr>
        <p:spPr>
          <a:xfrm>
            <a:off x="576440" y="6408091"/>
            <a:ext cx="3312368"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Sin edición de líneas de corte</a:t>
            </a:r>
            <a:endParaRPr lang="es-EC" sz="1500" dirty="0">
              <a:latin typeface="Times New Roman" panose="02020603050405020304" pitchFamily="18" charset="0"/>
              <a:cs typeface="Times New Roman" panose="02020603050405020304" pitchFamily="18" charset="0"/>
            </a:endParaRPr>
          </a:p>
        </p:txBody>
      </p:sp>
      <p:sp>
        <p:nvSpPr>
          <p:cNvPr id="13" name="7 CuadroTexto"/>
          <p:cNvSpPr txBox="1"/>
          <p:nvPr/>
        </p:nvSpPr>
        <p:spPr>
          <a:xfrm>
            <a:off x="4594006" y="6381328"/>
            <a:ext cx="3384376"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Con edición de líneas de corte</a:t>
            </a:r>
            <a:endParaRPr lang="es-EC" sz="1500" dirty="0">
              <a:latin typeface="Times New Roman" panose="02020603050405020304" pitchFamily="18" charset="0"/>
              <a:cs typeface="Times New Roman" panose="02020603050405020304" pitchFamily="18" charset="0"/>
            </a:endParaRPr>
          </a:p>
        </p:txBody>
      </p:sp>
      <p:graphicFrame>
        <p:nvGraphicFramePr>
          <p:cNvPr id="14"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spTree>
    <p:extLst>
      <p:ext uri="{BB962C8B-B14F-4D97-AF65-F5344CB8AC3E}">
        <p14:creationId xmlns:p14="http://schemas.microsoft.com/office/powerpoint/2010/main" val="15308687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5 Diagrama"/>
          <p:cNvGraphicFramePr/>
          <p:nvPr>
            <p:extLst>
              <p:ext uri="{D42A27DB-BD31-4B8C-83A1-F6EECF244321}">
                <p14:modId xmlns:p14="http://schemas.microsoft.com/office/powerpoint/2010/main" val="60017174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3 Marcador de contenido"/>
          <p:cNvPicPr>
            <a:picLocks noGrp="1"/>
          </p:cNvPicPr>
          <p:nvPr>
            <p:ph idx="1"/>
          </p:nvPr>
        </p:nvPicPr>
        <p:blipFill>
          <a:blip r:embed="rId7"/>
          <a:stretch>
            <a:fillRect/>
          </a:stretch>
        </p:blipFill>
        <p:spPr>
          <a:xfrm>
            <a:off x="1403648" y="963866"/>
            <a:ext cx="2376264" cy="2487200"/>
          </a:xfrm>
          <a:prstGeom prst="rect">
            <a:avLst/>
          </a:prstGeom>
        </p:spPr>
      </p:pic>
      <p:pic>
        <p:nvPicPr>
          <p:cNvPr id="5" name="4 Imagen"/>
          <p:cNvPicPr/>
          <p:nvPr/>
        </p:nvPicPr>
        <p:blipFill>
          <a:blip r:embed="rId8"/>
          <a:stretch>
            <a:fillRect/>
          </a:stretch>
        </p:blipFill>
        <p:spPr>
          <a:xfrm>
            <a:off x="4572000" y="980729"/>
            <a:ext cx="2592288" cy="2376264"/>
          </a:xfrm>
          <a:prstGeom prst="rect">
            <a:avLst/>
          </a:prstGeom>
        </p:spPr>
      </p:pic>
      <p:sp>
        <p:nvSpPr>
          <p:cNvPr id="6" name="5 CuadroTexto"/>
          <p:cNvSpPr txBox="1"/>
          <p:nvPr/>
        </p:nvSpPr>
        <p:spPr>
          <a:xfrm>
            <a:off x="1423844" y="565061"/>
            <a:ext cx="5270134" cy="3231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s-EC" sz="1500" dirty="0" smtClean="0">
                <a:latin typeface="Times New Roman" panose="02020603050405020304" pitchFamily="18" charset="0"/>
                <a:cs typeface="Times New Roman" panose="02020603050405020304" pitchFamily="18" charset="0"/>
              </a:rPr>
              <a:t>En lugares altos existe deformación </a:t>
            </a:r>
            <a:r>
              <a:rPr lang="es-EC" sz="1500" dirty="0" smtClean="0">
                <a:latin typeface="Times New Roman" panose="02020603050405020304" pitchFamily="18" charset="0"/>
                <a:cs typeface="Times New Roman" panose="02020603050405020304" pitchFamily="18" charset="0"/>
                <a:sym typeface="Wingdings" pitchFamily="2" charset="2"/>
              </a:rPr>
              <a:t> Puntos de enlace manuales</a:t>
            </a:r>
            <a:endParaRPr lang="es-EC" sz="1500" dirty="0">
              <a:latin typeface="Times New Roman" panose="02020603050405020304" pitchFamily="18" charset="0"/>
              <a:cs typeface="Times New Roman" panose="02020603050405020304" pitchFamily="18" charset="0"/>
            </a:endParaRPr>
          </a:p>
        </p:txBody>
      </p:sp>
      <p:sp>
        <p:nvSpPr>
          <p:cNvPr id="7" name="6 CuadroTexto"/>
          <p:cNvSpPr txBox="1"/>
          <p:nvPr/>
        </p:nvSpPr>
        <p:spPr>
          <a:xfrm>
            <a:off x="2267744" y="3533873"/>
            <a:ext cx="3816424" cy="323165"/>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r>
              <a:rPr lang="es-EC" sz="1500" dirty="0" smtClean="0">
                <a:latin typeface="Times New Roman" panose="02020603050405020304" pitchFamily="18" charset="0"/>
                <a:cs typeface="Times New Roman" panose="02020603050405020304" pitchFamily="18" charset="0"/>
              </a:rPr>
              <a:t>A nivel de suelo no debe existir desplazamiento</a:t>
            </a:r>
            <a:endParaRPr lang="es-EC" sz="1500" dirty="0">
              <a:latin typeface="Times New Roman" panose="02020603050405020304" pitchFamily="18" charset="0"/>
              <a:cs typeface="Times New Roman" panose="02020603050405020304" pitchFamily="18" charset="0"/>
            </a:endParaRPr>
          </a:p>
        </p:txBody>
      </p:sp>
      <p:pic>
        <p:nvPicPr>
          <p:cNvPr id="8" name="7 Imagen"/>
          <p:cNvPicPr/>
          <p:nvPr/>
        </p:nvPicPr>
        <p:blipFill rotWithShape="1">
          <a:blip r:embed="rId9"/>
          <a:srcRect t="9815" b="8895"/>
          <a:stretch/>
        </p:blipFill>
        <p:spPr bwMode="auto">
          <a:xfrm>
            <a:off x="2267744" y="3937367"/>
            <a:ext cx="3748578" cy="268299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45675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643391" y="419037"/>
            <a:ext cx="7467600" cy="1143000"/>
          </a:xfrm>
        </p:spPr>
        <p:txBody>
          <a:bodyPr>
            <a:normAutofit/>
          </a:bodyPr>
          <a:lstStyle/>
          <a:p>
            <a:r>
              <a:rPr lang="es-EC" sz="2000" dirty="0" smtClean="0">
                <a:latin typeface="Times New Roman" panose="02020603050405020304" pitchFamily="18" charset="0"/>
                <a:cs typeface="Times New Roman" panose="02020603050405020304" pitchFamily="18" charset="0"/>
              </a:rPr>
              <a:t>Homogenización de color ortomosaico</a:t>
            </a:r>
            <a:endParaRPr lang="es-EC" sz="2000" dirty="0">
              <a:latin typeface="Times New Roman" panose="02020603050405020304" pitchFamily="18" charset="0"/>
              <a:cs typeface="Times New Roman" panose="02020603050405020304" pitchFamily="18" charset="0"/>
            </a:endParaRPr>
          </a:p>
        </p:txBody>
      </p:sp>
      <p:pic>
        <p:nvPicPr>
          <p:cNvPr id="4" name="3 Marcador de contenido"/>
          <p:cNvPicPr>
            <a:picLocks noGrp="1"/>
          </p:cNvPicPr>
          <p:nvPr>
            <p:ph idx="1"/>
          </p:nvPr>
        </p:nvPicPr>
        <p:blipFill>
          <a:blip r:embed="rId2"/>
          <a:stretch>
            <a:fillRect/>
          </a:stretch>
        </p:blipFill>
        <p:spPr>
          <a:xfrm>
            <a:off x="395536" y="1562037"/>
            <a:ext cx="2952328" cy="1806353"/>
          </a:xfrm>
          <a:prstGeom prst="rect">
            <a:avLst/>
          </a:prstGeom>
        </p:spPr>
      </p:pic>
      <p:pic>
        <p:nvPicPr>
          <p:cNvPr id="5" name="4 Imagen"/>
          <p:cNvPicPr/>
          <p:nvPr/>
        </p:nvPicPr>
        <p:blipFill>
          <a:blip r:embed="rId3"/>
          <a:stretch>
            <a:fillRect/>
          </a:stretch>
        </p:blipFill>
        <p:spPr>
          <a:xfrm>
            <a:off x="3851920" y="1562037"/>
            <a:ext cx="3146936" cy="1806353"/>
          </a:xfrm>
          <a:prstGeom prst="rect">
            <a:avLst/>
          </a:prstGeom>
        </p:spPr>
      </p:pic>
      <p:pic>
        <p:nvPicPr>
          <p:cNvPr id="6" name="5 Imagen"/>
          <p:cNvPicPr/>
          <p:nvPr/>
        </p:nvPicPr>
        <p:blipFill rotWithShape="1">
          <a:blip r:embed="rId4"/>
          <a:srcRect t="15837" r="8829" b="43372"/>
          <a:stretch/>
        </p:blipFill>
        <p:spPr bwMode="auto">
          <a:xfrm>
            <a:off x="552676" y="3944587"/>
            <a:ext cx="2926080" cy="1884045"/>
          </a:xfrm>
          <a:prstGeom prst="rect">
            <a:avLst/>
          </a:prstGeom>
          <a:ln>
            <a:noFill/>
          </a:ln>
          <a:extLst>
            <a:ext uri="{53640926-AAD7-44D8-BBD7-CCE9431645EC}">
              <a14:shadowObscured xmlns:a14="http://schemas.microsoft.com/office/drawing/2010/main"/>
            </a:ext>
          </a:extLst>
        </p:spPr>
      </p:pic>
      <p:sp>
        <p:nvSpPr>
          <p:cNvPr id="7" name="6 CuadroTexto"/>
          <p:cNvSpPr txBox="1"/>
          <p:nvPr/>
        </p:nvSpPr>
        <p:spPr>
          <a:xfrm>
            <a:off x="3851920" y="1289961"/>
            <a:ext cx="2088232"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Con tratamiento</a:t>
            </a:r>
            <a:endParaRPr lang="es-EC" sz="1500" dirty="0">
              <a:latin typeface="Times New Roman" panose="02020603050405020304" pitchFamily="18" charset="0"/>
              <a:cs typeface="Times New Roman" panose="02020603050405020304" pitchFamily="18" charset="0"/>
            </a:endParaRPr>
          </a:p>
        </p:txBody>
      </p:sp>
      <p:sp>
        <p:nvSpPr>
          <p:cNvPr id="8" name="7 CuadroTexto"/>
          <p:cNvSpPr txBox="1"/>
          <p:nvPr/>
        </p:nvSpPr>
        <p:spPr>
          <a:xfrm>
            <a:off x="318691" y="1272110"/>
            <a:ext cx="2088232"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Sin tratamiento</a:t>
            </a:r>
            <a:endParaRPr lang="es-EC" sz="1500" dirty="0">
              <a:latin typeface="Times New Roman" panose="02020603050405020304" pitchFamily="18" charset="0"/>
              <a:cs typeface="Times New Roman" panose="02020603050405020304" pitchFamily="18" charset="0"/>
            </a:endParaRPr>
          </a:p>
        </p:txBody>
      </p:sp>
      <p:sp>
        <p:nvSpPr>
          <p:cNvPr id="9" name="8 CuadroTexto"/>
          <p:cNvSpPr txBox="1"/>
          <p:nvPr/>
        </p:nvSpPr>
        <p:spPr>
          <a:xfrm>
            <a:off x="552676" y="6338583"/>
            <a:ext cx="2236083"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Hot Spot</a:t>
            </a:r>
            <a:endParaRPr lang="es-EC" sz="1500" dirty="0">
              <a:latin typeface="Times New Roman" panose="02020603050405020304" pitchFamily="18" charset="0"/>
              <a:cs typeface="Times New Roman" panose="02020603050405020304" pitchFamily="18" charset="0"/>
            </a:endParaRPr>
          </a:p>
        </p:txBody>
      </p:sp>
      <p:pic>
        <p:nvPicPr>
          <p:cNvPr id="3" name="Imagen 2"/>
          <p:cNvPicPr>
            <a:picLocks noChangeAspect="1"/>
          </p:cNvPicPr>
          <p:nvPr/>
        </p:nvPicPr>
        <p:blipFill rotWithShape="1">
          <a:blip r:embed="rId5"/>
          <a:srcRect r="31386"/>
          <a:stretch/>
        </p:blipFill>
        <p:spPr>
          <a:xfrm>
            <a:off x="4378082" y="3795852"/>
            <a:ext cx="2474776" cy="2462772"/>
          </a:xfrm>
          <a:prstGeom prst="rect">
            <a:avLst/>
          </a:prstGeom>
        </p:spPr>
      </p:pic>
      <p:graphicFrame>
        <p:nvGraphicFramePr>
          <p:cNvPr id="11"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7" name="6 CuadroTexto"/>
          <p:cNvSpPr txBox="1"/>
          <p:nvPr/>
        </p:nvSpPr>
        <p:spPr>
          <a:xfrm>
            <a:off x="3858318" y="6338584"/>
            <a:ext cx="3514304"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Histogramas de imágenes con tratamiento</a:t>
            </a:r>
            <a:endParaRPr lang="es-EC"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471446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99792" y="-40682"/>
            <a:ext cx="6377940" cy="1293028"/>
          </a:xfrm>
        </p:spPr>
        <p:txBody>
          <a:bodyPr>
            <a:normAutofit/>
          </a:bodyPr>
          <a:lstStyle/>
          <a:p>
            <a:r>
              <a:rPr lang="es-EC" sz="2000" dirty="0" smtClean="0">
                <a:latin typeface="Times New Roman" panose="02020603050405020304" pitchFamily="18" charset="0"/>
                <a:cs typeface="Times New Roman" panose="02020603050405020304" pitchFamily="18" charset="0"/>
              </a:rPr>
              <a:t>Restitución</a:t>
            </a:r>
            <a:endParaRPr lang="es-EC" sz="2000" dirty="0">
              <a:latin typeface="Times New Roman" panose="02020603050405020304" pitchFamily="18" charset="0"/>
              <a:cs typeface="Times New Roman" panose="02020603050405020304" pitchFamily="18"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428458057"/>
              </p:ext>
            </p:extLst>
          </p:nvPr>
        </p:nvGraphicFramePr>
        <p:xfrm>
          <a:off x="323528" y="854881"/>
          <a:ext cx="7200800" cy="11339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4 Imagen"/>
          <p:cNvPicPr/>
          <p:nvPr/>
        </p:nvPicPr>
        <p:blipFill>
          <a:blip r:embed="rId7"/>
          <a:stretch>
            <a:fillRect/>
          </a:stretch>
        </p:blipFill>
        <p:spPr>
          <a:xfrm>
            <a:off x="323528" y="2061998"/>
            <a:ext cx="3744416" cy="2591137"/>
          </a:xfrm>
          <a:prstGeom prst="rect">
            <a:avLst/>
          </a:prstGeom>
        </p:spPr>
      </p:pic>
      <p:pic>
        <p:nvPicPr>
          <p:cNvPr id="6" name="5 Imagen"/>
          <p:cNvPicPr/>
          <p:nvPr/>
        </p:nvPicPr>
        <p:blipFill>
          <a:blip r:embed="rId8"/>
          <a:stretch>
            <a:fillRect/>
          </a:stretch>
        </p:blipFill>
        <p:spPr>
          <a:xfrm>
            <a:off x="4716016" y="2181915"/>
            <a:ext cx="3782064" cy="2471219"/>
          </a:xfrm>
          <a:prstGeom prst="rect">
            <a:avLst/>
          </a:prstGeom>
        </p:spPr>
      </p:pic>
      <p:pic>
        <p:nvPicPr>
          <p:cNvPr id="7" name="6 Imagen"/>
          <p:cNvPicPr/>
          <p:nvPr/>
        </p:nvPicPr>
        <p:blipFill>
          <a:blip r:embed="rId9"/>
          <a:stretch>
            <a:fillRect/>
          </a:stretch>
        </p:blipFill>
        <p:spPr>
          <a:xfrm>
            <a:off x="2787784" y="5093007"/>
            <a:ext cx="3297206" cy="1478183"/>
          </a:xfrm>
          <a:prstGeom prst="rect">
            <a:avLst/>
          </a:prstGeom>
        </p:spPr>
      </p:pic>
      <p:graphicFrame>
        <p:nvGraphicFramePr>
          <p:cNvPr id="9"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7 CuadroTexto"/>
          <p:cNvSpPr txBox="1"/>
          <p:nvPr/>
        </p:nvSpPr>
        <p:spPr>
          <a:xfrm>
            <a:off x="1151620" y="4779583"/>
            <a:ext cx="2088232" cy="307777"/>
          </a:xfrm>
          <a:prstGeom prst="rect">
            <a:avLst/>
          </a:prstGeom>
          <a:noFill/>
        </p:spPr>
        <p:txBody>
          <a:bodyPr wrap="square" rtlCol="0">
            <a:spAutoFit/>
          </a:bodyPr>
          <a:lstStyle/>
          <a:p>
            <a:r>
              <a:rPr lang="es-EC" sz="1400" dirty="0" smtClean="0">
                <a:latin typeface="Times New Roman" panose="02020603050405020304" pitchFamily="18" charset="0"/>
                <a:cs typeface="Times New Roman" panose="02020603050405020304" pitchFamily="18" charset="0"/>
              </a:rPr>
              <a:t>Archivo semilla</a:t>
            </a:r>
            <a:endParaRPr lang="es-EC" sz="1400" dirty="0">
              <a:latin typeface="Times New Roman" panose="02020603050405020304" pitchFamily="18" charset="0"/>
              <a:cs typeface="Times New Roman" panose="02020603050405020304" pitchFamily="18" charset="0"/>
            </a:endParaRPr>
          </a:p>
        </p:txBody>
      </p:sp>
      <p:sp>
        <p:nvSpPr>
          <p:cNvPr id="11" name="7 CuadroTexto"/>
          <p:cNvSpPr txBox="1"/>
          <p:nvPr/>
        </p:nvSpPr>
        <p:spPr>
          <a:xfrm>
            <a:off x="6084990" y="4653134"/>
            <a:ext cx="1044116" cy="307777"/>
          </a:xfrm>
          <a:prstGeom prst="rect">
            <a:avLst/>
          </a:prstGeom>
          <a:noFill/>
        </p:spPr>
        <p:txBody>
          <a:bodyPr wrap="square" rtlCol="0">
            <a:spAutoFit/>
          </a:bodyPr>
          <a:lstStyle/>
          <a:p>
            <a:r>
              <a:rPr lang="es-EC" sz="1400" dirty="0" smtClean="0">
                <a:latin typeface="Times New Roman" panose="02020603050405020304" pitchFamily="18" charset="0"/>
                <a:cs typeface="Times New Roman" panose="02020603050405020304" pitchFamily="18" charset="0"/>
              </a:rPr>
              <a:t>Restitución</a:t>
            </a:r>
            <a:endParaRPr lang="es-EC" sz="1400" dirty="0">
              <a:latin typeface="Times New Roman" panose="02020603050405020304" pitchFamily="18" charset="0"/>
              <a:cs typeface="Times New Roman" panose="02020603050405020304" pitchFamily="18" charset="0"/>
            </a:endParaRPr>
          </a:p>
        </p:txBody>
      </p:sp>
      <p:sp>
        <p:nvSpPr>
          <p:cNvPr id="12" name="7 CuadroTexto"/>
          <p:cNvSpPr txBox="1"/>
          <p:nvPr/>
        </p:nvSpPr>
        <p:spPr>
          <a:xfrm>
            <a:off x="971600" y="5701806"/>
            <a:ext cx="1640200" cy="307777"/>
          </a:xfrm>
          <a:prstGeom prst="rect">
            <a:avLst/>
          </a:prstGeom>
          <a:noFill/>
        </p:spPr>
        <p:txBody>
          <a:bodyPr wrap="square" rtlCol="0">
            <a:spAutoFit/>
          </a:bodyPr>
          <a:lstStyle/>
          <a:p>
            <a:r>
              <a:rPr lang="es-EC" sz="1400" dirty="0" smtClean="0">
                <a:latin typeface="Times New Roman" panose="02020603050405020304" pitchFamily="18" charset="0"/>
                <a:cs typeface="Times New Roman" panose="02020603050405020304" pitchFamily="18" charset="0"/>
              </a:rPr>
              <a:t>Restitución +MDE</a:t>
            </a:r>
            <a:endParaRPr lang="es-EC" sz="1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798227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rcador de contenido 3"/>
          <p:cNvPicPr>
            <a:picLocks noGrp="1" noChangeAspect="1"/>
          </p:cNvPicPr>
          <p:nvPr>
            <p:ph idx="1"/>
          </p:nvPr>
        </p:nvPicPr>
        <p:blipFill>
          <a:blip r:embed="rId2"/>
          <a:stretch>
            <a:fillRect/>
          </a:stretch>
        </p:blipFill>
        <p:spPr>
          <a:xfrm>
            <a:off x="971600" y="1004975"/>
            <a:ext cx="6912768" cy="5445089"/>
          </a:xfrm>
          <a:prstGeom prst="rect">
            <a:avLst/>
          </a:prstGeom>
        </p:spPr>
      </p:pic>
      <p:sp>
        <p:nvSpPr>
          <p:cNvPr id="5" name="1 Título"/>
          <p:cNvSpPr>
            <a:spLocks noGrp="1"/>
          </p:cNvSpPr>
          <p:nvPr>
            <p:ph type="title"/>
          </p:nvPr>
        </p:nvSpPr>
        <p:spPr>
          <a:xfrm>
            <a:off x="3851920" y="585952"/>
            <a:ext cx="4697720" cy="288363"/>
          </a:xfrm>
        </p:spPr>
        <p:txBody>
          <a:bodyPr>
            <a:normAutofit fontScale="90000"/>
          </a:bodyPr>
          <a:lstStyle/>
          <a:p>
            <a:r>
              <a:rPr lang="es-EC" sz="2000" dirty="0" smtClean="0">
                <a:latin typeface="Times New Roman" panose="02020603050405020304" pitchFamily="18" charset="0"/>
                <a:cs typeface="Times New Roman" panose="02020603050405020304" pitchFamily="18" charset="0"/>
              </a:rPr>
              <a:t>Evaluación de los productos</a:t>
            </a:r>
            <a:endParaRPr lang="es-EC" sz="2000" dirty="0">
              <a:latin typeface="Times New Roman" panose="02020603050405020304" pitchFamily="18" charset="0"/>
              <a:cs typeface="Times New Roman" panose="02020603050405020304" pitchFamily="18" charset="0"/>
            </a:endParaRPr>
          </a:p>
        </p:txBody>
      </p:sp>
      <p:graphicFrame>
        <p:nvGraphicFramePr>
          <p:cNvPr id="7"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468703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427984" y="429927"/>
            <a:ext cx="4481696" cy="522262"/>
          </a:xfrm>
        </p:spPr>
        <p:txBody>
          <a:bodyPr>
            <a:normAutofit/>
          </a:bodyPr>
          <a:lstStyle/>
          <a:p>
            <a:r>
              <a:rPr lang="es-EC" sz="2000" dirty="0" smtClean="0">
                <a:latin typeface="Times New Roman" panose="02020603050405020304" pitchFamily="18" charset="0"/>
                <a:cs typeface="Times New Roman" panose="02020603050405020304" pitchFamily="18" charset="0"/>
              </a:rPr>
              <a:t>Evaluación de los productos</a:t>
            </a:r>
            <a:endParaRPr lang="es-EC" sz="2000"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p:txBody>
          <a:bodyPr/>
          <a:lstStyle/>
          <a:p>
            <a:r>
              <a:rPr lang="es-EC" dirty="0" err="1" smtClean="0"/>
              <a:t>Metodo</a:t>
            </a:r>
            <a:r>
              <a:rPr lang="es-EC" dirty="0" smtClean="0"/>
              <a:t> RTK</a:t>
            </a:r>
          </a:p>
          <a:p>
            <a:endParaRPr lang="es-EC" dirty="0"/>
          </a:p>
        </p:txBody>
      </p:sp>
      <p:pic>
        <p:nvPicPr>
          <p:cNvPr id="4" name="3 Imagen"/>
          <p:cNvPicPr/>
          <p:nvPr/>
        </p:nvPicPr>
        <p:blipFill>
          <a:blip r:embed="rId2"/>
          <a:stretch>
            <a:fillRect/>
          </a:stretch>
        </p:blipFill>
        <p:spPr>
          <a:xfrm>
            <a:off x="5638423" y="3785538"/>
            <a:ext cx="3141968" cy="1621903"/>
          </a:xfrm>
          <a:prstGeom prst="rect">
            <a:avLst/>
          </a:prstGeom>
          <a:ln>
            <a:solidFill>
              <a:schemeClr val="tx1"/>
            </a:solidFill>
          </a:ln>
        </p:spPr>
      </p:pic>
      <p:graphicFrame>
        <p:nvGraphicFramePr>
          <p:cNvPr id="5" name="4 Diagrama"/>
          <p:cNvGraphicFramePr/>
          <p:nvPr>
            <p:extLst>
              <p:ext uri="{D42A27DB-BD31-4B8C-83A1-F6EECF244321}">
                <p14:modId xmlns:p14="http://schemas.microsoft.com/office/powerpoint/2010/main" val="1868045968"/>
              </p:ext>
            </p:extLst>
          </p:nvPr>
        </p:nvGraphicFramePr>
        <p:xfrm>
          <a:off x="418144" y="2636912"/>
          <a:ext cx="5064224" cy="27520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5 Imagen"/>
          <p:cNvPicPr/>
          <p:nvPr/>
        </p:nvPicPr>
        <p:blipFill>
          <a:blip r:embed="rId8"/>
          <a:stretch>
            <a:fillRect/>
          </a:stretch>
        </p:blipFill>
        <p:spPr>
          <a:xfrm>
            <a:off x="6287831" y="1059075"/>
            <a:ext cx="1753870" cy="1987550"/>
          </a:xfrm>
          <a:prstGeom prst="rect">
            <a:avLst/>
          </a:prstGeom>
        </p:spPr>
      </p:pic>
      <p:sp>
        <p:nvSpPr>
          <p:cNvPr id="7" name="6 CuadroTexto"/>
          <p:cNvSpPr txBox="1"/>
          <p:nvPr/>
        </p:nvSpPr>
        <p:spPr>
          <a:xfrm>
            <a:off x="6287831" y="3064778"/>
            <a:ext cx="2088232"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Base para RTK</a:t>
            </a:r>
            <a:endParaRPr lang="es-EC" sz="1500" dirty="0">
              <a:latin typeface="Times New Roman" panose="02020603050405020304" pitchFamily="18" charset="0"/>
              <a:cs typeface="Times New Roman" panose="02020603050405020304" pitchFamily="18" charset="0"/>
            </a:endParaRPr>
          </a:p>
        </p:txBody>
      </p:sp>
      <p:pic>
        <p:nvPicPr>
          <p:cNvPr id="8" name="Imagen 7"/>
          <p:cNvPicPr>
            <a:picLocks noChangeAspect="1"/>
          </p:cNvPicPr>
          <p:nvPr/>
        </p:nvPicPr>
        <p:blipFill>
          <a:blip r:embed="rId9"/>
          <a:stretch>
            <a:fillRect/>
          </a:stretch>
        </p:blipFill>
        <p:spPr>
          <a:xfrm>
            <a:off x="423249" y="993428"/>
            <a:ext cx="4757764" cy="2413477"/>
          </a:xfrm>
          <a:prstGeom prst="rect">
            <a:avLst/>
          </a:prstGeom>
        </p:spPr>
      </p:pic>
      <p:pic>
        <p:nvPicPr>
          <p:cNvPr id="12" name="Imagen 11"/>
          <p:cNvPicPr>
            <a:picLocks noChangeAspect="1"/>
          </p:cNvPicPr>
          <p:nvPr/>
        </p:nvPicPr>
        <p:blipFill>
          <a:blip r:embed="rId10"/>
          <a:stretch>
            <a:fillRect/>
          </a:stretch>
        </p:blipFill>
        <p:spPr>
          <a:xfrm>
            <a:off x="1763214" y="4559546"/>
            <a:ext cx="3137455" cy="2120687"/>
          </a:xfrm>
          <a:prstGeom prst="rect">
            <a:avLst/>
          </a:prstGeom>
        </p:spPr>
      </p:pic>
      <p:graphicFrame>
        <p:nvGraphicFramePr>
          <p:cNvPr id="11"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3" name="7 CuadroTexto"/>
          <p:cNvSpPr txBox="1"/>
          <p:nvPr/>
        </p:nvSpPr>
        <p:spPr>
          <a:xfrm>
            <a:off x="323528" y="672549"/>
            <a:ext cx="2088232"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Ortomosaico</a:t>
            </a:r>
            <a:endParaRPr lang="es-EC" sz="1500" dirty="0">
              <a:latin typeface="Times New Roman" panose="02020603050405020304" pitchFamily="18" charset="0"/>
              <a:cs typeface="Times New Roman" panose="02020603050405020304" pitchFamily="18" charset="0"/>
            </a:endParaRPr>
          </a:p>
        </p:txBody>
      </p:sp>
      <p:sp>
        <p:nvSpPr>
          <p:cNvPr id="10" name="Rectángulo 9"/>
          <p:cNvSpPr/>
          <p:nvPr/>
        </p:nvSpPr>
        <p:spPr>
          <a:xfrm>
            <a:off x="6128566" y="5388992"/>
            <a:ext cx="1830053" cy="323165"/>
          </a:xfrm>
          <a:prstGeom prst="rect">
            <a:avLst/>
          </a:prstGeom>
        </p:spPr>
        <p:txBody>
          <a:bodyPr wrap="none">
            <a:spAutoFit/>
          </a:bodyPr>
          <a:lstStyle/>
          <a:p>
            <a:r>
              <a:rPr lang="es-EC" sz="1500" dirty="0" smtClean="0">
                <a:latin typeface="Times New Roman" panose="02020603050405020304" pitchFamily="18" charset="0"/>
                <a:cs typeface="Times New Roman" panose="02020603050405020304" pitchFamily="18" charset="0"/>
              </a:rPr>
              <a:t>Toma de puntos RTK</a:t>
            </a:r>
            <a:endParaRPr lang="es-EC" sz="1500" dirty="0">
              <a:latin typeface="Times New Roman" panose="02020603050405020304" pitchFamily="18" charset="0"/>
              <a:cs typeface="Times New Roman" panose="02020603050405020304" pitchFamily="18" charset="0"/>
            </a:endParaRPr>
          </a:p>
        </p:txBody>
      </p:sp>
      <p:sp>
        <p:nvSpPr>
          <p:cNvPr id="14" name="Rectángulo 13"/>
          <p:cNvSpPr/>
          <p:nvPr/>
        </p:nvSpPr>
        <p:spPr>
          <a:xfrm>
            <a:off x="83003" y="5388991"/>
            <a:ext cx="1689886" cy="323165"/>
          </a:xfrm>
          <a:prstGeom prst="rect">
            <a:avLst/>
          </a:prstGeom>
        </p:spPr>
        <p:txBody>
          <a:bodyPr wrap="none">
            <a:spAutoFit/>
          </a:bodyPr>
          <a:lstStyle/>
          <a:p>
            <a:r>
              <a:rPr lang="es-EC" sz="1500" dirty="0" smtClean="0">
                <a:latin typeface="Times New Roman" panose="02020603050405020304" pitchFamily="18" charset="0"/>
                <a:cs typeface="Times New Roman" panose="02020603050405020304" pitchFamily="18" charset="0"/>
              </a:rPr>
              <a:t>Puntos de muestreo</a:t>
            </a:r>
            <a:endParaRPr lang="es-EC"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365125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5 Diagrama"/>
          <p:cNvGraphicFramePr/>
          <p:nvPr>
            <p:extLst>
              <p:ext uri="{D42A27DB-BD31-4B8C-83A1-F6EECF244321}">
                <p14:modId xmlns:p14="http://schemas.microsoft.com/office/powerpoint/2010/main" val="1323982157"/>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Marcador de contenido 3"/>
          <p:cNvPicPr>
            <a:picLocks noChangeAspect="1"/>
          </p:cNvPicPr>
          <p:nvPr/>
        </p:nvPicPr>
        <p:blipFill>
          <a:blip r:embed="rId7"/>
          <a:stretch>
            <a:fillRect/>
          </a:stretch>
        </p:blipFill>
        <p:spPr>
          <a:xfrm>
            <a:off x="1755192" y="3034433"/>
            <a:ext cx="4181679" cy="3788687"/>
          </a:xfrm>
          <a:prstGeom prst="rect">
            <a:avLst/>
          </a:prstGeom>
          <a:ln>
            <a:noFill/>
          </a:ln>
          <a:effectLst>
            <a:softEdge rad="112500"/>
          </a:effectLst>
        </p:spPr>
      </p:pic>
      <p:pic>
        <p:nvPicPr>
          <p:cNvPr id="4" name="Marcador de contenido 3"/>
          <p:cNvPicPr>
            <a:picLocks noGrp="1" noChangeAspect="1"/>
          </p:cNvPicPr>
          <p:nvPr>
            <p:ph idx="1"/>
          </p:nvPr>
        </p:nvPicPr>
        <p:blipFill>
          <a:blip r:embed="rId8"/>
          <a:stretch>
            <a:fillRect/>
          </a:stretch>
        </p:blipFill>
        <p:spPr>
          <a:xfrm>
            <a:off x="-21771" y="1542501"/>
            <a:ext cx="4625491" cy="2440701"/>
          </a:xfrm>
          <a:prstGeom prst="rect">
            <a:avLst/>
          </a:prstGeom>
          <a:ln>
            <a:noFill/>
          </a:ln>
          <a:effectLst>
            <a:softEdge rad="112500"/>
          </a:effectLst>
        </p:spPr>
      </p:pic>
      <p:sp>
        <p:nvSpPr>
          <p:cNvPr id="5" name="CuadroTexto 4"/>
          <p:cNvSpPr txBox="1"/>
          <p:nvPr/>
        </p:nvSpPr>
        <p:spPr>
          <a:xfrm>
            <a:off x="539552" y="955987"/>
            <a:ext cx="1440160"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Conjunto 1</a:t>
            </a:r>
            <a:endParaRPr lang="en-US"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109037" y="4367825"/>
            <a:ext cx="1793104"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Conjunto 2</a:t>
            </a:r>
            <a:endParaRPr lang="en-US" dirty="0">
              <a:latin typeface="Times New Roman" panose="02020603050405020304" pitchFamily="18" charset="0"/>
              <a:cs typeface="Times New Roman" panose="02020603050405020304" pitchFamily="18" charset="0"/>
            </a:endParaRPr>
          </a:p>
        </p:txBody>
      </p:sp>
      <p:pic>
        <p:nvPicPr>
          <p:cNvPr id="2" name="Imagen 1"/>
          <p:cNvPicPr>
            <a:picLocks noChangeAspect="1"/>
          </p:cNvPicPr>
          <p:nvPr/>
        </p:nvPicPr>
        <p:blipFill>
          <a:blip r:embed="rId9"/>
          <a:stretch>
            <a:fillRect/>
          </a:stretch>
        </p:blipFill>
        <p:spPr>
          <a:xfrm>
            <a:off x="6084168" y="955987"/>
            <a:ext cx="2422549" cy="2608007"/>
          </a:xfrm>
          <a:prstGeom prst="rect">
            <a:avLst/>
          </a:prstGeom>
          <a:ln>
            <a:noFill/>
          </a:ln>
          <a:effectLst>
            <a:softEdge rad="112500"/>
          </a:effectLst>
        </p:spPr>
      </p:pic>
      <p:sp>
        <p:nvSpPr>
          <p:cNvPr id="9" name="CuadroTexto 8"/>
          <p:cNvSpPr txBox="1"/>
          <p:nvPr/>
        </p:nvSpPr>
        <p:spPr>
          <a:xfrm>
            <a:off x="5940152" y="512559"/>
            <a:ext cx="1800200"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Restitución</a:t>
            </a:r>
            <a:endParaRPr lang="en-US"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268031" y="504474"/>
            <a:ext cx="1927705"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C" dirty="0" smtClean="0">
                <a:solidFill>
                  <a:schemeClr val="bg1"/>
                </a:solidFill>
                <a:latin typeface="Times New Roman" panose="02020603050405020304" pitchFamily="18" charset="0"/>
                <a:cs typeface="Times New Roman" panose="02020603050405020304" pitchFamily="18" charset="0"/>
              </a:rPr>
              <a:t>Control posicional</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10" name="Imagen 9"/>
          <p:cNvPicPr>
            <a:picLocks noChangeAspect="1"/>
          </p:cNvPicPr>
          <p:nvPr/>
        </p:nvPicPr>
        <p:blipFill>
          <a:blip r:embed="rId10"/>
          <a:stretch>
            <a:fillRect/>
          </a:stretch>
        </p:blipFill>
        <p:spPr>
          <a:xfrm>
            <a:off x="6084168" y="3992497"/>
            <a:ext cx="2861249" cy="1933992"/>
          </a:xfrm>
          <a:prstGeom prst="rect">
            <a:avLst/>
          </a:prstGeom>
          <a:ln>
            <a:noFill/>
          </a:ln>
          <a:effectLst>
            <a:softEdge rad="112500"/>
          </a:effectLst>
        </p:spPr>
      </p:pic>
    </p:spTree>
    <p:extLst>
      <p:ext uri="{BB962C8B-B14F-4D97-AF65-F5344CB8AC3E}">
        <p14:creationId xmlns:p14="http://schemas.microsoft.com/office/powerpoint/2010/main" val="305651718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p:cNvPicPr>
            <a:picLocks noChangeAspect="1"/>
          </p:cNvPicPr>
          <p:nvPr/>
        </p:nvPicPr>
        <p:blipFill>
          <a:blip r:embed="rId2"/>
          <a:stretch>
            <a:fillRect/>
          </a:stretch>
        </p:blipFill>
        <p:spPr>
          <a:xfrm>
            <a:off x="355551" y="731021"/>
            <a:ext cx="1865332" cy="2097807"/>
          </a:xfrm>
          <a:prstGeom prst="rect">
            <a:avLst/>
          </a:prstGeom>
        </p:spPr>
      </p:pic>
      <p:sp>
        <p:nvSpPr>
          <p:cNvPr id="2" name="Título 1"/>
          <p:cNvSpPr>
            <a:spLocks noGrp="1"/>
          </p:cNvSpPr>
          <p:nvPr>
            <p:ph type="title"/>
          </p:nvPr>
        </p:nvSpPr>
        <p:spPr>
          <a:xfrm>
            <a:off x="2747075" y="6727"/>
            <a:ext cx="6377940" cy="1293028"/>
          </a:xfrm>
        </p:spPr>
        <p:txBody>
          <a:bodyPr/>
          <a:lstStyle/>
          <a:p>
            <a:r>
              <a:rPr lang="es-EC" sz="2000" dirty="0" smtClean="0">
                <a:latin typeface="Times New Roman" panose="02020603050405020304" pitchFamily="18" charset="0"/>
                <a:cs typeface="Times New Roman" panose="02020603050405020304" pitchFamily="18" charset="0"/>
              </a:rPr>
              <a:t>Control horizontal</a:t>
            </a:r>
            <a:endParaRPr lang="en-US" sz="2000" dirty="0">
              <a:latin typeface="Times New Roman" panose="02020603050405020304" pitchFamily="18" charset="0"/>
              <a:cs typeface="Times New Roman" panose="02020603050405020304" pitchFamily="18" charset="0"/>
            </a:endParaRPr>
          </a:p>
        </p:txBody>
      </p:sp>
      <p:pic>
        <p:nvPicPr>
          <p:cNvPr id="5" name="Marcador de contenido 4"/>
          <p:cNvPicPr>
            <a:picLocks noGrp="1" noChangeAspect="1"/>
          </p:cNvPicPr>
          <p:nvPr>
            <p:ph idx="1"/>
          </p:nvPr>
        </p:nvPicPr>
        <p:blipFill>
          <a:blip r:embed="rId3"/>
          <a:stretch>
            <a:fillRect/>
          </a:stretch>
        </p:blipFill>
        <p:spPr>
          <a:xfrm>
            <a:off x="355551" y="2920227"/>
            <a:ext cx="3852168" cy="3168352"/>
          </a:xfrm>
          <a:prstGeom prst="rect">
            <a:avLst/>
          </a:prstGeom>
        </p:spPr>
      </p:pic>
      <p:pic>
        <p:nvPicPr>
          <p:cNvPr id="6" name="Imagen 5"/>
          <p:cNvPicPr>
            <a:picLocks noChangeAspect="1"/>
          </p:cNvPicPr>
          <p:nvPr/>
        </p:nvPicPr>
        <p:blipFill>
          <a:blip r:embed="rId4"/>
          <a:stretch>
            <a:fillRect/>
          </a:stretch>
        </p:blipFill>
        <p:spPr>
          <a:xfrm>
            <a:off x="3931379" y="847243"/>
            <a:ext cx="4618347" cy="3301837"/>
          </a:xfrm>
          <a:prstGeom prst="rect">
            <a:avLst/>
          </a:prstGeom>
        </p:spPr>
      </p:pic>
      <p:pic>
        <p:nvPicPr>
          <p:cNvPr id="8" name="Imagen 7"/>
          <p:cNvPicPr>
            <a:picLocks noChangeAspect="1"/>
          </p:cNvPicPr>
          <p:nvPr/>
        </p:nvPicPr>
        <p:blipFill>
          <a:blip r:embed="rId5"/>
          <a:stretch>
            <a:fillRect/>
          </a:stretch>
        </p:blipFill>
        <p:spPr>
          <a:xfrm>
            <a:off x="4309804" y="4365104"/>
            <a:ext cx="1473439" cy="856095"/>
          </a:xfrm>
          <a:prstGeom prst="rect">
            <a:avLst/>
          </a:prstGeom>
        </p:spPr>
      </p:pic>
      <p:pic>
        <p:nvPicPr>
          <p:cNvPr id="9" name="Imagen 8"/>
          <p:cNvPicPr>
            <a:picLocks noChangeAspect="1"/>
          </p:cNvPicPr>
          <p:nvPr/>
        </p:nvPicPr>
        <p:blipFill>
          <a:blip r:embed="rId6"/>
          <a:stretch>
            <a:fillRect/>
          </a:stretch>
        </p:blipFill>
        <p:spPr>
          <a:xfrm>
            <a:off x="6012160" y="4441132"/>
            <a:ext cx="1545447" cy="352019"/>
          </a:xfrm>
          <a:prstGeom prst="rect">
            <a:avLst/>
          </a:prstGeom>
        </p:spPr>
      </p:pic>
      <p:graphicFrame>
        <p:nvGraphicFramePr>
          <p:cNvPr id="10"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agen 9"/>
          <p:cNvPicPr>
            <a:picLocks noChangeAspect="1"/>
          </p:cNvPicPr>
          <p:nvPr/>
        </p:nvPicPr>
        <p:blipFill>
          <a:blip r:embed="rId12"/>
          <a:stretch>
            <a:fillRect/>
          </a:stretch>
        </p:blipFill>
        <p:spPr>
          <a:xfrm>
            <a:off x="4380821" y="5699793"/>
            <a:ext cx="2768562" cy="299446"/>
          </a:xfrm>
          <a:prstGeom prst="rect">
            <a:avLst/>
          </a:prstGeom>
        </p:spPr>
      </p:pic>
      <p:pic>
        <p:nvPicPr>
          <p:cNvPr id="12" name="Imagen 10"/>
          <p:cNvPicPr>
            <a:picLocks noChangeAspect="1"/>
          </p:cNvPicPr>
          <p:nvPr/>
        </p:nvPicPr>
        <p:blipFill>
          <a:blip r:embed="rId13"/>
          <a:stretch>
            <a:fillRect/>
          </a:stretch>
        </p:blipFill>
        <p:spPr>
          <a:xfrm>
            <a:off x="4389557" y="5389033"/>
            <a:ext cx="3168050" cy="238281"/>
          </a:xfrm>
          <a:prstGeom prst="rect">
            <a:avLst/>
          </a:prstGeom>
        </p:spPr>
      </p:pic>
      <p:sp>
        <p:nvSpPr>
          <p:cNvPr id="13" name="CuadroTexto 11"/>
          <p:cNvSpPr txBox="1"/>
          <p:nvPr/>
        </p:nvSpPr>
        <p:spPr>
          <a:xfrm>
            <a:off x="7837205" y="5389033"/>
            <a:ext cx="1173606" cy="281727"/>
          </a:xfrm>
          <a:prstGeom prst="rect">
            <a:avLst/>
          </a:prstGeom>
          <a:noFill/>
        </p:spPr>
        <p:txBody>
          <a:bodyPr wrap="square" rtlCol="0">
            <a:spAutoFit/>
          </a:bodyPr>
          <a:lstStyle/>
          <a:p>
            <a:r>
              <a:rPr lang="es-EC" sz="1200" dirty="0" smtClean="0">
                <a:latin typeface="Times New Roman" panose="02020603050405020304" pitchFamily="18" charset="0"/>
                <a:cs typeface="Times New Roman" panose="02020603050405020304" pitchFamily="18" charset="0"/>
              </a:rPr>
              <a:t>90% confianza</a:t>
            </a:r>
            <a:endParaRPr lang="en-US" sz="1200" dirty="0">
              <a:latin typeface="Times New Roman" panose="02020603050405020304" pitchFamily="18" charset="0"/>
              <a:cs typeface="Times New Roman" panose="02020603050405020304" pitchFamily="18" charset="0"/>
            </a:endParaRPr>
          </a:p>
        </p:txBody>
      </p:sp>
      <p:sp>
        <p:nvSpPr>
          <p:cNvPr id="14" name="CuadroTexto 12"/>
          <p:cNvSpPr txBox="1"/>
          <p:nvPr/>
        </p:nvSpPr>
        <p:spPr>
          <a:xfrm>
            <a:off x="7829552" y="5704768"/>
            <a:ext cx="1181259" cy="276999"/>
          </a:xfrm>
          <a:prstGeom prst="rect">
            <a:avLst/>
          </a:prstGeom>
          <a:noFill/>
        </p:spPr>
        <p:txBody>
          <a:bodyPr wrap="square" rtlCol="0">
            <a:spAutoFit/>
          </a:bodyPr>
          <a:lstStyle/>
          <a:p>
            <a:r>
              <a:rPr lang="es-EC" sz="1200" dirty="0" smtClean="0">
                <a:latin typeface="Times New Roman" panose="02020603050405020304" pitchFamily="18" charset="0"/>
                <a:cs typeface="Times New Roman" panose="02020603050405020304" pitchFamily="18" charset="0"/>
              </a:rPr>
              <a:t>95% confianza</a:t>
            </a:r>
            <a:endParaRPr lang="en-US"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4456830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5 Diagrama"/>
          <p:cNvGraphicFramePr/>
          <p:nvPr>
            <p:extLst>
              <p:ext uri="{D42A27DB-BD31-4B8C-83A1-F6EECF244321}">
                <p14:modId xmlns:p14="http://schemas.microsoft.com/office/powerpoint/2010/main" val="368975302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ítulo 1"/>
          <p:cNvSpPr>
            <a:spLocks noGrp="1"/>
          </p:cNvSpPr>
          <p:nvPr>
            <p:ph type="title"/>
          </p:nvPr>
        </p:nvSpPr>
        <p:spPr>
          <a:xfrm>
            <a:off x="4173448" y="6381328"/>
            <a:ext cx="4985752" cy="360371"/>
          </a:xfrm>
        </p:spPr>
        <p:txBody>
          <a:bodyPr>
            <a:normAutofit fontScale="90000"/>
          </a:bodyPr>
          <a:lstStyle/>
          <a:p>
            <a:r>
              <a:rPr lang="es-EC" sz="2000" dirty="0" smtClean="0">
                <a:latin typeface="Times New Roman" panose="02020603050405020304" pitchFamily="18" charset="0"/>
                <a:cs typeface="Times New Roman" panose="02020603050405020304" pitchFamily="18" charset="0"/>
              </a:rPr>
              <a:t>Resultados evaluación horizontal</a:t>
            </a:r>
            <a:endParaRPr lang="en-US" sz="2000" dirty="0">
              <a:latin typeface="Times New Roman" panose="02020603050405020304" pitchFamily="18" charset="0"/>
              <a:cs typeface="Times New Roman" panose="02020603050405020304" pitchFamily="18" charset="0"/>
            </a:endParaRPr>
          </a:p>
        </p:txBody>
      </p:sp>
      <p:sp>
        <p:nvSpPr>
          <p:cNvPr id="17" name="CuadroTexto 16"/>
          <p:cNvSpPr txBox="1"/>
          <p:nvPr/>
        </p:nvSpPr>
        <p:spPr>
          <a:xfrm>
            <a:off x="6948264" y="614671"/>
            <a:ext cx="1656184" cy="276999"/>
          </a:xfrm>
          <a:prstGeom prst="rect">
            <a:avLst/>
          </a:prstGeom>
          <a:noFill/>
        </p:spPr>
        <p:txBody>
          <a:bodyPr wrap="square" rtlCol="0">
            <a:spAutoFit/>
          </a:bodyPr>
          <a:lstStyle/>
          <a:p>
            <a:r>
              <a:rPr lang="es-EC" sz="1200" dirty="0" smtClean="0">
                <a:latin typeface="Times New Roman" panose="02020603050405020304" pitchFamily="18" charset="0"/>
                <a:cs typeface="Times New Roman" panose="02020603050405020304" pitchFamily="18" charset="0"/>
              </a:rPr>
              <a:t>Test NSSDA -ASPRS</a:t>
            </a:r>
            <a:endParaRPr lang="en-US" sz="1200" dirty="0">
              <a:latin typeface="Times New Roman" panose="02020603050405020304" pitchFamily="18" charset="0"/>
              <a:cs typeface="Times New Roman" panose="02020603050405020304" pitchFamily="18" charset="0"/>
            </a:endParaRPr>
          </a:p>
        </p:txBody>
      </p:sp>
      <p:sp>
        <p:nvSpPr>
          <p:cNvPr id="19" name="CuadroTexto 18"/>
          <p:cNvSpPr txBox="1"/>
          <p:nvPr/>
        </p:nvSpPr>
        <p:spPr>
          <a:xfrm>
            <a:off x="251520" y="691523"/>
            <a:ext cx="3024336" cy="307777"/>
          </a:xfrm>
          <a:prstGeom prst="rect">
            <a:avLst/>
          </a:prstGeom>
          <a:noFill/>
        </p:spPr>
        <p:txBody>
          <a:bodyPr wrap="square" rtlCol="0">
            <a:spAutoFit/>
          </a:bodyPr>
          <a:lstStyle/>
          <a:p>
            <a:r>
              <a:rPr lang="es-EC" sz="1400" b="1" dirty="0" smtClean="0">
                <a:latin typeface="Times New Roman" panose="02020603050405020304" pitchFamily="18" charset="0"/>
                <a:cs typeface="Times New Roman" panose="02020603050405020304" pitchFamily="18" charset="0"/>
              </a:rPr>
              <a:t>Resultados del RMSE horizontal</a:t>
            </a:r>
            <a:endParaRPr lang="en-US" sz="1400" b="1" dirty="0">
              <a:latin typeface="Times New Roman" panose="02020603050405020304" pitchFamily="18" charset="0"/>
              <a:cs typeface="Times New Roman" panose="02020603050405020304" pitchFamily="18" charset="0"/>
            </a:endParaRPr>
          </a:p>
        </p:txBody>
      </p:sp>
      <p:graphicFrame>
        <p:nvGraphicFramePr>
          <p:cNvPr id="11" name="10 Diagrama"/>
          <p:cNvGraphicFramePr/>
          <p:nvPr>
            <p:extLst>
              <p:ext uri="{D42A27DB-BD31-4B8C-83A1-F6EECF244321}">
                <p14:modId xmlns:p14="http://schemas.microsoft.com/office/powerpoint/2010/main" val="1244860355"/>
              </p:ext>
            </p:extLst>
          </p:nvPr>
        </p:nvGraphicFramePr>
        <p:xfrm>
          <a:off x="611560" y="995852"/>
          <a:ext cx="7488832" cy="3564607"/>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1648714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660232" y="764704"/>
            <a:ext cx="1889408" cy="932657"/>
          </a:xfrm>
        </p:spPr>
        <p:txBody>
          <a:bodyPr>
            <a:normAutofit/>
          </a:bodyPr>
          <a:lstStyle/>
          <a:p>
            <a:r>
              <a:rPr lang="es-EC" sz="2500" dirty="0" smtClean="0">
                <a:latin typeface="Times New Roman" panose="02020603050405020304" pitchFamily="18" charset="0"/>
                <a:cs typeface="Times New Roman" panose="02020603050405020304" pitchFamily="18" charset="0"/>
              </a:rPr>
              <a:t>Objetivos</a:t>
            </a:r>
            <a:endParaRPr lang="es-EC" sz="2500"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594360" y="1628800"/>
            <a:ext cx="7955280" cy="4497681"/>
          </a:xfrm>
        </p:spPr>
        <p:txBody>
          <a:bodyPr>
            <a:normAutofit fontScale="92500" lnSpcReduction="20000"/>
          </a:bodyPr>
          <a:lstStyle/>
          <a:p>
            <a:pPr lvl="1" algn="just"/>
            <a:r>
              <a:rPr lang="es-US" b="1" dirty="0">
                <a:latin typeface="Times New Roman" panose="02020603050405020304" pitchFamily="18" charset="0"/>
                <a:cs typeface="Times New Roman" panose="02020603050405020304" pitchFamily="18" charset="0"/>
              </a:rPr>
              <a:t>Objetivo General</a:t>
            </a:r>
            <a:endParaRPr lang="es-ES" sz="3200" b="1" dirty="0">
              <a:latin typeface="Times New Roman" panose="02020603050405020304" pitchFamily="18" charset="0"/>
              <a:cs typeface="Times New Roman" panose="02020603050405020304" pitchFamily="18" charset="0"/>
            </a:endParaRPr>
          </a:p>
          <a:p>
            <a:pPr algn="just"/>
            <a:r>
              <a:rPr lang="es-US" dirty="0">
                <a:latin typeface="Times New Roman" panose="02020603050405020304" pitchFamily="18" charset="0"/>
                <a:cs typeface="Times New Roman" panose="02020603050405020304" pitchFamily="18" charset="0"/>
              </a:rPr>
              <a:t>Procesar y restituir imágenes capturadas por drone multirrotor a través de Photomod UAS en el sector de </a:t>
            </a:r>
            <a:r>
              <a:rPr lang="es-US" dirty="0" smtClean="0">
                <a:latin typeface="Times New Roman" panose="02020603050405020304" pitchFamily="18" charset="0"/>
                <a:cs typeface="Times New Roman" panose="02020603050405020304" pitchFamily="18" charset="0"/>
              </a:rPr>
              <a:t>Alangasí</a:t>
            </a:r>
          </a:p>
          <a:p>
            <a:pPr algn="just"/>
            <a:endParaRPr lang="es-ES" sz="2800" dirty="0">
              <a:latin typeface="Times New Roman" panose="02020603050405020304" pitchFamily="18" charset="0"/>
              <a:cs typeface="Times New Roman" panose="02020603050405020304" pitchFamily="18" charset="0"/>
            </a:endParaRPr>
          </a:p>
          <a:p>
            <a:pPr lvl="1" algn="just"/>
            <a:r>
              <a:rPr lang="es-US" b="1" dirty="0">
                <a:latin typeface="Times New Roman" panose="02020603050405020304" pitchFamily="18" charset="0"/>
                <a:cs typeface="Times New Roman" panose="02020603050405020304" pitchFamily="18" charset="0"/>
              </a:rPr>
              <a:t>Objetivos Específicos</a:t>
            </a:r>
            <a:endParaRPr lang="es-ES" sz="3200" b="1" dirty="0">
              <a:latin typeface="Times New Roman" panose="02020603050405020304" pitchFamily="18" charset="0"/>
              <a:cs typeface="Times New Roman" panose="02020603050405020304" pitchFamily="18" charset="0"/>
            </a:endParaRPr>
          </a:p>
          <a:p>
            <a:pPr marL="457200" lvl="0" indent="-457200" algn="just">
              <a:buFont typeface="+mj-lt"/>
              <a:buAutoNum type="arabicPeriod"/>
            </a:pPr>
            <a:r>
              <a:rPr lang="es-US" dirty="0">
                <a:latin typeface="Times New Roman" panose="02020603050405020304" pitchFamily="18" charset="0"/>
                <a:cs typeface="Times New Roman" panose="02020603050405020304" pitchFamily="18" charset="0"/>
              </a:rPr>
              <a:t>Realizar el ajuste fotogramétrico para imágenes capturadas por drone multirrotor mediante el software Photomod para generar modelos digitales de superficie y elevación, ortofotos y ortomosaico.</a:t>
            </a:r>
            <a:endParaRPr lang="es-ES" sz="2800" dirty="0">
              <a:latin typeface="Times New Roman" panose="02020603050405020304" pitchFamily="18" charset="0"/>
              <a:cs typeface="Times New Roman" panose="02020603050405020304" pitchFamily="18" charset="0"/>
            </a:endParaRPr>
          </a:p>
          <a:p>
            <a:pPr marL="457200" lvl="0" indent="-457200" algn="just">
              <a:buFont typeface="+mj-lt"/>
              <a:buAutoNum type="arabicPeriod"/>
            </a:pPr>
            <a:r>
              <a:rPr lang="es-US" dirty="0">
                <a:latin typeface="Times New Roman" panose="02020603050405020304" pitchFamily="18" charset="0"/>
                <a:cs typeface="Times New Roman" panose="02020603050405020304" pitchFamily="18" charset="0"/>
              </a:rPr>
              <a:t>Configurar los archivos semilla y el entorno de trabajo para la restitución fotogramétrica en el programa.</a:t>
            </a:r>
            <a:endParaRPr lang="es-ES" sz="2800" dirty="0">
              <a:latin typeface="Times New Roman" panose="02020603050405020304" pitchFamily="18" charset="0"/>
              <a:cs typeface="Times New Roman" panose="02020603050405020304" pitchFamily="18" charset="0"/>
            </a:endParaRPr>
          </a:p>
          <a:p>
            <a:pPr marL="457200" lvl="0" indent="-457200" algn="just">
              <a:buFont typeface="+mj-lt"/>
              <a:buAutoNum type="arabicPeriod"/>
            </a:pPr>
            <a:r>
              <a:rPr lang="es-US" dirty="0">
                <a:latin typeface="Times New Roman" panose="02020603050405020304" pitchFamily="18" charset="0"/>
                <a:cs typeface="Times New Roman" panose="02020603050405020304" pitchFamily="18" charset="0"/>
              </a:rPr>
              <a:t>Generar una plantilla de objetos y restituir diferentes elementos planimétricos y altimétricos con la finalidad de generar cartografía en 2D y 3D para escala 1:1000 en un aérea aproximada a 100Ha en el área de estudio.</a:t>
            </a:r>
            <a:endParaRPr lang="es-ES" sz="2800" dirty="0">
              <a:latin typeface="Times New Roman" panose="02020603050405020304" pitchFamily="18" charset="0"/>
              <a:cs typeface="Times New Roman" panose="02020603050405020304" pitchFamily="18" charset="0"/>
            </a:endParaRPr>
          </a:p>
          <a:p>
            <a:pPr marL="457200" lvl="0" indent="-457200" algn="just">
              <a:buFont typeface="+mj-lt"/>
              <a:buAutoNum type="arabicPeriod"/>
            </a:pPr>
            <a:r>
              <a:rPr lang="es-US" dirty="0">
                <a:latin typeface="Times New Roman" panose="02020603050405020304" pitchFamily="18" charset="0"/>
                <a:cs typeface="Times New Roman" panose="02020603050405020304" pitchFamily="18" charset="0"/>
              </a:rPr>
              <a:t>Realizar el control de calidad (visual, radiométrica y posicional) a los productos obtenidos.</a:t>
            </a:r>
            <a:endParaRPr lang="es-ES" sz="2800" dirty="0">
              <a:latin typeface="Times New Roman" panose="02020603050405020304" pitchFamily="18" charset="0"/>
              <a:cs typeface="Times New Roman" panose="02020603050405020304" pitchFamily="18" charset="0"/>
            </a:endParaRPr>
          </a:p>
          <a:p>
            <a:endParaRPr lang="es-EC" dirty="0"/>
          </a:p>
        </p:txBody>
      </p:sp>
      <p:graphicFrame>
        <p:nvGraphicFramePr>
          <p:cNvPr id="5" name="5 Diagrama"/>
          <p:cNvGraphicFramePr/>
          <p:nvPr>
            <p:extLst>
              <p:ext uri="{D42A27DB-BD31-4B8C-83A1-F6EECF244321}">
                <p14:modId xmlns:p14="http://schemas.microsoft.com/office/powerpoint/2010/main" val="40222004"/>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trella de 5 puntas 5">
            <a:hlinkClick r:id="rId7"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14604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14"/>
          <p:cNvGraphicFramePr>
            <a:graphicFrameLocks noGrp="1"/>
          </p:cNvGraphicFramePr>
          <p:nvPr>
            <p:extLst>
              <p:ext uri="{D42A27DB-BD31-4B8C-83A1-F6EECF244321}">
                <p14:modId xmlns:p14="http://schemas.microsoft.com/office/powerpoint/2010/main" val="1469023251"/>
              </p:ext>
            </p:extLst>
          </p:nvPr>
        </p:nvGraphicFramePr>
        <p:xfrm>
          <a:off x="281658" y="4797152"/>
          <a:ext cx="3517767" cy="1028700"/>
        </p:xfrm>
        <a:graphic>
          <a:graphicData uri="http://schemas.openxmlformats.org/drawingml/2006/table">
            <a:tbl>
              <a:tblPr>
                <a:tableStyleId>{00A15C55-8517-42AA-B614-E9B94910E393}</a:tableStyleId>
              </a:tblPr>
              <a:tblGrid>
                <a:gridCol w="850216"/>
                <a:gridCol w="850216"/>
                <a:gridCol w="813303"/>
                <a:gridCol w="1004032"/>
              </a:tblGrid>
              <a:tr h="190500">
                <a:tc>
                  <a:txBody>
                    <a:bodyPr/>
                    <a:lstStyle/>
                    <a:p>
                      <a:pPr algn="ctr" fontAlgn="ctr"/>
                      <a:r>
                        <a:rPr lang="es-EC" sz="1300" b="1" u="none" strike="noStrike" noProof="0" dirty="0" smtClean="0">
                          <a:effectLst/>
                          <a:latin typeface="Times New Roman" panose="02020603050405020304" pitchFamily="18" charset="0"/>
                          <a:cs typeface="Times New Roman" panose="02020603050405020304" pitchFamily="18" charset="0"/>
                        </a:rPr>
                        <a:t>Muestras</a:t>
                      </a:r>
                      <a:endParaRPr lang="es-EC" sz="1300" b="1"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b="1" u="none" strike="noStrike" dirty="0" err="1">
                          <a:effectLst/>
                          <a:latin typeface="Times New Roman" panose="02020603050405020304" pitchFamily="18" charset="0"/>
                          <a:cs typeface="Times New Roman" panose="02020603050405020304" pitchFamily="18" charset="0"/>
                        </a:rPr>
                        <a:t>Conjunto</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b="1" u="none" strike="noStrike" dirty="0">
                          <a:effectLst/>
                          <a:latin typeface="Times New Roman" panose="02020603050405020304" pitchFamily="18" charset="0"/>
                          <a:cs typeface="Times New Roman" panose="02020603050405020304" pitchFamily="18" charset="0"/>
                        </a:rPr>
                        <a:t>Media</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b="1" u="none" strike="noStrike" dirty="0" err="1">
                          <a:effectLst/>
                          <a:latin typeface="Times New Roman" panose="02020603050405020304" pitchFamily="18" charset="0"/>
                          <a:cs typeface="Times New Roman" panose="02020603050405020304" pitchFamily="18" charset="0"/>
                        </a:rPr>
                        <a:t>Desviación</a:t>
                      </a:r>
                      <a:r>
                        <a:rPr lang="en-US" sz="1300" b="1" u="none" strike="noStrike" dirty="0">
                          <a:effectLst/>
                          <a:latin typeface="Times New Roman" panose="02020603050405020304" pitchFamily="18" charset="0"/>
                          <a:cs typeface="Times New Roman" panose="02020603050405020304" pitchFamily="18" charset="0"/>
                        </a:rPr>
                        <a:t> </a:t>
                      </a:r>
                      <a:r>
                        <a:rPr lang="en-US" sz="1300" b="1" u="none" strike="noStrike" dirty="0" err="1">
                          <a:effectLst/>
                          <a:latin typeface="Times New Roman" panose="02020603050405020304" pitchFamily="18" charset="0"/>
                          <a:cs typeface="Times New Roman" panose="02020603050405020304" pitchFamily="18" charset="0"/>
                        </a:rPr>
                        <a:t>estándar</a:t>
                      </a:r>
                      <a:endParaRPr lang="en-US" sz="13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90500">
                <a:tc>
                  <a:txBody>
                    <a:bodyPr/>
                    <a:lstStyle/>
                    <a:p>
                      <a:pPr algn="ctr" fontAlgn="ctr"/>
                      <a:r>
                        <a:rPr lang="en-US" sz="1300" u="none" strike="noStrike" dirty="0">
                          <a:effectLst/>
                          <a:latin typeface="Times New Roman" panose="02020603050405020304" pitchFamily="18" charset="0"/>
                          <a:cs typeface="Times New Roman" panose="02020603050405020304" pitchFamily="18" charset="0"/>
                        </a:rPr>
                        <a:t>20</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s-EC" sz="1300" u="none" strike="noStrike" noProof="0" dirty="0" smtClean="0">
                          <a:effectLst/>
                          <a:latin typeface="Times New Roman" panose="02020603050405020304" pitchFamily="18" charset="0"/>
                          <a:cs typeface="Times New Roman" panose="02020603050405020304" pitchFamily="18" charset="0"/>
                        </a:rPr>
                        <a:t>Conjunto 1</a:t>
                      </a:r>
                      <a:endParaRPr lang="es-EC" sz="13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u="none" strike="noStrike" dirty="0" smtClean="0">
                          <a:effectLst/>
                          <a:latin typeface="Times New Roman" panose="02020603050405020304" pitchFamily="18" charset="0"/>
                          <a:cs typeface="Times New Roman" panose="02020603050405020304" pitchFamily="18" charset="0"/>
                        </a:rPr>
                        <a:t>0,162</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u="none" strike="noStrike" dirty="0" smtClean="0">
                          <a:effectLst/>
                          <a:latin typeface="Times New Roman" panose="02020603050405020304" pitchFamily="18" charset="0"/>
                          <a:cs typeface="Times New Roman" panose="02020603050405020304" pitchFamily="18" charset="0"/>
                        </a:rPr>
                        <a:t>0,115</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90500">
                <a:tc>
                  <a:txBody>
                    <a:bodyPr/>
                    <a:lstStyle/>
                    <a:p>
                      <a:pPr algn="ctr" fontAlgn="ctr"/>
                      <a:r>
                        <a:rPr lang="en-US" sz="1300" u="none" strike="noStrike">
                          <a:effectLst/>
                          <a:latin typeface="Times New Roman" panose="02020603050405020304" pitchFamily="18" charset="0"/>
                          <a:cs typeface="Times New Roman" panose="02020603050405020304" pitchFamily="18" charset="0"/>
                        </a:rPr>
                        <a:t>20</a:t>
                      </a:r>
                      <a:endParaRPr lang="en-US" sz="13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s-EC" sz="1300" u="none" strike="noStrike" noProof="0" dirty="0" smtClean="0">
                          <a:effectLst/>
                          <a:latin typeface="Times New Roman" panose="02020603050405020304" pitchFamily="18" charset="0"/>
                          <a:cs typeface="Times New Roman" panose="02020603050405020304" pitchFamily="18" charset="0"/>
                        </a:rPr>
                        <a:t>Conjunto 2</a:t>
                      </a:r>
                      <a:endParaRPr lang="es-EC" sz="1300" b="0" i="0" u="none" strike="noStrike" noProof="0"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u="none" strike="noStrike" dirty="0" smtClean="0">
                          <a:effectLst/>
                          <a:latin typeface="Times New Roman" panose="02020603050405020304" pitchFamily="18" charset="0"/>
                          <a:cs typeface="Times New Roman" panose="02020603050405020304" pitchFamily="18" charset="0"/>
                        </a:rPr>
                        <a:t>0,188</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u="none" strike="noStrike" dirty="0" smtClean="0">
                          <a:effectLst/>
                          <a:latin typeface="Times New Roman" panose="02020603050405020304" pitchFamily="18" charset="0"/>
                          <a:cs typeface="Times New Roman" panose="02020603050405020304" pitchFamily="18" charset="0"/>
                        </a:rPr>
                        <a:t>0,128</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90500">
                <a:tc>
                  <a:txBody>
                    <a:bodyPr/>
                    <a:lstStyle/>
                    <a:p>
                      <a:pPr algn="ctr" fontAlgn="ctr"/>
                      <a:r>
                        <a:rPr lang="en-US" sz="1300" u="none" strike="noStrike" dirty="0">
                          <a:effectLst/>
                          <a:latin typeface="Times New Roman" panose="02020603050405020304" pitchFamily="18" charset="0"/>
                          <a:cs typeface="Times New Roman" panose="02020603050405020304" pitchFamily="18" charset="0"/>
                        </a:rPr>
                        <a:t>86</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u="none" strike="noStrike" dirty="0" err="1">
                          <a:effectLst/>
                          <a:latin typeface="Times New Roman" panose="02020603050405020304" pitchFamily="18" charset="0"/>
                          <a:cs typeface="Times New Roman" panose="02020603050405020304" pitchFamily="18" charset="0"/>
                        </a:rPr>
                        <a:t>Restitución</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u="none" strike="noStrike" dirty="0" smtClean="0">
                          <a:effectLst/>
                          <a:latin typeface="Times New Roman" panose="02020603050405020304" pitchFamily="18" charset="0"/>
                          <a:cs typeface="Times New Roman" panose="02020603050405020304" pitchFamily="18" charset="0"/>
                        </a:rPr>
                        <a:t>0,398</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300" u="none" strike="noStrike" dirty="0" smtClean="0">
                          <a:effectLst/>
                          <a:latin typeface="Times New Roman" panose="02020603050405020304" pitchFamily="18" charset="0"/>
                          <a:cs typeface="Times New Roman" panose="02020603050405020304" pitchFamily="18" charset="0"/>
                        </a:rPr>
                        <a:t>0,363</a:t>
                      </a:r>
                      <a:endParaRPr lang="en-US" sz="13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graphicFrame>
        <p:nvGraphicFramePr>
          <p:cNvPr id="5" name="4 Gráfico"/>
          <p:cNvGraphicFramePr/>
          <p:nvPr>
            <p:extLst>
              <p:ext uri="{D42A27DB-BD31-4B8C-83A1-F6EECF244321}">
                <p14:modId xmlns:p14="http://schemas.microsoft.com/office/powerpoint/2010/main" val="1216772311"/>
              </p:ext>
            </p:extLst>
          </p:nvPr>
        </p:nvGraphicFramePr>
        <p:xfrm>
          <a:off x="4427984" y="4005064"/>
          <a:ext cx="4125208" cy="24339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extLst>
              <p:ext uri="{D42A27DB-BD31-4B8C-83A1-F6EECF244321}">
                <p14:modId xmlns:p14="http://schemas.microsoft.com/office/powerpoint/2010/main" val="211234314"/>
              </p:ext>
            </p:extLst>
          </p:nvPr>
        </p:nvGraphicFramePr>
        <p:xfrm>
          <a:off x="4716016" y="1124744"/>
          <a:ext cx="3456384" cy="288032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extLst>
              <p:ext uri="{D42A27DB-BD31-4B8C-83A1-F6EECF244321}">
                <p14:modId xmlns:p14="http://schemas.microsoft.com/office/powerpoint/2010/main" val="2828892146"/>
              </p:ext>
            </p:extLst>
          </p:nvPr>
        </p:nvGraphicFramePr>
        <p:xfrm>
          <a:off x="395536" y="980728"/>
          <a:ext cx="3384376" cy="2880320"/>
        </p:xfrm>
        <a:graphic>
          <a:graphicData uri="http://schemas.openxmlformats.org/drawingml/2006/chart">
            <c:chart xmlns:c="http://schemas.openxmlformats.org/drawingml/2006/chart" xmlns:r="http://schemas.openxmlformats.org/officeDocument/2006/relationships" r:id="rId4"/>
          </a:graphicData>
        </a:graphic>
      </p:graphicFrame>
      <p:sp>
        <p:nvSpPr>
          <p:cNvPr id="10" name="Título 1"/>
          <p:cNvSpPr>
            <a:spLocks noGrp="1"/>
          </p:cNvSpPr>
          <p:nvPr>
            <p:ph type="title"/>
          </p:nvPr>
        </p:nvSpPr>
        <p:spPr>
          <a:xfrm>
            <a:off x="4173448" y="6381328"/>
            <a:ext cx="4985752" cy="360371"/>
          </a:xfrm>
        </p:spPr>
        <p:txBody>
          <a:bodyPr>
            <a:normAutofit fontScale="90000"/>
          </a:bodyPr>
          <a:lstStyle/>
          <a:p>
            <a:r>
              <a:rPr lang="es-EC" sz="2000" dirty="0" smtClean="0">
                <a:latin typeface="Times New Roman" panose="02020603050405020304" pitchFamily="18" charset="0"/>
                <a:cs typeface="Times New Roman" panose="02020603050405020304" pitchFamily="18" charset="0"/>
              </a:rPr>
              <a:t>Resultados evaluación horizontal</a:t>
            </a:r>
            <a:endParaRPr lang="en-US" sz="2000" dirty="0">
              <a:latin typeface="Times New Roman" panose="02020603050405020304" pitchFamily="18" charset="0"/>
              <a:cs typeface="Times New Roman" panose="02020603050405020304" pitchFamily="18" charset="0"/>
            </a:endParaRPr>
          </a:p>
        </p:txBody>
      </p:sp>
      <p:graphicFrame>
        <p:nvGraphicFramePr>
          <p:cNvPr id="11" name="5 Diagrama"/>
          <p:cNvGraphicFramePr/>
          <p:nvPr>
            <p:extLst>
              <p:ext uri="{D42A27DB-BD31-4B8C-83A1-F6EECF244321}">
                <p14:modId xmlns:p14="http://schemas.microsoft.com/office/powerpoint/2010/main" val="294911083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982652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436096" y="476672"/>
            <a:ext cx="3257560" cy="932657"/>
          </a:xfrm>
        </p:spPr>
        <p:txBody>
          <a:bodyPr>
            <a:normAutofit/>
          </a:bodyPr>
          <a:lstStyle/>
          <a:p>
            <a:r>
              <a:rPr lang="es-EC" sz="2000" dirty="0">
                <a:latin typeface="Times New Roman" pitchFamily="18" charset="0"/>
                <a:cs typeface="Times New Roman" pitchFamily="18" charset="0"/>
              </a:rPr>
              <a:t>¿</a:t>
            </a:r>
            <a:r>
              <a:rPr lang="es-EC" sz="2000" dirty="0" smtClean="0">
                <a:latin typeface="Times New Roman" pitchFamily="18" charset="0"/>
                <a:cs typeface="Times New Roman" pitchFamily="18" charset="0"/>
              </a:rPr>
              <a:t>Para qué escalas sirve?</a:t>
            </a:r>
            <a:endParaRPr lang="es-EC" sz="2000" dirty="0">
              <a:latin typeface="Times New Roman" pitchFamily="18" charset="0"/>
              <a:cs typeface="Times New Roman" pitchFamily="18" charset="0"/>
            </a:endParaRPr>
          </a:p>
        </p:txBody>
      </p:sp>
      <p:sp>
        <p:nvSpPr>
          <p:cNvPr id="3" name="2 Marcador de contenido"/>
          <p:cNvSpPr>
            <a:spLocks noGrp="1"/>
          </p:cNvSpPr>
          <p:nvPr>
            <p:ph idx="1"/>
          </p:nvPr>
        </p:nvSpPr>
        <p:spPr>
          <a:xfrm>
            <a:off x="6084167" y="1916832"/>
            <a:ext cx="3063999" cy="1368152"/>
          </a:xfrm>
        </p:spPr>
        <p:txBody>
          <a:bodyPr>
            <a:normAutofit/>
          </a:bodyPr>
          <a:lstStyle/>
          <a:p>
            <a:r>
              <a:rPr lang="es-ES" sz="1600" dirty="0">
                <a:latin typeface="Times New Roman" panose="02020603050405020304" pitchFamily="18" charset="0"/>
                <a:cs typeface="Times New Roman" panose="02020603050405020304" pitchFamily="18" charset="0"/>
              </a:rPr>
              <a:t>Aplicando la metodología de la ASPRS, según los errores obtenidos, los Productos se pueden utilizar para las siguientes </a:t>
            </a:r>
            <a:r>
              <a:rPr lang="es-ES" sz="1600" dirty="0" smtClean="0">
                <a:latin typeface="Times New Roman" panose="02020603050405020304" pitchFamily="18" charset="0"/>
                <a:cs typeface="Times New Roman" panose="02020603050405020304" pitchFamily="18" charset="0"/>
              </a:rPr>
              <a:t>escalas.</a:t>
            </a:r>
            <a:endParaRPr lang="es-ES" sz="1600" dirty="0">
              <a:latin typeface="Times New Roman" panose="02020603050405020304" pitchFamily="18" charset="0"/>
              <a:cs typeface="Times New Roman" panose="02020603050405020304" pitchFamily="18" charset="0"/>
            </a:endParaRPr>
          </a:p>
        </p:txBody>
      </p:sp>
      <p:graphicFrame>
        <p:nvGraphicFramePr>
          <p:cNvPr id="4" name="3 Diagrama"/>
          <p:cNvGraphicFramePr/>
          <p:nvPr>
            <p:extLst>
              <p:ext uri="{D42A27DB-BD31-4B8C-83A1-F6EECF244321}">
                <p14:modId xmlns:p14="http://schemas.microsoft.com/office/powerpoint/2010/main" val="554129626"/>
              </p:ext>
            </p:extLst>
          </p:nvPr>
        </p:nvGraphicFramePr>
        <p:xfrm>
          <a:off x="251520" y="1484784"/>
          <a:ext cx="5712296" cy="31121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5 Diagrama"/>
          <p:cNvGraphicFramePr/>
          <p:nvPr>
            <p:extLst>
              <p:ext uri="{D42A27DB-BD31-4B8C-83A1-F6EECF244321}">
                <p14:modId xmlns:p14="http://schemas.microsoft.com/office/powerpoint/2010/main" val="294911083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6" name="5 CuadroTexto"/>
          <p:cNvSpPr txBox="1"/>
          <p:nvPr/>
        </p:nvSpPr>
        <p:spPr>
          <a:xfrm>
            <a:off x="611560" y="5661248"/>
            <a:ext cx="3312368" cy="646331"/>
          </a:xfrm>
          <a:prstGeom prst="rect">
            <a:avLst/>
          </a:prstGeom>
          <a:noFill/>
        </p:spPr>
        <p:txBody>
          <a:bodyPr wrap="square" rtlCol="0">
            <a:spAutoFit/>
          </a:bodyPr>
          <a:lstStyle/>
          <a:p>
            <a:r>
              <a:rPr lang="es-EC" dirty="0" smtClean="0">
                <a:latin typeface="Times New Roman" pitchFamily="18" charset="0"/>
                <a:cs typeface="Times New Roman" pitchFamily="18" charset="0"/>
              </a:rPr>
              <a:t>Al 90% de confianza se podría utilizar para escalas 1:1500</a:t>
            </a:r>
            <a:endParaRPr lang="es-EC" dirty="0">
              <a:latin typeface="Times New Roman" pitchFamily="18" charset="0"/>
              <a:cs typeface="Times New Roman" pitchFamily="18" charset="0"/>
            </a:endParaRPr>
          </a:p>
        </p:txBody>
      </p:sp>
    </p:spTree>
    <p:extLst>
      <p:ext uri="{BB962C8B-B14F-4D97-AF65-F5344CB8AC3E}">
        <p14:creationId xmlns:p14="http://schemas.microsoft.com/office/powerpoint/2010/main" val="74256124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5 Diagrama"/>
          <p:cNvGraphicFramePr/>
          <p:nvPr>
            <p:extLst>
              <p:ext uri="{D42A27DB-BD31-4B8C-83A1-F6EECF244321}">
                <p14:modId xmlns:p14="http://schemas.microsoft.com/office/powerpoint/2010/main" val="1381287144"/>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3" name="Imagen 12"/>
          <p:cNvPicPr>
            <a:picLocks noChangeAspect="1"/>
          </p:cNvPicPr>
          <p:nvPr/>
        </p:nvPicPr>
        <p:blipFill>
          <a:blip r:embed="rId7"/>
          <a:stretch>
            <a:fillRect/>
          </a:stretch>
        </p:blipFill>
        <p:spPr>
          <a:xfrm>
            <a:off x="1221080" y="2564904"/>
            <a:ext cx="4352925" cy="3914775"/>
          </a:xfrm>
          <a:prstGeom prst="rect">
            <a:avLst/>
          </a:prstGeom>
        </p:spPr>
      </p:pic>
      <p:sp>
        <p:nvSpPr>
          <p:cNvPr id="5" name="CuadroTexto 4"/>
          <p:cNvSpPr txBox="1"/>
          <p:nvPr/>
        </p:nvSpPr>
        <p:spPr>
          <a:xfrm>
            <a:off x="240485" y="976354"/>
            <a:ext cx="4896544"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Conjunto 1</a:t>
            </a:r>
            <a:endParaRPr lang="en-US" dirty="0">
              <a:latin typeface="Times New Roman" panose="02020603050405020304" pitchFamily="18" charset="0"/>
              <a:cs typeface="Times New Roman" panose="02020603050405020304" pitchFamily="18" charset="0"/>
            </a:endParaRPr>
          </a:p>
        </p:txBody>
      </p:sp>
      <p:sp>
        <p:nvSpPr>
          <p:cNvPr id="8" name="CuadroTexto 7"/>
          <p:cNvSpPr txBox="1"/>
          <p:nvPr/>
        </p:nvSpPr>
        <p:spPr>
          <a:xfrm>
            <a:off x="203568" y="3877612"/>
            <a:ext cx="1560120"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Conjunto 2</a:t>
            </a:r>
            <a:endParaRPr lang="en-US" dirty="0">
              <a:latin typeface="Times New Roman" panose="02020603050405020304" pitchFamily="18" charset="0"/>
              <a:cs typeface="Times New Roman" panose="02020603050405020304" pitchFamily="18" charset="0"/>
            </a:endParaRPr>
          </a:p>
        </p:txBody>
      </p:sp>
      <p:sp>
        <p:nvSpPr>
          <p:cNvPr id="9" name="CuadroTexto 8"/>
          <p:cNvSpPr txBox="1"/>
          <p:nvPr/>
        </p:nvSpPr>
        <p:spPr>
          <a:xfrm>
            <a:off x="5777151" y="551512"/>
            <a:ext cx="4896544"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MDE Contornos</a:t>
            </a:r>
            <a:endParaRPr lang="en-US" sz="1500" dirty="0">
              <a:latin typeface="Times New Roman" panose="02020603050405020304" pitchFamily="18" charset="0"/>
              <a:cs typeface="Times New Roman" panose="02020603050405020304" pitchFamily="18" charset="0"/>
            </a:endParaRPr>
          </a:p>
        </p:txBody>
      </p:sp>
      <p:sp>
        <p:nvSpPr>
          <p:cNvPr id="3" name="CuadroTexto 2"/>
          <p:cNvSpPr txBox="1"/>
          <p:nvPr/>
        </p:nvSpPr>
        <p:spPr>
          <a:xfrm>
            <a:off x="268031" y="504474"/>
            <a:ext cx="2215737" cy="369332"/>
          </a:xfrm>
          <a:prstGeom prst="rect">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lin ang="5400000" scaled="1"/>
            <a:tileRect/>
          </a:gradFill>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r>
              <a:rPr lang="es-EC" dirty="0" smtClean="0">
                <a:solidFill>
                  <a:schemeClr val="bg1"/>
                </a:solidFill>
                <a:latin typeface="Times New Roman" panose="02020603050405020304" pitchFamily="18" charset="0"/>
                <a:cs typeface="Times New Roman" panose="02020603050405020304" pitchFamily="18" charset="0"/>
              </a:rPr>
              <a:t>Control vertical</a:t>
            </a:r>
            <a:endParaRPr lang="en-US" dirty="0">
              <a:solidFill>
                <a:schemeClr val="bg1"/>
              </a:solidFill>
              <a:latin typeface="Times New Roman" panose="02020603050405020304" pitchFamily="18" charset="0"/>
              <a:cs typeface="Times New Roman" panose="02020603050405020304" pitchFamily="18" charset="0"/>
            </a:endParaRPr>
          </a:p>
        </p:txBody>
      </p:sp>
      <p:pic>
        <p:nvPicPr>
          <p:cNvPr id="12" name="Imagen 11"/>
          <p:cNvPicPr>
            <a:picLocks noChangeAspect="1"/>
          </p:cNvPicPr>
          <p:nvPr/>
        </p:nvPicPr>
        <p:blipFill>
          <a:blip r:embed="rId8"/>
          <a:stretch>
            <a:fillRect/>
          </a:stretch>
        </p:blipFill>
        <p:spPr>
          <a:xfrm>
            <a:off x="179512" y="1292189"/>
            <a:ext cx="4539370" cy="2298209"/>
          </a:xfrm>
          <a:prstGeom prst="rect">
            <a:avLst/>
          </a:prstGeom>
        </p:spPr>
      </p:pic>
      <p:pic>
        <p:nvPicPr>
          <p:cNvPr id="14" name="Imagen 13"/>
          <p:cNvPicPr>
            <a:picLocks noChangeAspect="1"/>
          </p:cNvPicPr>
          <p:nvPr/>
        </p:nvPicPr>
        <p:blipFill>
          <a:blip r:embed="rId9"/>
          <a:stretch>
            <a:fillRect/>
          </a:stretch>
        </p:blipFill>
        <p:spPr>
          <a:xfrm>
            <a:off x="5639907" y="998433"/>
            <a:ext cx="3172410" cy="2323901"/>
          </a:xfrm>
          <a:prstGeom prst="rect">
            <a:avLst/>
          </a:prstGeom>
        </p:spPr>
      </p:pic>
      <p:pic>
        <p:nvPicPr>
          <p:cNvPr id="15" name="Imagen 14"/>
          <p:cNvPicPr>
            <a:picLocks noChangeAspect="1"/>
          </p:cNvPicPr>
          <p:nvPr/>
        </p:nvPicPr>
        <p:blipFill>
          <a:blip r:embed="rId10"/>
          <a:stretch>
            <a:fillRect/>
          </a:stretch>
        </p:blipFill>
        <p:spPr>
          <a:xfrm>
            <a:off x="5910257" y="4331514"/>
            <a:ext cx="2902060" cy="2093124"/>
          </a:xfrm>
          <a:prstGeom prst="rect">
            <a:avLst/>
          </a:prstGeom>
        </p:spPr>
      </p:pic>
      <p:sp>
        <p:nvSpPr>
          <p:cNvPr id="16" name="CuadroTexto 15"/>
          <p:cNvSpPr txBox="1"/>
          <p:nvPr/>
        </p:nvSpPr>
        <p:spPr>
          <a:xfrm>
            <a:off x="5777151" y="3740880"/>
            <a:ext cx="3215790" cy="323165"/>
          </a:xfrm>
          <a:prstGeom prst="rect">
            <a:avLst/>
          </a:prstGeom>
          <a:noFill/>
        </p:spPr>
        <p:txBody>
          <a:bodyPr wrap="square" rtlCol="0">
            <a:spAutoFit/>
          </a:bodyPr>
          <a:lstStyle/>
          <a:p>
            <a:r>
              <a:rPr lang="es-EC" sz="1500" dirty="0" smtClean="0">
                <a:latin typeface="Times New Roman" panose="02020603050405020304" pitchFamily="18" charset="0"/>
                <a:cs typeface="Times New Roman" panose="02020603050405020304" pitchFamily="18" charset="0"/>
              </a:rPr>
              <a:t>MDE Photomod zona de contornos</a:t>
            </a:r>
            <a:endParaRPr lang="en-US" sz="15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9978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 name="CuadroTexto 1"/>
              <p:cNvSpPr txBox="1"/>
              <p:nvPr/>
            </p:nvSpPr>
            <p:spPr>
              <a:xfrm>
                <a:off x="11076484" y="10264807"/>
                <a:ext cx="285750" cy="315913"/>
              </a:xfrm>
              <a:prstGeom prst="rect">
                <a:avLst/>
              </a:prstGeom>
              <a:noFill/>
            </p:spPr>
            <p:style>
              <a:lnRef idx="0">
                <a:scrgbClr r="0" g="0" b="0"/>
              </a:lnRef>
              <a:fillRef idx="0">
                <a:scrgbClr r="0" g="0" b="0"/>
              </a:fillRef>
              <a:effectRef idx="0">
                <a:scrgbClr r="0" g="0" b="0"/>
              </a:effectRef>
              <a:fontRef idx="minor">
                <a:schemeClr val="tx1"/>
              </a:fontRef>
            </p:style>
            <p:txBody>
              <a:bodyPr wrap="square" lIns="0" tIns="0" rIns="0" bIns="0"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14:m>
                  <m:oMathPara xmlns:m="http://schemas.openxmlformats.org/officeDocument/2006/math">
                    <m:oMathParaPr>
                      <m:jc m:val="centerGroup"/>
                    </m:oMathParaPr>
                    <m:oMath xmlns:m="http://schemas.openxmlformats.org/officeDocument/2006/math">
                      <m:f>
                        <m:fPr>
                          <m:ctrlPr>
                            <a:rPr lang="en-US" sz="1100" i="1">
                              <a:latin typeface="Cambria Math"/>
                            </a:rPr>
                          </m:ctrlPr>
                        </m:fPr>
                        <m:num>
                          <m:r>
                            <a:rPr lang="es-EC" sz="1100" b="0" i="1">
                              <a:latin typeface="Cambria Math" panose="02040503050406030204" pitchFamily="18" charset="0"/>
                            </a:rPr>
                            <m:t>𝑚𝑖𝑛</m:t>
                          </m:r>
                        </m:num>
                        <m:den>
                          <m:r>
                            <a:rPr lang="es-EC" sz="1100" b="0" i="1">
                              <a:latin typeface="Cambria Math" panose="02040503050406030204" pitchFamily="18" charset="0"/>
                            </a:rPr>
                            <m:t>𝑚𝑎𝑥</m:t>
                          </m:r>
                        </m:den>
                      </m:f>
                    </m:oMath>
                  </m:oMathPara>
                </a14:m>
                <a:endParaRPr lang="en-US" sz="1100"/>
              </a:p>
            </p:txBody>
          </p:sp>
        </mc:Choice>
        <mc:Fallback xmlns="">
          <p:sp>
            <p:nvSpPr>
              <p:cNvPr id="6" name="CuadroTexto 1"/>
              <p:cNvSpPr txBox="1">
                <a:spLocks noRot="1" noChangeAspect="1" noMove="1" noResize="1" noEditPoints="1" noAdjustHandles="1" noChangeArrowheads="1" noChangeShapeType="1" noTextEdit="1"/>
              </p:cNvSpPr>
              <p:nvPr/>
            </p:nvSpPr>
            <p:spPr>
              <a:xfrm>
                <a:off x="11076484" y="10264807"/>
                <a:ext cx="285750" cy="315913"/>
              </a:xfrm>
              <a:prstGeom prst="rect">
                <a:avLst/>
              </a:prstGeom>
              <a:blipFill rotWithShape="0">
                <a:blip r:embed="rId3"/>
                <a:stretch>
                  <a:fillRect l="-10638" r="-8511" b="-9615"/>
                </a:stretch>
              </a:blipFill>
            </p:spPr>
            <p:txBody>
              <a:bodyPr/>
              <a:lstStyle/>
              <a:p>
                <a:r>
                  <a:rPr lang="en-US">
                    <a:noFill/>
                  </a:rPr>
                  <a:t> </a:t>
                </a:r>
              </a:p>
            </p:txBody>
          </p:sp>
        </mc:Fallback>
      </mc:AlternateContent>
      <p:sp>
        <p:nvSpPr>
          <p:cNvPr id="10" name="Rectángulo 9"/>
          <p:cNvSpPr/>
          <p:nvPr/>
        </p:nvSpPr>
        <p:spPr>
          <a:xfrm>
            <a:off x="6804248" y="476672"/>
            <a:ext cx="1640193"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Control </a:t>
            </a:r>
            <a:r>
              <a:rPr lang="es-EC" dirty="0" smtClean="0">
                <a:latin typeface="Times New Roman" panose="02020603050405020304" pitchFamily="18" charset="0"/>
                <a:cs typeface="Times New Roman" panose="02020603050405020304" pitchFamily="18" charset="0"/>
              </a:rPr>
              <a:t>vertical</a:t>
            </a:r>
            <a:endParaRPr lang="en-US" dirty="0">
              <a:latin typeface="Times New Roman" panose="02020603050405020304" pitchFamily="18" charset="0"/>
              <a:cs typeface="Times New Roman" panose="02020603050405020304" pitchFamily="18" charset="0"/>
            </a:endParaRPr>
          </a:p>
        </p:txBody>
      </p:sp>
      <p:pic>
        <p:nvPicPr>
          <p:cNvPr id="16" name="Imagen 15"/>
          <p:cNvPicPr>
            <a:picLocks noChangeAspect="1"/>
          </p:cNvPicPr>
          <p:nvPr/>
        </p:nvPicPr>
        <p:blipFill>
          <a:blip r:embed="rId4"/>
          <a:stretch>
            <a:fillRect/>
          </a:stretch>
        </p:blipFill>
        <p:spPr>
          <a:xfrm>
            <a:off x="7020272" y="1636160"/>
            <a:ext cx="1723647" cy="228052"/>
          </a:xfrm>
          <a:prstGeom prst="rect">
            <a:avLst/>
          </a:prstGeom>
        </p:spPr>
      </p:pic>
      <p:pic>
        <p:nvPicPr>
          <p:cNvPr id="17" name="Imagen 16"/>
          <p:cNvPicPr>
            <a:picLocks noChangeAspect="1"/>
          </p:cNvPicPr>
          <p:nvPr/>
        </p:nvPicPr>
        <p:blipFill>
          <a:blip r:embed="rId5"/>
          <a:stretch>
            <a:fillRect/>
          </a:stretch>
        </p:blipFill>
        <p:spPr>
          <a:xfrm>
            <a:off x="7020272" y="2011470"/>
            <a:ext cx="1723647" cy="213503"/>
          </a:xfrm>
          <a:prstGeom prst="rect">
            <a:avLst/>
          </a:prstGeom>
        </p:spPr>
      </p:pic>
      <p:pic>
        <p:nvPicPr>
          <p:cNvPr id="18" name="Imagen 17"/>
          <p:cNvPicPr>
            <a:picLocks noChangeAspect="1"/>
          </p:cNvPicPr>
          <p:nvPr/>
        </p:nvPicPr>
        <p:blipFill>
          <a:blip r:embed="rId6"/>
          <a:stretch>
            <a:fillRect/>
          </a:stretch>
        </p:blipFill>
        <p:spPr>
          <a:xfrm>
            <a:off x="7236296" y="856100"/>
            <a:ext cx="1611078" cy="489967"/>
          </a:xfrm>
          <a:prstGeom prst="rect">
            <a:avLst/>
          </a:prstGeom>
        </p:spPr>
      </p:pic>
      <p:pic>
        <p:nvPicPr>
          <p:cNvPr id="20" name="Imagen 19"/>
          <p:cNvPicPr>
            <a:picLocks noChangeAspect="1"/>
          </p:cNvPicPr>
          <p:nvPr/>
        </p:nvPicPr>
        <p:blipFill rotWithShape="1">
          <a:blip r:embed="rId7"/>
          <a:srcRect t="794"/>
          <a:stretch/>
        </p:blipFill>
        <p:spPr>
          <a:xfrm>
            <a:off x="5940152" y="2636911"/>
            <a:ext cx="3037213" cy="2713405"/>
          </a:xfrm>
          <a:prstGeom prst="rect">
            <a:avLst/>
          </a:prstGeom>
        </p:spPr>
      </p:pic>
      <p:graphicFrame>
        <p:nvGraphicFramePr>
          <p:cNvPr id="12" name="5 Diagrama"/>
          <p:cNvGraphicFramePr/>
          <p:nvPr>
            <p:extLst>
              <p:ext uri="{D42A27DB-BD31-4B8C-83A1-F6EECF244321}">
                <p14:modId xmlns:p14="http://schemas.microsoft.com/office/powerpoint/2010/main" val="261650977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3" name="2 Diagrama"/>
          <p:cNvGraphicFramePr/>
          <p:nvPr>
            <p:extLst>
              <p:ext uri="{D42A27DB-BD31-4B8C-83A1-F6EECF244321}">
                <p14:modId xmlns:p14="http://schemas.microsoft.com/office/powerpoint/2010/main" val="2590595436"/>
              </p:ext>
            </p:extLst>
          </p:nvPr>
        </p:nvGraphicFramePr>
        <p:xfrm>
          <a:off x="0" y="911368"/>
          <a:ext cx="5812110" cy="3451085"/>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pic>
        <p:nvPicPr>
          <p:cNvPr id="21" name="Imagen 18"/>
          <p:cNvPicPr>
            <a:picLocks noChangeAspect="1"/>
          </p:cNvPicPr>
          <p:nvPr/>
        </p:nvPicPr>
        <p:blipFill>
          <a:blip r:embed="rId18"/>
          <a:stretch>
            <a:fillRect/>
          </a:stretch>
        </p:blipFill>
        <p:spPr>
          <a:xfrm>
            <a:off x="3995936" y="4725144"/>
            <a:ext cx="1573582" cy="1776281"/>
          </a:xfrm>
          <a:prstGeom prst="rect">
            <a:avLst/>
          </a:prstGeom>
        </p:spPr>
      </p:pic>
    </p:spTree>
    <p:extLst>
      <p:ext uri="{BB962C8B-B14F-4D97-AF65-F5344CB8AC3E}">
        <p14:creationId xmlns:p14="http://schemas.microsoft.com/office/powerpoint/2010/main" val="24134281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a 14"/>
          <p:cNvGraphicFramePr>
            <a:graphicFrameLocks noGrp="1"/>
          </p:cNvGraphicFramePr>
          <p:nvPr>
            <p:extLst>
              <p:ext uri="{D42A27DB-BD31-4B8C-83A1-F6EECF244321}">
                <p14:modId xmlns:p14="http://schemas.microsoft.com/office/powerpoint/2010/main" val="2726110034"/>
              </p:ext>
            </p:extLst>
          </p:nvPr>
        </p:nvGraphicFramePr>
        <p:xfrm>
          <a:off x="395536" y="5013176"/>
          <a:ext cx="3149601" cy="1628006"/>
        </p:xfrm>
        <a:graphic>
          <a:graphicData uri="http://schemas.openxmlformats.org/drawingml/2006/table">
            <a:tbl>
              <a:tblPr>
                <a:tableStyleId>{7DF18680-E054-41AD-8BC1-D1AEF772440D}</a:tableStyleId>
              </a:tblPr>
              <a:tblGrid>
                <a:gridCol w="761233"/>
                <a:gridCol w="761233"/>
                <a:gridCol w="865902"/>
                <a:gridCol w="761233"/>
              </a:tblGrid>
              <a:tr h="293737">
                <a:tc>
                  <a:txBody>
                    <a:bodyPr/>
                    <a:lstStyle/>
                    <a:p>
                      <a:pPr algn="ctr" fontAlgn="ctr"/>
                      <a:r>
                        <a:rPr lang="en-US" sz="1000" b="1" u="none" strike="noStrike" dirty="0" err="1">
                          <a:effectLst/>
                          <a:latin typeface="Times New Roman" panose="02020603050405020304" pitchFamily="18" charset="0"/>
                          <a:cs typeface="Times New Roman" panose="02020603050405020304" pitchFamily="18" charset="0"/>
                        </a:rPr>
                        <a:t>Muestras</a:t>
                      </a:r>
                      <a:endParaRPr lang="en-U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b="1" u="none" strike="noStrike" dirty="0" err="1">
                          <a:effectLst/>
                          <a:latin typeface="Times New Roman" panose="02020603050405020304" pitchFamily="18" charset="0"/>
                          <a:cs typeface="Times New Roman" panose="02020603050405020304" pitchFamily="18" charset="0"/>
                        </a:rPr>
                        <a:t>Conjunto</a:t>
                      </a:r>
                      <a:endParaRPr lang="en-U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b="1" u="none" strike="noStrike" dirty="0">
                          <a:effectLst/>
                          <a:latin typeface="Times New Roman" panose="02020603050405020304" pitchFamily="18" charset="0"/>
                          <a:cs typeface="Times New Roman" panose="02020603050405020304" pitchFamily="18" charset="0"/>
                        </a:rPr>
                        <a:t>Media</a:t>
                      </a:r>
                      <a:endParaRPr lang="en-U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b="1" u="none" strike="noStrike" dirty="0" err="1">
                          <a:effectLst/>
                          <a:latin typeface="Times New Roman" panose="02020603050405020304" pitchFamily="18" charset="0"/>
                          <a:cs typeface="Times New Roman" panose="02020603050405020304" pitchFamily="18" charset="0"/>
                        </a:rPr>
                        <a:t>Desviación</a:t>
                      </a:r>
                      <a:r>
                        <a:rPr lang="en-US" sz="1000" b="1" u="none" strike="noStrike" dirty="0">
                          <a:effectLst/>
                          <a:latin typeface="Times New Roman" panose="02020603050405020304" pitchFamily="18" charset="0"/>
                          <a:cs typeface="Times New Roman" panose="02020603050405020304" pitchFamily="18" charset="0"/>
                        </a:rPr>
                        <a:t> </a:t>
                      </a:r>
                      <a:r>
                        <a:rPr lang="en-US" sz="1000" b="1" u="none" strike="noStrike" dirty="0" err="1">
                          <a:effectLst/>
                          <a:latin typeface="Times New Roman" panose="02020603050405020304" pitchFamily="18" charset="0"/>
                          <a:cs typeface="Times New Roman" panose="02020603050405020304" pitchFamily="18" charset="0"/>
                        </a:rPr>
                        <a:t>estándar</a:t>
                      </a:r>
                      <a:endParaRPr lang="en-US" sz="1000" b="1"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89731">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129</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Conjunto</a:t>
                      </a:r>
                      <a:r>
                        <a:rPr lang="en-US" sz="1000" u="none" strike="noStrike" dirty="0">
                          <a:effectLst/>
                          <a:latin typeface="Times New Roman" panose="02020603050405020304" pitchFamily="18" charset="0"/>
                          <a:cs typeface="Times New Roman" panose="02020603050405020304" pitchFamily="18" charset="0"/>
                        </a:rPr>
                        <a:t> 1</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-1.299</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5.156</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90500">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116</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dirty="0" err="1">
                          <a:effectLst/>
                          <a:latin typeface="Times New Roman" panose="02020603050405020304" pitchFamily="18" charset="0"/>
                          <a:cs typeface="Times New Roman" panose="02020603050405020304" pitchFamily="18" charset="0"/>
                        </a:rPr>
                        <a:t>Conjunto</a:t>
                      </a:r>
                      <a:r>
                        <a:rPr lang="en-US" sz="1000" u="none" strike="noStrike" dirty="0">
                          <a:effectLst/>
                          <a:latin typeface="Times New Roman" panose="02020603050405020304" pitchFamily="18" charset="0"/>
                          <a:cs typeface="Times New Roman" panose="02020603050405020304" pitchFamily="18" charset="0"/>
                        </a:rPr>
                        <a:t> 2</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7.677</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2.425</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90500">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62</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MDE </a:t>
                      </a:r>
                      <a:r>
                        <a:rPr lang="en-US" sz="1000" u="none" strike="noStrike" dirty="0" err="1">
                          <a:effectLst/>
                          <a:latin typeface="Times New Roman" panose="02020603050405020304" pitchFamily="18" charset="0"/>
                          <a:cs typeface="Times New Roman" panose="02020603050405020304" pitchFamily="18" charset="0"/>
                        </a:rPr>
                        <a:t>Contornos</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5.884</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4.385</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r h="190500">
                <a:tc>
                  <a:txBody>
                    <a:bodyPr/>
                    <a:lstStyle/>
                    <a:p>
                      <a:pPr algn="ctr" fontAlgn="ctr"/>
                      <a:r>
                        <a:rPr lang="en-US" sz="1000" u="none" strike="noStrike">
                          <a:effectLst/>
                          <a:latin typeface="Times New Roman" panose="02020603050405020304" pitchFamily="18" charset="0"/>
                          <a:cs typeface="Times New Roman" panose="02020603050405020304" pitchFamily="18" charset="0"/>
                        </a:rPr>
                        <a:t>62</a:t>
                      </a:r>
                      <a:endParaRPr lang="en-US" sz="1000" b="0" i="0" u="none" strike="noStrike">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pt-BR" sz="1000" u="none" strike="noStrike" dirty="0">
                          <a:effectLst/>
                          <a:latin typeface="Times New Roman" panose="02020603050405020304" pitchFamily="18" charset="0"/>
                          <a:cs typeface="Times New Roman" panose="02020603050405020304" pitchFamily="18" charset="0"/>
                        </a:rPr>
                        <a:t>MDE Photomod Zona de contornos</a:t>
                      </a:r>
                      <a:endParaRPr lang="pt-BR"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1.756</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c>
                  <a:txBody>
                    <a:bodyPr/>
                    <a:lstStyle/>
                    <a:p>
                      <a:pPr algn="ctr" fontAlgn="ctr"/>
                      <a:r>
                        <a:rPr lang="en-US" sz="1000" u="none" strike="noStrike" dirty="0">
                          <a:effectLst/>
                          <a:latin typeface="Times New Roman" panose="02020603050405020304" pitchFamily="18" charset="0"/>
                          <a:cs typeface="Times New Roman" panose="02020603050405020304" pitchFamily="18" charset="0"/>
                        </a:rPr>
                        <a:t>1.762</a:t>
                      </a:r>
                      <a:endParaRPr lang="en-US" sz="1000" b="0" i="0" u="none" strike="noStrike" dirty="0">
                        <a:solidFill>
                          <a:srgbClr val="000000"/>
                        </a:solidFill>
                        <a:effectLst/>
                        <a:latin typeface="Times New Roman" panose="02020603050405020304" pitchFamily="18" charset="0"/>
                        <a:cs typeface="Times New Roman" panose="02020603050405020304" pitchFamily="18" charset="0"/>
                      </a:endParaRPr>
                    </a:p>
                  </a:txBody>
                  <a:tcPr marL="9525" marR="9525" marT="9525" marB="0" anchor="ctr"/>
                </a:tc>
              </a:tr>
            </a:tbl>
          </a:graphicData>
        </a:graphic>
      </p:graphicFrame>
      <p:graphicFrame>
        <p:nvGraphicFramePr>
          <p:cNvPr id="5" name="4 Gráfico"/>
          <p:cNvGraphicFramePr/>
          <p:nvPr>
            <p:extLst>
              <p:ext uri="{D42A27DB-BD31-4B8C-83A1-F6EECF244321}">
                <p14:modId xmlns:p14="http://schemas.microsoft.com/office/powerpoint/2010/main" val="1734744886"/>
              </p:ext>
            </p:extLst>
          </p:nvPr>
        </p:nvGraphicFramePr>
        <p:xfrm>
          <a:off x="0" y="1484784"/>
          <a:ext cx="3024336" cy="2736304"/>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5 Gráfico"/>
          <p:cNvGraphicFramePr/>
          <p:nvPr>
            <p:extLst>
              <p:ext uri="{D42A27DB-BD31-4B8C-83A1-F6EECF244321}">
                <p14:modId xmlns:p14="http://schemas.microsoft.com/office/powerpoint/2010/main" val="3500210834"/>
              </p:ext>
            </p:extLst>
          </p:nvPr>
        </p:nvGraphicFramePr>
        <p:xfrm>
          <a:off x="2843808" y="1556792"/>
          <a:ext cx="3351827" cy="269066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6 Gráfico"/>
          <p:cNvGraphicFramePr/>
          <p:nvPr>
            <p:extLst>
              <p:ext uri="{D42A27DB-BD31-4B8C-83A1-F6EECF244321}">
                <p14:modId xmlns:p14="http://schemas.microsoft.com/office/powerpoint/2010/main" val="2997012475"/>
              </p:ext>
            </p:extLst>
          </p:nvPr>
        </p:nvGraphicFramePr>
        <p:xfrm>
          <a:off x="4572000" y="4077072"/>
          <a:ext cx="4104456"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7 Gráfico"/>
          <p:cNvGraphicFramePr/>
          <p:nvPr>
            <p:extLst>
              <p:ext uri="{D42A27DB-BD31-4B8C-83A1-F6EECF244321}">
                <p14:modId xmlns:p14="http://schemas.microsoft.com/office/powerpoint/2010/main" val="933290943"/>
              </p:ext>
            </p:extLst>
          </p:nvPr>
        </p:nvGraphicFramePr>
        <p:xfrm>
          <a:off x="5940152" y="1484784"/>
          <a:ext cx="2967360" cy="252028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5 Diagrama"/>
          <p:cNvGraphicFramePr/>
          <p:nvPr>
            <p:extLst>
              <p:ext uri="{D42A27DB-BD31-4B8C-83A1-F6EECF244321}">
                <p14:modId xmlns:p14="http://schemas.microsoft.com/office/powerpoint/2010/main" val="2878046094"/>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Rectángulo 9"/>
          <p:cNvSpPr/>
          <p:nvPr/>
        </p:nvSpPr>
        <p:spPr>
          <a:xfrm>
            <a:off x="6876256" y="476672"/>
            <a:ext cx="1640193" cy="369332"/>
          </a:xfrm>
          <a:prstGeom prst="rect">
            <a:avLst/>
          </a:prstGeom>
        </p:spPr>
        <p:txBody>
          <a:bodyPr wrap="none">
            <a:spAutoFit/>
          </a:bodyPr>
          <a:lstStyle/>
          <a:p>
            <a:r>
              <a:rPr lang="es-EC" dirty="0">
                <a:latin typeface="Times New Roman" panose="02020603050405020304" pitchFamily="18" charset="0"/>
                <a:cs typeface="Times New Roman" panose="02020603050405020304" pitchFamily="18" charset="0"/>
              </a:rPr>
              <a:t>Control </a:t>
            </a:r>
            <a:r>
              <a:rPr lang="es-EC" dirty="0" smtClean="0">
                <a:latin typeface="Times New Roman" panose="02020603050405020304" pitchFamily="18" charset="0"/>
                <a:cs typeface="Times New Roman" panose="02020603050405020304" pitchFamily="18" charset="0"/>
              </a:rPr>
              <a:t>vertical</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9610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83568" y="260648"/>
            <a:ext cx="7467600" cy="1143000"/>
          </a:xfrm>
        </p:spPr>
        <p:txBody>
          <a:bodyPr/>
          <a:lstStyle/>
          <a:p>
            <a:r>
              <a:rPr lang="es-EC" sz="2000" dirty="0" smtClean="0">
                <a:latin typeface="Times New Roman" panose="02020603050405020304" pitchFamily="18" charset="0"/>
                <a:cs typeface="Times New Roman" panose="02020603050405020304" pitchFamily="18" charset="0"/>
              </a:rPr>
              <a:t>Conclusiones</a:t>
            </a:r>
            <a:endParaRPr lang="en-US" sz="20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467544" y="1105272"/>
            <a:ext cx="7457256" cy="4916016"/>
          </a:xfrm>
        </p:spPr>
        <p:txBody>
          <a:bodyPr>
            <a:normAutofit fontScale="85000" lnSpcReduction="20000"/>
          </a:bodyPr>
          <a:lstStyle/>
          <a:p>
            <a:pPr algn="just">
              <a:lnSpc>
                <a:spcPct val="120000"/>
              </a:lnSpc>
            </a:pPr>
            <a:r>
              <a:rPr lang="es-ES" dirty="0" smtClean="0">
                <a:latin typeface="Times New Roman" panose="02020603050405020304" pitchFamily="18" charset="0"/>
                <a:cs typeface="Times New Roman" panose="02020603050405020304" pitchFamily="18" charset="0"/>
              </a:rPr>
              <a:t>Se cumplieron  con todos los objetivos del proyecto de investigación  y el documento final generado permite tener una  guía estructurada para la captura y restitución de imágenes de drone.</a:t>
            </a:r>
          </a:p>
          <a:p>
            <a:pPr algn="just">
              <a:lnSpc>
                <a:spcPct val="120000"/>
              </a:lnSpc>
            </a:pPr>
            <a:r>
              <a:rPr lang="es-ES" dirty="0" smtClean="0">
                <a:latin typeface="Times New Roman" panose="02020603050405020304" pitchFamily="18" charset="0"/>
                <a:cs typeface="Times New Roman" panose="02020603050405020304" pitchFamily="18" charset="0"/>
              </a:rPr>
              <a:t>Es factible crear y configurar los archivos semilla adecuados para trabajos fotogramétricos en Photomod.</a:t>
            </a:r>
          </a:p>
          <a:p>
            <a:pPr algn="just">
              <a:lnSpc>
                <a:spcPct val="120000"/>
              </a:lnSpc>
            </a:pPr>
            <a:r>
              <a:rPr lang="es-ES" dirty="0" smtClean="0">
                <a:latin typeface="Times New Roman" panose="02020603050405020304" pitchFamily="18" charset="0"/>
                <a:cs typeface="Times New Roman" panose="02020603050405020304" pitchFamily="18" charset="0"/>
              </a:rPr>
              <a:t>La plataforma empleada permitió crear la plantilla de objetos para la captura de elementos geográficos en 2D y 3D.</a:t>
            </a:r>
            <a:endParaRPr lang="es-ES" dirty="0">
              <a:latin typeface="Times New Roman" panose="02020603050405020304" pitchFamily="18" charset="0"/>
              <a:cs typeface="Times New Roman" panose="02020603050405020304" pitchFamily="18" charset="0"/>
            </a:endParaRPr>
          </a:p>
          <a:p>
            <a:pPr algn="just">
              <a:lnSpc>
                <a:spcPct val="120000"/>
              </a:lnSpc>
            </a:pPr>
            <a:r>
              <a:rPr lang="es-ES" dirty="0" smtClean="0">
                <a:latin typeface="Times New Roman" panose="02020603050405020304" pitchFamily="18" charset="0"/>
                <a:cs typeface="Times New Roman" panose="02020603050405020304" pitchFamily="18" charset="0"/>
              </a:rPr>
              <a:t>Fue posible determinar el traslape adecuado  para ejecutar la restitución,</a:t>
            </a:r>
            <a:r>
              <a:rPr lang="es-EC" dirty="0" smtClean="0">
                <a:latin typeface="Times New Roman" panose="02020603050405020304" pitchFamily="18" charset="0"/>
                <a:cs typeface="Times New Roman" panose="02020603050405020304" pitchFamily="18" charset="0"/>
              </a:rPr>
              <a:t>en caso de tener un porcentaje menor no se garantiza que exista visualización en 3D en toda  la zona de estudio por la influencia de las condiciones climáticas.</a:t>
            </a:r>
            <a:endParaRPr lang="es-ES" dirty="0" smtClean="0">
              <a:latin typeface="Times New Roman" panose="02020603050405020304" pitchFamily="18" charset="0"/>
              <a:cs typeface="Times New Roman" panose="02020603050405020304" pitchFamily="18" charset="0"/>
            </a:endParaRPr>
          </a:p>
          <a:p>
            <a:pPr algn="just">
              <a:lnSpc>
                <a:spcPct val="120000"/>
              </a:lnSpc>
            </a:pPr>
            <a:r>
              <a:rPr lang="es-ES" dirty="0" smtClean="0">
                <a:latin typeface="Times New Roman" panose="02020603050405020304" pitchFamily="18" charset="0"/>
                <a:cs typeface="Times New Roman" panose="02020603050405020304" pitchFamily="18" charset="0"/>
              </a:rPr>
              <a:t>Debido a las cámaras utilizadas, al momento </a:t>
            </a:r>
            <a:r>
              <a:rPr lang="es-ES" dirty="0">
                <a:latin typeface="Times New Roman" panose="02020603050405020304" pitchFamily="18" charset="0"/>
                <a:cs typeface="Times New Roman" panose="02020603050405020304" pitchFamily="18" charset="0"/>
              </a:rPr>
              <a:t>no </a:t>
            </a:r>
            <a:r>
              <a:rPr lang="es-ES" dirty="0" smtClean="0">
                <a:latin typeface="Times New Roman" panose="02020603050405020304" pitchFamily="18" charset="0"/>
                <a:cs typeface="Times New Roman" panose="02020603050405020304" pitchFamily="18" charset="0"/>
              </a:rPr>
              <a:t>es </a:t>
            </a:r>
            <a:r>
              <a:rPr lang="es-ES" dirty="0">
                <a:latin typeface="Times New Roman" panose="02020603050405020304" pitchFamily="18" charset="0"/>
                <a:cs typeface="Times New Roman" panose="02020603050405020304" pitchFamily="18" charset="0"/>
              </a:rPr>
              <a:t>posible generar un solo ortomosaico </a:t>
            </a:r>
            <a:r>
              <a:rPr lang="es-ES" dirty="0" smtClean="0">
                <a:latin typeface="Times New Roman" panose="02020603050405020304" pitchFamily="18" charset="0"/>
                <a:cs typeface="Times New Roman" panose="02020603050405020304" pitchFamily="18" charset="0"/>
              </a:rPr>
              <a:t>dentro de un mismo proyecto en la plataforma empleada.</a:t>
            </a:r>
          </a:p>
          <a:p>
            <a:pPr algn="just"/>
            <a:endParaRPr lang="en-US" dirty="0">
              <a:latin typeface="Times New Roman" panose="02020603050405020304" pitchFamily="18" charset="0"/>
              <a:cs typeface="Times New Roman" panose="02020603050405020304" pitchFamily="18" charset="0"/>
            </a:endParaRPr>
          </a:p>
        </p:txBody>
      </p:sp>
      <p:graphicFrame>
        <p:nvGraphicFramePr>
          <p:cNvPr id="4" name="5 Diagrama"/>
          <p:cNvGraphicFramePr/>
          <p:nvPr>
            <p:extLst>
              <p:ext uri="{D42A27DB-BD31-4B8C-83A1-F6EECF244321}">
                <p14:modId xmlns:p14="http://schemas.microsoft.com/office/powerpoint/2010/main" val="3599345608"/>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768762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39552" y="764704"/>
            <a:ext cx="7955280" cy="5858976"/>
          </a:xfrm>
        </p:spPr>
        <p:txBody>
          <a:bodyPr>
            <a:normAutofit/>
          </a:bodyPr>
          <a:lstStyle/>
          <a:p>
            <a:endParaRPr lang="es-ES" sz="1700" dirty="0" smtClean="0"/>
          </a:p>
          <a:p>
            <a:pPr algn="just">
              <a:lnSpc>
                <a:spcPct val="120000"/>
              </a:lnSpc>
            </a:pPr>
            <a:r>
              <a:rPr lang="es-ES" sz="1600" dirty="0">
                <a:latin typeface="Times New Roman" panose="02020603050405020304" pitchFamily="18" charset="0"/>
                <a:cs typeface="Times New Roman" panose="02020603050405020304" pitchFamily="18" charset="0"/>
              </a:rPr>
              <a:t>Los resultados obtenidos en la plataforma son los adecuados según la normativa para generación de cartografía 1:1000; sin embargo al evaluar la exactitud posicional en campo el Conjunto 2 no cumple con los parámetros de la normativa nacional, el Conjunto 1 sí cumple con un RMSE de 0,291 m.</a:t>
            </a:r>
          </a:p>
          <a:p>
            <a:pPr algn="just">
              <a:lnSpc>
                <a:spcPct val="120000"/>
              </a:lnSpc>
            </a:pPr>
            <a:r>
              <a:rPr lang="es-ES" sz="1600" dirty="0">
                <a:latin typeface="Times New Roman" panose="02020603050405020304" pitchFamily="18" charset="0"/>
                <a:cs typeface="Times New Roman" panose="02020603050405020304" pitchFamily="18" charset="0"/>
              </a:rPr>
              <a:t>Según el Estándar de precisión para Datos Geoespaciales digitales (ASPRS) para escalas 1:1000 en la evaluación horizontal los Conjuntos 1 y 2 son productos aptos para mapeo de alta precisión y para visualización de datos respectivamente</a:t>
            </a:r>
          </a:p>
          <a:p>
            <a:endParaRPr lang="es-ES" sz="1600" dirty="0" smtClean="0">
              <a:latin typeface="Times New Roman" panose="02020603050405020304" pitchFamily="18" charset="0"/>
              <a:cs typeface="Times New Roman" panose="02020603050405020304" pitchFamily="18" charset="0"/>
            </a:endParaRPr>
          </a:p>
          <a:p>
            <a:r>
              <a:rPr lang="es-ES" sz="1600" dirty="0" smtClean="0">
                <a:latin typeface="Times New Roman" panose="02020603050405020304" pitchFamily="18" charset="0"/>
                <a:cs typeface="Times New Roman" panose="02020603050405020304" pitchFamily="18" charset="0"/>
              </a:rPr>
              <a:t>La </a:t>
            </a:r>
            <a:r>
              <a:rPr lang="es-ES" sz="1600" dirty="0">
                <a:latin typeface="Times New Roman" panose="02020603050405020304" pitchFamily="18" charset="0"/>
                <a:cs typeface="Times New Roman" panose="02020603050405020304" pitchFamily="18" charset="0"/>
              </a:rPr>
              <a:t>cartografía generada </a:t>
            </a:r>
            <a:r>
              <a:rPr lang="es-ES" sz="1600" dirty="0" smtClean="0">
                <a:latin typeface="Times New Roman" panose="02020603050405020304" pitchFamily="18" charset="0"/>
                <a:cs typeface="Times New Roman" panose="02020603050405020304" pitchFamily="18" charset="0"/>
              </a:rPr>
              <a:t>por restitución en este proyecto, </a:t>
            </a:r>
            <a:r>
              <a:rPr lang="es-ES" sz="1600" dirty="0">
                <a:latin typeface="Times New Roman" panose="02020603050405020304" pitchFamily="18" charset="0"/>
                <a:cs typeface="Times New Roman" panose="02020603050405020304" pitchFamily="18" charset="0"/>
              </a:rPr>
              <a:t>debido a que es un proceso que adquiere </a:t>
            </a:r>
            <a:r>
              <a:rPr lang="es-ES" sz="1600" dirty="0" smtClean="0">
                <a:latin typeface="Times New Roman" panose="02020603050405020304" pitchFamily="18" charset="0"/>
                <a:cs typeface="Times New Roman" panose="02020603050405020304" pitchFamily="18" charset="0"/>
              </a:rPr>
              <a:t>los errores del ajuste fotogramétrico y del operario no es posible utilizarla para escalas 1:1000.  </a:t>
            </a:r>
          </a:p>
          <a:p>
            <a:endParaRPr lang="es-ES" sz="1600" dirty="0" smtClean="0">
              <a:latin typeface="Times New Roman" panose="02020603050405020304" pitchFamily="18" charset="0"/>
              <a:cs typeface="Times New Roman" panose="02020603050405020304" pitchFamily="18" charset="0"/>
            </a:endParaRPr>
          </a:p>
          <a:p>
            <a:r>
              <a:rPr lang="es-ES" sz="1600" dirty="0" smtClean="0">
                <a:latin typeface="Times New Roman" panose="02020603050405020304" pitchFamily="18" charset="0"/>
                <a:cs typeface="Times New Roman" panose="02020603050405020304" pitchFamily="18" charset="0"/>
              </a:rPr>
              <a:t>Ningún MDE </a:t>
            </a:r>
            <a:r>
              <a:rPr lang="es-ES" sz="1600" dirty="0">
                <a:latin typeface="Times New Roman" panose="02020603050405020304" pitchFamily="18" charset="0"/>
                <a:cs typeface="Times New Roman" panose="02020603050405020304" pitchFamily="18" charset="0"/>
              </a:rPr>
              <a:t>conjunto cumple con las precisiones de altura requeridas por el IGM para escalas 1:1000. </a:t>
            </a:r>
            <a:endParaRPr lang="es-ES" sz="1600" dirty="0" smtClean="0">
              <a:latin typeface="Times New Roman" panose="02020603050405020304" pitchFamily="18" charset="0"/>
              <a:cs typeface="Times New Roman" panose="02020603050405020304" pitchFamily="18" charset="0"/>
            </a:endParaRPr>
          </a:p>
          <a:p>
            <a:endParaRPr lang="es-ES" sz="1600" dirty="0" smtClean="0">
              <a:latin typeface="Times New Roman" panose="02020603050405020304" pitchFamily="18" charset="0"/>
              <a:cs typeface="Times New Roman" panose="02020603050405020304" pitchFamily="18" charset="0"/>
            </a:endParaRPr>
          </a:p>
        </p:txBody>
      </p:sp>
      <p:graphicFrame>
        <p:nvGraphicFramePr>
          <p:cNvPr id="5" name="5 Diagrama"/>
          <p:cNvGraphicFramePr/>
          <p:nvPr>
            <p:extLst>
              <p:ext uri="{D42A27DB-BD31-4B8C-83A1-F6EECF244321}">
                <p14:modId xmlns:p14="http://schemas.microsoft.com/office/powerpoint/2010/main" val="571522623"/>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630648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724128" y="764373"/>
            <a:ext cx="2825512" cy="576395"/>
          </a:xfrm>
        </p:spPr>
        <p:txBody>
          <a:bodyPr/>
          <a:lstStyle/>
          <a:p>
            <a:r>
              <a:rPr lang="es-EC" sz="2000" dirty="0" smtClean="0">
                <a:latin typeface="Times New Roman" panose="02020603050405020304" pitchFamily="18" charset="0"/>
                <a:cs typeface="Times New Roman" panose="02020603050405020304" pitchFamily="18" charset="0"/>
              </a:rPr>
              <a:t>Recomendaciones</a:t>
            </a:r>
            <a:endParaRPr lang="en-US" sz="2000" dirty="0">
              <a:latin typeface="Times New Roman" panose="02020603050405020304" pitchFamily="18" charset="0"/>
              <a:cs typeface="Times New Roman" panose="02020603050405020304" pitchFamily="18" charset="0"/>
            </a:endParaRPr>
          </a:p>
        </p:txBody>
      </p:sp>
      <p:sp>
        <p:nvSpPr>
          <p:cNvPr id="3" name="Marcador de contenido 2"/>
          <p:cNvSpPr>
            <a:spLocks noGrp="1"/>
          </p:cNvSpPr>
          <p:nvPr>
            <p:ph idx="1"/>
          </p:nvPr>
        </p:nvSpPr>
        <p:spPr>
          <a:xfrm>
            <a:off x="594360" y="1268760"/>
            <a:ext cx="7955280" cy="4994880"/>
          </a:xfrm>
        </p:spPr>
        <p:txBody>
          <a:bodyPr>
            <a:normAutofit/>
          </a:bodyPr>
          <a:lstStyle/>
          <a:p>
            <a:pPr algn="just"/>
            <a:r>
              <a:rPr lang="es-ES" sz="2000" dirty="0" smtClean="0">
                <a:latin typeface="Times New Roman" panose="02020603050405020304" pitchFamily="18" charset="0"/>
                <a:cs typeface="Times New Roman" panose="02020603050405020304" pitchFamily="18" charset="0"/>
              </a:rPr>
              <a:t>Esta metodología se recomienda aplicar para áreas pequeñas.</a:t>
            </a:r>
          </a:p>
          <a:p>
            <a:pPr algn="just"/>
            <a:r>
              <a:rPr lang="es-ES" sz="2000" dirty="0" smtClean="0">
                <a:latin typeface="Times New Roman" panose="02020603050405020304" pitchFamily="18" charset="0"/>
                <a:cs typeface="Times New Roman" panose="02020603050405020304" pitchFamily="18" charset="0"/>
              </a:rPr>
              <a:t>Para mejorar la precisión </a:t>
            </a:r>
            <a:r>
              <a:rPr lang="es-ES" sz="2000" dirty="0">
                <a:latin typeface="Times New Roman" panose="02020603050405020304" pitchFamily="18" charset="0"/>
                <a:cs typeface="Times New Roman" panose="02020603050405020304" pitchFamily="18" charset="0"/>
              </a:rPr>
              <a:t>horizontal </a:t>
            </a:r>
            <a:r>
              <a:rPr lang="es-ES" sz="2000" dirty="0" smtClean="0">
                <a:latin typeface="Times New Roman" panose="02020603050405020304" pitchFamily="18" charset="0"/>
                <a:cs typeface="Times New Roman" panose="02020603050405020304" pitchFamily="18" charset="0"/>
              </a:rPr>
              <a:t>se </a:t>
            </a:r>
            <a:r>
              <a:rPr lang="es-ES" sz="2000" dirty="0">
                <a:latin typeface="Times New Roman" panose="02020603050405020304" pitchFamily="18" charset="0"/>
                <a:cs typeface="Times New Roman" panose="02020603050405020304" pitchFamily="18" charset="0"/>
              </a:rPr>
              <a:t>recomienda tener una red GPS </a:t>
            </a:r>
            <a:r>
              <a:rPr lang="es-ES" sz="2000" dirty="0" smtClean="0">
                <a:latin typeface="Times New Roman" panose="02020603050405020304" pitchFamily="18" charset="0"/>
                <a:cs typeface="Times New Roman" panose="02020603050405020304" pitchFamily="18" charset="0"/>
              </a:rPr>
              <a:t>o al menos dos bases de doble frecuencia y puntos </a:t>
            </a:r>
            <a:r>
              <a:rPr lang="es-ES" sz="2000" dirty="0">
                <a:latin typeface="Times New Roman" panose="02020603050405020304" pitchFamily="18" charset="0"/>
                <a:cs typeface="Times New Roman" panose="02020603050405020304" pitchFamily="18" charset="0"/>
              </a:rPr>
              <a:t>de control en los cambios de pendiente bruscos, sobre todo si existe edificación en dichos </a:t>
            </a:r>
            <a:r>
              <a:rPr lang="es-ES" sz="2000" dirty="0" smtClean="0">
                <a:latin typeface="Times New Roman" panose="02020603050405020304" pitchFamily="18" charset="0"/>
                <a:cs typeface="Times New Roman" panose="02020603050405020304" pitchFamily="18" charset="0"/>
              </a:rPr>
              <a:t>lugares.</a:t>
            </a:r>
          </a:p>
          <a:p>
            <a:pPr algn="just"/>
            <a:r>
              <a:rPr lang="es-ES" sz="2000" dirty="0" smtClean="0">
                <a:latin typeface="Times New Roman" panose="02020603050405020304" pitchFamily="18" charset="0"/>
                <a:cs typeface="Times New Roman" panose="02020603050405020304" pitchFamily="18" charset="0"/>
              </a:rPr>
              <a:t>Para mejorar la altimetría, se recomienda realizar </a:t>
            </a:r>
            <a:r>
              <a:rPr lang="es-ES" sz="2000" dirty="0">
                <a:latin typeface="Times New Roman" panose="02020603050405020304" pitchFamily="18" charset="0"/>
                <a:cs typeface="Times New Roman" panose="02020603050405020304" pitchFamily="18" charset="0"/>
              </a:rPr>
              <a:t>nivelación </a:t>
            </a:r>
            <a:r>
              <a:rPr lang="es-ES" sz="2000" dirty="0" smtClean="0">
                <a:latin typeface="Times New Roman" panose="02020603050405020304" pitchFamily="18" charset="0"/>
                <a:cs typeface="Times New Roman" panose="02020603050405020304" pitchFamily="18" charset="0"/>
              </a:rPr>
              <a:t>geométrica o partir de una placa que contenga información de alturas oficial.</a:t>
            </a:r>
            <a:endParaRPr lang="es-ES" sz="2000" dirty="0">
              <a:latin typeface="Times New Roman" panose="02020603050405020304" pitchFamily="18" charset="0"/>
              <a:cs typeface="Times New Roman" panose="02020603050405020304" pitchFamily="18" charset="0"/>
            </a:endParaRPr>
          </a:p>
          <a:p>
            <a:pPr algn="just"/>
            <a:r>
              <a:rPr lang="es-ES" sz="2000" dirty="0" smtClean="0">
                <a:latin typeface="Times New Roman" panose="02020603050405020304" pitchFamily="18" charset="0"/>
                <a:cs typeface="Times New Roman" panose="02020603050405020304" pitchFamily="18" charset="0"/>
              </a:rPr>
              <a:t>De </a:t>
            </a:r>
            <a:r>
              <a:rPr lang="es-ES" sz="2000" dirty="0">
                <a:latin typeface="Times New Roman" panose="02020603050405020304" pitchFamily="18" charset="0"/>
                <a:cs typeface="Times New Roman" panose="02020603050405020304" pitchFamily="18" charset="0"/>
              </a:rPr>
              <a:t>acuerdo a las experiencias de este proyecto se recomienda tener una computadora con al menos 32 GB de RAM para el procesamiento de bloques fotogramétricos con imágenes capturadas por drone que superen las 500 fotografías. </a:t>
            </a:r>
            <a:endParaRPr lang="es-ES" sz="2000" dirty="0" smtClean="0">
              <a:latin typeface="Times New Roman" panose="02020603050405020304" pitchFamily="18" charset="0"/>
              <a:cs typeface="Times New Roman" panose="02020603050405020304" pitchFamily="18" charset="0"/>
            </a:endParaRPr>
          </a:p>
        </p:txBody>
      </p:sp>
      <p:graphicFrame>
        <p:nvGraphicFramePr>
          <p:cNvPr id="4" name="5 Diagrama"/>
          <p:cNvGraphicFramePr/>
          <p:nvPr>
            <p:extLst>
              <p:ext uri="{D42A27DB-BD31-4B8C-83A1-F6EECF244321}">
                <p14:modId xmlns:p14="http://schemas.microsoft.com/office/powerpoint/2010/main" val="931746140"/>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3701225"/>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843808" y="2564904"/>
            <a:ext cx="3257560" cy="1293028"/>
          </a:xfrm>
        </p:spPr>
        <p:txBody>
          <a:bodyPr>
            <a:noAutofit/>
          </a:bodyPr>
          <a:lstStyle/>
          <a:p>
            <a:r>
              <a:rPr lang="es-EC" sz="5000" dirty="0" smtClean="0">
                <a:latin typeface="Times New Roman" panose="02020603050405020304" pitchFamily="18" charset="0"/>
                <a:cs typeface="Times New Roman" panose="02020603050405020304" pitchFamily="18" charset="0"/>
              </a:rPr>
              <a:t>Gracias</a:t>
            </a:r>
            <a:endParaRPr lang="en-US" sz="5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65851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0" y="0"/>
            <a:ext cx="9144000" cy="1340768"/>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1 Título"/>
          <p:cNvSpPr>
            <a:spLocks noGrp="1"/>
          </p:cNvSpPr>
          <p:nvPr>
            <p:ph type="ctrTitle"/>
          </p:nvPr>
        </p:nvSpPr>
        <p:spPr>
          <a:xfrm>
            <a:off x="1249262" y="2405772"/>
            <a:ext cx="6892280" cy="1017694"/>
          </a:xfrm>
        </p:spPr>
        <p:txBody>
          <a:bodyPr>
            <a:normAutofit/>
          </a:bodyPr>
          <a:lstStyle/>
          <a:p>
            <a:pPr algn="ctr"/>
            <a:r>
              <a:rPr lang="es-US" sz="1800" b="1" dirty="0">
                <a:solidFill>
                  <a:schemeClr val="tx1"/>
                </a:solidFill>
                <a:latin typeface="Times New Roman" panose="02020603050405020304" pitchFamily="18" charset="0"/>
                <a:cs typeface="Times New Roman" panose="02020603050405020304" pitchFamily="18" charset="0"/>
              </a:rPr>
              <a:t>“PROCESAMIENTO Y RESTITUCIÓN DE IMÁGENES CAPTURADAS POR DRONE MULTIRROTOR A TRAVÉS DE PHOTOMOD UAS EN EL SECTOR DE ALANGASÍ”</a:t>
            </a:r>
            <a:endParaRPr lang="es-EC" sz="1800" b="1" dirty="0">
              <a:solidFill>
                <a:schemeClr val="tx1"/>
              </a:solidFill>
              <a:latin typeface="Times New Roman" panose="02020603050405020304" pitchFamily="18" charset="0"/>
              <a:cs typeface="Times New Roman" panose="02020603050405020304" pitchFamily="18" charset="0"/>
            </a:endParaRPr>
          </a:p>
        </p:txBody>
      </p:sp>
      <p:sp>
        <p:nvSpPr>
          <p:cNvPr id="3" name="2 Subtítulo"/>
          <p:cNvSpPr>
            <a:spLocks noGrp="1"/>
          </p:cNvSpPr>
          <p:nvPr>
            <p:ph type="subTitle" idx="1"/>
          </p:nvPr>
        </p:nvSpPr>
        <p:spPr>
          <a:xfrm>
            <a:off x="1115616" y="4077072"/>
            <a:ext cx="7440066" cy="2274003"/>
          </a:xfrm>
        </p:spPr>
        <p:txBody>
          <a:bodyPr>
            <a:normAutofit fontScale="92500" lnSpcReduction="10000"/>
          </a:bodyPr>
          <a:lstStyle/>
          <a:p>
            <a:pPr algn="ctr"/>
            <a:r>
              <a:rPr lang="es-US" sz="1500" b="1" dirty="0" smtClean="0">
                <a:latin typeface="Times New Roman" panose="02020603050405020304" pitchFamily="18" charset="0"/>
                <a:cs typeface="Times New Roman" panose="02020603050405020304" pitchFamily="18" charset="0"/>
              </a:rPr>
              <a:t>Autora: </a:t>
            </a:r>
            <a:r>
              <a:rPr lang="es-US" sz="1500" dirty="0" smtClean="0">
                <a:latin typeface="Times New Roman" panose="02020603050405020304" pitchFamily="18" charset="0"/>
                <a:cs typeface="Times New Roman" panose="02020603050405020304" pitchFamily="18" charset="0"/>
              </a:rPr>
              <a:t>Sisa Carolina</a:t>
            </a:r>
            <a:r>
              <a:rPr lang="es-US" sz="1500" dirty="0">
                <a:latin typeface="Times New Roman" panose="02020603050405020304" pitchFamily="18" charset="0"/>
                <a:cs typeface="Times New Roman" panose="02020603050405020304" pitchFamily="18" charset="0"/>
              </a:rPr>
              <a:t> Guamán </a:t>
            </a:r>
            <a:r>
              <a:rPr lang="es-US" sz="1500" dirty="0" smtClean="0">
                <a:latin typeface="Times New Roman" panose="02020603050405020304" pitchFamily="18" charset="0"/>
                <a:cs typeface="Times New Roman" panose="02020603050405020304" pitchFamily="18" charset="0"/>
              </a:rPr>
              <a:t>De </a:t>
            </a:r>
            <a:r>
              <a:rPr lang="es-US" sz="1500" dirty="0">
                <a:latin typeface="Times New Roman" panose="02020603050405020304" pitchFamily="18" charset="0"/>
                <a:cs typeface="Times New Roman" panose="02020603050405020304" pitchFamily="18" charset="0"/>
              </a:rPr>
              <a:t>la Torre </a:t>
            </a:r>
            <a:endParaRPr lang="es-US" sz="1500" dirty="0" smtClean="0">
              <a:latin typeface="Times New Roman" panose="02020603050405020304" pitchFamily="18" charset="0"/>
              <a:cs typeface="Times New Roman" panose="02020603050405020304" pitchFamily="18" charset="0"/>
            </a:endParaRPr>
          </a:p>
          <a:p>
            <a:pPr algn="ctr"/>
            <a:endParaRPr lang="es-US" sz="1300" dirty="0" smtClean="0">
              <a:latin typeface="Times New Roman" panose="02020603050405020304" pitchFamily="18" charset="0"/>
              <a:cs typeface="Times New Roman" panose="02020603050405020304" pitchFamily="18" charset="0"/>
            </a:endParaRPr>
          </a:p>
          <a:p>
            <a:pPr algn="l"/>
            <a:r>
              <a:rPr lang="es-US" sz="1300" dirty="0" smtClean="0">
                <a:latin typeface="Times New Roman" panose="02020603050405020304" pitchFamily="18" charset="0"/>
                <a:cs typeface="Times New Roman" panose="02020603050405020304" pitchFamily="18" charset="0"/>
              </a:rPr>
              <a:t>Ing. Eduardo Kirby, </a:t>
            </a:r>
            <a:r>
              <a:rPr lang="es-US" sz="1300" dirty="0" err="1" smtClean="0">
                <a:latin typeface="Times New Roman" panose="02020603050405020304" pitchFamily="18" charset="0"/>
                <a:cs typeface="Times New Roman" panose="02020603050405020304" pitchFamily="18" charset="0"/>
              </a:rPr>
              <a:t>MSc</a:t>
            </a:r>
            <a:r>
              <a:rPr lang="es-US" sz="1300" dirty="0" smtClean="0">
                <a:latin typeface="Times New Roman" panose="02020603050405020304" pitchFamily="18" charset="0"/>
                <a:cs typeface="Times New Roman" panose="02020603050405020304" pitchFamily="18" charset="0"/>
              </a:rPr>
              <a:t> 		Ing. Alexander Robayo, </a:t>
            </a:r>
            <a:r>
              <a:rPr lang="es-US" sz="1300" dirty="0" err="1" smtClean="0">
                <a:latin typeface="Times New Roman" panose="02020603050405020304" pitchFamily="18" charset="0"/>
                <a:cs typeface="Times New Roman" panose="02020603050405020304" pitchFamily="18" charset="0"/>
              </a:rPr>
              <a:t>MSc</a:t>
            </a:r>
            <a:r>
              <a:rPr lang="es-US" sz="1300" dirty="0" smtClean="0">
                <a:latin typeface="Times New Roman" panose="02020603050405020304" pitchFamily="18" charset="0"/>
                <a:cs typeface="Times New Roman" panose="02020603050405020304" pitchFamily="18" charset="0"/>
              </a:rPr>
              <a:t>		Ing. Oswaldo Padilla, PhD</a:t>
            </a:r>
          </a:p>
          <a:p>
            <a:pPr algn="l"/>
            <a:r>
              <a:rPr lang="es-US" sz="1200" dirty="0" smtClean="0">
                <a:latin typeface="Times New Roman" panose="02020603050405020304" pitchFamily="18" charset="0"/>
                <a:cs typeface="Times New Roman" panose="02020603050405020304" pitchFamily="18" charset="0"/>
              </a:rPr>
              <a:t>      Director del proyecto		       Director del departamento 		           Docente designado</a:t>
            </a:r>
          </a:p>
          <a:p>
            <a:pPr algn="ctr"/>
            <a:endParaRPr lang="es-US" sz="1500" dirty="0" smtClean="0">
              <a:latin typeface="Times New Roman" panose="02020603050405020304" pitchFamily="18" charset="0"/>
              <a:cs typeface="Times New Roman" panose="02020603050405020304" pitchFamily="18" charset="0"/>
            </a:endParaRPr>
          </a:p>
          <a:p>
            <a:pPr algn="ctr"/>
            <a:r>
              <a:rPr lang="es-US" sz="1500" dirty="0" smtClean="0">
                <a:latin typeface="Times New Roman" panose="02020603050405020304" pitchFamily="18" charset="0"/>
                <a:cs typeface="Times New Roman" panose="02020603050405020304" pitchFamily="18" charset="0"/>
              </a:rPr>
              <a:t>2019</a:t>
            </a:r>
            <a:endParaRPr lang="es-ES" sz="1500" dirty="0">
              <a:latin typeface="Times New Roman" panose="02020603050405020304" pitchFamily="18" charset="0"/>
              <a:cs typeface="Times New Roman" panose="02020603050405020304" pitchFamily="18" charset="0"/>
            </a:endParaRPr>
          </a:p>
          <a:p>
            <a:r>
              <a:rPr lang="es-US" dirty="0"/>
              <a:t/>
            </a:r>
            <a:br>
              <a:rPr lang="es-US" dirty="0"/>
            </a:br>
            <a:endParaRPr lang="es-EC" dirty="0"/>
          </a:p>
        </p:txBody>
      </p:sp>
      <p:pic>
        <p:nvPicPr>
          <p:cNvPr id="4" name="3 Imagen" descr="http://nivelacion.espe.edu.ec/wp-content/uploads/2015/03/LOGO-PRINCIPAL-300x77.png"/>
          <p:cNvPicPr/>
          <p:nvPr/>
        </p:nvPicPr>
        <p:blipFill>
          <a:blip r:embed="rId2">
            <a:extLst>
              <a:ext uri="{28A0092B-C50C-407E-A947-70E740481C1C}">
                <a14:useLocalDpi xmlns:a14="http://schemas.microsoft.com/office/drawing/2010/main" val="0"/>
              </a:ext>
            </a:extLst>
          </a:blip>
          <a:srcRect/>
          <a:stretch>
            <a:fillRect/>
          </a:stretch>
        </p:blipFill>
        <p:spPr bwMode="auto">
          <a:xfrm>
            <a:off x="2591780" y="260648"/>
            <a:ext cx="3960440" cy="819488"/>
          </a:xfrm>
          <a:prstGeom prst="rect">
            <a:avLst/>
          </a:prstGeom>
          <a:noFill/>
          <a:ln>
            <a:noFill/>
          </a:ln>
        </p:spPr>
      </p:pic>
      <p:sp>
        <p:nvSpPr>
          <p:cNvPr id="6" name="CuadroTexto 5"/>
          <p:cNvSpPr txBox="1"/>
          <p:nvPr/>
        </p:nvSpPr>
        <p:spPr>
          <a:xfrm>
            <a:off x="1259632" y="1628800"/>
            <a:ext cx="7200800" cy="523220"/>
          </a:xfrm>
          <a:prstGeom prst="rect">
            <a:avLst/>
          </a:prstGeom>
          <a:noFill/>
        </p:spPr>
        <p:txBody>
          <a:bodyPr wrap="square" rtlCol="0">
            <a:spAutoFit/>
          </a:bodyPr>
          <a:lstStyle/>
          <a:p>
            <a:pPr algn="ctr"/>
            <a:r>
              <a:rPr lang="es-EC" sz="1400" dirty="0" smtClean="0">
                <a:latin typeface="Times New Roman" panose="02020603050405020304" pitchFamily="18" charset="0"/>
                <a:cs typeface="Times New Roman" panose="02020603050405020304" pitchFamily="18" charset="0"/>
              </a:rPr>
              <a:t>TRABAJO DE TITULACIÓN PREVIO A LA OBTENCIÓN DEL TÍTULO DE INGENIERO GEÓGRAFO Y DEL MEDIO AMBIENTE</a:t>
            </a:r>
            <a:endParaRPr lang="en-US" sz="1400" dirty="0">
              <a:latin typeface="Times New Roman" panose="02020603050405020304" pitchFamily="18" charset="0"/>
              <a:cs typeface="Times New Roman" panose="02020603050405020304" pitchFamily="18" charset="0"/>
            </a:endParaRPr>
          </a:p>
        </p:txBody>
      </p:sp>
      <p:pic>
        <p:nvPicPr>
          <p:cNvPr id="7" name="Picture 2" descr="Resultado de imagen para cigma esp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2343" y="104749"/>
            <a:ext cx="1111549" cy="111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68587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6599299" y="256984"/>
            <a:ext cx="2520280" cy="456316"/>
          </a:xfrm>
        </p:spPr>
        <p:txBody>
          <a:bodyPr>
            <a:normAutofit fontScale="90000"/>
          </a:bodyPr>
          <a:lstStyle/>
          <a:p>
            <a:r>
              <a:rPr lang="es-EC" sz="2500" dirty="0" smtClean="0">
                <a:latin typeface="Times New Roman" panose="02020603050405020304" pitchFamily="18" charset="0"/>
                <a:cs typeface="Times New Roman" panose="02020603050405020304" pitchFamily="18" charset="0"/>
              </a:rPr>
              <a:t>Definiciones</a:t>
            </a:r>
            <a:r>
              <a:rPr lang="es-EC" dirty="0" smtClean="0"/>
              <a:t> </a:t>
            </a:r>
            <a:endParaRPr lang="es-EC" dirty="0"/>
          </a:p>
        </p:txBody>
      </p:sp>
      <p:graphicFrame>
        <p:nvGraphicFramePr>
          <p:cNvPr id="3" name="Diagrama 2"/>
          <p:cNvGraphicFramePr/>
          <p:nvPr>
            <p:extLst>
              <p:ext uri="{D42A27DB-BD31-4B8C-83A1-F6EECF244321}">
                <p14:modId xmlns:p14="http://schemas.microsoft.com/office/powerpoint/2010/main" val="277292820"/>
              </p:ext>
            </p:extLst>
          </p:nvPr>
        </p:nvGraphicFramePr>
        <p:xfrm>
          <a:off x="-864604" y="561717"/>
          <a:ext cx="9001000" cy="27346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Imagen 5"/>
          <p:cNvPicPr>
            <a:picLocks noChangeAspect="1"/>
          </p:cNvPicPr>
          <p:nvPr/>
        </p:nvPicPr>
        <p:blipFill>
          <a:blip r:embed="rId7"/>
          <a:stretch>
            <a:fillRect/>
          </a:stretch>
        </p:blipFill>
        <p:spPr>
          <a:xfrm>
            <a:off x="7157034" y="1159869"/>
            <a:ext cx="1669676" cy="1168240"/>
          </a:xfrm>
          <a:prstGeom prst="rect">
            <a:avLst/>
          </a:prstGeom>
        </p:spPr>
      </p:pic>
      <p:sp>
        <p:nvSpPr>
          <p:cNvPr id="8" name="CuadroTexto 7"/>
          <p:cNvSpPr txBox="1"/>
          <p:nvPr/>
        </p:nvSpPr>
        <p:spPr>
          <a:xfrm>
            <a:off x="6156176" y="4835262"/>
            <a:ext cx="2304256" cy="246221"/>
          </a:xfrm>
          <a:prstGeom prst="rect">
            <a:avLst/>
          </a:prstGeom>
          <a:noFill/>
        </p:spPr>
        <p:txBody>
          <a:bodyPr wrap="square" rtlCol="0">
            <a:spAutoFit/>
          </a:bodyPr>
          <a:lstStyle/>
          <a:p>
            <a:r>
              <a:rPr lang="es-US" sz="1000" dirty="0"/>
              <a:t>(</a:t>
            </a:r>
            <a:r>
              <a:rPr lang="es-US" sz="1000" dirty="0">
                <a:latin typeface="Times New Roman" panose="02020603050405020304" pitchFamily="18" charset="0"/>
                <a:cs typeface="Times New Roman" panose="02020603050405020304" pitchFamily="18" charset="0"/>
              </a:rPr>
              <a:t>Fuentes, José, </a:t>
            </a:r>
            <a:r>
              <a:rPr lang="es-US" sz="1000" dirty="0" err="1">
                <a:latin typeface="Times New Roman" panose="02020603050405020304" pitchFamily="18" charset="0"/>
                <a:cs typeface="Times New Roman" panose="02020603050405020304" pitchFamily="18" charset="0"/>
              </a:rPr>
              <a:t>Jiner</a:t>
            </a:r>
            <a:r>
              <a:rPr lang="es-US" sz="1000" dirty="0">
                <a:latin typeface="Times New Roman" panose="02020603050405020304" pitchFamily="18" charset="0"/>
                <a:cs typeface="Times New Roman" panose="02020603050405020304" pitchFamily="18" charset="0"/>
              </a:rPr>
              <a:t>, &amp; Rozo, 2012)</a:t>
            </a:r>
            <a:endParaRPr lang="en-US" sz="1000" dirty="0">
              <a:latin typeface="Times New Roman" panose="02020603050405020304" pitchFamily="18" charset="0"/>
              <a:cs typeface="Times New Roman" panose="02020603050405020304" pitchFamily="18" charset="0"/>
            </a:endParaRPr>
          </a:p>
        </p:txBody>
      </p:sp>
      <p:graphicFrame>
        <p:nvGraphicFramePr>
          <p:cNvPr id="10" name="5 Diagrama"/>
          <p:cNvGraphicFramePr/>
          <p:nvPr>
            <p:extLst>
              <p:ext uri="{D42A27DB-BD31-4B8C-83A1-F6EECF244321}">
                <p14:modId xmlns:p14="http://schemas.microsoft.com/office/powerpoint/2010/main" val="3989853475"/>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9" name="Estrella de 5 puntas 8">
            <a:hlinkClick r:id="rId13"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9" name="Marcador de contenido 3"/>
          <p:cNvGraphicFramePr>
            <a:graphicFrameLocks noGrp="1"/>
          </p:cNvGraphicFramePr>
          <p:nvPr>
            <p:ph idx="1"/>
            <p:extLst>
              <p:ext uri="{D42A27DB-BD31-4B8C-83A1-F6EECF244321}">
                <p14:modId xmlns:p14="http://schemas.microsoft.com/office/powerpoint/2010/main" val="148350668"/>
              </p:ext>
            </p:extLst>
          </p:nvPr>
        </p:nvGraphicFramePr>
        <p:xfrm>
          <a:off x="231949" y="2996952"/>
          <a:ext cx="7251576" cy="1961421"/>
        </p:xfrm>
        <a:graphic>
          <a:graphicData uri="http://schemas.openxmlformats.org/drawingml/2006/diagram">
            <dgm:relIds xmlns:dgm="http://schemas.openxmlformats.org/drawingml/2006/diagram" xmlns:r="http://schemas.openxmlformats.org/officeDocument/2006/relationships" r:dm="rId14" r:lo="rId15" r:qs="rId16" r:cs="rId17"/>
          </a:graphicData>
        </a:graphic>
      </p:graphicFrame>
      <p:sp>
        <p:nvSpPr>
          <p:cNvPr id="30" name="Rectángulo 29"/>
          <p:cNvSpPr/>
          <p:nvPr/>
        </p:nvSpPr>
        <p:spPr>
          <a:xfrm>
            <a:off x="683568" y="2564904"/>
            <a:ext cx="955711" cy="246221"/>
          </a:xfrm>
          <a:prstGeom prst="rect">
            <a:avLst/>
          </a:prstGeom>
        </p:spPr>
        <p:txBody>
          <a:bodyPr wrap="none">
            <a:spAutoFit/>
          </a:bodyPr>
          <a:lstStyle/>
          <a:p>
            <a:pPr lvl="0"/>
            <a:r>
              <a:rPr lang="es-US" sz="1000" dirty="0">
                <a:latin typeface="Times New Roman" panose="02020603050405020304" pitchFamily="18" charset="0"/>
                <a:cs typeface="Times New Roman" panose="02020603050405020304" pitchFamily="18" charset="0"/>
              </a:rPr>
              <a:t>(Herrera 1987)</a:t>
            </a:r>
            <a:endParaRPr lang="en-US" sz="1000" dirty="0"/>
          </a:p>
        </p:txBody>
      </p:sp>
      <p:sp>
        <p:nvSpPr>
          <p:cNvPr id="31" name="Rectángulo 30"/>
          <p:cNvSpPr/>
          <p:nvPr/>
        </p:nvSpPr>
        <p:spPr>
          <a:xfrm>
            <a:off x="3080295" y="2588846"/>
            <a:ext cx="1111202" cy="246221"/>
          </a:xfrm>
          <a:prstGeom prst="rect">
            <a:avLst/>
          </a:prstGeom>
        </p:spPr>
        <p:txBody>
          <a:bodyPr wrap="none">
            <a:spAutoFit/>
          </a:bodyPr>
          <a:lstStyle/>
          <a:p>
            <a:pPr lvl="0"/>
            <a:r>
              <a:rPr lang="es-US" sz="1000" dirty="0">
                <a:latin typeface="Times New Roman" panose="02020603050405020304" pitchFamily="18" charset="0"/>
                <a:cs typeface="Times New Roman" panose="02020603050405020304" pitchFamily="18" charset="0"/>
              </a:rPr>
              <a:t>(González, 2015</a:t>
            </a:r>
            <a:r>
              <a:rPr lang="es-US" sz="1000" dirty="0" smtClean="0">
                <a:latin typeface="Times New Roman" panose="02020603050405020304" pitchFamily="18" charset="0"/>
                <a:cs typeface="Times New Roman" panose="02020603050405020304" pitchFamily="18" charset="0"/>
              </a:rPr>
              <a:t>)</a:t>
            </a:r>
            <a:endParaRPr lang="en-US" sz="1000" dirty="0"/>
          </a:p>
        </p:txBody>
      </p:sp>
      <p:graphicFrame>
        <p:nvGraphicFramePr>
          <p:cNvPr id="32" name="Marcador de contenido 3"/>
          <p:cNvGraphicFramePr>
            <a:graphicFrameLocks/>
          </p:cNvGraphicFramePr>
          <p:nvPr>
            <p:extLst>
              <p:ext uri="{D42A27DB-BD31-4B8C-83A1-F6EECF244321}">
                <p14:modId xmlns:p14="http://schemas.microsoft.com/office/powerpoint/2010/main" val="38015372"/>
              </p:ext>
            </p:extLst>
          </p:nvPr>
        </p:nvGraphicFramePr>
        <p:xfrm>
          <a:off x="2957637" y="4871918"/>
          <a:ext cx="1800200" cy="1690076"/>
        </p:xfrm>
        <a:graphic>
          <a:graphicData uri="http://schemas.openxmlformats.org/drawingml/2006/diagram">
            <dgm:relIds xmlns:dgm="http://schemas.openxmlformats.org/drawingml/2006/diagram" xmlns:r="http://schemas.openxmlformats.org/officeDocument/2006/relationships" r:dm="rId19" r:lo="rId20" r:qs="rId21" r:cs="rId22"/>
          </a:graphicData>
        </a:graphic>
      </p:graphicFrame>
      <p:pic>
        <p:nvPicPr>
          <p:cNvPr id="34" name="Imagen 33"/>
          <p:cNvPicPr>
            <a:picLocks noChangeAspect="1"/>
          </p:cNvPicPr>
          <p:nvPr/>
        </p:nvPicPr>
        <p:blipFill>
          <a:blip r:embed="rId24"/>
          <a:stretch>
            <a:fillRect/>
          </a:stretch>
        </p:blipFill>
        <p:spPr>
          <a:xfrm>
            <a:off x="7740352" y="3500966"/>
            <a:ext cx="1211301" cy="953392"/>
          </a:xfrm>
          <a:prstGeom prst="rect">
            <a:avLst/>
          </a:prstGeom>
        </p:spPr>
      </p:pic>
      <p:pic>
        <p:nvPicPr>
          <p:cNvPr id="35" name="4 Imagen" descr="E:\Alangasí\Bloque 2 Ajustado Ortofotos\DJI_0099 - Copy - Copy - Copy.tif"/>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148064" y="5261662"/>
            <a:ext cx="848260" cy="910587"/>
          </a:xfrm>
          <a:prstGeom prst="rect">
            <a:avLst/>
          </a:prstGeom>
          <a:noFill/>
          <a:ln>
            <a:noFill/>
          </a:ln>
        </p:spPr>
      </p:pic>
    </p:spTree>
    <p:extLst>
      <p:ext uri="{BB962C8B-B14F-4D97-AF65-F5344CB8AC3E}">
        <p14:creationId xmlns:p14="http://schemas.microsoft.com/office/powerpoint/2010/main" val="36459399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Conjunto 1</a:t>
            </a:r>
            <a:endParaRPr lang="es-EC" dirty="0"/>
          </a:p>
        </p:txBody>
      </p:sp>
      <p:sp>
        <p:nvSpPr>
          <p:cNvPr id="3" name="2 Marcador de contenido"/>
          <p:cNvSpPr>
            <a:spLocks noGrp="1"/>
          </p:cNvSpPr>
          <p:nvPr>
            <p:ph idx="1"/>
          </p:nvPr>
        </p:nvSpPr>
        <p:spPr/>
        <p:txBody>
          <a:bodyPr/>
          <a:lstStyle/>
          <a:p>
            <a:endParaRPr lang="es-EC" dirty="0"/>
          </a:p>
        </p:txBody>
      </p:sp>
      <p:pic>
        <p:nvPicPr>
          <p:cNvPr id="7" name="Marcador de contenido 3"/>
          <p:cNvPicPr>
            <a:picLocks noChangeAspect="1"/>
          </p:cNvPicPr>
          <p:nvPr/>
        </p:nvPicPr>
        <p:blipFill>
          <a:blip r:embed="rId2"/>
          <a:stretch>
            <a:fillRect/>
          </a:stretch>
        </p:blipFill>
        <p:spPr>
          <a:xfrm>
            <a:off x="179512" y="1844824"/>
            <a:ext cx="8780901" cy="4633358"/>
          </a:xfrm>
          <a:prstGeom prst="rect">
            <a:avLst/>
          </a:prstGeom>
          <a:ln>
            <a:noFill/>
          </a:ln>
          <a:effectLst>
            <a:softEdge rad="112500"/>
          </a:effectLst>
        </p:spPr>
      </p:pic>
    </p:spTree>
    <p:extLst>
      <p:ext uri="{BB962C8B-B14F-4D97-AF65-F5344CB8AC3E}">
        <p14:creationId xmlns:p14="http://schemas.microsoft.com/office/powerpoint/2010/main" val="14778083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Conjunto 2</a:t>
            </a:r>
            <a:endParaRPr lang="es-EC" dirty="0"/>
          </a:p>
        </p:txBody>
      </p:sp>
      <p:pic>
        <p:nvPicPr>
          <p:cNvPr id="5" name="Marcador de contenido 3"/>
          <p:cNvPicPr>
            <a:picLocks noChangeAspect="1"/>
          </p:cNvPicPr>
          <p:nvPr/>
        </p:nvPicPr>
        <p:blipFill>
          <a:blip r:embed="rId2"/>
          <a:stretch>
            <a:fillRect/>
          </a:stretch>
        </p:blipFill>
        <p:spPr>
          <a:xfrm>
            <a:off x="1691680" y="1652414"/>
            <a:ext cx="5469327" cy="4955323"/>
          </a:xfrm>
          <a:prstGeom prst="rect">
            <a:avLst/>
          </a:prstGeom>
          <a:ln>
            <a:noFill/>
          </a:ln>
          <a:effectLst>
            <a:softEdge rad="112500"/>
          </a:effectLst>
        </p:spPr>
      </p:pic>
    </p:spTree>
    <p:extLst>
      <p:ext uri="{BB962C8B-B14F-4D97-AF65-F5344CB8AC3E}">
        <p14:creationId xmlns:p14="http://schemas.microsoft.com/office/powerpoint/2010/main" val="253702507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Conjunto 1 </a:t>
            </a:r>
            <a:r>
              <a:rPr lang="es-EC" dirty="0" err="1" smtClean="0"/>
              <a:t>mde</a:t>
            </a:r>
            <a:endParaRPr lang="es-EC" dirty="0"/>
          </a:p>
        </p:txBody>
      </p:sp>
      <p:pic>
        <p:nvPicPr>
          <p:cNvPr id="4" name="3 Marcador de contenido"/>
          <p:cNvPicPr>
            <a:picLocks noGrp="1"/>
          </p:cNvPicPr>
          <p:nvPr>
            <p:ph idx="1"/>
          </p:nvPr>
        </p:nvPicPr>
        <p:blipFill>
          <a:blip r:embed="rId2"/>
          <a:stretch>
            <a:fillRect/>
          </a:stretch>
        </p:blipFill>
        <p:spPr>
          <a:xfrm>
            <a:off x="680914" y="2193925"/>
            <a:ext cx="7782171" cy="4070350"/>
          </a:xfrm>
          <a:prstGeom prst="rect">
            <a:avLst/>
          </a:prstGeom>
        </p:spPr>
      </p:pic>
    </p:spTree>
    <p:extLst>
      <p:ext uri="{BB962C8B-B14F-4D97-AF65-F5344CB8AC3E}">
        <p14:creationId xmlns:p14="http://schemas.microsoft.com/office/powerpoint/2010/main" val="416878534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t>Conjunto 2 </a:t>
            </a:r>
            <a:r>
              <a:rPr lang="es-EC" dirty="0" err="1" smtClean="0"/>
              <a:t>mde</a:t>
            </a:r>
            <a:endParaRPr lang="es-EC" dirty="0"/>
          </a:p>
        </p:txBody>
      </p:sp>
      <p:pic>
        <p:nvPicPr>
          <p:cNvPr id="4" name="3 Marcador de contenido"/>
          <p:cNvPicPr>
            <a:picLocks noGrp="1"/>
          </p:cNvPicPr>
          <p:nvPr>
            <p:ph idx="1"/>
          </p:nvPr>
        </p:nvPicPr>
        <p:blipFill>
          <a:blip r:embed="rId2"/>
          <a:stretch>
            <a:fillRect/>
          </a:stretch>
        </p:blipFill>
        <p:spPr>
          <a:xfrm>
            <a:off x="2330260" y="2193925"/>
            <a:ext cx="4483480" cy="4070350"/>
          </a:xfrm>
          <a:prstGeom prst="rect">
            <a:avLst/>
          </a:prstGeom>
        </p:spPr>
      </p:pic>
    </p:spTree>
    <p:extLst>
      <p:ext uri="{BB962C8B-B14F-4D97-AF65-F5344CB8AC3E}">
        <p14:creationId xmlns:p14="http://schemas.microsoft.com/office/powerpoint/2010/main" val="24696674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p:cNvPicPr>
            <a:picLocks noGrp="1"/>
          </p:cNvPicPr>
          <p:nvPr>
            <p:ph idx="1"/>
          </p:nvPr>
        </p:nvPicPr>
        <p:blipFill>
          <a:blip r:embed="rId2"/>
          <a:stretch>
            <a:fillRect/>
          </a:stretch>
        </p:blipFill>
        <p:spPr>
          <a:xfrm>
            <a:off x="395536" y="404664"/>
            <a:ext cx="5602609" cy="4779491"/>
          </a:xfrm>
          <a:prstGeom prst="rect">
            <a:avLst/>
          </a:prstGeom>
        </p:spPr>
      </p:pic>
      <p:sp>
        <p:nvSpPr>
          <p:cNvPr id="2" name="1 Título"/>
          <p:cNvSpPr>
            <a:spLocks noGrp="1"/>
          </p:cNvSpPr>
          <p:nvPr>
            <p:ph type="title"/>
          </p:nvPr>
        </p:nvSpPr>
        <p:spPr/>
        <p:txBody>
          <a:bodyPr/>
          <a:lstStyle/>
          <a:p>
            <a:r>
              <a:rPr lang="es-EC" dirty="0" smtClean="0"/>
              <a:t>Conjunto 3</a:t>
            </a:r>
            <a:endParaRPr lang="es-EC" dirty="0"/>
          </a:p>
        </p:txBody>
      </p:sp>
    </p:spTree>
    <p:extLst>
      <p:ext uri="{BB962C8B-B14F-4D97-AF65-F5344CB8AC3E}">
        <p14:creationId xmlns:p14="http://schemas.microsoft.com/office/powerpoint/2010/main" val="4856037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259632" y="1772816"/>
            <a:ext cx="7109588" cy="468052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 name="1 Título"/>
          <p:cNvSpPr>
            <a:spLocks noGrp="1"/>
          </p:cNvSpPr>
          <p:nvPr>
            <p:ph type="title"/>
          </p:nvPr>
        </p:nvSpPr>
        <p:spPr>
          <a:xfrm>
            <a:off x="6516216" y="480215"/>
            <a:ext cx="2627784" cy="788545"/>
          </a:xfrm>
        </p:spPr>
        <p:txBody>
          <a:bodyPr/>
          <a:lstStyle/>
          <a:p>
            <a:r>
              <a:rPr lang="es-EC" sz="2500" dirty="0" smtClean="0">
                <a:latin typeface="Times New Roman" panose="02020603050405020304" pitchFamily="18" charset="0"/>
                <a:cs typeface="Times New Roman" panose="02020603050405020304" pitchFamily="18" charset="0"/>
              </a:rPr>
              <a:t>Metodología</a:t>
            </a:r>
            <a:r>
              <a:rPr lang="es-EC" dirty="0" smtClean="0">
                <a:latin typeface="Times New Roman" panose="02020603050405020304" pitchFamily="18" charset="0"/>
                <a:cs typeface="Times New Roman" panose="02020603050405020304" pitchFamily="18" charset="0"/>
              </a:rPr>
              <a:t> </a:t>
            </a:r>
            <a:endParaRPr lang="es-EC"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433941" y="1185582"/>
            <a:ext cx="7467600" cy="4873752"/>
          </a:xfrm>
        </p:spPr>
        <p:txBody>
          <a:bodyPr/>
          <a:lstStyle/>
          <a:p>
            <a:r>
              <a:rPr lang="es-US" sz="1500" dirty="0" smtClean="0">
                <a:latin typeface="Times New Roman" panose="02020603050405020304" pitchFamily="18" charset="0"/>
                <a:cs typeface="Times New Roman" panose="02020603050405020304" pitchFamily="18" charset="0"/>
              </a:rPr>
              <a:t>Método lógico deductivo:</a:t>
            </a:r>
          </a:p>
          <a:p>
            <a:pPr lvl="1"/>
            <a:r>
              <a:rPr lang="es-US" sz="1500" dirty="0" smtClean="0">
                <a:latin typeface="Times New Roman" panose="02020603050405020304" pitchFamily="18" charset="0"/>
                <a:cs typeface="Times New Roman" panose="02020603050405020304" pitchFamily="18" charset="0"/>
              </a:rPr>
              <a:t>Se aplican principios generales a casos particulares</a:t>
            </a:r>
          </a:p>
          <a:p>
            <a:pPr marL="0" indent="0">
              <a:buNone/>
            </a:pPr>
            <a:endParaRPr lang="es-EC" dirty="0"/>
          </a:p>
        </p:txBody>
      </p:sp>
      <p:pic>
        <p:nvPicPr>
          <p:cNvPr id="4" name="3 Marcador de contenido" descr="C:\Users\Espe\Downloads\Untitled Diagram.png"/>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204864"/>
            <a:ext cx="5904656" cy="4032448"/>
          </a:xfrm>
          <a:prstGeom prst="rect">
            <a:avLst/>
          </a:prstGeom>
          <a:noFill/>
          <a:ln>
            <a:noFill/>
          </a:ln>
        </p:spPr>
      </p:pic>
      <p:sp>
        <p:nvSpPr>
          <p:cNvPr id="6" name="CuadroTexto 5"/>
          <p:cNvSpPr txBox="1"/>
          <p:nvPr/>
        </p:nvSpPr>
        <p:spPr>
          <a:xfrm rot="16200000">
            <a:off x="320369" y="3873406"/>
            <a:ext cx="1114129" cy="369332"/>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lang="es-EC" dirty="0" smtClean="0">
                <a:latin typeface="Times New Roman" panose="02020603050405020304" pitchFamily="18" charset="0"/>
                <a:cs typeface="Times New Roman" panose="02020603050405020304" pitchFamily="18" charset="0"/>
              </a:rPr>
              <a:t>Proceso</a:t>
            </a:r>
            <a:endParaRPr lang="en-US" dirty="0">
              <a:latin typeface="Times New Roman" panose="02020603050405020304" pitchFamily="18" charset="0"/>
              <a:cs typeface="Times New Roman" panose="02020603050405020304" pitchFamily="18" charset="0"/>
            </a:endParaRPr>
          </a:p>
        </p:txBody>
      </p:sp>
      <p:graphicFrame>
        <p:nvGraphicFramePr>
          <p:cNvPr id="8" name="5 Diagrama"/>
          <p:cNvGraphicFramePr/>
          <p:nvPr>
            <p:extLst>
              <p:ext uri="{D42A27DB-BD31-4B8C-83A1-F6EECF244321}">
                <p14:modId xmlns:p14="http://schemas.microsoft.com/office/powerpoint/2010/main" val="39815961"/>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Estrella de 5 puntas 8">
            <a:hlinkClick r:id="rId9"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589841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C" dirty="0" smtClean="0">
                <a:latin typeface="Times New Roman" pitchFamily="18" charset="0"/>
                <a:cs typeface="Times New Roman" pitchFamily="18" charset="0"/>
              </a:rPr>
              <a:t>Drones utilizados</a:t>
            </a:r>
            <a:endParaRPr lang="es-EC"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126" y="4168259"/>
            <a:ext cx="3384203" cy="21200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21416" y="1901532"/>
            <a:ext cx="4476802" cy="22827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5508104" y="2852936"/>
            <a:ext cx="2376264" cy="369332"/>
          </a:xfrm>
          <a:prstGeom prst="rect">
            <a:avLst/>
          </a:prstGeom>
          <a:noFill/>
        </p:spPr>
        <p:txBody>
          <a:bodyPr wrap="square" rtlCol="0">
            <a:spAutoFit/>
          </a:bodyPr>
          <a:lstStyle/>
          <a:p>
            <a:r>
              <a:rPr lang="es-EC" dirty="0" smtClean="0">
                <a:latin typeface="Times New Roman" pitchFamily="18" charset="0"/>
                <a:cs typeface="Times New Roman" pitchFamily="18" charset="0"/>
              </a:rPr>
              <a:t>Phantom 4</a:t>
            </a:r>
            <a:endParaRPr lang="es-EC" dirty="0">
              <a:latin typeface="Times New Roman" pitchFamily="18" charset="0"/>
              <a:cs typeface="Times New Roman" pitchFamily="18" charset="0"/>
            </a:endParaRPr>
          </a:p>
        </p:txBody>
      </p:sp>
      <p:sp>
        <p:nvSpPr>
          <p:cNvPr id="7" name="6 CuadroTexto"/>
          <p:cNvSpPr txBox="1"/>
          <p:nvPr/>
        </p:nvSpPr>
        <p:spPr>
          <a:xfrm>
            <a:off x="971600" y="4509120"/>
            <a:ext cx="2376264" cy="369332"/>
          </a:xfrm>
          <a:prstGeom prst="rect">
            <a:avLst/>
          </a:prstGeom>
          <a:noFill/>
        </p:spPr>
        <p:txBody>
          <a:bodyPr wrap="square" rtlCol="0">
            <a:spAutoFit/>
          </a:bodyPr>
          <a:lstStyle/>
          <a:p>
            <a:r>
              <a:rPr lang="es-EC" dirty="0" smtClean="0">
                <a:latin typeface="Times New Roman" pitchFamily="18" charset="0"/>
                <a:cs typeface="Times New Roman" pitchFamily="18" charset="0"/>
              </a:rPr>
              <a:t>Inspire 1</a:t>
            </a:r>
            <a:endParaRPr lang="es-EC" dirty="0">
              <a:latin typeface="Times New Roman" pitchFamily="18" charset="0"/>
              <a:cs typeface="Times New Roman" pitchFamily="18" charset="0"/>
            </a:endParaRPr>
          </a:p>
        </p:txBody>
      </p:sp>
      <p:sp>
        <p:nvSpPr>
          <p:cNvPr id="6" name="5 CuadroTexto"/>
          <p:cNvSpPr txBox="1"/>
          <p:nvPr/>
        </p:nvSpPr>
        <p:spPr>
          <a:xfrm>
            <a:off x="961331" y="4942051"/>
            <a:ext cx="2088232" cy="369332"/>
          </a:xfrm>
          <a:prstGeom prst="rect">
            <a:avLst/>
          </a:prstGeom>
          <a:noFill/>
        </p:spPr>
        <p:txBody>
          <a:bodyPr wrap="square" rtlCol="0">
            <a:spAutoFit/>
          </a:bodyPr>
          <a:lstStyle/>
          <a:p>
            <a:r>
              <a:rPr lang="es-EC" dirty="0" smtClean="0">
                <a:latin typeface="Times New Roman" pitchFamily="18" charset="0"/>
                <a:cs typeface="Times New Roman" pitchFamily="18" charset="0"/>
              </a:rPr>
              <a:t>GSD: 3 cm/</a:t>
            </a:r>
            <a:r>
              <a:rPr lang="es-EC" dirty="0" err="1" smtClean="0">
                <a:latin typeface="Times New Roman" pitchFamily="18" charset="0"/>
                <a:cs typeface="Times New Roman" pitchFamily="18" charset="0"/>
              </a:rPr>
              <a:t>pix</a:t>
            </a:r>
            <a:r>
              <a:rPr lang="es-EC" dirty="0" smtClean="0">
                <a:latin typeface="Times New Roman" pitchFamily="18" charset="0"/>
                <a:cs typeface="Times New Roman" pitchFamily="18" charset="0"/>
              </a:rPr>
              <a:t> </a:t>
            </a:r>
            <a:endParaRPr lang="es-EC" dirty="0">
              <a:latin typeface="Times New Roman" pitchFamily="18" charset="0"/>
              <a:cs typeface="Times New Roman" pitchFamily="18" charset="0"/>
            </a:endParaRPr>
          </a:p>
        </p:txBody>
      </p:sp>
      <p:sp>
        <p:nvSpPr>
          <p:cNvPr id="9" name="8 CuadroTexto"/>
          <p:cNvSpPr txBox="1"/>
          <p:nvPr/>
        </p:nvSpPr>
        <p:spPr>
          <a:xfrm>
            <a:off x="5588496" y="3284076"/>
            <a:ext cx="2088232" cy="369332"/>
          </a:xfrm>
          <a:prstGeom prst="rect">
            <a:avLst/>
          </a:prstGeom>
          <a:noFill/>
        </p:spPr>
        <p:txBody>
          <a:bodyPr wrap="square" rtlCol="0">
            <a:spAutoFit/>
          </a:bodyPr>
          <a:lstStyle/>
          <a:p>
            <a:r>
              <a:rPr lang="es-EC" dirty="0" smtClean="0">
                <a:latin typeface="Times New Roman" pitchFamily="18" charset="0"/>
                <a:cs typeface="Times New Roman" pitchFamily="18" charset="0"/>
              </a:rPr>
              <a:t>GSD: 5,25 cm/</a:t>
            </a:r>
            <a:r>
              <a:rPr lang="es-EC" dirty="0" err="1" smtClean="0">
                <a:latin typeface="Times New Roman" pitchFamily="18" charset="0"/>
                <a:cs typeface="Times New Roman" pitchFamily="18" charset="0"/>
              </a:rPr>
              <a:t>pix</a:t>
            </a:r>
            <a:r>
              <a:rPr lang="es-EC" dirty="0" smtClean="0">
                <a:latin typeface="Times New Roman" pitchFamily="18" charset="0"/>
                <a:cs typeface="Times New Roman" pitchFamily="18" charset="0"/>
              </a:rPr>
              <a:t> </a:t>
            </a:r>
            <a:endParaRPr lang="es-EC" dirty="0">
              <a:latin typeface="Times New Roman" pitchFamily="18" charset="0"/>
              <a:cs typeface="Times New Roman" pitchFamily="18" charset="0"/>
            </a:endParaRPr>
          </a:p>
        </p:txBody>
      </p:sp>
      <p:graphicFrame>
        <p:nvGraphicFramePr>
          <p:cNvPr id="10" name="5 Diagrama"/>
          <p:cNvGraphicFramePr/>
          <p:nvPr>
            <p:extLst>
              <p:ext uri="{D42A27DB-BD31-4B8C-83A1-F6EECF244321}">
                <p14:modId xmlns:p14="http://schemas.microsoft.com/office/powerpoint/2010/main" val="1790789348"/>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980657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27784" y="95868"/>
            <a:ext cx="6377940" cy="1293028"/>
          </a:xfrm>
        </p:spPr>
        <p:txBody>
          <a:bodyPr>
            <a:normAutofit/>
          </a:bodyPr>
          <a:lstStyle/>
          <a:p>
            <a:r>
              <a:rPr lang="es-EC" sz="2500" dirty="0" smtClean="0">
                <a:latin typeface="Times New Roman" panose="02020603050405020304" pitchFamily="18" charset="0"/>
                <a:cs typeface="Times New Roman" panose="02020603050405020304" pitchFamily="18" charset="0"/>
              </a:rPr>
              <a:t>Pre-Factibilidad</a:t>
            </a:r>
            <a:endParaRPr lang="es-EC" sz="2500" dirty="0">
              <a:latin typeface="Times New Roman" panose="02020603050405020304" pitchFamily="18" charset="0"/>
              <a:cs typeface="Times New Roman" panose="02020603050405020304" pitchFamily="18"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2637275040"/>
              </p:ext>
            </p:extLst>
          </p:nvPr>
        </p:nvGraphicFramePr>
        <p:xfrm>
          <a:off x="581402" y="821856"/>
          <a:ext cx="7467600" cy="4964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CuadroTexto"/>
          <p:cNvSpPr txBox="1"/>
          <p:nvPr/>
        </p:nvSpPr>
        <p:spPr>
          <a:xfrm>
            <a:off x="683568" y="1772816"/>
            <a:ext cx="1368152"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s-EC" dirty="0" smtClean="0">
                <a:latin typeface="Times New Roman" panose="02020603050405020304" pitchFamily="18" charset="0"/>
                <a:cs typeface="Times New Roman" panose="02020603050405020304" pitchFamily="18" charset="0"/>
              </a:rPr>
              <a:t>Identificar:</a:t>
            </a:r>
          </a:p>
        </p:txBody>
      </p:sp>
      <p:pic>
        <p:nvPicPr>
          <p:cNvPr id="102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53293" y="5788168"/>
            <a:ext cx="192405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00351" y="4832210"/>
            <a:ext cx="2496778" cy="1676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84168" y="3501008"/>
            <a:ext cx="2640765" cy="19396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9" name="5 Diagrama"/>
          <p:cNvGraphicFramePr/>
          <p:nvPr>
            <p:extLst>
              <p:ext uri="{D42A27DB-BD31-4B8C-83A1-F6EECF244321}">
                <p14:modId xmlns:p14="http://schemas.microsoft.com/office/powerpoint/2010/main" val="1792067942"/>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
        <p:nvSpPr>
          <p:cNvPr id="10" name="Estrella de 5 puntas 9">
            <a:hlinkClick r:id="rId15"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uadroTexto 2"/>
          <p:cNvSpPr txBox="1"/>
          <p:nvPr/>
        </p:nvSpPr>
        <p:spPr>
          <a:xfrm>
            <a:off x="359532" y="3501008"/>
            <a:ext cx="122413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11:30 min</a:t>
            </a:r>
            <a:endParaRPr lang="en-US"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1619672" y="2540657"/>
            <a:ext cx="1357671"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30 ha </a:t>
            </a:r>
            <a:r>
              <a:rPr lang="es-EC" dirty="0" err="1" smtClean="0">
                <a:latin typeface="Times New Roman" panose="02020603050405020304" pitchFamily="18" charset="0"/>
                <a:cs typeface="Times New Roman" panose="02020603050405020304" pitchFamily="18" charset="0"/>
              </a:rPr>
              <a:t>aprox</a:t>
            </a:r>
            <a:endParaRPr lang="en-US" dirty="0">
              <a:latin typeface="Times New Roman" panose="02020603050405020304" pitchFamily="18" charset="0"/>
              <a:cs typeface="Times New Roman" panose="02020603050405020304" pitchFamily="18" charset="0"/>
            </a:endParaRPr>
          </a:p>
        </p:txBody>
      </p:sp>
      <p:sp>
        <p:nvSpPr>
          <p:cNvPr id="12" name="CuadroTexto 11"/>
          <p:cNvSpPr txBox="1"/>
          <p:nvPr/>
        </p:nvSpPr>
        <p:spPr>
          <a:xfrm>
            <a:off x="3275856" y="1756288"/>
            <a:ext cx="1357671" cy="646331"/>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Horas de la mañana</a:t>
            </a:r>
            <a:endParaRPr lang="en-US" dirty="0">
              <a:latin typeface="Times New Roman" panose="02020603050405020304" pitchFamily="18" charset="0"/>
              <a:cs typeface="Times New Roman" panose="02020603050405020304" pitchFamily="18" charset="0"/>
            </a:endParaRPr>
          </a:p>
        </p:txBody>
      </p:sp>
      <p:sp>
        <p:nvSpPr>
          <p:cNvPr id="13" name="CuadroTexto 12"/>
          <p:cNvSpPr txBox="1"/>
          <p:nvPr/>
        </p:nvSpPr>
        <p:spPr>
          <a:xfrm>
            <a:off x="5940152" y="1218818"/>
            <a:ext cx="1357671"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70%</a:t>
            </a:r>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9491978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ángulo 17"/>
          <p:cNvSpPr/>
          <p:nvPr/>
        </p:nvSpPr>
        <p:spPr>
          <a:xfrm>
            <a:off x="6588224" y="2276871"/>
            <a:ext cx="1728192" cy="3024336"/>
          </a:xfrm>
          <a:prstGeom prst="rect">
            <a:avLst/>
          </a:prstGeom>
          <a:gradFill flip="none" rotWithShape="1">
            <a:gsLst>
              <a:gs pos="0">
                <a:schemeClr val="accent6">
                  <a:tint val="66000"/>
                  <a:satMod val="160000"/>
                </a:schemeClr>
              </a:gs>
              <a:gs pos="50000">
                <a:schemeClr val="accent6">
                  <a:tint val="44500"/>
                  <a:satMod val="160000"/>
                </a:schemeClr>
              </a:gs>
              <a:gs pos="100000">
                <a:schemeClr val="accent6">
                  <a:tint val="23500"/>
                  <a:satMod val="160000"/>
                </a:schemeClr>
              </a:gs>
            </a:gsLst>
            <a:lin ang="8100000" scaled="1"/>
            <a:tileRect/>
          </a:gra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2" name="1 Título"/>
          <p:cNvSpPr>
            <a:spLocks noGrp="1"/>
          </p:cNvSpPr>
          <p:nvPr>
            <p:ph type="title"/>
          </p:nvPr>
        </p:nvSpPr>
        <p:spPr>
          <a:xfrm>
            <a:off x="2843808" y="358461"/>
            <a:ext cx="6377940" cy="1293028"/>
          </a:xfrm>
        </p:spPr>
        <p:txBody>
          <a:bodyPr>
            <a:normAutofit/>
          </a:bodyPr>
          <a:lstStyle/>
          <a:p>
            <a:r>
              <a:rPr lang="es-EC" sz="2500" dirty="0" smtClean="0">
                <a:latin typeface="Times New Roman" panose="02020603050405020304" pitchFamily="18" charset="0"/>
                <a:cs typeface="Times New Roman" panose="02020603050405020304" pitchFamily="18" charset="0"/>
              </a:rPr>
              <a:t>Logística para un plan de vuelo</a:t>
            </a:r>
            <a:endParaRPr lang="es-EC" sz="2500" dirty="0">
              <a:latin typeface="Times New Roman" panose="02020603050405020304" pitchFamily="18" charset="0"/>
              <a:cs typeface="Times New Roman" panose="02020603050405020304" pitchFamily="18" charset="0"/>
            </a:endParaRPr>
          </a:p>
        </p:txBody>
      </p:sp>
      <p:sp>
        <p:nvSpPr>
          <p:cNvPr id="3" name="2 Marcador de contenido"/>
          <p:cNvSpPr>
            <a:spLocks noGrp="1"/>
          </p:cNvSpPr>
          <p:nvPr>
            <p:ph idx="1"/>
          </p:nvPr>
        </p:nvSpPr>
        <p:spPr>
          <a:xfrm>
            <a:off x="467544" y="1412776"/>
            <a:ext cx="7467600" cy="4873752"/>
          </a:xfrm>
        </p:spPr>
        <p:txBody>
          <a:bodyPr/>
          <a:lstStyle/>
          <a:p>
            <a:r>
              <a:rPr lang="es-EC" dirty="0" smtClean="0">
                <a:latin typeface="Times New Roman" panose="02020603050405020304" pitchFamily="18" charset="0"/>
                <a:cs typeface="Times New Roman" panose="02020603050405020304" pitchFamily="18" charset="0"/>
              </a:rPr>
              <a:t>Consideraciones a tomar:</a:t>
            </a:r>
          </a:p>
          <a:p>
            <a:pPr marL="0" indent="0">
              <a:buNone/>
            </a:pPr>
            <a:endParaRPr lang="es-EC" dirty="0">
              <a:latin typeface="Times New Roman" panose="02020603050405020304" pitchFamily="18" charset="0"/>
              <a:cs typeface="Times New Roman" panose="02020603050405020304" pitchFamily="18" charset="0"/>
            </a:endParaRPr>
          </a:p>
        </p:txBody>
      </p:sp>
      <p:graphicFrame>
        <p:nvGraphicFramePr>
          <p:cNvPr id="5" name="4 Diagrama"/>
          <p:cNvGraphicFramePr/>
          <p:nvPr>
            <p:extLst>
              <p:ext uri="{D42A27DB-BD31-4B8C-83A1-F6EECF244321}">
                <p14:modId xmlns:p14="http://schemas.microsoft.com/office/powerpoint/2010/main" val="425787965"/>
              </p:ext>
            </p:extLst>
          </p:nvPr>
        </p:nvGraphicFramePr>
        <p:xfrm>
          <a:off x="755576" y="1746120"/>
          <a:ext cx="4608512" cy="41044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5 CuadroTexto"/>
          <p:cNvSpPr txBox="1"/>
          <p:nvPr/>
        </p:nvSpPr>
        <p:spPr>
          <a:xfrm>
            <a:off x="7452320" y="6419521"/>
            <a:ext cx="1944216" cy="369332"/>
          </a:xfrm>
          <a:prstGeom prst="rect">
            <a:avLst/>
          </a:prstGeom>
          <a:noFill/>
        </p:spPr>
        <p:txBody>
          <a:bodyPr wrap="square" rtlCol="0">
            <a:spAutoFit/>
          </a:bodyPr>
          <a:lstStyle/>
          <a:p>
            <a:r>
              <a:rPr lang="es-EC" dirty="0" smtClean="0">
                <a:latin typeface="Times New Roman" panose="02020603050405020304" pitchFamily="18" charset="0"/>
                <a:cs typeface="Times New Roman" panose="02020603050405020304" pitchFamily="18" charset="0"/>
              </a:rPr>
              <a:t>Pre-factibilidad</a:t>
            </a:r>
            <a:endParaRPr lang="es-EC" dirty="0">
              <a:latin typeface="Times New Roman" panose="02020603050405020304" pitchFamily="18" charset="0"/>
              <a:cs typeface="Times New Roman" panose="02020603050405020304" pitchFamily="18" charset="0"/>
            </a:endParaRPr>
          </a:p>
        </p:txBody>
      </p:sp>
      <p:graphicFrame>
        <p:nvGraphicFramePr>
          <p:cNvPr id="7" name="5 Diagrama"/>
          <p:cNvGraphicFramePr/>
          <p:nvPr>
            <p:extLst>
              <p:ext uri="{D42A27DB-BD31-4B8C-83A1-F6EECF244321}">
                <p14:modId xmlns:p14="http://schemas.microsoft.com/office/powerpoint/2010/main" val="1374296785"/>
              </p:ext>
            </p:extLst>
          </p:nvPr>
        </p:nvGraphicFramePr>
        <p:xfrm>
          <a:off x="179512" y="-450961"/>
          <a:ext cx="6912768" cy="145593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8" name="Estrella de 5 puntas 7">
            <a:hlinkClick r:id="rId12" action="ppaction://hlinksldjump"/>
          </p:cNvPr>
          <p:cNvSpPr/>
          <p:nvPr/>
        </p:nvSpPr>
        <p:spPr>
          <a:xfrm>
            <a:off x="179512" y="6381328"/>
            <a:ext cx="360040" cy="337056"/>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uadroTexto 3"/>
          <p:cNvSpPr txBox="1"/>
          <p:nvPr/>
        </p:nvSpPr>
        <p:spPr>
          <a:xfrm>
            <a:off x="690387" y="2276872"/>
            <a:ext cx="144016" cy="246221"/>
          </a:xfrm>
          <a:prstGeom prst="rect">
            <a:avLst/>
          </a:prstGeom>
          <a:noFill/>
        </p:spPr>
        <p:txBody>
          <a:bodyPr wrap="square" rtlCol="0">
            <a:spAutoFit/>
          </a:bodyPr>
          <a:lstStyle/>
          <a:p>
            <a:r>
              <a:rPr lang="es-EC" sz="1000" b="1" dirty="0" smtClean="0">
                <a:solidFill>
                  <a:schemeClr val="bg1"/>
                </a:solidFill>
              </a:rPr>
              <a:t>1</a:t>
            </a:r>
            <a:endParaRPr lang="en-US" sz="1000" b="1" dirty="0">
              <a:solidFill>
                <a:schemeClr val="bg1"/>
              </a:solidFill>
            </a:endParaRPr>
          </a:p>
        </p:txBody>
      </p:sp>
      <p:sp>
        <p:nvSpPr>
          <p:cNvPr id="9" name="CuadroTexto 8"/>
          <p:cNvSpPr txBox="1"/>
          <p:nvPr/>
        </p:nvSpPr>
        <p:spPr>
          <a:xfrm>
            <a:off x="2346571" y="2276871"/>
            <a:ext cx="144016" cy="246221"/>
          </a:xfrm>
          <a:prstGeom prst="rect">
            <a:avLst/>
          </a:prstGeom>
          <a:noFill/>
        </p:spPr>
        <p:txBody>
          <a:bodyPr wrap="square" rtlCol="0">
            <a:spAutoFit/>
          </a:bodyPr>
          <a:lstStyle/>
          <a:p>
            <a:r>
              <a:rPr lang="es-EC" sz="1000" b="1" dirty="0" smtClean="0">
                <a:solidFill>
                  <a:schemeClr val="bg1"/>
                </a:solidFill>
              </a:rPr>
              <a:t>2</a:t>
            </a:r>
            <a:endParaRPr lang="en-US" sz="1000" b="1" dirty="0">
              <a:solidFill>
                <a:schemeClr val="bg1"/>
              </a:solidFill>
            </a:endParaRPr>
          </a:p>
        </p:txBody>
      </p:sp>
      <p:sp>
        <p:nvSpPr>
          <p:cNvPr id="10" name="CuadroTexto 9"/>
          <p:cNvSpPr txBox="1"/>
          <p:nvPr/>
        </p:nvSpPr>
        <p:spPr>
          <a:xfrm>
            <a:off x="3995936" y="2276871"/>
            <a:ext cx="144016" cy="246221"/>
          </a:xfrm>
          <a:prstGeom prst="rect">
            <a:avLst/>
          </a:prstGeom>
          <a:noFill/>
        </p:spPr>
        <p:txBody>
          <a:bodyPr wrap="square" rtlCol="0">
            <a:spAutoFit/>
          </a:bodyPr>
          <a:lstStyle/>
          <a:p>
            <a:r>
              <a:rPr lang="es-EC" sz="1000" b="1" dirty="0" smtClean="0">
                <a:solidFill>
                  <a:schemeClr val="bg1"/>
                </a:solidFill>
              </a:rPr>
              <a:t>3</a:t>
            </a:r>
            <a:endParaRPr lang="en-US" sz="1000" b="1" dirty="0">
              <a:solidFill>
                <a:schemeClr val="bg1"/>
              </a:solidFill>
            </a:endParaRPr>
          </a:p>
        </p:txBody>
      </p:sp>
      <p:sp>
        <p:nvSpPr>
          <p:cNvPr id="11" name="CuadroTexto 10"/>
          <p:cNvSpPr txBox="1"/>
          <p:nvPr/>
        </p:nvSpPr>
        <p:spPr>
          <a:xfrm>
            <a:off x="685365" y="3356992"/>
            <a:ext cx="144016" cy="246221"/>
          </a:xfrm>
          <a:prstGeom prst="rect">
            <a:avLst/>
          </a:prstGeom>
          <a:noFill/>
        </p:spPr>
        <p:txBody>
          <a:bodyPr wrap="square" rtlCol="0">
            <a:spAutoFit/>
          </a:bodyPr>
          <a:lstStyle/>
          <a:p>
            <a:r>
              <a:rPr lang="es-EC" sz="1000" b="1" dirty="0" smtClean="0">
                <a:solidFill>
                  <a:schemeClr val="bg1"/>
                </a:solidFill>
              </a:rPr>
              <a:t>4</a:t>
            </a:r>
            <a:endParaRPr lang="en-US" sz="1000" b="1" dirty="0">
              <a:solidFill>
                <a:schemeClr val="bg1"/>
              </a:solidFill>
            </a:endParaRPr>
          </a:p>
        </p:txBody>
      </p:sp>
      <p:sp>
        <p:nvSpPr>
          <p:cNvPr id="12" name="CuadroTexto 11"/>
          <p:cNvSpPr txBox="1"/>
          <p:nvPr/>
        </p:nvSpPr>
        <p:spPr>
          <a:xfrm>
            <a:off x="2332219" y="3356992"/>
            <a:ext cx="144016" cy="246221"/>
          </a:xfrm>
          <a:prstGeom prst="rect">
            <a:avLst/>
          </a:prstGeom>
          <a:noFill/>
        </p:spPr>
        <p:txBody>
          <a:bodyPr wrap="square" rtlCol="0">
            <a:spAutoFit/>
          </a:bodyPr>
          <a:lstStyle/>
          <a:p>
            <a:r>
              <a:rPr lang="es-EC" sz="1000" b="1" dirty="0" smtClean="0">
                <a:solidFill>
                  <a:schemeClr val="bg1"/>
                </a:solidFill>
              </a:rPr>
              <a:t>5</a:t>
            </a:r>
            <a:endParaRPr lang="en-US" sz="1000" b="1" dirty="0">
              <a:solidFill>
                <a:schemeClr val="bg1"/>
              </a:solidFill>
            </a:endParaRPr>
          </a:p>
        </p:txBody>
      </p:sp>
      <p:sp>
        <p:nvSpPr>
          <p:cNvPr id="13" name="CuadroTexto 12"/>
          <p:cNvSpPr txBox="1"/>
          <p:nvPr/>
        </p:nvSpPr>
        <p:spPr>
          <a:xfrm>
            <a:off x="3969355" y="3331186"/>
            <a:ext cx="144016" cy="246221"/>
          </a:xfrm>
          <a:prstGeom prst="rect">
            <a:avLst/>
          </a:prstGeom>
          <a:noFill/>
        </p:spPr>
        <p:txBody>
          <a:bodyPr wrap="square" rtlCol="0">
            <a:spAutoFit/>
          </a:bodyPr>
          <a:lstStyle/>
          <a:p>
            <a:r>
              <a:rPr lang="es-EC" sz="1000" b="1" dirty="0" smtClean="0">
                <a:solidFill>
                  <a:schemeClr val="bg1"/>
                </a:solidFill>
              </a:rPr>
              <a:t>6</a:t>
            </a:r>
            <a:endParaRPr lang="en-US" sz="1000" b="1" dirty="0">
              <a:solidFill>
                <a:schemeClr val="bg1"/>
              </a:solidFill>
            </a:endParaRPr>
          </a:p>
        </p:txBody>
      </p:sp>
      <p:sp>
        <p:nvSpPr>
          <p:cNvPr id="14" name="CuadroTexto 13"/>
          <p:cNvSpPr txBox="1"/>
          <p:nvPr/>
        </p:nvSpPr>
        <p:spPr>
          <a:xfrm>
            <a:off x="727739" y="4437112"/>
            <a:ext cx="144016" cy="246221"/>
          </a:xfrm>
          <a:prstGeom prst="rect">
            <a:avLst/>
          </a:prstGeom>
          <a:noFill/>
        </p:spPr>
        <p:txBody>
          <a:bodyPr wrap="square" rtlCol="0">
            <a:spAutoFit/>
          </a:bodyPr>
          <a:lstStyle/>
          <a:p>
            <a:r>
              <a:rPr lang="es-EC" sz="1000" b="1" dirty="0" smtClean="0">
                <a:solidFill>
                  <a:schemeClr val="bg1"/>
                </a:solidFill>
              </a:rPr>
              <a:t>7</a:t>
            </a:r>
            <a:endParaRPr lang="en-US" sz="1000" b="1" dirty="0">
              <a:solidFill>
                <a:schemeClr val="bg1"/>
              </a:solidFill>
            </a:endParaRPr>
          </a:p>
        </p:txBody>
      </p:sp>
      <p:sp>
        <p:nvSpPr>
          <p:cNvPr id="15" name="CuadroTexto 14"/>
          <p:cNvSpPr txBox="1"/>
          <p:nvPr/>
        </p:nvSpPr>
        <p:spPr>
          <a:xfrm>
            <a:off x="2346571" y="4438879"/>
            <a:ext cx="144016" cy="246221"/>
          </a:xfrm>
          <a:prstGeom prst="rect">
            <a:avLst/>
          </a:prstGeom>
          <a:noFill/>
        </p:spPr>
        <p:txBody>
          <a:bodyPr wrap="square" rtlCol="0">
            <a:spAutoFit/>
          </a:bodyPr>
          <a:lstStyle/>
          <a:p>
            <a:r>
              <a:rPr lang="es-EC" sz="1000" b="1" dirty="0" smtClean="0">
                <a:solidFill>
                  <a:schemeClr val="bg1"/>
                </a:solidFill>
              </a:rPr>
              <a:t>8</a:t>
            </a:r>
            <a:endParaRPr lang="en-US" sz="1000" b="1" dirty="0">
              <a:solidFill>
                <a:schemeClr val="bg1"/>
              </a:solidFill>
            </a:endParaRPr>
          </a:p>
        </p:txBody>
      </p:sp>
      <p:sp>
        <p:nvSpPr>
          <p:cNvPr id="16" name="CuadroTexto 15"/>
          <p:cNvSpPr txBox="1"/>
          <p:nvPr/>
        </p:nvSpPr>
        <p:spPr>
          <a:xfrm>
            <a:off x="3969355" y="4467770"/>
            <a:ext cx="144016" cy="246221"/>
          </a:xfrm>
          <a:prstGeom prst="rect">
            <a:avLst/>
          </a:prstGeom>
          <a:noFill/>
        </p:spPr>
        <p:txBody>
          <a:bodyPr wrap="square" rtlCol="0">
            <a:spAutoFit/>
          </a:bodyPr>
          <a:lstStyle/>
          <a:p>
            <a:r>
              <a:rPr lang="es-EC" sz="1000" b="1" dirty="0" smtClean="0">
                <a:solidFill>
                  <a:schemeClr val="bg1"/>
                </a:solidFill>
              </a:rPr>
              <a:t>9</a:t>
            </a:r>
            <a:endParaRPr lang="en-US" sz="1000" b="1" dirty="0">
              <a:solidFill>
                <a:schemeClr val="bg1"/>
              </a:solidFill>
            </a:endParaRPr>
          </a:p>
        </p:txBody>
      </p:sp>
      <mc:AlternateContent xmlns:mc="http://schemas.openxmlformats.org/markup-compatibility/2006" xmlns:a14="http://schemas.microsoft.com/office/drawing/2010/main">
        <mc:Choice Requires="a14">
          <p:graphicFrame>
            <p:nvGraphicFramePr>
              <p:cNvPr id="17" name="Diagrama 16"/>
              <p:cNvGraphicFramePr/>
              <p:nvPr>
                <p:extLst>
                  <p:ext uri="{D42A27DB-BD31-4B8C-83A1-F6EECF244321}">
                    <p14:modId xmlns:p14="http://schemas.microsoft.com/office/powerpoint/2010/main" val="4030279900"/>
                  </p:ext>
                </p:extLst>
              </p:nvPr>
            </p:nvGraphicFramePr>
            <p:xfrm>
              <a:off x="7072976" y="2811026"/>
              <a:ext cx="758688" cy="2437120"/>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mc:Choice>
        <mc:Fallback xmlns="">
          <p:graphicFrame>
            <p:nvGraphicFramePr>
              <p:cNvPr id="17" name="Diagrama 16"/>
              <p:cNvGraphicFramePr/>
              <p:nvPr>
                <p:extLst>
                  <p:ext uri="{D42A27DB-BD31-4B8C-83A1-F6EECF244321}">
                    <p14:modId xmlns:p14="http://schemas.microsoft.com/office/powerpoint/2010/main" val="4030279900"/>
                  </p:ext>
                </p:extLst>
              </p:nvPr>
            </p:nvGraphicFramePr>
            <p:xfrm>
              <a:off x="7072976" y="2811026"/>
              <a:ext cx="758688" cy="2437120"/>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mc:Fallback>
      </mc:AlternateContent>
      <p:sp>
        <p:nvSpPr>
          <p:cNvPr id="19" name="CuadroTexto 18"/>
          <p:cNvSpPr txBox="1"/>
          <p:nvPr/>
        </p:nvSpPr>
        <p:spPr>
          <a:xfrm>
            <a:off x="6792330" y="2495869"/>
            <a:ext cx="1504782" cy="276999"/>
          </a:xfrm>
          <a:prstGeom prst="rect">
            <a:avLst/>
          </a:prstGeom>
          <a:noFill/>
        </p:spPr>
        <p:txBody>
          <a:bodyPr wrap="square" rtlCol="0">
            <a:spAutoFit/>
          </a:bodyPr>
          <a:lstStyle/>
          <a:p>
            <a:r>
              <a:rPr lang="es-EC" sz="1200" b="1" dirty="0" smtClean="0">
                <a:solidFill>
                  <a:schemeClr val="bg1"/>
                </a:solidFill>
              </a:rPr>
              <a:t>Lista de chequeo</a:t>
            </a:r>
            <a:endParaRPr lang="en-US" sz="1200" b="1" dirty="0">
              <a:solidFill>
                <a:schemeClr val="bg1"/>
              </a:solidFill>
            </a:endParaRPr>
          </a:p>
        </p:txBody>
      </p:sp>
      <p:sp>
        <p:nvSpPr>
          <p:cNvPr id="20" name="Elipse 19"/>
          <p:cNvSpPr/>
          <p:nvPr/>
        </p:nvSpPr>
        <p:spPr>
          <a:xfrm>
            <a:off x="6866926" y="4683332"/>
            <a:ext cx="1133407" cy="564813"/>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248876"/>
      </p:ext>
    </p:extLst>
  </p:cSld>
  <p:clrMapOvr>
    <a:masterClrMapping/>
  </p:clrMapOvr>
  <p:timing>
    <p:tnLst>
      <p:par>
        <p:cTn id="1" dur="indefinite" restart="never" nodeType="tmRoot"/>
      </p:par>
    </p:tnLst>
  </p:timing>
</p:sld>
</file>

<file path=ppt/theme/theme1.xml><?xml version="1.0" encoding="utf-8"?>
<a:theme xmlns:a="http://schemas.openxmlformats.org/drawingml/2006/main" name="Estela de condensación">
  <a:themeElements>
    <a:clrScheme name="Estela de condensación">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Estela de condensación">
      <a:majorFont>
        <a:latin typeface="Century Gothic"/>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tela de condensación">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TM04033937[[fn=Estela de condensación]]</Template>
  <TotalTime>1614</TotalTime>
  <Words>2362</Words>
  <Application>Microsoft Office PowerPoint</Application>
  <PresentationFormat>Presentación en pantalla (4:3)</PresentationFormat>
  <Paragraphs>782</Paragraphs>
  <Slides>54</Slides>
  <Notes>2</Notes>
  <HiddenSlides>0</HiddenSlides>
  <MMClips>0</MMClips>
  <ScaleCrop>false</ScaleCrop>
  <HeadingPairs>
    <vt:vector size="4" baseType="variant">
      <vt:variant>
        <vt:lpstr>Tema</vt:lpstr>
      </vt:variant>
      <vt:variant>
        <vt:i4>1</vt:i4>
      </vt:variant>
      <vt:variant>
        <vt:lpstr>Títulos de diapositiva</vt:lpstr>
      </vt:variant>
      <vt:variant>
        <vt:i4>54</vt:i4>
      </vt:variant>
    </vt:vector>
  </HeadingPairs>
  <TitlesOfParts>
    <vt:vector size="55" baseType="lpstr">
      <vt:lpstr>Estela de condensación</vt:lpstr>
      <vt:lpstr>“PROCESAMIENTO Y RESTITUCIÓN DE IMÁGENES CAPTURADAS POR DRONE MULTIRROTOR A TRAVÉS DE PHOTOMOD UAS EN EL SECTOR DE ALANGASÍ”</vt:lpstr>
      <vt:lpstr>Contenido de la presentación</vt:lpstr>
      <vt:lpstr>Presentación de PowerPoint</vt:lpstr>
      <vt:lpstr>Objetivos</vt:lpstr>
      <vt:lpstr>Definiciones </vt:lpstr>
      <vt:lpstr>Metodología </vt:lpstr>
      <vt:lpstr>Drones utilizados</vt:lpstr>
      <vt:lpstr>Pre-Factibilidad</vt:lpstr>
      <vt:lpstr>Logística para un plan de vuelo</vt:lpstr>
      <vt:lpstr>Presentación de PowerPoint</vt:lpstr>
      <vt:lpstr>Pruebas con diferentes traslapos</vt:lpstr>
      <vt:lpstr>Traslapos teóricos</vt:lpstr>
      <vt:lpstr>Traslapos  en campo</vt:lpstr>
      <vt:lpstr>pruebas para restitución</vt:lpstr>
      <vt:lpstr>Diagrama de flujo para un vuelo exitoso</vt:lpstr>
      <vt:lpstr>Presentación de PowerPoint</vt:lpstr>
      <vt:lpstr>Diseño plan de vuelo - Alangasí</vt:lpstr>
      <vt:lpstr>Zonas de despegue</vt:lpstr>
      <vt:lpstr>Zonas de despegue</vt:lpstr>
      <vt:lpstr>Vuelos alangasí</vt:lpstr>
      <vt:lpstr>Puntos de control</vt:lpstr>
      <vt:lpstr>Proceso Photomod</vt:lpstr>
      <vt:lpstr>Procesamiento en Photomod</vt:lpstr>
      <vt:lpstr>Orientación Interior y exterior</vt:lpstr>
      <vt:lpstr>Depuración de imágenes</vt:lpstr>
      <vt:lpstr>Orientar las líneas de vuelo en el sentido de toma</vt:lpstr>
      <vt:lpstr>Pinchado de puntos gcp</vt:lpstr>
      <vt:lpstr>Orientación relativa – puntos de enlace</vt:lpstr>
      <vt:lpstr>Ajuste del bloque</vt:lpstr>
      <vt:lpstr>Generación de MDE</vt:lpstr>
      <vt:lpstr>Ortorectificación</vt:lpstr>
      <vt:lpstr>Presentación de PowerPoint</vt:lpstr>
      <vt:lpstr>Homogenización de color ortomosaico</vt:lpstr>
      <vt:lpstr>Restitución</vt:lpstr>
      <vt:lpstr>Evaluación de los productos</vt:lpstr>
      <vt:lpstr>Evaluación de los productos</vt:lpstr>
      <vt:lpstr>Presentación de PowerPoint</vt:lpstr>
      <vt:lpstr>Control horizontal</vt:lpstr>
      <vt:lpstr>Resultados evaluación horizontal</vt:lpstr>
      <vt:lpstr>Resultados evaluación horizontal</vt:lpstr>
      <vt:lpstr>¿Para qué escalas sirve?</vt:lpstr>
      <vt:lpstr>Presentación de PowerPoint</vt:lpstr>
      <vt:lpstr>Presentación de PowerPoint</vt:lpstr>
      <vt:lpstr>Presentación de PowerPoint</vt:lpstr>
      <vt:lpstr>Conclusiones</vt:lpstr>
      <vt:lpstr>Presentación de PowerPoint</vt:lpstr>
      <vt:lpstr>Recomendaciones</vt:lpstr>
      <vt:lpstr>Gracias</vt:lpstr>
      <vt:lpstr>“PROCESAMIENTO Y RESTITUCIÓN DE IMÁGENES CAPTURADAS POR DRONE MULTIRROTOR A TRAVÉS DE PHOTOMOD UAS EN EL SECTOR DE ALANGASÍ”</vt:lpstr>
      <vt:lpstr>Conjunto 1</vt:lpstr>
      <vt:lpstr>Conjunto 2</vt:lpstr>
      <vt:lpstr>Conjunto 1 mde</vt:lpstr>
      <vt:lpstr>Conjunto 2 mde</vt:lpstr>
      <vt:lpstr>Conjunto 3</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HP</dc:creator>
  <cp:lastModifiedBy>HP</cp:lastModifiedBy>
  <cp:revision>151</cp:revision>
  <dcterms:created xsi:type="dcterms:W3CDTF">2019-10-02T14:39:42Z</dcterms:created>
  <dcterms:modified xsi:type="dcterms:W3CDTF">2020-02-11T16:06:36Z</dcterms:modified>
</cp:coreProperties>
</file>