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65" r:id="rId3"/>
    <p:sldId id="258" r:id="rId4"/>
    <p:sldId id="290" r:id="rId5"/>
    <p:sldId id="291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88" r:id="rId15"/>
    <p:sldId id="289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93" r:id="rId29"/>
    <p:sldId id="283" r:id="rId30"/>
    <p:sldId id="294" r:id="rId31"/>
    <p:sldId id="285" r:id="rId32"/>
    <p:sldId id="287" r:id="rId33"/>
    <p:sldId id="295" r:id="rId34"/>
    <p:sldId id="296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408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Packages\microsoft.windowscommunicationsapps_8wekyb3d8bbwe\LocalState\Files\S0\3935\Attachments\Datos%20LPI%202010%20-%202018%5b10088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Packages\microsoft.windowscommunicationsapps_8wekyb3d8bbwe\LocalState\Files\S0\3935\Attachments\Datos%20LPI%202010%20-%202018%5b10088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Packages\microsoft.windowscommunicationsapps_8wekyb3d8bbwe\LocalState\Files\S0\3935\Attachments\Datos%20LPI%202010%20-%202018%5b10088%5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Packages\microsoft.windowscommunicationsapps_8wekyb3d8bbwe\LocalState\Files\S0\3935\Attachments\Datos%20LPI%202010%20-%202018%5b10088%5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Packages\microsoft.windowscommunicationsapps_8wekyb3d8bbwe\LocalState\Files\S0\3935\Attachments\Datos%20LPI%202010%20-%202018%5b10088%5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Packages\microsoft.windowscommunicationsapps_8wekyb3d8bbwe\LocalState\Files\S0\3935\Attachments\Datos%20LPI%202010%20-%202018%5b10088%5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Packages\microsoft.windowscommunicationsapps_8wekyb3d8bbwe\LocalState\Files\S0\3935\Attachments\Datos%20LPI%202010%20-%202018%5b10088%5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IDL Chile, Panamá y Ecuador 2010-2018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377537182852144"/>
          <c:y val="0.16708333333333336"/>
          <c:w val="0.87122462817147861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'[Datos LPI 2010 - 2018(10088).xlsx]General'!$B$1</c:f>
              <c:strCache>
                <c:ptCount val="1"/>
                <c:pt idx="0">
                  <c:v>Chile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749999999999998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2BD-43D4-9BDE-EABAEC8CD47C}"/>
                </c:ext>
              </c:extLst>
            </c:dLbl>
            <c:dLbl>
              <c:idx val="1"/>
              <c:layout>
                <c:manualLayout>
                  <c:x val="-6.8083333333333329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2BD-43D4-9BDE-EABAEC8CD47C}"/>
                </c:ext>
              </c:extLst>
            </c:dLbl>
            <c:dLbl>
              <c:idx val="2"/>
              <c:layout>
                <c:manualLayout>
                  <c:x val="-7.6416666666666661E-2"/>
                  <c:y val="-2.3148148148148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2BD-43D4-9BDE-EABAEC8CD47C}"/>
                </c:ext>
              </c:extLst>
            </c:dLbl>
            <c:dLbl>
              <c:idx val="3"/>
              <c:layout>
                <c:manualLayout>
                  <c:x val="-7.6416666666666661E-2"/>
                  <c:y val="3.2407407407407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2BD-43D4-9BDE-EABAEC8CD47C}"/>
                </c:ext>
              </c:extLst>
            </c:dLbl>
            <c:dLbl>
              <c:idx val="4"/>
              <c:layout>
                <c:manualLayout>
                  <c:x val="-5.9749999999999998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2BD-43D4-9BDE-EABAEC8CD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'[Datos LPI 2010 - 2018(10088).xlsx]General'!$A$2:$A$6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 LPI 2010 - 2018(10088).xlsx]General'!$B$2:$B$6</c:f>
              <c:numCache>
                <c:formatCode>0.000</c:formatCode>
                <c:ptCount val="5"/>
                <c:pt idx="0">
                  <c:v>3.0947230000000001</c:v>
                </c:pt>
                <c:pt idx="1">
                  <c:v>3.1738740000000001</c:v>
                </c:pt>
                <c:pt idx="2">
                  <c:v>3.2557860000000001</c:v>
                </c:pt>
                <c:pt idx="3">
                  <c:v>3.2484419999999998</c:v>
                </c:pt>
                <c:pt idx="4">
                  <c:v>3.317145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BD-43D4-9BDE-EABAEC8CD47C}"/>
            </c:ext>
          </c:extLst>
        </c:ser>
        <c:ser>
          <c:idx val="1"/>
          <c:order val="1"/>
          <c:tx>
            <c:strRef>
              <c:f>'[Datos LPI 2010 - 2018(10088).xlsx]General'!$C$1</c:f>
              <c:strCache>
                <c:ptCount val="1"/>
                <c:pt idx="0">
                  <c:v>Panamá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097331583552058E-2"/>
                  <c:y val="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2BD-43D4-9BDE-EABAEC8CD47C}"/>
                </c:ext>
              </c:extLst>
            </c:dLbl>
            <c:dLbl>
              <c:idx val="1"/>
              <c:layout>
                <c:manualLayout>
                  <c:x val="-5.2097331583552106E-2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2BD-43D4-9BDE-EABAEC8CD47C}"/>
                </c:ext>
              </c:extLst>
            </c:dLbl>
            <c:dLbl>
              <c:idx val="2"/>
              <c:layout>
                <c:manualLayout>
                  <c:x val="-5.2097331583552058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BD-43D4-9BDE-EABAEC8CD47C}"/>
                </c:ext>
              </c:extLst>
            </c:dLbl>
            <c:dLbl>
              <c:idx val="3"/>
              <c:layout>
                <c:manualLayout>
                  <c:x val="-4.931955380577438E-2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BD-43D4-9BDE-EABAEC8CD47C}"/>
                </c:ext>
              </c:extLst>
            </c:dLbl>
            <c:dLbl>
              <c:idx val="4"/>
              <c:layout>
                <c:manualLayout>
                  <c:x val="-5.2097331583552058E-2"/>
                  <c:y val="2.3148148148148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BD-43D4-9BDE-EABAEC8CD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'[Datos LPI 2010 - 2018(10088).xlsx]General'!$A$2:$A$6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 LPI 2010 - 2018(10088).xlsx]General'!$C$2:$C$6</c:f>
              <c:numCache>
                <c:formatCode>0.000</c:formatCode>
                <c:ptCount val="5"/>
                <c:pt idx="0">
                  <c:v>3.0240520000000002</c:v>
                </c:pt>
                <c:pt idx="1">
                  <c:v>2.9266169999999998</c:v>
                </c:pt>
                <c:pt idx="2">
                  <c:v>3.1937340000000001</c:v>
                </c:pt>
                <c:pt idx="3">
                  <c:v>3.3378429999999999</c:v>
                </c:pt>
                <c:pt idx="4">
                  <c:v>3.2759819999999999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BD-43D4-9BDE-EABAEC8CD47C}"/>
            </c:ext>
          </c:extLst>
        </c:ser>
        <c:ser>
          <c:idx val="2"/>
          <c:order val="2"/>
          <c:tx>
            <c:strRef>
              <c:f>'[Datos LPI 2010 - 2018(10088).xlsx]General'!$D$1</c:f>
              <c:strCache>
                <c:ptCount val="1"/>
                <c:pt idx="0">
                  <c:v>Ecuador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'[Datos LPI 2010 - 2018(10088).xlsx]General'!$A$2:$A$6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'[Datos LPI 2010 - 2018(10088).xlsx]General'!$D$2:$D$6</c:f>
              <c:numCache>
                <c:formatCode>0.000</c:formatCode>
                <c:ptCount val="5"/>
                <c:pt idx="0">
                  <c:v>2.7745329999999999</c:v>
                </c:pt>
                <c:pt idx="1">
                  <c:v>2.757479</c:v>
                </c:pt>
                <c:pt idx="2">
                  <c:v>2.7109860000000001</c:v>
                </c:pt>
                <c:pt idx="3">
                  <c:v>2.7790810000000001</c:v>
                </c:pt>
                <c:pt idx="4">
                  <c:v>2.8816489999999999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BD-43D4-9BDE-EABAEC8CD4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134763488"/>
        <c:axId val="-2134762944"/>
      </c:lineChart>
      <c:catAx>
        <c:axId val="-213476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134762944"/>
        <c:crosses val="autoZero"/>
        <c:auto val="1"/>
        <c:lblAlgn val="ctr"/>
        <c:lblOffset val="100"/>
        <c:noMultiLvlLbl val="0"/>
      </c:catAx>
      <c:valAx>
        <c:axId val="-2134762944"/>
        <c:scaling>
          <c:orientation val="minMax"/>
          <c:max val="3.6"/>
          <c:min val="2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IDL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1347634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'[Datos LPI 2010 - 2018(10088).xlsx]Calidad servicios log'!$B$2</c:f>
              <c:strCache>
                <c:ptCount val="1"/>
                <c:pt idx="0">
                  <c:v>Chile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427658964637988E-2"/>
                  <c:y val="-3.5329319129226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3F-4BEA-8D0B-C00873ACB375}"/>
                </c:ext>
              </c:extLst>
            </c:dLbl>
            <c:dLbl>
              <c:idx val="1"/>
              <c:layout>
                <c:manualLayout>
                  <c:x val="-4.7875011105023166E-2"/>
                  <c:y val="-3.532931912922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D3F-4BEA-8D0B-C00873ACB375}"/>
                </c:ext>
              </c:extLst>
            </c:dLbl>
            <c:dLbl>
              <c:idx val="2"/>
              <c:layout>
                <c:manualLayout>
                  <c:x val="-4.7875011105023166E-2"/>
                  <c:y val="-3.5329319129226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D3F-4BEA-8D0B-C00873ACB375}"/>
                </c:ext>
              </c:extLst>
            </c:dLbl>
            <c:dLbl>
              <c:idx val="3"/>
              <c:layout>
                <c:manualLayout>
                  <c:x val="-4.7875011105023076E-2"/>
                  <c:y val="2.5847151459008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D3F-4BEA-8D0B-C00873ACB375}"/>
                </c:ext>
              </c:extLst>
            </c:dLbl>
            <c:dLbl>
              <c:idx val="4"/>
              <c:layout>
                <c:manualLayout>
                  <c:x val="-4.7875011105023166E-2"/>
                  <c:y val="3.5258916164891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D3F-4BEA-8D0B-C00873ACB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2010 - 2018(10088).xlsx]Calidad servicios log'!$A$3:$A$7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2010 - 2018(10088).xlsx]Calidad servicios log'!$B$3:$B$7</c:f>
              <c:numCache>
                <c:formatCode>0.00</c:formatCode>
                <c:ptCount val="5"/>
                <c:pt idx="0">
                  <c:v>2.9429979999999998</c:v>
                </c:pt>
                <c:pt idx="1">
                  <c:v>3.004337</c:v>
                </c:pt>
                <c:pt idx="2">
                  <c:v>3.1942919999999999</c:v>
                </c:pt>
                <c:pt idx="3">
                  <c:v>2.9729459999999999</c:v>
                </c:pt>
                <c:pt idx="4">
                  <c:v>3.1250719999999998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3F-4BEA-8D0B-C00873ACB375}"/>
            </c:ext>
          </c:extLst>
        </c:ser>
        <c:ser>
          <c:idx val="1"/>
          <c:order val="1"/>
          <c:tx>
            <c:strRef>
              <c:f>'[Datos LPI 2010 - 2018(10088).xlsx]Calidad servicios log'!$C$2</c:f>
              <c:strCache>
                <c:ptCount val="1"/>
                <c:pt idx="0">
                  <c:v>Panamá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322363245408372E-2"/>
                  <c:y val="2.591755442334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D3F-4BEA-8D0B-C00873ACB375}"/>
                </c:ext>
              </c:extLst>
            </c:dLbl>
            <c:dLbl>
              <c:idx val="1"/>
              <c:layout>
                <c:manualLayout>
                  <c:x val="-4.5322363245408351E-2"/>
                  <c:y val="2.1211672070402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D3F-4BEA-8D0B-C00873ACB375}"/>
                </c:ext>
              </c:extLst>
            </c:dLbl>
            <c:dLbl>
              <c:idx val="2"/>
              <c:layout>
                <c:manualLayout>
                  <c:x val="-5.0427658964637988E-2"/>
                  <c:y val="4.0035201482167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3F-4BEA-8D0B-C00873ACB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2010 - 2018(10088).xlsx]Calidad servicios log'!$A$3:$A$7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2010 - 2018(10088).xlsx]Calidad servicios log'!$C$3:$C$7</c:f>
              <c:numCache>
                <c:formatCode>0.00</c:formatCode>
                <c:ptCount val="5"/>
                <c:pt idx="0">
                  <c:v>2.834527</c:v>
                </c:pt>
                <c:pt idx="1">
                  <c:v>2.8382350000000001</c:v>
                </c:pt>
                <c:pt idx="2">
                  <c:v>2.8656860000000002</c:v>
                </c:pt>
                <c:pt idx="3">
                  <c:v>3.18363</c:v>
                </c:pt>
                <c:pt idx="4">
                  <c:v>3.3333330000000001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3F-4BEA-8D0B-C00873ACB375}"/>
            </c:ext>
          </c:extLst>
        </c:ser>
        <c:ser>
          <c:idx val="2"/>
          <c:order val="2"/>
          <c:tx>
            <c:strRef>
              <c:f>'[Datos LPI 2010 - 2018(10088).xlsx]Calidad servicios log'!$D$2</c:f>
              <c:strCache>
                <c:ptCount val="1"/>
                <c:pt idx="0">
                  <c:v>Ecuador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2010 - 2018(10088).xlsx]Calidad servicios log'!$A$3:$A$7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2010 - 2018(10088).xlsx]Calidad servicios log'!$D$3:$D$7</c:f>
              <c:numCache>
                <c:formatCode>0.00</c:formatCode>
                <c:ptCount val="5"/>
                <c:pt idx="0">
                  <c:v>2.6003720000000001</c:v>
                </c:pt>
                <c:pt idx="1">
                  <c:v>2.6473520000000001</c:v>
                </c:pt>
                <c:pt idx="2">
                  <c:v>2.612717</c:v>
                </c:pt>
                <c:pt idx="3">
                  <c:v>2.6593339999999999</c:v>
                </c:pt>
                <c:pt idx="4">
                  <c:v>2.7507359999999998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D3F-4BEA-8D0B-C00873ACB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768928"/>
        <c:axId val="-2134768384"/>
      </c:scatterChart>
      <c:valAx>
        <c:axId val="-213476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68384"/>
        <c:crosses val="autoZero"/>
        <c:crossBetween val="midCat"/>
      </c:valAx>
      <c:valAx>
        <c:axId val="-2134768384"/>
        <c:scaling>
          <c:orientation val="minMax"/>
          <c:min val="2.299999999999999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s-ES"/>
                  <a:t>Puntuaciòn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6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5314960629922"/>
          <c:y val="0.15782407407407409"/>
          <c:w val="0.84589129483814518"/>
          <c:h val="0.614984324876057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'[Datos LPI 2010 - 2018(10088).xlsx]Capacidad de rastreo'!$B$2</c:f>
              <c:strCache>
                <c:ptCount val="1"/>
                <c:pt idx="0">
                  <c:v>Chile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7291776027996504E-2"/>
                  <c:y val="-2.6979075532225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99-4A75-B7E2-501C1403E8BB}"/>
                </c:ext>
              </c:extLst>
            </c:dLbl>
            <c:dLbl>
              <c:idx val="2"/>
              <c:layout>
                <c:manualLayout>
                  <c:x val="-3.5069553805774277E-2"/>
                  <c:y val="3.320610965295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99-4A75-B7E2-501C1403E8BB}"/>
                </c:ext>
              </c:extLst>
            </c:dLbl>
            <c:dLbl>
              <c:idx val="3"/>
              <c:layout>
                <c:manualLayout>
                  <c:x val="-4.0625109361329938E-2"/>
                  <c:y val="3.7835739282589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99-4A75-B7E2-501C1403E8BB}"/>
                </c:ext>
              </c:extLst>
            </c:dLbl>
            <c:dLbl>
              <c:idx val="4"/>
              <c:layout>
                <c:manualLayout>
                  <c:x val="-4.3402887139107713E-2"/>
                  <c:y val="3.7835739282589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99-4A75-B7E2-501C1403E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2010 - 2018(10088).xlsx]Capacidad de rastreo'!$A$3:$A$7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2010 - 2018(10088).xlsx]Capacidad de rastreo'!$B$3:$B$7</c:f>
              <c:numCache>
                <c:formatCode>0.00</c:formatCode>
                <c:ptCount val="5"/>
                <c:pt idx="0">
                  <c:v>2.7407409999999999</c:v>
                </c:pt>
                <c:pt idx="1">
                  <c:v>3.0609679999999999</c:v>
                </c:pt>
                <c:pt idx="2">
                  <c:v>3.1216900000000001</c:v>
                </c:pt>
                <c:pt idx="3">
                  <c:v>3.2956919999999998</c:v>
                </c:pt>
                <c:pt idx="4">
                  <c:v>3.2718929999999999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D99-4A75-B7E2-501C1403E8BB}"/>
            </c:ext>
          </c:extLst>
        </c:ser>
        <c:ser>
          <c:idx val="1"/>
          <c:order val="1"/>
          <c:tx>
            <c:strRef>
              <c:f>'[Datos LPI 2010 - 2018(10088).xlsx]Capacidad de rastreo'!$C$2</c:f>
              <c:strCache>
                <c:ptCount val="1"/>
                <c:pt idx="0">
                  <c:v>Panamá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513998250218724E-2"/>
                  <c:y val="-8.253463108778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99-4A75-B7E2-501C1403E8BB}"/>
                </c:ext>
              </c:extLst>
            </c:dLbl>
            <c:dLbl>
              <c:idx val="1"/>
              <c:layout>
                <c:manualLayout>
                  <c:x val="-5.1736220472440947E-2"/>
                  <c:y val="4.7094998541848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D99-4A75-B7E2-501C1403E8BB}"/>
                </c:ext>
              </c:extLst>
            </c:dLbl>
            <c:dLbl>
              <c:idx val="2"/>
              <c:layout>
                <c:manualLayout>
                  <c:x val="-7.6736220472441052E-2"/>
                  <c:y val="-2.6979075532225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D99-4A75-B7E2-501C1403E8BB}"/>
                </c:ext>
              </c:extLst>
            </c:dLbl>
            <c:dLbl>
              <c:idx val="3"/>
              <c:layout>
                <c:manualLayout>
                  <c:x val="-5.1736220472440947E-2"/>
                  <c:y val="-3.1608705161854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D99-4A75-B7E2-501C1403E8BB}"/>
                </c:ext>
              </c:extLst>
            </c:dLbl>
            <c:dLbl>
              <c:idx val="4"/>
              <c:layout>
                <c:manualLayout>
                  <c:x val="-3.7847331583552156E-2"/>
                  <c:y val="-4.0867964421114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D99-4A75-B7E2-501C1403E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2010 - 2018(10088).xlsx]Capacidad de rastreo'!$A$3:$A$7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2010 - 2018(10088).xlsx]Capacidad de rastreo'!$C$3:$C$7</c:f>
              <c:numCache>
                <c:formatCode>0.00</c:formatCode>
                <c:ptCount val="5"/>
                <c:pt idx="0">
                  <c:v>2.8664930000000002</c:v>
                </c:pt>
                <c:pt idx="1">
                  <c:v>2.7569439999999998</c:v>
                </c:pt>
                <c:pt idx="2">
                  <c:v>3.1834150000000001</c:v>
                </c:pt>
                <c:pt idx="3">
                  <c:v>3.6521669999999999</c:v>
                </c:pt>
                <c:pt idx="4">
                  <c:v>3.3145380000000002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D99-4A75-B7E2-501C1403E8BB}"/>
            </c:ext>
          </c:extLst>
        </c:ser>
        <c:ser>
          <c:idx val="2"/>
          <c:order val="2"/>
          <c:tx>
            <c:strRef>
              <c:f>'[Datos LPI 2010 - 2018(10088).xlsx]Capacidad de rastreo'!$D$2</c:f>
              <c:strCache>
                <c:ptCount val="1"/>
                <c:pt idx="0">
                  <c:v>Ecuador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7847331583552082E-2"/>
                  <c:y val="1.3090186643336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D99-4A75-B7E2-501C1403E8BB}"/>
                </c:ext>
              </c:extLst>
            </c:dLbl>
            <c:dLbl>
              <c:idx val="1"/>
              <c:layout>
                <c:manualLayout>
                  <c:x val="-5.1736220472440947E-2"/>
                  <c:y val="-2.8576480023330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D99-4A75-B7E2-501C1403E8BB}"/>
                </c:ext>
              </c:extLst>
            </c:dLbl>
            <c:dLbl>
              <c:idx val="2"/>
              <c:layout>
                <c:manualLayout>
                  <c:x val="-5.1736220472441044E-2"/>
                  <c:y val="3.6238334791484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D99-4A75-B7E2-501C1403E8BB}"/>
                </c:ext>
              </c:extLst>
            </c:dLbl>
            <c:dLbl>
              <c:idx val="3"/>
              <c:layout>
                <c:manualLayout>
                  <c:x val="-5.1736220472440947E-2"/>
                  <c:y val="3.1608705161854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D99-4A75-B7E2-501C1403E8BB}"/>
                </c:ext>
              </c:extLst>
            </c:dLbl>
            <c:dLbl>
              <c:idx val="4"/>
              <c:layout>
                <c:manualLayout>
                  <c:x val="-5.1736220472440947E-2"/>
                  <c:y val="3.1608705161854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D99-4A75-B7E2-501C1403E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2010 - 2018(10088).xlsx]Capacidad de rastreo'!$A$3:$A$7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2010 - 2018(10088).xlsx]Capacidad de rastreo'!$D$3:$D$7</c:f>
              <c:numCache>
                <c:formatCode>0.00</c:formatCode>
                <c:ptCount val="5"/>
                <c:pt idx="0">
                  <c:v>2.8626130000000001</c:v>
                </c:pt>
                <c:pt idx="1">
                  <c:v>2.8634970000000002</c:v>
                </c:pt>
                <c:pt idx="2">
                  <c:v>2.7914509999999999</c:v>
                </c:pt>
                <c:pt idx="3">
                  <c:v>2.9532690000000001</c:v>
                </c:pt>
                <c:pt idx="4">
                  <c:v>2.7513550000000002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6D99-4A75-B7E2-501C1403E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766752"/>
        <c:axId val="-2134756416"/>
      </c:scatterChart>
      <c:valAx>
        <c:axId val="-21347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56416"/>
        <c:crosses val="autoZero"/>
        <c:crossBetween val="midCat"/>
      </c:valAx>
      <c:valAx>
        <c:axId val="-2134756416"/>
        <c:scaling>
          <c:orientation val="minMax"/>
          <c:max val="3.8"/>
          <c:min val="2.4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66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'[Datos LPI 2010 - 2018(10088).xlsx]Eficiencia despacho'!$B$2</c:f>
              <c:strCache>
                <c:ptCount val="1"/>
                <c:pt idx="0">
                  <c:v>Chile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2010 - 2018(10088).xlsx]Eficiencia despacho'!$A$3:$A$7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2010 - 2018(10088).xlsx]Eficiencia despacho'!$B$3:$B$7</c:f>
              <c:numCache>
                <c:formatCode>0.00</c:formatCode>
                <c:ptCount val="5"/>
                <c:pt idx="0">
                  <c:v>2.9326789999999998</c:v>
                </c:pt>
                <c:pt idx="1">
                  <c:v>3.1092170000000001</c:v>
                </c:pt>
                <c:pt idx="2">
                  <c:v>3.172736</c:v>
                </c:pt>
                <c:pt idx="3">
                  <c:v>3.1904759999999999</c:v>
                </c:pt>
                <c:pt idx="4">
                  <c:v>3.2740260000000001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8C-4804-8373-D294212D293B}"/>
            </c:ext>
          </c:extLst>
        </c:ser>
        <c:ser>
          <c:idx val="1"/>
          <c:order val="1"/>
          <c:tx>
            <c:strRef>
              <c:f>'[Datos LPI 2010 - 2018(10088).xlsx]Eficiencia despacho'!$C$2</c:f>
              <c:strCache>
                <c:ptCount val="1"/>
                <c:pt idx="0">
                  <c:v>Panamá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875109361329832E-2"/>
                  <c:y val="3.012722368037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8C-4804-8373-D294212D293B}"/>
                </c:ext>
              </c:extLst>
            </c:dLbl>
            <c:dLbl>
              <c:idx val="1"/>
              <c:layout>
                <c:manualLayout>
                  <c:x val="-6.3208442694663164E-2"/>
                  <c:y val="-5.3206109652960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48C-4804-8373-D294212D293B}"/>
                </c:ext>
              </c:extLst>
            </c:dLbl>
            <c:dLbl>
              <c:idx val="2"/>
              <c:layout>
                <c:manualLayout>
                  <c:x val="-4.0986220472440944E-2"/>
                  <c:y val="3.9386482939632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8C-4804-8373-D294212D293B}"/>
                </c:ext>
              </c:extLst>
            </c:dLbl>
            <c:dLbl>
              <c:idx val="3"/>
              <c:layout>
                <c:manualLayout>
                  <c:x val="-4.931955380577438E-2"/>
                  <c:y val="3.938648293963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8C-4804-8373-D294212D293B}"/>
                </c:ext>
              </c:extLst>
            </c:dLbl>
            <c:dLbl>
              <c:idx val="4"/>
              <c:layout>
                <c:manualLayout>
                  <c:x val="-5.2097331583552058E-2"/>
                  <c:y val="-3.931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48C-4804-8373-D294212D2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2010 - 2018(10088).xlsx]Eficiencia despacho'!$A$3:$A$7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2010 - 2018(10088).xlsx]Eficiencia despacho'!$C$3:$C$7</c:f>
              <c:numCache>
                <c:formatCode>0.00</c:formatCode>
                <c:ptCount val="5"/>
                <c:pt idx="0">
                  <c:v>2.7627000000000002</c:v>
                </c:pt>
                <c:pt idx="1">
                  <c:v>2.5555560000000002</c:v>
                </c:pt>
                <c:pt idx="2">
                  <c:v>3.1497139999999999</c:v>
                </c:pt>
                <c:pt idx="3">
                  <c:v>3.1333329999999999</c:v>
                </c:pt>
                <c:pt idx="4">
                  <c:v>2.8662619999999999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8C-4804-8373-D294212D293B}"/>
            </c:ext>
          </c:extLst>
        </c:ser>
        <c:ser>
          <c:idx val="2"/>
          <c:order val="2"/>
          <c:tx>
            <c:strRef>
              <c:f>'[Datos LPI 2010 - 2018(10088).xlsx]Eficiencia despacho'!$D$2</c:f>
              <c:strCache>
                <c:ptCount val="1"/>
                <c:pt idx="0">
                  <c:v>Ecuador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2010 - 2018(10088).xlsx]Eficiencia despacho'!$A$3:$A$7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2010 - 2018(10088).xlsx]Eficiencia despacho'!$D$3:$D$7</c:f>
              <c:numCache>
                <c:formatCode>0.00</c:formatCode>
                <c:ptCount val="5"/>
                <c:pt idx="0">
                  <c:v>2.322978</c:v>
                </c:pt>
                <c:pt idx="1">
                  <c:v>2.3592689999999998</c:v>
                </c:pt>
                <c:pt idx="2">
                  <c:v>2.4872809999999999</c:v>
                </c:pt>
                <c:pt idx="3">
                  <c:v>2.6393800000000001</c:v>
                </c:pt>
                <c:pt idx="4">
                  <c:v>2.8016559999999999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48C-4804-8373-D294212D2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765664"/>
        <c:axId val="-2134765120"/>
      </c:scatterChart>
      <c:valAx>
        <c:axId val="-21347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65120"/>
        <c:crosses val="autoZero"/>
        <c:crossBetween val="midCat"/>
      </c:valAx>
      <c:valAx>
        <c:axId val="-2134765120"/>
        <c:scaling>
          <c:orientation val="minMax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s-ES"/>
                  <a:t>Puntuación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656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'[Datos LPI 2010 - 2018(10088).xlsx]Puntualidad'!$B$2</c:f>
              <c:strCache>
                <c:ptCount val="1"/>
                <c:pt idx="0">
                  <c:v>Chile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30664916885388E-2"/>
                  <c:y val="-3.9386482939632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B65-46AD-883F-DB5F9DB0759E}"/>
                </c:ext>
              </c:extLst>
            </c:dLbl>
            <c:dLbl>
              <c:idx val="1"/>
              <c:layout>
                <c:manualLayout>
                  <c:x val="-4.9319553805774276E-2"/>
                  <c:y val="-9.4942038495188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B65-46AD-883F-DB5F9DB0759E}"/>
                </c:ext>
              </c:extLst>
            </c:dLbl>
            <c:dLbl>
              <c:idx val="2"/>
              <c:layout>
                <c:manualLayout>
                  <c:x val="-3.8208442694663267E-2"/>
                  <c:y val="2.5428331875182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B65-46AD-883F-DB5F9DB07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2010 - 2018(10088).xlsx]Puntualidad'!$A$3:$A$7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2010 - 2018(10088).xlsx]Puntualidad'!$B$3:$B$7</c:f>
              <c:numCache>
                <c:formatCode>0.00</c:formatCode>
                <c:ptCount val="5"/>
                <c:pt idx="0">
                  <c:v>3.7962159999999998</c:v>
                </c:pt>
                <c:pt idx="1">
                  <c:v>3.4735849999999999</c:v>
                </c:pt>
                <c:pt idx="2">
                  <c:v>3.5911460000000002</c:v>
                </c:pt>
                <c:pt idx="3">
                  <c:v>3.7114950000000002</c:v>
                </c:pt>
                <c:pt idx="4">
                  <c:v>3.7970139999999999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65-46AD-883F-DB5F9DB0759E}"/>
            </c:ext>
          </c:extLst>
        </c:ser>
        <c:ser>
          <c:idx val="1"/>
          <c:order val="1"/>
          <c:tx>
            <c:strRef>
              <c:f>'[Datos LPI 2010 - 2018(10088).xlsx]Puntualidad'!$C$2</c:f>
              <c:strCache>
                <c:ptCount val="1"/>
                <c:pt idx="0">
                  <c:v>Panamá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111111111111137E-2"/>
                  <c:y val="4.1666666666666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B65-46AD-883F-DB5F9DB0759E}"/>
                </c:ext>
              </c:extLst>
            </c:dLbl>
            <c:dLbl>
              <c:idx val="1"/>
              <c:layout>
                <c:manualLayout>
                  <c:x val="1.6666666666666666E-2"/>
                  <c:y val="-8.4875562720133283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B65-46AD-883F-DB5F9DB0759E}"/>
                </c:ext>
              </c:extLst>
            </c:dLbl>
            <c:dLbl>
              <c:idx val="2"/>
              <c:layout>
                <c:manualLayout>
                  <c:x val="-5.8333333333333334E-2"/>
                  <c:y val="-3.2407407407407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65-46AD-883F-DB5F9DB0759E}"/>
                </c:ext>
              </c:extLst>
            </c:dLbl>
            <c:dLbl>
              <c:idx val="3"/>
              <c:layout>
                <c:manualLayout>
                  <c:x val="-3.8888888888888994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B65-46AD-883F-DB5F9DB07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2010 - 2018(10088).xlsx]Puntualidad'!$A$3:$A$7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2010 - 2018(10088).xlsx]Puntualidad'!$C$3:$C$7</c:f>
              <c:numCache>
                <c:formatCode>0.00</c:formatCode>
                <c:ptCount val="5"/>
                <c:pt idx="0">
                  <c:v>3.759649</c:v>
                </c:pt>
                <c:pt idx="1">
                  <c:v>3.4654410000000002</c:v>
                </c:pt>
                <c:pt idx="2">
                  <c:v>3.6303920000000001</c:v>
                </c:pt>
                <c:pt idx="3">
                  <c:v>3.7446869999999999</c:v>
                </c:pt>
                <c:pt idx="4">
                  <c:v>3.596759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65-46AD-883F-DB5F9DB0759E}"/>
            </c:ext>
          </c:extLst>
        </c:ser>
        <c:ser>
          <c:idx val="2"/>
          <c:order val="2"/>
          <c:tx>
            <c:strRef>
              <c:f>'[Datos LPI 2010 - 2018(10088).xlsx]Puntualidad'!$D$2</c:f>
              <c:strCache>
                <c:ptCount val="1"/>
                <c:pt idx="0">
                  <c:v>Ecuador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3763998250218726E-2"/>
                  <c:y val="-4.8645742198891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65-46AD-883F-DB5F9DB0759E}"/>
                </c:ext>
              </c:extLst>
            </c:dLbl>
            <c:dLbl>
              <c:idx val="4"/>
              <c:layout>
                <c:manualLayout>
                  <c:x val="-4.6541776027996605E-2"/>
                  <c:y val="-3.938648293963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65-46AD-883F-DB5F9DB07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2010 - 2018(10088).xlsx]Puntualidad'!$A$3:$A$7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2010 - 2018(10088).xlsx]Puntualidad'!$D$3:$D$7</c:f>
              <c:numCache>
                <c:formatCode>0.00</c:formatCode>
                <c:ptCount val="5"/>
                <c:pt idx="0">
                  <c:v>3.5549249999999999</c:v>
                </c:pt>
                <c:pt idx="1">
                  <c:v>3.4215520000000001</c:v>
                </c:pt>
                <c:pt idx="2">
                  <c:v>3.177934</c:v>
                </c:pt>
                <c:pt idx="3">
                  <c:v>3.2326860000000002</c:v>
                </c:pt>
                <c:pt idx="4">
                  <c:v>3.1899540000000002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65-46AD-883F-DB5F9DB07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764576"/>
        <c:axId val="-2134758592"/>
      </c:scatterChart>
      <c:valAx>
        <c:axId val="-21347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58592"/>
        <c:crosses val="autoZero"/>
        <c:crossBetween val="midCat"/>
      </c:valAx>
      <c:valAx>
        <c:axId val="-2134758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s-ES"/>
                  <a:t>Puntuación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64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7537182852144"/>
          <c:y val="0.17171296296296298"/>
          <c:w val="0.84589129483814518"/>
          <c:h val="0.61498432487605714"/>
        </c:manualLayout>
      </c:layout>
      <c:scatterChart>
        <c:scatterStyle val="lineMarker"/>
        <c:varyColors val="0"/>
        <c:ser>
          <c:idx val="0"/>
          <c:order val="0"/>
          <c:tx>
            <c:strRef>
              <c:f>'[Datos LPI 2010 - 2018(10088).xlsx]Facilidad acordar embarques'!$B$2</c:f>
              <c:strCache>
                <c:ptCount val="1"/>
                <c:pt idx="0">
                  <c:v>Chile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777777777775E-2"/>
                  <c:y val="-4.6296296296296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28-4DA3-B20B-435EDB9423A3}"/>
                </c:ext>
              </c:extLst>
            </c:dLbl>
            <c:dLbl>
              <c:idx val="1"/>
              <c:layout>
                <c:manualLayout>
                  <c:x val="-4.4444444444444446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28-4DA3-B20B-435EDB9423A3}"/>
                </c:ext>
              </c:extLst>
            </c:dLbl>
            <c:dLbl>
              <c:idx val="2"/>
              <c:layout>
                <c:manualLayout>
                  <c:x val="-0.05"/>
                  <c:y val="-4.6296296296296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28-4DA3-B20B-435EDB942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2010 - 2018(10088).xlsx]Facilidad acordar embarques'!$A$3:$A$7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2010 - 2018(10088).xlsx]Facilidad acordar embarques'!$B$3:$B$7</c:f>
              <c:numCache>
                <c:formatCode>0.00</c:formatCode>
                <c:ptCount val="5"/>
                <c:pt idx="0">
                  <c:v>3.328481</c:v>
                </c:pt>
                <c:pt idx="1">
                  <c:v>3.2240739999999999</c:v>
                </c:pt>
                <c:pt idx="2">
                  <c:v>3.3025730000000002</c:v>
                </c:pt>
                <c:pt idx="3">
                  <c:v>3.5045310000000001</c:v>
                </c:pt>
                <c:pt idx="4">
                  <c:v>3.2036120000000001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28-4DA3-B20B-435EDB9423A3}"/>
            </c:ext>
          </c:extLst>
        </c:ser>
        <c:ser>
          <c:idx val="1"/>
          <c:order val="1"/>
          <c:tx>
            <c:strRef>
              <c:f>'[Datos LPI 2010 - 2018(10088).xlsx]Facilidad acordar embarques'!$C$2</c:f>
              <c:strCache>
                <c:ptCount val="1"/>
                <c:pt idx="0">
                  <c:v>Panamá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2097331583552058E-2"/>
                  <c:y val="5.3206109652960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28-4DA3-B20B-435EDB9423A3}"/>
                </c:ext>
              </c:extLst>
            </c:dLbl>
            <c:dLbl>
              <c:idx val="4"/>
              <c:layout>
                <c:manualLayout>
                  <c:x val="-1.3208442694663269E-2"/>
                  <c:y val="-1.1608705161854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128-4DA3-B20B-435EDB942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2010 - 2018(10088).xlsx]Facilidad acordar embarques'!$A$3:$A$7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2010 - 2018(10088).xlsx]Facilidad acordar embarques'!$C$3:$C$7</c:f>
              <c:numCache>
                <c:formatCode>0.00</c:formatCode>
                <c:ptCount val="5"/>
                <c:pt idx="0">
                  <c:v>3.259649</c:v>
                </c:pt>
                <c:pt idx="1">
                  <c:v>3.0147059999999999</c:v>
                </c:pt>
                <c:pt idx="2">
                  <c:v>3.3362750000000001</c:v>
                </c:pt>
                <c:pt idx="3">
                  <c:v>2.952861</c:v>
                </c:pt>
                <c:pt idx="4">
                  <c:v>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128-4DA3-B20B-435EDB9423A3}"/>
            </c:ext>
          </c:extLst>
        </c:ser>
        <c:ser>
          <c:idx val="2"/>
          <c:order val="2"/>
          <c:tx>
            <c:strRef>
              <c:f>'[Datos LPI 2010 - 2018(10088).xlsx]Facilidad acordar embarques'!$D$2</c:f>
              <c:strCache>
                <c:ptCount val="1"/>
                <c:pt idx="0">
                  <c:v>Ecuador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2010 - 2018(10088).xlsx]Facilidad acordar embarques'!$A$3:$A$7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2010 - 2018(10088).xlsx]Facilidad acordar embarques'!$D$3:$D$7</c:f>
              <c:numCache>
                <c:formatCode>0.00</c:formatCode>
                <c:ptCount val="5"/>
                <c:pt idx="0">
                  <c:v>2.8409339999999998</c:v>
                </c:pt>
                <c:pt idx="1">
                  <c:v>2.5826069999999999</c:v>
                </c:pt>
                <c:pt idx="2">
                  <c:v>2.67279</c:v>
                </c:pt>
                <c:pt idx="3">
                  <c:v>2.6493340000000001</c:v>
                </c:pt>
                <c:pt idx="4">
                  <c:v>3.0707360000000001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128-4DA3-B20B-435EDB942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757504"/>
        <c:axId val="-2134770016"/>
      </c:scatterChart>
      <c:valAx>
        <c:axId val="-2134757504"/>
        <c:scaling>
          <c:orientation val="minMax"/>
          <c:min val="2009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70016"/>
        <c:crosses val="autoZero"/>
        <c:crossBetween val="midCat"/>
      </c:valAx>
      <c:valAx>
        <c:axId val="-2134770016"/>
        <c:scaling>
          <c:orientation val="minMax"/>
          <c:min val="2.4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3475750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'[Datos LPI 2010 - 2018(10088).xlsx]Calidad infraestructura'!$B$2</c:f>
              <c:strCache>
                <c:ptCount val="1"/>
                <c:pt idx="0">
                  <c:v>Chile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2010 - 2018(10088).xlsx]Calidad infraestructura'!$A$3:$A$7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2010 - 2018(10088).xlsx]Calidad infraestructura'!$B$3:$B$7</c:f>
              <c:numCache>
                <c:formatCode>0.000</c:formatCode>
                <c:ptCount val="5"/>
                <c:pt idx="0">
                  <c:v>2.855756</c:v>
                </c:pt>
                <c:pt idx="1">
                  <c:v>3.181308</c:v>
                </c:pt>
                <c:pt idx="2">
                  <c:v>3.1724410000000001</c:v>
                </c:pt>
                <c:pt idx="3">
                  <c:v>2.7713190000000001</c:v>
                </c:pt>
                <c:pt idx="4">
                  <c:v>3.2096779999999998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B6-47BE-A04B-15B2390B5D67}"/>
            </c:ext>
          </c:extLst>
        </c:ser>
        <c:ser>
          <c:idx val="1"/>
          <c:order val="1"/>
          <c:tx>
            <c:strRef>
              <c:f>'[Datos LPI 2010 - 2018(10088).xlsx]Calidad infraestructura'!$C$2</c:f>
              <c:strCache>
                <c:ptCount val="1"/>
                <c:pt idx="0">
                  <c:v>Panamá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2010 - 2018(10088).xlsx]Calidad infraestructura'!$A$3:$A$7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2010 - 2018(10088).xlsx]Calidad infraestructura'!$C$3:$C$7</c:f>
              <c:numCache>
                <c:formatCode>0.000</c:formatCode>
                <c:ptCount val="5"/>
                <c:pt idx="0">
                  <c:v>2.6311979999999999</c:v>
                </c:pt>
                <c:pt idx="1">
                  <c:v>2.9444439999999998</c:v>
                </c:pt>
                <c:pt idx="2">
                  <c:v>2.9959150000000001</c:v>
                </c:pt>
                <c:pt idx="3">
                  <c:v>3.281587</c:v>
                </c:pt>
                <c:pt idx="4">
                  <c:v>3.1303179999999999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B6-47BE-A04B-15B2390B5D67}"/>
            </c:ext>
          </c:extLst>
        </c:ser>
        <c:ser>
          <c:idx val="2"/>
          <c:order val="2"/>
          <c:tx>
            <c:strRef>
              <c:f>'[Datos LPI 2010 - 2018(10088).xlsx]Calidad infraestructura'!$D$2</c:f>
              <c:strCache>
                <c:ptCount val="1"/>
                <c:pt idx="0">
                  <c:v>Ecuador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'[Datos LPI 2010 - 2018(10088).xlsx]Calidad infraestructura'!$A$3:$A$7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xVal>
          <c:yVal>
            <c:numRef>
              <c:f>'[Datos LPI 2010 - 2018(10088).xlsx]Calidad infraestructura'!$D$3:$D$7</c:f>
              <c:numCache>
                <c:formatCode>0.000</c:formatCode>
                <c:ptCount val="5"/>
                <c:pt idx="0">
                  <c:v>2.3816250000000001</c:v>
                </c:pt>
                <c:pt idx="1">
                  <c:v>2.6198000000000001</c:v>
                </c:pt>
                <c:pt idx="2">
                  <c:v>2.4973139999999998</c:v>
                </c:pt>
                <c:pt idx="3">
                  <c:v>2.4692099999999999</c:v>
                </c:pt>
                <c:pt idx="4">
                  <c:v>2.7217769999999999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B6-47BE-A04B-15B2390B5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643312"/>
        <c:axId val="-2128630800"/>
      </c:scatterChart>
      <c:valAx>
        <c:axId val="-212864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28630800"/>
        <c:crosses val="autoZero"/>
        <c:crossBetween val="midCat"/>
      </c:valAx>
      <c:valAx>
        <c:axId val="-2128630800"/>
        <c:scaling>
          <c:orientation val="minMax"/>
          <c:min val="2.200000000000000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s-ES"/>
                  <a:t>Puntuación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128643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18085-5575-45FC-A30F-1B19E96D484A}" type="doc">
      <dgm:prSet loTypeId="urn:microsoft.com/office/officeart/2005/8/layout/bList2" loCatId="list" qsTypeId="urn:microsoft.com/office/officeart/2005/8/quickstyle/simple5" qsCatId="simple" csTypeId="urn:microsoft.com/office/officeart/2005/8/colors/accent1_1" csCatId="accent1" phldr="1"/>
      <dgm:spPr/>
    </dgm:pt>
    <dgm:pt modelId="{6463ADA2-AB2F-4162-8164-128C8E6FB281}">
      <dgm:prSet phldrT="[Texto]" custT="1"/>
      <dgm:spPr/>
      <dgm:t>
        <a:bodyPr/>
        <a:lstStyle/>
        <a:p>
          <a:r>
            <a:rPr lang="es-419" sz="1600" dirty="0"/>
            <a:t>Enfoque de investigación</a:t>
          </a:r>
          <a:endParaRPr lang="es-ES" sz="1600" dirty="0"/>
        </a:p>
      </dgm:t>
    </dgm:pt>
    <dgm:pt modelId="{F3C7BECD-2E90-4EC5-98E6-547BBFCA049D}" type="parTrans" cxnId="{8D6F3A85-F550-4470-AB5B-3930F858842D}">
      <dgm:prSet/>
      <dgm:spPr/>
      <dgm:t>
        <a:bodyPr/>
        <a:lstStyle/>
        <a:p>
          <a:endParaRPr lang="es-ES" sz="1600"/>
        </a:p>
      </dgm:t>
    </dgm:pt>
    <dgm:pt modelId="{32BCF011-DBE8-4CF3-8033-4DEA34D63172}" type="sibTrans" cxnId="{8D6F3A85-F550-4470-AB5B-3930F858842D}">
      <dgm:prSet/>
      <dgm:spPr/>
      <dgm:t>
        <a:bodyPr/>
        <a:lstStyle/>
        <a:p>
          <a:endParaRPr lang="es-ES" sz="1600"/>
        </a:p>
      </dgm:t>
    </dgm:pt>
    <dgm:pt modelId="{0B6E20C3-82A5-4DBD-AD56-88CF1E96CF3C}">
      <dgm:prSet custT="1"/>
      <dgm:spPr/>
      <dgm:t>
        <a:bodyPr/>
        <a:lstStyle/>
        <a:p>
          <a:r>
            <a:rPr lang="es-419" sz="2000" dirty="0"/>
            <a:t>Mixto (Cuantitativo – Cualitativo)</a:t>
          </a:r>
          <a:endParaRPr lang="es-ES" sz="2000" dirty="0"/>
        </a:p>
      </dgm:t>
    </dgm:pt>
    <dgm:pt modelId="{472627B7-C6DC-4C37-8DB8-E753A0DFD647}" type="parTrans" cxnId="{F25DCF83-A8FF-4224-953E-038BCDC286A3}">
      <dgm:prSet/>
      <dgm:spPr/>
      <dgm:t>
        <a:bodyPr/>
        <a:lstStyle/>
        <a:p>
          <a:endParaRPr lang="es-ES" sz="1600"/>
        </a:p>
      </dgm:t>
    </dgm:pt>
    <dgm:pt modelId="{08FE8262-51C5-4AE3-8426-A43CF794D141}" type="sibTrans" cxnId="{F25DCF83-A8FF-4224-953E-038BCDC286A3}">
      <dgm:prSet/>
      <dgm:spPr/>
      <dgm:t>
        <a:bodyPr/>
        <a:lstStyle/>
        <a:p>
          <a:endParaRPr lang="es-ES" sz="1600"/>
        </a:p>
      </dgm:t>
    </dgm:pt>
    <dgm:pt modelId="{D95F2D69-5669-4A7F-B5E0-7B21BB094C4E}" type="pres">
      <dgm:prSet presAssocID="{FE118085-5575-45FC-A30F-1B19E96D484A}" presName="diagram" presStyleCnt="0">
        <dgm:presLayoutVars>
          <dgm:dir/>
          <dgm:animLvl val="lvl"/>
          <dgm:resizeHandles val="exact"/>
        </dgm:presLayoutVars>
      </dgm:prSet>
      <dgm:spPr/>
    </dgm:pt>
    <dgm:pt modelId="{1B10769D-15FA-4FD5-B8CE-03EC573A3301}" type="pres">
      <dgm:prSet presAssocID="{6463ADA2-AB2F-4162-8164-128C8E6FB281}" presName="compNode" presStyleCnt="0"/>
      <dgm:spPr/>
    </dgm:pt>
    <dgm:pt modelId="{467DF22D-D7EC-4F97-935B-7483B6987781}" type="pres">
      <dgm:prSet presAssocID="{6463ADA2-AB2F-4162-8164-128C8E6FB281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29BAA-0A6F-4A8E-BBE7-67018F539E3F}" type="pres">
      <dgm:prSet presAssocID="{6463ADA2-AB2F-4162-8164-128C8E6FB2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C86F34-DCF3-4923-B8F5-EB5306A9694F}" type="pres">
      <dgm:prSet presAssocID="{6463ADA2-AB2F-4162-8164-128C8E6FB281}" presName="parentRect" presStyleLbl="alignNode1" presStyleIdx="0" presStyleCnt="1"/>
      <dgm:spPr/>
      <dgm:t>
        <a:bodyPr/>
        <a:lstStyle/>
        <a:p>
          <a:endParaRPr lang="es-ES"/>
        </a:p>
      </dgm:t>
    </dgm:pt>
    <dgm:pt modelId="{5D3DAF3D-742E-4A15-B4D6-ED7E403C9FEA}" type="pres">
      <dgm:prSet presAssocID="{6463ADA2-AB2F-4162-8164-128C8E6FB281}" presName="adorn" presStyleLbl="fgAccFollowNode1" presStyleIdx="0" presStyleCnt="1"/>
      <dgm:spPr/>
    </dgm:pt>
  </dgm:ptLst>
  <dgm:cxnLst>
    <dgm:cxn modelId="{8D6F3A85-F550-4470-AB5B-3930F858842D}" srcId="{FE118085-5575-45FC-A30F-1B19E96D484A}" destId="{6463ADA2-AB2F-4162-8164-128C8E6FB281}" srcOrd="0" destOrd="0" parTransId="{F3C7BECD-2E90-4EC5-98E6-547BBFCA049D}" sibTransId="{32BCF011-DBE8-4CF3-8033-4DEA34D63172}"/>
    <dgm:cxn modelId="{F25DCF83-A8FF-4224-953E-038BCDC286A3}" srcId="{6463ADA2-AB2F-4162-8164-128C8E6FB281}" destId="{0B6E20C3-82A5-4DBD-AD56-88CF1E96CF3C}" srcOrd="0" destOrd="0" parTransId="{472627B7-C6DC-4C37-8DB8-E753A0DFD647}" sibTransId="{08FE8262-51C5-4AE3-8426-A43CF794D141}"/>
    <dgm:cxn modelId="{509FBA34-3122-4584-BFB9-03F8678853BC}" type="presOf" srcId="{0B6E20C3-82A5-4DBD-AD56-88CF1E96CF3C}" destId="{467DF22D-D7EC-4F97-935B-7483B6987781}" srcOrd="0" destOrd="0" presId="urn:microsoft.com/office/officeart/2005/8/layout/bList2"/>
    <dgm:cxn modelId="{C32C204D-64B6-4A40-AC50-004854A429DB}" type="presOf" srcId="{FE118085-5575-45FC-A30F-1B19E96D484A}" destId="{D95F2D69-5669-4A7F-B5E0-7B21BB094C4E}" srcOrd="0" destOrd="0" presId="urn:microsoft.com/office/officeart/2005/8/layout/bList2"/>
    <dgm:cxn modelId="{B67DD68A-FD47-4450-8F83-41A14172D1DE}" type="presOf" srcId="{6463ADA2-AB2F-4162-8164-128C8E6FB281}" destId="{83C86F34-DCF3-4923-B8F5-EB5306A9694F}" srcOrd="1" destOrd="0" presId="urn:microsoft.com/office/officeart/2005/8/layout/bList2"/>
    <dgm:cxn modelId="{EEF9B1A4-EE68-406D-B1F1-5D4744F0D333}" type="presOf" srcId="{6463ADA2-AB2F-4162-8164-128C8E6FB281}" destId="{C8829BAA-0A6F-4A8E-BBE7-67018F539E3F}" srcOrd="0" destOrd="0" presId="urn:microsoft.com/office/officeart/2005/8/layout/bList2"/>
    <dgm:cxn modelId="{F334DF83-DF2C-4584-ADA1-2799F26ECE44}" type="presParOf" srcId="{D95F2D69-5669-4A7F-B5E0-7B21BB094C4E}" destId="{1B10769D-15FA-4FD5-B8CE-03EC573A3301}" srcOrd="0" destOrd="0" presId="urn:microsoft.com/office/officeart/2005/8/layout/bList2"/>
    <dgm:cxn modelId="{99BFD462-9F27-4FC4-A4B9-8FA4B4733DCC}" type="presParOf" srcId="{1B10769D-15FA-4FD5-B8CE-03EC573A3301}" destId="{467DF22D-D7EC-4F97-935B-7483B6987781}" srcOrd="0" destOrd="0" presId="urn:microsoft.com/office/officeart/2005/8/layout/bList2"/>
    <dgm:cxn modelId="{DA97C5A8-6722-4153-8D7E-A5D895A65151}" type="presParOf" srcId="{1B10769D-15FA-4FD5-B8CE-03EC573A3301}" destId="{C8829BAA-0A6F-4A8E-BBE7-67018F539E3F}" srcOrd="1" destOrd="0" presId="urn:microsoft.com/office/officeart/2005/8/layout/bList2"/>
    <dgm:cxn modelId="{CC6CCE11-3FD2-4A44-9C0C-824F391A7408}" type="presParOf" srcId="{1B10769D-15FA-4FD5-B8CE-03EC573A3301}" destId="{83C86F34-DCF3-4923-B8F5-EB5306A9694F}" srcOrd="2" destOrd="0" presId="urn:microsoft.com/office/officeart/2005/8/layout/bList2"/>
    <dgm:cxn modelId="{DB93F9E5-A351-4379-93B0-6C8DE302F0BC}" type="presParOf" srcId="{1B10769D-15FA-4FD5-B8CE-03EC573A3301}" destId="{5D3DAF3D-742E-4A15-B4D6-ED7E403C9FE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BA2528-C832-440E-BF3E-8A10469B2BAA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B7300B3-2C80-45F8-8E06-F8FCCCA2CDA4}">
      <dgm:prSet phldrT="[Texto]"/>
      <dgm:spPr/>
      <dgm:t>
        <a:bodyPr/>
        <a:lstStyle/>
        <a:p>
          <a:r>
            <a:rPr lang="es-ES" dirty="0"/>
            <a:t>Centro de entrenamiento aduanero</a:t>
          </a:r>
        </a:p>
      </dgm:t>
    </dgm:pt>
    <dgm:pt modelId="{A0E230F2-59AD-4327-AC38-AB53E85F73DA}" type="parTrans" cxnId="{5A811352-4ECF-483F-AF49-97D6BDFE7AC3}">
      <dgm:prSet/>
      <dgm:spPr/>
      <dgm:t>
        <a:bodyPr/>
        <a:lstStyle/>
        <a:p>
          <a:endParaRPr lang="es-ES"/>
        </a:p>
      </dgm:t>
    </dgm:pt>
    <dgm:pt modelId="{42CEF2A2-1CFE-45D2-948E-C3A5530D1372}" type="sibTrans" cxnId="{5A811352-4ECF-483F-AF49-97D6BDFE7AC3}">
      <dgm:prSet/>
      <dgm:spPr/>
      <dgm:t>
        <a:bodyPr/>
        <a:lstStyle/>
        <a:p>
          <a:endParaRPr lang="es-ES"/>
        </a:p>
      </dgm:t>
    </dgm:pt>
    <dgm:pt modelId="{CC8099B3-DAC1-4EE8-9773-2A5DA3A91E82}">
      <dgm:prSet phldrT="[Texto]"/>
      <dgm:spPr/>
      <dgm:t>
        <a:bodyPr/>
        <a:lstStyle/>
        <a:p>
          <a:r>
            <a:rPr lang="es-ES" dirty="0"/>
            <a:t>Observatorio de logística</a:t>
          </a:r>
        </a:p>
      </dgm:t>
    </dgm:pt>
    <dgm:pt modelId="{A15DA837-BBDF-4289-AE12-4E12FD5A2E30}" type="parTrans" cxnId="{1D81604B-F76C-4890-8FE4-B77F9ACCEABB}">
      <dgm:prSet/>
      <dgm:spPr/>
      <dgm:t>
        <a:bodyPr/>
        <a:lstStyle/>
        <a:p>
          <a:endParaRPr lang="es-ES"/>
        </a:p>
      </dgm:t>
    </dgm:pt>
    <dgm:pt modelId="{B5F69E5A-DF89-4437-8C33-C5B2E0549A8E}" type="sibTrans" cxnId="{1D81604B-F76C-4890-8FE4-B77F9ACCEABB}">
      <dgm:prSet/>
      <dgm:spPr/>
      <dgm:t>
        <a:bodyPr/>
        <a:lstStyle/>
        <a:p>
          <a:endParaRPr lang="es-ES"/>
        </a:p>
      </dgm:t>
    </dgm:pt>
    <dgm:pt modelId="{33E85663-5670-41DA-ACB1-BEF296282765}">
      <dgm:prSet phldrT="[Texto]"/>
      <dgm:spPr/>
      <dgm:t>
        <a:bodyPr/>
        <a:lstStyle/>
        <a:p>
          <a:r>
            <a:rPr lang="es-ES" dirty="0"/>
            <a:t>Planificación logística a L/P</a:t>
          </a:r>
        </a:p>
      </dgm:t>
    </dgm:pt>
    <dgm:pt modelId="{4AA22531-CD46-4D93-9509-B91FD82BE708}" type="parTrans" cxnId="{567170CF-826D-462F-915E-9DCF9B7339C5}">
      <dgm:prSet/>
      <dgm:spPr/>
      <dgm:t>
        <a:bodyPr/>
        <a:lstStyle/>
        <a:p>
          <a:endParaRPr lang="es-ES"/>
        </a:p>
      </dgm:t>
    </dgm:pt>
    <dgm:pt modelId="{BCE4E26F-18E5-483A-8D8A-DFE8AC85573B}" type="sibTrans" cxnId="{567170CF-826D-462F-915E-9DCF9B7339C5}">
      <dgm:prSet/>
      <dgm:spPr/>
      <dgm:t>
        <a:bodyPr/>
        <a:lstStyle/>
        <a:p>
          <a:endParaRPr lang="es-ES"/>
        </a:p>
      </dgm:t>
    </dgm:pt>
    <dgm:pt modelId="{1C09FA2A-E46B-4878-89A5-E424E94462C4}">
      <dgm:prSet phldrT="[Texto]"/>
      <dgm:spPr/>
      <dgm:t>
        <a:bodyPr/>
        <a:lstStyle/>
        <a:p>
          <a:r>
            <a:rPr lang="es-ES" dirty="0"/>
            <a:t>Red ferroviaria para carga </a:t>
          </a:r>
        </a:p>
      </dgm:t>
    </dgm:pt>
    <dgm:pt modelId="{280AAACC-1F04-4AF8-BA7E-5668B3FAABD2}" type="parTrans" cxnId="{BCCE9B02-C70E-4E22-8FCB-3D0299E61C50}">
      <dgm:prSet/>
      <dgm:spPr/>
      <dgm:t>
        <a:bodyPr/>
        <a:lstStyle/>
        <a:p>
          <a:endParaRPr lang="es-ES"/>
        </a:p>
      </dgm:t>
    </dgm:pt>
    <dgm:pt modelId="{7F0E4348-C77F-47E2-BEBE-B274826F5DED}" type="sibTrans" cxnId="{BCCE9B02-C70E-4E22-8FCB-3D0299E61C50}">
      <dgm:prSet/>
      <dgm:spPr/>
      <dgm:t>
        <a:bodyPr/>
        <a:lstStyle/>
        <a:p>
          <a:endParaRPr lang="es-ES"/>
        </a:p>
      </dgm:t>
    </dgm:pt>
    <dgm:pt modelId="{740129DD-8EE5-4C79-8690-EE36336C564F}">
      <dgm:prSet phldrT="[Texto]"/>
      <dgm:spPr/>
      <dgm:t>
        <a:bodyPr/>
        <a:lstStyle/>
        <a:p>
          <a:r>
            <a:rPr lang="es-ES" dirty="0"/>
            <a:t>Descentralización </a:t>
          </a:r>
        </a:p>
      </dgm:t>
    </dgm:pt>
    <dgm:pt modelId="{A4957431-128E-4952-A444-91CE67AD96C9}" type="parTrans" cxnId="{514E6DDA-F1C3-443A-928C-652ABD40B078}">
      <dgm:prSet/>
      <dgm:spPr/>
      <dgm:t>
        <a:bodyPr/>
        <a:lstStyle/>
        <a:p>
          <a:endParaRPr lang="es-ES"/>
        </a:p>
      </dgm:t>
    </dgm:pt>
    <dgm:pt modelId="{9C94A3E5-E326-459E-B823-5C48326E1BDC}" type="sibTrans" cxnId="{514E6DDA-F1C3-443A-928C-652ABD40B078}">
      <dgm:prSet/>
      <dgm:spPr/>
      <dgm:t>
        <a:bodyPr/>
        <a:lstStyle/>
        <a:p>
          <a:endParaRPr lang="es-ES"/>
        </a:p>
      </dgm:t>
    </dgm:pt>
    <dgm:pt modelId="{20A3536C-1BC0-4A0B-81AB-4A2A188A583F}" type="pres">
      <dgm:prSet presAssocID="{ABBA2528-C832-440E-BF3E-8A10469B2BA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S"/>
        </a:p>
      </dgm:t>
    </dgm:pt>
    <dgm:pt modelId="{4141FFDB-50DB-4B59-9AD1-64BA9192F3AB}" type="pres">
      <dgm:prSet presAssocID="{7B7300B3-2C80-45F8-8E06-F8FCCCA2CDA4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37FC24-7EA1-4B42-A74A-7D768B668470}" type="pres">
      <dgm:prSet presAssocID="{7B7300B3-2C80-45F8-8E06-F8FCCCA2CDA4}" presName="image_accent_1" presStyleCnt="0"/>
      <dgm:spPr/>
    </dgm:pt>
    <dgm:pt modelId="{67EA87E2-79C6-4C0B-855B-FA29295BB528}" type="pres">
      <dgm:prSet presAssocID="{7B7300B3-2C80-45F8-8E06-F8FCCCA2CDA4}" presName="imageAccentRepeatNode" presStyleLbl="alignNode1" presStyleIdx="0" presStyleCnt="9"/>
      <dgm:spPr/>
    </dgm:pt>
    <dgm:pt modelId="{C00B3CCA-D906-41D5-8F2D-A4357257ABC7}" type="pres">
      <dgm:prSet presAssocID="{7B7300B3-2C80-45F8-8E06-F8FCCCA2CDA4}" presName="accent_1" presStyleLbl="alignNode1" presStyleIdx="1" presStyleCnt="9"/>
      <dgm:spPr/>
    </dgm:pt>
    <dgm:pt modelId="{BBE87454-1DD0-40B5-9A2D-C11888A5A15D}" type="pres">
      <dgm:prSet presAssocID="{42CEF2A2-1CFE-45D2-948E-C3A5530D1372}" presName="image_1" presStyleCnt="0"/>
      <dgm:spPr/>
    </dgm:pt>
    <dgm:pt modelId="{41D836E2-3437-4FAC-82C1-15CD7D6AF4B1}" type="pres">
      <dgm:prSet presAssocID="{42CEF2A2-1CFE-45D2-948E-C3A5530D1372}" presName="imageRepeatNode" presStyleLbl="fgImgPlace1" presStyleIdx="0" presStyleCnt="5"/>
      <dgm:spPr/>
      <dgm:t>
        <a:bodyPr/>
        <a:lstStyle/>
        <a:p>
          <a:endParaRPr lang="es-ES"/>
        </a:p>
      </dgm:t>
    </dgm:pt>
    <dgm:pt modelId="{D60DC7C8-52DB-4145-A5BF-97B360FF573A}" type="pres">
      <dgm:prSet presAssocID="{CC8099B3-DAC1-4EE8-9773-2A5DA3A91E82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040A7-442A-4943-8789-F357600536CB}" type="pres">
      <dgm:prSet presAssocID="{CC8099B3-DAC1-4EE8-9773-2A5DA3A91E82}" presName="image_accent_2" presStyleCnt="0"/>
      <dgm:spPr/>
    </dgm:pt>
    <dgm:pt modelId="{BB15660A-12A2-4905-A64F-226312F24C59}" type="pres">
      <dgm:prSet presAssocID="{CC8099B3-DAC1-4EE8-9773-2A5DA3A91E82}" presName="imageAccentRepeatNode" presStyleLbl="alignNode1" presStyleIdx="2" presStyleCnt="9"/>
      <dgm:spPr/>
    </dgm:pt>
    <dgm:pt modelId="{20457304-BFAA-4216-8E2B-0E05F01BEDDC}" type="pres">
      <dgm:prSet presAssocID="{B5F69E5A-DF89-4437-8C33-C5B2E0549A8E}" presName="image_2" presStyleCnt="0"/>
      <dgm:spPr/>
    </dgm:pt>
    <dgm:pt modelId="{05D7E070-F5AA-4902-9AA8-19A1E04D51AF}" type="pres">
      <dgm:prSet presAssocID="{B5F69E5A-DF89-4437-8C33-C5B2E0549A8E}" presName="imageRepeatNode" presStyleLbl="fgImgPlace1" presStyleIdx="1" presStyleCnt="5"/>
      <dgm:spPr/>
      <dgm:t>
        <a:bodyPr/>
        <a:lstStyle/>
        <a:p>
          <a:endParaRPr lang="es-ES"/>
        </a:p>
      </dgm:t>
    </dgm:pt>
    <dgm:pt modelId="{F46DA945-C5E6-401A-B058-06C4A3507F80}" type="pres">
      <dgm:prSet presAssocID="{33E85663-5670-41DA-ACB1-BEF296282765}" presName="image_accent_3" presStyleCnt="0"/>
      <dgm:spPr/>
    </dgm:pt>
    <dgm:pt modelId="{FD5302A5-DA6C-432C-A432-B894C5B10361}" type="pres">
      <dgm:prSet presAssocID="{33E85663-5670-41DA-ACB1-BEF296282765}" presName="imageAccentRepeatNode" presStyleLbl="alignNode1" presStyleIdx="3" presStyleCnt="9"/>
      <dgm:spPr/>
    </dgm:pt>
    <dgm:pt modelId="{1DABCEC2-12F6-4873-B826-EAC13898AF44}" type="pres">
      <dgm:prSet presAssocID="{33E85663-5670-41DA-ACB1-BEF296282765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CE4F11-7975-43D5-A025-40545815EBAC}" type="pres">
      <dgm:prSet presAssocID="{33E85663-5670-41DA-ACB1-BEF296282765}" presName="accent_2" presStyleLbl="alignNode1" presStyleIdx="4" presStyleCnt="9"/>
      <dgm:spPr/>
    </dgm:pt>
    <dgm:pt modelId="{2F22E5A7-3EE6-4B95-A70D-59FC5081E74A}" type="pres">
      <dgm:prSet presAssocID="{33E85663-5670-41DA-ACB1-BEF296282765}" presName="accent_3" presStyleLbl="alignNode1" presStyleIdx="5" presStyleCnt="9"/>
      <dgm:spPr/>
    </dgm:pt>
    <dgm:pt modelId="{B64E0B1B-964B-49A9-9054-2587B2CFE96B}" type="pres">
      <dgm:prSet presAssocID="{BCE4E26F-18E5-483A-8D8A-DFE8AC85573B}" presName="image_3" presStyleCnt="0"/>
      <dgm:spPr/>
    </dgm:pt>
    <dgm:pt modelId="{8E7ECA92-B07D-40EC-A8BA-F72A54B4BA4C}" type="pres">
      <dgm:prSet presAssocID="{BCE4E26F-18E5-483A-8D8A-DFE8AC85573B}" presName="imageRepeatNode" presStyleLbl="fgImgPlace1" presStyleIdx="2" presStyleCnt="5"/>
      <dgm:spPr/>
      <dgm:t>
        <a:bodyPr/>
        <a:lstStyle/>
        <a:p>
          <a:endParaRPr lang="es-ES"/>
        </a:p>
      </dgm:t>
    </dgm:pt>
    <dgm:pt modelId="{E2A8E8AB-B234-4105-A137-8A8B8947022C}" type="pres">
      <dgm:prSet presAssocID="{1C09FA2A-E46B-4878-89A5-E424E94462C4}" presName="image_accent_4" presStyleCnt="0"/>
      <dgm:spPr/>
    </dgm:pt>
    <dgm:pt modelId="{D324ECDB-B989-44AB-A4B6-E803903FCCC6}" type="pres">
      <dgm:prSet presAssocID="{1C09FA2A-E46B-4878-89A5-E424E94462C4}" presName="imageAccentRepeatNode" presStyleLbl="alignNode1" presStyleIdx="6" presStyleCnt="9"/>
      <dgm:spPr/>
    </dgm:pt>
    <dgm:pt modelId="{B0B98C1E-5DD4-4A39-BE89-BB6625C3832C}" type="pres">
      <dgm:prSet presAssocID="{1C09FA2A-E46B-4878-89A5-E424E94462C4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211BC-851D-4ABA-8E99-4E077FDDB7F6}" type="pres">
      <dgm:prSet presAssocID="{1C09FA2A-E46B-4878-89A5-E424E94462C4}" presName="accent_4" presStyleLbl="alignNode1" presStyleIdx="7" presStyleCnt="9"/>
      <dgm:spPr/>
    </dgm:pt>
    <dgm:pt modelId="{F568B24C-5BFB-4777-940A-BB3261B3970C}" type="pres">
      <dgm:prSet presAssocID="{7F0E4348-C77F-47E2-BEBE-B274826F5DED}" presName="image_4" presStyleCnt="0"/>
      <dgm:spPr/>
    </dgm:pt>
    <dgm:pt modelId="{6F82D29E-9D3D-478E-A2BD-78B0990DF1CB}" type="pres">
      <dgm:prSet presAssocID="{7F0E4348-C77F-47E2-BEBE-B274826F5DED}" presName="imageRepeatNode" presStyleLbl="fgImgPlace1" presStyleIdx="3" presStyleCnt="5"/>
      <dgm:spPr/>
      <dgm:t>
        <a:bodyPr/>
        <a:lstStyle/>
        <a:p>
          <a:endParaRPr lang="es-ES"/>
        </a:p>
      </dgm:t>
    </dgm:pt>
    <dgm:pt modelId="{AFF993F4-96A0-48DD-9CF4-F21660DF6A3A}" type="pres">
      <dgm:prSet presAssocID="{740129DD-8EE5-4C79-8690-EE36336C564F}" presName="image_accent_5" presStyleCnt="0"/>
      <dgm:spPr/>
    </dgm:pt>
    <dgm:pt modelId="{A4A4804C-E9A2-4996-A735-B5A559D5E673}" type="pres">
      <dgm:prSet presAssocID="{740129DD-8EE5-4C79-8690-EE36336C564F}" presName="imageAccentRepeatNode" presStyleLbl="alignNode1" presStyleIdx="8" presStyleCnt="9"/>
      <dgm:spPr/>
    </dgm:pt>
    <dgm:pt modelId="{A4BB98A9-91CF-4864-84B9-E56ACA3E3BB3}" type="pres">
      <dgm:prSet presAssocID="{740129DD-8EE5-4C79-8690-EE36336C564F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8A5CB-EB2E-4945-89AA-A96791E2FC14}" type="pres">
      <dgm:prSet presAssocID="{9C94A3E5-E326-459E-B823-5C48326E1BDC}" presName="image_5" presStyleCnt="0"/>
      <dgm:spPr/>
    </dgm:pt>
    <dgm:pt modelId="{9C172BBA-AABA-44E7-89AC-FADF08E23FB9}" type="pres">
      <dgm:prSet presAssocID="{9C94A3E5-E326-459E-B823-5C48326E1BDC}" presName="imageRepeatNode" presStyleLbl="fgImgPlace1" presStyleIdx="4" presStyleCnt="5"/>
      <dgm:spPr/>
      <dgm:t>
        <a:bodyPr/>
        <a:lstStyle/>
        <a:p>
          <a:endParaRPr lang="es-ES"/>
        </a:p>
      </dgm:t>
    </dgm:pt>
  </dgm:ptLst>
  <dgm:cxnLst>
    <dgm:cxn modelId="{514E6DDA-F1C3-443A-928C-652ABD40B078}" srcId="{ABBA2528-C832-440E-BF3E-8A10469B2BAA}" destId="{740129DD-8EE5-4C79-8690-EE36336C564F}" srcOrd="4" destOrd="0" parTransId="{A4957431-128E-4952-A444-91CE67AD96C9}" sibTransId="{9C94A3E5-E326-459E-B823-5C48326E1BDC}"/>
    <dgm:cxn modelId="{C71D9550-877E-4139-AA05-6A00A1D1DDF7}" type="presOf" srcId="{1C09FA2A-E46B-4878-89A5-E424E94462C4}" destId="{B0B98C1E-5DD4-4A39-BE89-BB6625C3832C}" srcOrd="0" destOrd="0" presId="urn:microsoft.com/office/officeart/2008/layout/BubblePictureList"/>
    <dgm:cxn modelId="{5A811352-4ECF-483F-AF49-97D6BDFE7AC3}" srcId="{ABBA2528-C832-440E-BF3E-8A10469B2BAA}" destId="{7B7300B3-2C80-45F8-8E06-F8FCCCA2CDA4}" srcOrd="0" destOrd="0" parTransId="{A0E230F2-59AD-4327-AC38-AB53E85F73DA}" sibTransId="{42CEF2A2-1CFE-45D2-948E-C3A5530D1372}"/>
    <dgm:cxn modelId="{3CA20B46-B9A5-4F15-9D3D-3E77E1B04B66}" type="presOf" srcId="{BCE4E26F-18E5-483A-8D8A-DFE8AC85573B}" destId="{8E7ECA92-B07D-40EC-A8BA-F72A54B4BA4C}" srcOrd="0" destOrd="0" presId="urn:microsoft.com/office/officeart/2008/layout/BubblePictureList"/>
    <dgm:cxn modelId="{DA611668-3B4A-4441-8D26-A7A3DF01C376}" type="presOf" srcId="{9C94A3E5-E326-459E-B823-5C48326E1BDC}" destId="{9C172BBA-AABA-44E7-89AC-FADF08E23FB9}" srcOrd="0" destOrd="0" presId="urn:microsoft.com/office/officeart/2008/layout/BubblePictureList"/>
    <dgm:cxn modelId="{65B8D06B-65B3-4C40-A837-B738874DACC5}" type="presOf" srcId="{42CEF2A2-1CFE-45D2-948E-C3A5530D1372}" destId="{41D836E2-3437-4FAC-82C1-15CD7D6AF4B1}" srcOrd="0" destOrd="0" presId="urn:microsoft.com/office/officeart/2008/layout/BubblePictureList"/>
    <dgm:cxn modelId="{120E5C6E-D98B-42A0-B4C6-3194EEC327EB}" type="presOf" srcId="{740129DD-8EE5-4C79-8690-EE36336C564F}" destId="{A4BB98A9-91CF-4864-84B9-E56ACA3E3BB3}" srcOrd="0" destOrd="0" presId="urn:microsoft.com/office/officeart/2008/layout/BubblePictureList"/>
    <dgm:cxn modelId="{BCCE9B02-C70E-4E22-8FCB-3D0299E61C50}" srcId="{ABBA2528-C832-440E-BF3E-8A10469B2BAA}" destId="{1C09FA2A-E46B-4878-89A5-E424E94462C4}" srcOrd="3" destOrd="0" parTransId="{280AAACC-1F04-4AF8-BA7E-5668B3FAABD2}" sibTransId="{7F0E4348-C77F-47E2-BEBE-B274826F5DED}"/>
    <dgm:cxn modelId="{8212233A-494C-4DDF-AAD2-BA2D8B581FD6}" type="presOf" srcId="{ABBA2528-C832-440E-BF3E-8A10469B2BAA}" destId="{20A3536C-1BC0-4A0B-81AB-4A2A188A583F}" srcOrd="0" destOrd="0" presId="urn:microsoft.com/office/officeart/2008/layout/BubblePictureList"/>
    <dgm:cxn modelId="{1D81604B-F76C-4890-8FE4-B77F9ACCEABB}" srcId="{ABBA2528-C832-440E-BF3E-8A10469B2BAA}" destId="{CC8099B3-DAC1-4EE8-9773-2A5DA3A91E82}" srcOrd="1" destOrd="0" parTransId="{A15DA837-BBDF-4289-AE12-4E12FD5A2E30}" sibTransId="{B5F69E5A-DF89-4437-8C33-C5B2E0549A8E}"/>
    <dgm:cxn modelId="{5A30067C-DA08-4DEE-AAAB-1DBF288D49E0}" type="presOf" srcId="{7F0E4348-C77F-47E2-BEBE-B274826F5DED}" destId="{6F82D29E-9D3D-478E-A2BD-78B0990DF1CB}" srcOrd="0" destOrd="0" presId="urn:microsoft.com/office/officeart/2008/layout/BubblePictureList"/>
    <dgm:cxn modelId="{567170CF-826D-462F-915E-9DCF9B7339C5}" srcId="{ABBA2528-C832-440E-BF3E-8A10469B2BAA}" destId="{33E85663-5670-41DA-ACB1-BEF296282765}" srcOrd="2" destOrd="0" parTransId="{4AA22531-CD46-4D93-9509-B91FD82BE708}" sibTransId="{BCE4E26F-18E5-483A-8D8A-DFE8AC85573B}"/>
    <dgm:cxn modelId="{F1D375F3-32DD-405E-95F0-8FE8F4F20073}" type="presOf" srcId="{33E85663-5670-41DA-ACB1-BEF296282765}" destId="{1DABCEC2-12F6-4873-B826-EAC13898AF44}" srcOrd="0" destOrd="0" presId="urn:microsoft.com/office/officeart/2008/layout/BubblePictureList"/>
    <dgm:cxn modelId="{4CFBBB69-B18B-42AE-8081-9589C3BCA8B5}" type="presOf" srcId="{CC8099B3-DAC1-4EE8-9773-2A5DA3A91E82}" destId="{D60DC7C8-52DB-4145-A5BF-97B360FF573A}" srcOrd="0" destOrd="0" presId="urn:microsoft.com/office/officeart/2008/layout/BubblePictureList"/>
    <dgm:cxn modelId="{8FE1B213-F199-4E6D-8884-C3D16B66420B}" type="presOf" srcId="{7B7300B3-2C80-45F8-8E06-F8FCCCA2CDA4}" destId="{4141FFDB-50DB-4B59-9AD1-64BA9192F3AB}" srcOrd="0" destOrd="0" presId="urn:microsoft.com/office/officeart/2008/layout/BubblePictureList"/>
    <dgm:cxn modelId="{7D02BE62-0F62-46E0-B8A6-81A93D1E01AE}" type="presOf" srcId="{B5F69E5A-DF89-4437-8C33-C5B2E0549A8E}" destId="{05D7E070-F5AA-4902-9AA8-19A1E04D51AF}" srcOrd="0" destOrd="0" presId="urn:microsoft.com/office/officeart/2008/layout/BubblePictureList"/>
    <dgm:cxn modelId="{F6837CB0-066B-4933-A978-0E8297F01971}" type="presParOf" srcId="{20A3536C-1BC0-4A0B-81AB-4A2A188A583F}" destId="{4141FFDB-50DB-4B59-9AD1-64BA9192F3AB}" srcOrd="0" destOrd="0" presId="urn:microsoft.com/office/officeart/2008/layout/BubblePictureList"/>
    <dgm:cxn modelId="{7ECC548A-956B-4E25-8C63-CB74B1D2B21E}" type="presParOf" srcId="{20A3536C-1BC0-4A0B-81AB-4A2A188A583F}" destId="{8837FC24-7EA1-4B42-A74A-7D768B668470}" srcOrd="1" destOrd="0" presId="urn:microsoft.com/office/officeart/2008/layout/BubblePictureList"/>
    <dgm:cxn modelId="{B9835BC1-A8D9-4930-AC8D-A8BD0B7E149F}" type="presParOf" srcId="{8837FC24-7EA1-4B42-A74A-7D768B668470}" destId="{67EA87E2-79C6-4C0B-855B-FA29295BB528}" srcOrd="0" destOrd="0" presId="urn:microsoft.com/office/officeart/2008/layout/BubblePictureList"/>
    <dgm:cxn modelId="{4389D4CA-3D79-4AF7-B6C1-E3879FF49562}" type="presParOf" srcId="{20A3536C-1BC0-4A0B-81AB-4A2A188A583F}" destId="{C00B3CCA-D906-41D5-8F2D-A4357257ABC7}" srcOrd="2" destOrd="0" presId="urn:microsoft.com/office/officeart/2008/layout/BubblePictureList"/>
    <dgm:cxn modelId="{67B33397-C8D2-4075-BE35-E5C54DBFAAC1}" type="presParOf" srcId="{20A3536C-1BC0-4A0B-81AB-4A2A188A583F}" destId="{BBE87454-1DD0-40B5-9A2D-C11888A5A15D}" srcOrd="3" destOrd="0" presId="urn:microsoft.com/office/officeart/2008/layout/BubblePictureList"/>
    <dgm:cxn modelId="{030AF43D-4C79-4B13-8AFB-D4D7B53834F7}" type="presParOf" srcId="{BBE87454-1DD0-40B5-9A2D-C11888A5A15D}" destId="{41D836E2-3437-4FAC-82C1-15CD7D6AF4B1}" srcOrd="0" destOrd="0" presId="urn:microsoft.com/office/officeart/2008/layout/BubblePictureList"/>
    <dgm:cxn modelId="{67FE98C6-E5E8-49FF-943B-FA42A60D8662}" type="presParOf" srcId="{20A3536C-1BC0-4A0B-81AB-4A2A188A583F}" destId="{D60DC7C8-52DB-4145-A5BF-97B360FF573A}" srcOrd="4" destOrd="0" presId="urn:microsoft.com/office/officeart/2008/layout/BubblePictureList"/>
    <dgm:cxn modelId="{1422E561-D781-4F6D-BF2F-21AB05CF7370}" type="presParOf" srcId="{20A3536C-1BC0-4A0B-81AB-4A2A188A583F}" destId="{100040A7-442A-4943-8789-F357600536CB}" srcOrd="5" destOrd="0" presId="urn:microsoft.com/office/officeart/2008/layout/BubblePictureList"/>
    <dgm:cxn modelId="{667A104E-1534-41D3-9811-56691EC97B5A}" type="presParOf" srcId="{100040A7-442A-4943-8789-F357600536CB}" destId="{BB15660A-12A2-4905-A64F-226312F24C59}" srcOrd="0" destOrd="0" presId="urn:microsoft.com/office/officeart/2008/layout/BubblePictureList"/>
    <dgm:cxn modelId="{990AE0B0-A5A6-4293-B4FE-C5C00E997690}" type="presParOf" srcId="{20A3536C-1BC0-4A0B-81AB-4A2A188A583F}" destId="{20457304-BFAA-4216-8E2B-0E05F01BEDDC}" srcOrd="6" destOrd="0" presId="urn:microsoft.com/office/officeart/2008/layout/BubblePictureList"/>
    <dgm:cxn modelId="{145BCD46-7B9E-4778-A4FF-C65DD2295955}" type="presParOf" srcId="{20457304-BFAA-4216-8E2B-0E05F01BEDDC}" destId="{05D7E070-F5AA-4902-9AA8-19A1E04D51AF}" srcOrd="0" destOrd="0" presId="urn:microsoft.com/office/officeart/2008/layout/BubblePictureList"/>
    <dgm:cxn modelId="{642A021B-D6E5-4540-895B-89B957439C40}" type="presParOf" srcId="{20A3536C-1BC0-4A0B-81AB-4A2A188A583F}" destId="{F46DA945-C5E6-401A-B058-06C4A3507F80}" srcOrd="7" destOrd="0" presId="urn:microsoft.com/office/officeart/2008/layout/BubblePictureList"/>
    <dgm:cxn modelId="{92552C1E-7460-47DD-9F89-A6116D4554D0}" type="presParOf" srcId="{F46DA945-C5E6-401A-B058-06C4A3507F80}" destId="{FD5302A5-DA6C-432C-A432-B894C5B10361}" srcOrd="0" destOrd="0" presId="urn:microsoft.com/office/officeart/2008/layout/BubblePictureList"/>
    <dgm:cxn modelId="{D62AFFB7-8D19-40BF-AEBC-9EB711B36C6F}" type="presParOf" srcId="{20A3536C-1BC0-4A0B-81AB-4A2A188A583F}" destId="{1DABCEC2-12F6-4873-B826-EAC13898AF44}" srcOrd="8" destOrd="0" presId="urn:microsoft.com/office/officeart/2008/layout/BubblePictureList"/>
    <dgm:cxn modelId="{0D456E5E-9FC6-484A-891A-A4116F5A9FC6}" type="presParOf" srcId="{20A3536C-1BC0-4A0B-81AB-4A2A188A583F}" destId="{C1CE4F11-7975-43D5-A025-40545815EBAC}" srcOrd="9" destOrd="0" presId="urn:microsoft.com/office/officeart/2008/layout/BubblePictureList"/>
    <dgm:cxn modelId="{C89135E7-5073-49D4-91DB-BBC18F01AA41}" type="presParOf" srcId="{20A3536C-1BC0-4A0B-81AB-4A2A188A583F}" destId="{2F22E5A7-3EE6-4B95-A70D-59FC5081E74A}" srcOrd="10" destOrd="0" presId="urn:microsoft.com/office/officeart/2008/layout/BubblePictureList"/>
    <dgm:cxn modelId="{0816E777-3B46-42D3-B1CF-69202F3D4E87}" type="presParOf" srcId="{20A3536C-1BC0-4A0B-81AB-4A2A188A583F}" destId="{B64E0B1B-964B-49A9-9054-2587B2CFE96B}" srcOrd="11" destOrd="0" presId="urn:microsoft.com/office/officeart/2008/layout/BubblePictureList"/>
    <dgm:cxn modelId="{019AB2F5-D93F-43FD-8118-BDA15D90FE99}" type="presParOf" srcId="{B64E0B1B-964B-49A9-9054-2587B2CFE96B}" destId="{8E7ECA92-B07D-40EC-A8BA-F72A54B4BA4C}" srcOrd="0" destOrd="0" presId="urn:microsoft.com/office/officeart/2008/layout/BubblePictureList"/>
    <dgm:cxn modelId="{DB0F9034-8239-4766-A9E4-A68DE2626C67}" type="presParOf" srcId="{20A3536C-1BC0-4A0B-81AB-4A2A188A583F}" destId="{E2A8E8AB-B234-4105-A137-8A8B8947022C}" srcOrd="12" destOrd="0" presId="urn:microsoft.com/office/officeart/2008/layout/BubblePictureList"/>
    <dgm:cxn modelId="{0E8293D5-610D-4B54-A116-3CB1ED8C673E}" type="presParOf" srcId="{E2A8E8AB-B234-4105-A137-8A8B8947022C}" destId="{D324ECDB-B989-44AB-A4B6-E803903FCCC6}" srcOrd="0" destOrd="0" presId="urn:microsoft.com/office/officeart/2008/layout/BubblePictureList"/>
    <dgm:cxn modelId="{3080E7B6-E8BB-4FE9-96CF-045C3AB14D56}" type="presParOf" srcId="{20A3536C-1BC0-4A0B-81AB-4A2A188A583F}" destId="{B0B98C1E-5DD4-4A39-BE89-BB6625C3832C}" srcOrd="13" destOrd="0" presId="urn:microsoft.com/office/officeart/2008/layout/BubblePictureList"/>
    <dgm:cxn modelId="{612A8E63-311A-45BF-838E-3B4278B65E4F}" type="presParOf" srcId="{20A3536C-1BC0-4A0B-81AB-4A2A188A583F}" destId="{30A211BC-851D-4ABA-8E99-4E077FDDB7F6}" srcOrd="14" destOrd="0" presId="urn:microsoft.com/office/officeart/2008/layout/BubblePictureList"/>
    <dgm:cxn modelId="{30A8ED24-7DA5-41D9-A22D-1058B80985AC}" type="presParOf" srcId="{20A3536C-1BC0-4A0B-81AB-4A2A188A583F}" destId="{F568B24C-5BFB-4777-940A-BB3261B3970C}" srcOrd="15" destOrd="0" presId="urn:microsoft.com/office/officeart/2008/layout/BubblePictureList"/>
    <dgm:cxn modelId="{0826524F-42BD-4CE4-B829-8E0A2C252199}" type="presParOf" srcId="{F568B24C-5BFB-4777-940A-BB3261B3970C}" destId="{6F82D29E-9D3D-478E-A2BD-78B0990DF1CB}" srcOrd="0" destOrd="0" presId="urn:microsoft.com/office/officeart/2008/layout/BubblePictureList"/>
    <dgm:cxn modelId="{D9CA58EA-6192-439E-AD6B-01963D8FB2F7}" type="presParOf" srcId="{20A3536C-1BC0-4A0B-81AB-4A2A188A583F}" destId="{AFF993F4-96A0-48DD-9CF4-F21660DF6A3A}" srcOrd="16" destOrd="0" presId="urn:microsoft.com/office/officeart/2008/layout/BubblePictureList"/>
    <dgm:cxn modelId="{EAEE9634-0F07-47C5-B52C-E0BAB8332CFC}" type="presParOf" srcId="{AFF993F4-96A0-48DD-9CF4-F21660DF6A3A}" destId="{A4A4804C-E9A2-4996-A735-B5A559D5E673}" srcOrd="0" destOrd="0" presId="urn:microsoft.com/office/officeart/2008/layout/BubblePictureList"/>
    <dgm:cxn modelId="{B635A409-215A-4458-B758-CE6C597F9DB7}" type="presParOf" srcId="{20A3536C-1BC0-4A0B-81AB-4A2A188A583F}" destId="{A4BB98A9-91CF-4864-84B9-E56ACA3E3BB3}" srcOrd="17" destOrd="0" presId="urn:microsoft.com/office/officeart/2008/layout/BubblePictureList"/>
    <dgm:cxn modelId="{5BF6AA4F-8A58-470F-A79A-C841D13BC99D}" type="presParOf" srcId="{20A3536C-1BC0-4A0B-81AB-4A2A188A583F}" destId="{2308A5CB-EB2E-4945-89AA-A96791E2FC14}" srcOrd="18" destOrd="0" presId="urn:microsoft.com/office/officeart/2008/layout/BubblePictureList"/>
    <dgm:cxn modelId="{5C1A937B-3B49-4398-BA21-0CC940EB8CAB}" type="presParOf" srcId="{2308A5CB-EB2E-4945-89AA-A96791E2FC14}" destId="{9C172BBA-AABA-44E7-89AC-FADF08E23FB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EA6FC0-8EB3-4284-9477-B1A9AC63F23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900735A-4DD1-4424-B6DC-5D455A24C9EE}">
      <dgm:prSet phldrT="[Texto]" custT="1"/>
      <dgm:spPr/>
      <dgm:t>
        <a:bodyPr/>
        <a:lstStyle/>
        <a:p>
          <a:r>
            <a:rPr lang="es-ES" sz="2400" dirty="0" smtClean="0"/>
            <a:t>Se recomienda reforzar el desempeño de estructuras logísticas existentes. </a:t>
          </a:r>
          <a:endParaRPr lang="es-ES" sz="2400" dirty="0"/>
        </a:p>
      </dgm:t>
    </dgm:pt>
    <dgm:pt modelId="{26A6860A-2686-4357-951D-7D337DFF01FC}" type="parTrans" cxnId="{535C720C-5A08-46FD-9E6E-95CB24352D38}">
      <dgm:prSet/>
      <dgm:spPr/>
      <dgm:t>
        <a:bodyPr/>
        <a:lstStyle/>
        <a:p>
          <a:endParaRPr lang="es-ES"/>
        </a:p>
      </dgm:t>
    </dgm:pt>
    <dgm:pt modelId="{97A3AC3D-4C3E-4F5B-B547-C6A09E133FE0}" type="sibTrans" cxnId="{535C720C-5A08-46FD-9E6E-95CB24352D38}">
      <dgm:prSet/>
      <dgm:spPr/>
      <dgm:t>
        <a:bodyPr/>
        <a:lstStyle/>
        <a:p>
          <a:endParaRPr lang="es-ES"/>
        </a:p>
      </dgm:t>
    </dgm:pt>
    <dgm:pt modelId="{3D68D359-C55B-4B40-8D85-E4F049FA8D5C}" type="pres">
      <dgm:prSet presAssocID="{16EA6FC0-8EB3-4284-9477-B1A9AC63F2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62A63-DB04-4410-81BE-3B87BEA6FEE3}" type="pres">
      <dgm:prSet presAssocID="{9900735A-4DD1-4424-B6DC-5D455A24C9EE}" presName="parentText" presStyleLbl="node1" presStyleIdx="0" presStyleCnt="1" custLinFactNeighborX="215" custLinFactNeighborY="-120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E70679-7DBE-4A59-9A23-875ED881A601}" type="presOf" srcId="{16EA6FC0-8EB3-4284-9477-B1A9AC63F237}" destId="{3D68D359-C55B-4B40-8D85-E4F049FA8D5C}" srcOrd="0" destOrd="0" presId="urn:microsoft.com/office/officeart/2005/8/layout/vList2"/>
    <dgm:cxn modelId="{535C720C-5A08-46FD-9E6E-95CB24352D38}" srcId="{16EA6FC0-8EB3-4284-9477-B1A9AC63F237}" destId="{9900735A-4DD1-4424-B6DC-5D455A24C9EE}" srcOrd="0" destOrd="0" parTransId="{26A6860A-2686-4357-951D-7D337DFF01FC}" sibTransId="{97A3AC3D-4C3E-4F5B-B547-C6A09E133FE0}"/>
    <dgm:cxn modelId="{3A173504-251C-4923-A776-87C5B9AD8226}" type="presOf" srcId="{9900735A-4DD1-4424-B6DC-5D455A24C9EE}" destId="{A8162A63-DB04-4410-81BE-3B87BEA6FEE3}" srcOrd="0" destOrd="0" presId="urn:microsoft.com/office/officeart/2005/8/layout/vList2"/>
    <dgm:cxn modelId="{55D1D434-10F5-4F8D-AD98-8EF6F3F1A42E}" type="presParOf" srcId="{3D68D359-C55B-4B40-8D85-E4F049FA8D5C}" destId="{A8162A63-DB04-4410-81BE-3B87BEA6FE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50DF1E-2ADD-40AD-9C8B-4311549368A0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6EAD95-CED8-4CAE-852C-E28A0BD1FA0A}">
      <dgm:prSet phldrT="[Texto]"/>
      <dgm:spPr/>
      <dgm:t>
        <a:bodyPr/>
        <a:lstStyle/>
        <a:p>
          <a:r>
            <a:rPr lang="es-ES" dirty="0" smtClean="0"/>
            <a:t>Chile</a:t>
          </a:r>
          <a:endParaRPr lang="es-ES" dirty="0"/>
        </a:p>
      </dgm:t>
    </dgm:pt>
    <dgm:pt modelId="{1EE756A0-92DD-4926-9F7E-7D2B19441BBD}" type="parTrans" cxnId="{8BB2BBEA-394B-45DF-8BFE-C12A1C3F9E06}">
      <dgm:prSet/>
      <dgm:spPr/>
      <dgm:t>
        <a:bodyPr/>
        <a:lstStyle/>
        <a:p>
          <a:endParaRPr lang="es-ES"/>
        </a:p>
      </dgm:t>
    </dgm:pt>
    <dgm:pt modelId="{8E5322B0-B62E-45FF-A44C-71FA2A898094}" type="sibTrans" cxnId="{8BB2BBEA-394B-45DF-8BFE-C12A1C3F9E06}">
      <dgm:prSet/>
      <dgm:spPr/>
      <dgm:t>
        <a:bodyPr/>
        <a:lstStyle/>
        <a:p>
          <a:endParaRPr lang="es-ES"/>
        </a:p>
      </dgm:t>
    </dgm:pt>
    <dgm:pt modelId="{2AA6B5D2-4E74-4E46-B04D-CB9C6178462F}">
      <dgm:prSet phldrT="[Texto]"/>
      <dgm:spPr/>
      <dgm:t>
        <a:bodyPr/>
        <a:lstStyle/>
        <a:p>
          <a:r>
            <a:rPr lang="es-ES" dirty="0" smtClean="0"/>
            <a:t>Ecuador</a:t>
          </a:r>
          <a:endParaRPr lang="es-ES" dirty="0"/>
        </a:p>
      </dgm:t>
    </dgm:pt>
    <dgm:pt modelId="{2763260C-EB40-4DE0-B8CE-776B04555D17}" type="parTrans" cxnId="{D6DA53B2-7D1D-4DC6-841B-8F2EB9050F7F}">
      <dgm:prSet/>
      <dgm:spPr/>
      <dgm:t>
        <a:bodyPr/>
        <a:lstStyle/>
        <a:p>
          <a:endParaRPr lang="es-ES"/>
        </a:p>
      </dgm:t>
    </dgm:pt>
    <dgm:pt modelId="{9F95AE51-6C78-4DA8-B44D-66A3A4EE5C16}" type="sibTrans" cxnId="{D6DA53B2-7D1D-4DC6-841B-8F2EB9050F7F}">
      <dgm:prSet/>
      <dgm:spPr/>
      <dgm:t>
        <a:bodyPr/>
        <a:lstStyle/>
        <a:p>
          <a:endParaRPr lang="es-ES"/>
        </a:p>
      </dgm:t>
    </dgm:pt>
    <dgm:pt modelId="{BFF1A221-5C49-4983-8E45-1F4A65B1E816}">
      <dgm:prSet phldrT="[Texto]"/>
      <dgm:spPr/>
      <dgm:t>
        <a:bodyPr/>
        <a:lstStyle/>
        <a:p>
          <a:r>
            <a:rPr lang="es-ES" dirty="0" smtClean="0"/>
            <a:t>Plan Estratégico de Movilidad 2013-2037</a:t>
          </a:r>
          <a:endParaRPr lang="es-ES" dirty="0"/>
        </a:p>
      </dgm:t>
    </dgm:pt>
    <dgm:pt modelId="{09B57F42-2FB0-480C-B204-0ADED8B87D8C}" type="parTrans" cxnId="{90A6A85C-EBA8-4D8D-836B-B619E80313DF}">
      <dgm:prSet/>
      <dgm:spPr/>
      <dgm:t>
        <a:bodyPr/>
        <a:lstStyle/>
        <a:p>
          <a:endParaRPr lang="es-ES"/>
        </a:p>
      </dgm:t>
    </dgm:pt>
    <dgm:pt modelId="{81CB50A1-1831-429E-9050-72D6423CA476}" type="sibTrans" cxnId="{90A6A85C-EBA8-4D8D-836B-B619E80313DF}">
      <dgm:prSet/>
      <dgm:spPr/>
      <dgm:t>
        <a:bodyPr/>
        <a:lstStyle/>
        <a:p>
          <a:endParaRPr lang="es-ES"/>
        </a:p>
      </dgm:t>
    </dgm:pt>
    <dgm:pt modelId="{1345F2BB-9418-4B73-8AC1-3E1114913E1F}">
      <dgm:prSet phldrT="[Texto]" phldr="1"/>
      <dgm:spPr/>
      <dgm:t>
        <a:bodyPr/>
        <a:lstStyle/>
        <a:p>
          <a:endParaRPr lang="es-ES"/>
        </a:p>
      </dgm:t>
    </dgm:pt>
    <dgm:pt modelId="{396577F6-396A-4D51-A5DD-D843AD7D3314}" type="parTrans" cxnId="{B7B6775F-4A7E-483D-8EE0-07467A327C20}">
      <dgm:prSet/>
      <dgm:spPr/>
      <dgm:t>
        <a:bodyPr/>
        <a:lstStyle/>
        <a:p>
          <a:endParaRPr lang="es-ES"/>
        </a:p>
      </dgm:t>
    </dgm:pt>
    <dgm:pt modelId="{47B73FE5-BC51-4BFC-A1C5-F4FA5258A2E1}" type="sibTrans" cxnId="{B7B6775F-4A7E-483D-8EE0-07467A327C20}">
      <dgm:prSet/>
      <dgm:spPr/>
      <dgm:t>
        <a:bodyPr/>
        <a:lstStyle/>
        <a:p>
          <a:endParaRPr lang="es-ES"/>
        </a:p>
      </dgm:t>
    </dgm:pt>
    <dgm:pt modelId="{AA61C5D1-727C-4151-A5D2-0C0C4580DFE3}">
      <dgm:prSet phldrT="[Texto]"/>
      <dgm:spPr/>
      <dgm:t>
        <a:bodyPr/>
        <a:lstStyle/>
        <a:p>
          <a:r>
            <a:rPr lang="es-ES" dirty="0" smtClean="0"/>
            <a:t>Observatorio logístico</a:t>
          </a:r>
          <a:endParaRPr lang="es-ES" dirty="0"/>
        </a:p>
      </dgm:t>
    </dgm:pt>
    <dgm:pt modelId="{7A7A60F2-D8C9-4AA9-A988-1A9E5E2208C3}" type="parTrans" cxnId="{F4275538-19F8-4537-A708-964C17811712}">
      <dgm:prSet/>
      <dgm:spPr/>
      <dgm:t>
        <a:bodyPr/>
        <a:lstStyle/>
        <a:p>
          <a:endParaRPr lang="es-ES"/>
        </a:p>
      </dgm:t>
    </dgm:pt>
    <dgm:pt modelId="{F286A487-2C43-4291-8DFB-7B437708DB33}" type="sibTrans" cxnId="{F4275538-19F8-4537-A708-964C17811712}">
      <dgm:prSet/>
      <dgm:spPr/>
      <dgm:t>
        <a:bodyPr/>
        <a:lstStyle/>
        <a:p>
          <a:endParaRPr lang="es-ES"/>
        </a:p>
      </dgm:t>
    </dgm:pt>
    <dgm:pt modelId="{95A0033B-EA1F-47EB-918F-1DDA18CAF00C}">
      <dgm:prSet phldrT="[Texto]"/>
      <dgm:spPr/>
      <dgm:t>
        <a:bodyPr/>
        <a:lstStyle/>
        <a:p>
          <a:r>
            <a:rPr lang="es-ES" dirty="0" smtClean="0"/>
            <a:t>Infraestructura física y tecnológica</a:t>
          </a:r>
          <a:endParaRPr lang="es-ES" dirty="0"/>
        </a:p>
      </dgm:t>
    </dgm:pt>
    <dgm:pt modelId="{E789D2D6-7867-4763-9B7D-547F44EC6C22}" type="parTrans" cxnId="{23A7A8E9-7764-4035-836C-802845120F47}">
      <dgm:prSet/>
      <dgm:spPr/>
      <dgm:t>
        <a:bodyPr/>
        <a:lstStyle/>
        <a:p>
          <a:endParaRPr lang="es-ES"/>
        </a:p>
      </dgm:t>
    </dgm:pt>
    <dgm:pt modelId="{B109D360-4356-4CC7-B6A2-7845801004C1}" type="sibTrans" cxnId="{23A7A8E9-7764-4035-836C-802845120F47}">
      <dgm:prSet/>
      <dgm:spPr/>
      <dgm:t>
        <a:bodyPr/>
        <a:lstStyle/>
        <a:p>
          <a:endParaRPr lang="es-ES"/>
        </a:p>
      </dgm:t>
    </dgm:pt>
    <dgm:pt modelId="{6E38190C-79F4-45E5-8B1C-44A0AE0AF3BD}">
      <dgm:prSet phldrT="[Texto]"/>
      <dgm:spPr/>
      <dgm:t>
        <a:bodyPr/>
        <a:lstStyle/>
        <a:p>
          <a:r>
            <a:rPr lang="es-ES" dirty="0" smtClean="0"/>
            <a:t>Demora en formalidades aduaneras</a:t>
          </a:r>
          <a:endParaRPr lang="es-ES" dirty="0"/>
        </a:p>
      </dgm:t>
    </dgm:pt>
    <dgm:pt modelId="{8D382E0F-FAAB-4BBB-A82F-3F37BDFFFCD2}" type="parTrans" cxnId="{01BCFBAF-224E-41BF-A81A-362F51744750}">
      <dgm:prSet/>
      <dgm:spPr/>
      <dgm:t>
        <a:bodyPr/>
        <a:lstStyle/>
        <a:p>
          <a:endParaRPr lang="es-ES"/>
        </a:p>
      </dgm:t>
    </dgm:pt>
    <dgm:pt modelId="{CE56B2B2-BE9A-4DA7-B415-4A0F5983A83F}" type="sibTrans" cxnId="{01BCFBAF-224E-41BF-A81A-362F51744750}">
      <dgm:prSet/>
      <dgm:spPr/>
      <dgm:t>
        <a:bodyPr/>
        <a:lstStyle/>
        <a:p>
          <a:endParaRPr lang="es-ES"/>
        </a:p>
      </dgm:t>
    </dgm:pt>
    <dgm:pt modelId="{139578A7-F5DC-4B2E-8F1D-2DB43289F22B}">
      <dgm:prSet phldrT="[Texto]"/>
      <dgm:spPr/>
      <dgm:t>
        <a:bodyPr/>
        <a:lstStyle/>
        <a:p>
          <a:r>
            <a:rPr lang="es-ES" dirty="0" smtClean="0"/>
            <a:t>Infraestructura </a:t>
          </a:r>
          <a:endParaRPr lang="es-ES" dirty="0"/>
        </a:p>
      </dgm:t>
    </dgm:pt>
    <dgm:pt modelId="{DF29BA40-CBE8-40C1-8F54-652F383F68A8}" type="parTrans" cxnId="{D0DA0E5F-CB95-4781-900E-8806E696A339}">
      <dgm:prSet/>
      <dgm:spPr/>
      <dgm:t>
        <a:bodyPr/>
        <a:lstStyle/>
        <a:p>
          <a:endParaRPr lang="es-ES"/>
        </a:p>
      </dgm:t>
    </dgm:pt>
    <dgm:pt modelId="{EF16569C-E43E-40E3-AD92-880C14ABDD4E}" type="sibTrans" cxnId="{D0DA0E5F-CB95-4781-900E-8806E696A339}">
      <dgm:prSet/>
      <dgm:spPr/>
      <dgm:t>
        <a:bodyPr/>
        <a:lstStyle/>
        <a:p>
          <a:endParaRPr lang="es-ES"/>
        </a:p>
      </dgm:t>
    </dgm:pt>
    <dgm:pt modelId="{191AC890-1187-44BC-96BA-2F1D325DA17E}">
      <dgm:prSet phldrT="[Texto]"/>
      <dgm:spPr/>
      <dgm:t>
        <a:bodyPr/>
        <a:lstStyle/>
        <a:p>
          <a:r>
            <a:rPr lang="es-ES" dirty="0" smtClean="0"/>
            <a:t>Tarifas no competitivas</a:t>
          </a:r>
          <a:endParaRPr lang="es-ES" dirty="0"/>
        </a:p>
      </dgm:t>
    </dgm:pt>
    <dgm:pt modelId="{CC164919-E5A4-48A2-A231-A69969A66565}" type="parTrans" cxnId="{37D86267-6E5A-4F11-9265-55783D4585EB}">
      <dgm:prSet/>
      <dgm:spPr/>
      <dgm:t>
        <a:bodyPr/>
        <a:lstStyle/>
        <a:p>
          <a:endParaRPr lang="es-ES"/>
        </a:p>
      </dgm:t>
    </dgm:pt>
    <dgm:pt modelId="{6A362186-F82F-4638-94D2-14EBFD44A10C}" type="sibTrans" cxnId="{37D86267-6E5A-4F11-9265-55783D4585EB}">
      <dgm:prSet/>
      <dgm:spPr/>
      <dgm:t>
        <a:bodyPr/>
        <a:lstStyle/>
        <a:p>
          <a:endParaRPr lang="es-ES"/>
        </a:p>
      </dgm:t>
    </dgm:pt>
    <dgm:pt modelId="{FDE85C72-268F-449B-8A3F-B9D34BB2F945}">
      <dgm:prSet phldrT="[Texto]"/>
      <dgm:spPr/>
      <dgm:t>
        <a:bodyPr/>
        <a:lstStyle/>
        <a:p>
          <a:r>
            <a:rPr lang="es-ES" dirty="0" smtClean="0"/>
            <a:t>Panamá</a:t>
          </a:r>
          <a:endParaRPr lang="es-ES" dirty="0"/>
        </a:p>
      </dgm:t>
    </dgm:pt>
    <dgm:pt modelId="{49F32F9C-097C-4595-B039-CD4FF70BB81C}" type="parTrans" cxnId="{07B0CA50-A2B0-4D99-AD8E-D5FF36370EF0}">
      <dgm:prSet/>
      <dgm:spPr/>
      <dgm:t>
        <a:bodyPr/>
        <a:lstStyle/>
        <a:p>
          <a:endParaRPr lang="es-ES"/>
        </a:p>
      </dgm:t>
    </dgm:pt>
    <dgm:pt modelId="{6BE1B8A4-AB34-4CB1-BBD4-C7178CAE0109}" type="sibTrans" cxnId="{07B0CA50-A2B0-4D99-AD8E-D5FF36370EF0}">
      <dgm:prSet/>
      <dgm:spPr/>
      <dgm:t>
        <a:bodyPr/>
        <a:lstStyle/>
        <a:p>
          <a:endParaRPr lang="es-ES"/>
        </a:p>
      </dgm:t>
    </dgm:pt>
    <dgm:pt modelId="{AF463575-1D36-485D-BFC3-714FE18E0909}">
      <dgm:prSet phldrT="[Texto]"/>
      <dgm:spPr/>
      <dgm:t>
        <a:bodyPr/>
        <a:lstStyle/>
        <a:p>
          <a:r>
            <a:rPr lang="es-ES" dirty="0" smtClean="0"/>
            <a:t>Hoja de Ruta Logística </a:t>
          </a:r>
          <a:endParaRPr lang="es-ES" dirty="0"/>
        </a:p>
      </dgm:t>
    </dgm:pt>
    <dgm:pt modelId="{19F46C92-13EA-44E6-B363-5A386B26D929}" type="parTrans" cxnId="{96D8EED8-FCB6-4CC8-AD9B-A46735D8F3EE}">
      <dgm:prSet/>
      <dgm:spPr/>
      <dgm:t>
        <a:bodyPr/>
        <a:lstStyle/>
        <a:p>
          <a:endParaRPr lang="es-ES"/>
        </a:p>
      </dgm:t>
    </dgm:pt>
    <dgm:pt modelId="{F32CF602-3BA3-48C8-A750-EE5D4E940DA7}" type="sibTrans" cxnId="{96D8EED8-FCB6-4CC8-AD9B-A46735D8F3EE}">
      <dgm:prSet/>
      <dgm:spPr/>
      <dgm:t>
        <a:bodyPr/>
        <a:lstStyle/>
        <a:p>
          <a:endParaRPr lang="es-ES"/>
        </a:p>
      </dgm:t>
    </dgm:pt>
    <dgm:pt modelId="{9970F690-AE92-4332-BC20-EB20C4EAF43B}" type="pres">
      <dgm:prSet presAssocID="{5350DF1E-2ADD-40AD-9C8B-4311549368A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C33C598-C616-4898-BD65-97466218E875}" type="pres">
      <dgm:prSet presAssocID="{BD6EAD95-CED8-4CAE-852C-E28A0BD1FA0A}" presName="ParentComposite" presStyleCnt="0"/>
      <dgm:spPr/>
    </dgm:pt>
    <dgm:pt modelId="{D13F13D0-908F-4A09-A67F-7CFCB48E2D47}" type="pres">
      <dgm:prSet presAssocID="{BD6EAD95-CED8-4CAE-852C-E28A0BD1FA0A}" presName="Chord" presStyleLbl="bgShp" presStyleIdx="0" presStyleCnt="3"/>
      <dgm:spPr/>
    </dgm:pt>
    <dgm:pt modelId="{1CB174FA-7635-4FB3-A407-CA7CFD9E34E0}" type="pres">
      <dgm:prSet presAssocID="{BD6EAD95-CED8-4CAE-852C-E28A0BD1FA0A}" presName="Pie" presStyleLbl="alignNode1" presStyleIdx="0" presStyleCnt="3"/>
      <dgm:spPr/>
    </dgm:pt>
    <dgm:pt modelId="{656623BC-92A9-4BD7-B5F2-90CE585F66DA}" type="pres">
      <dgm:prSet presAssocID="{BD6EAD95-CED8-4CAE-852C-E28A0BD1FA0A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2D252D-E0DB-4D78-8269-C6BC90BB91C3}" type="pres">
      <dgm:prSet presAssocID="{F286A487-2C43-4291-8DFB-7B437708DB33}" presName="negSibTrans" presStyleCnt="0"/>
      <dgm:spPr/>
    </dgm:pt>
    <dgm:pt modelId="{0168F14E-A258-4F7D-9960-C8E12C9D2763}" type="pres">
      <dgm:prSet presAssocID="{BD6EAD95-CED8-4CAE-852C-E28A0BD1FA0A}" presName="composite" presStyleCnt="0"/>
      <dgm:spPr/>
    </dgm:pt>
    <dgm:pt modelId="{1727B657-5FFB-48A9-AA44-66E24E541460}" type="pres">
      <dgm:prSet presAssocID="{BD6EAD95-CED8-4CAE-852C-E28A0BD1FA0A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9EB640-C359-45FF-8F89-A2461A40188B}" type="pres">
      <dgm:prSet presAssocID="{8E5322B0-B62E-45FF-A44C-71FA2A898094}" presName="sibTrans" presStyleCnt="0"/>
      <dgm:spPr/>
    </dgm:pt>
    <dgm:pt modelId="{CFC49C06-F8AB-4435-A419-D102D2618065}" type="pres">
      <dgm:prSet presAssocID="{FDE85C72-268F-449B-8A3F-B9D34BB2F945}" presName="ParentComposite" presStyleCnt="0"/>
      <dgm:spPr/>
    </dgm:pt>
    <dgm:pt modelId="{DE3FB8A9-5702-4AA1-B922-48C5358454AE}" type="pres">
      <dgm:prSet presAssocID="{FDE85C72-268F-449B-8A3F-B9D34BB2F945}" presName="Chord" presStyleLbl="bgShp" presStyleIdx="1" presStyleCnt="3"/>
      <dgm:spPr/>
    </dgm:pt>
    <dgm:pt modelId="{EEDCFFD3-C3DB-427D-8BB1-25E175ECD61C}" type="pres">
      <dgm:prSet presAssocID="{FDE85C72-268F-449B-8A3F-B9D34BB2F945}" presName="Pie" presStyleLbl="alignNode1" presStyleIdx="1" presStyleCnt="3"/>
      <dgm:spPr/>
    </dgm:pt>
    <dgm:pt modelId="{E84537F7-F27A-41F3-B24A-D8FE80EC85D3}" type="pres">
      <dgm:prSet presAssocID="{FDE85C72-268F-449B-8A3F-B9D34BB2F945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ECAFF1-7388-43DB-AA1E-5F999BD7696A}" type="pres">
      <dgm:prSet presAssocID="{EF16569C-E43E-40E3-AD92-880C14ABDD4E}" presName="negSibTrans" presStyleCnt="0"/>
      <dgm:spPr/>
    </dgm:pt>
    <dgm:pt modelId="{407CDD7A-2577-4BF2-A4C4-073EFE8CEA98}" type="pres">
      <dgm:prSet presAssocID="{FDE85C72-268F-449B-8A3F-B9D34BB2F945}" presName="composite" presStyleCnt="0"/>
      <dgm:spPr/>
    </dgm:pt>
    <dgm:pt modelId="{089C244A-4A67-468D-8B95-5CB7DFE4BA3B}" type="pres">
      <dgm:prSet presAssocID="{FDE85C72-268F-449B-8A3F-B9D34BB2F945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501BA-A9AD-431A-A50C-88A6F25B9DBD}" type="pres">
      <dgm:prSet presAssocID="{6BE1B8A4-AB34-4CB1-BBD4-C7178CAE0109}" presName="sibTrans" presStyleCnt="0"/>
      <dgm:spPr/>
    </dgm:pt>
    <dgm:pt modelId="{A5E9C9D5-1688-4A59-8266-13E480268F1B}" type="pres">
      <dgm:prSet presAssocID="{2AA6B5D2-4E74-4E46-B04D-CB9C6178462F}" presName="ParentComposite" presStyleCnt="0"/>
      <dgm:spPr/>
    </dgm:pt>
    <dgm:pt modelId="{FCE078FC-6104-4BFB-8E29-EDAE3306D7F1}" type="pres">
      <dgm:prSet presAssocID="{2AA6B5D2-4E74-4E46-B04D-CB9C6178462F}" presName="Chord" presStyleLbl="bgShp" presStyleIdx="2" presStyleCnt="3"/>
      <dgm:spPr/>
    </dgm:pt>
    <dgm:pt modelId="{51363862-7ABF-4BF6-AE2A-9ABCFADE45C4}" type="pres">
      <dgm:prSet presAssocID="{2AA6B5D2-4E74-4E46-B04D-CB9C6178462F}" presName="Pie" presStyleLbl="alignNode1" presStyleIdx="2" presStyleCnt="3"/>
      <dgm:spPr/>
    </dgm:pt>
    <dgm:pt modelId="{BF99C85C-9C7E-45D4-80D4-A45D642EBCAA}" type="pres">
      <dgm:prSet presAssocID="{2AA6B5D2-4E74-4E46-B04D-CB9C6178462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D22F2C-1CBC-4CCB-B392-B0012B601322}" type="pres">
      <dgm:prSet presAssocID="{81CB50A1-1831-429E-9050-72D6423CA476}" presName="negSibTrans" presStyleCnt="0"/>
      <dgm:spPr/>
    </dgm:pt>
    <dgm:pt modelId="{90BD3B0E-BA60-4AEB-A0A9-C41116144145}" type="pres">
      <dgm:prSet presAssocID="{2AA6B5D2-4E74-4E46-B04D-CB9C6178462F}" presName="composite" presStyleCnt="0"/>
      <dgm:spPr/>
    </dgm:pt>
    <dgm:pt modelId="{B8BA5299-0560-43CE-9079-0EF2DE486CC3}" type="pres">
      <dgm:prSet presAssocID="{2AA6B5D2-4E74-4E46-B04D-CB9C6178462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9708F1-D9D1-4161-97AB-DB24C75A5159}" type="presOf" srcId="{95A0033B-EA1F-47EB-918F-1DDA18CAF00C}" destId="{1727B657-5FFB-48A9-AA44-66E24E541460}" srcOrd="0" destOrd="1" presId="urn:microsoft.com/office/officeart/2009/3/layout/PieProcess"/>
    <dgm:cxn modelId="{BEA4A313-B5E4-40F7-A2F3-8E6C030593BB}" type="presOf" srcId="{FDE85C72-268F-449B-8A3F-B9D34BB2F945}" destId="{E84537F7-F27A-41F3-B24A-D8FE80EC85D3}" srcOrd="0" destOrd="0" presId="urn:microsoft.com/office/officeart/2009/3/layout/PieProcess"/>
    <dgm:cxn modelId="{B6CA57A1-DF2E-44B8-B354-20950C312461}" type="presOf" srcId="{139578A7-F5DC-4B2E-8F1D-2DB43289F22B}" destId="{089C244A-4A67-468D-8B95-5CB7DFE4BA3B}" srcOrd="0" destOrd="0" presId="urn:microsoft.com/office/officeart/2009/3/layout/PieProcess"/>
    <dgm:cxn modelId="{F4275538-19F8-4537-A708-964C17811712}" srcId="{BD6EAD95-CED8-4CAE-852C-E28A0BD1FA0A}" destId="{AA61C5D1-727C-4151-A5D2-0C0C4580DFE3}" srcOrd="0" destOrd="0" parTransId="{7A7A60F2-D8C9-4AA9-A988-1A9E5E2208C3}" sibTransId="{F286A487-2C43-4291-8DFB-7B437708DB33}"/>
    <dgm:cxn modelId="{01BCFBAF-224E-41BF-A81A-362F51744750}" srcId="{BD6EAD95-CED8-4CAE-852C-E28A0BD1FA0A}" destId="{6E38190C-79F4-45E5-8B1C-44A0AE0AF3BD}" srcOrd="2" destOrd="0" parTransId="{8D382E0F-FAAB-4BBB-A82F-3F37BDFFFCD2}" sibTransId="{CE56B2B2-BE9A-4DA7-B415-4A0F5983A83F}"/>
    <dgm:cxn modelId="{12B9076A-8883-42F5-BAB2-A7516570080E}" type="presOf" srcId="{6E38190C-79F4-45E5-8B1C-44A0AE0AF3BD}" destId="{1727B657-5FFB-48A9-AA44-66E24E541460}" srcOrd="0" destOrd="2" presId="urn:microsoft.com/office/officeart/2009/3/layout/PieProcess"/>
    <dgm:cxn modelId="{BE2F168E-24B0-4260-A06D-45D99498A0C3}" type="presOf" srcId="{BD6EAD95-CED8-4CAE-852C-E28A0BD1FA0A}" destId="{656623BC-92A9-4BD7-B5F2-90CE585F66DA}" srcOrd="0" destOrd="0" presId="urn:microsoft.com/office/officeart/2009/3/layout/PieProcess"/>
    <dgm:cxn modelId="{B7B6775F-4A7E-483D-8EE0-07467A327C20}" srcId="{2AA6B5D2-4E74-4E46-B04D-CB9C6178462F}" destId="{1345F2BB-9418-4B73-8AC1-3E1114913E1F}" srcOrd="2" destOrd="0" parTransId="{396577F6-396A-4D51-A5DD-D843AD7D3314}" sibTransId="{47B73FE5-BC51-4BFC-A1C5-F4FA5258A2E1}"/>
    <dgm:cxn modelId="{1D678780-ACE7-436E-AFF0-535BB8300AAC}" type="presOf" srcId="{AF463575-1D36-485D-BFC3-714FE18E0909}" destId="{B8BA5299-0560-43CE-9079-0EF2DE486CC3}" srcOrd="0" destOrd="1" presId="urn:microsoft.com/office/officeart/2009/3/layout/PieProcess"/>
    <dgm:cxn modelId="{8BB2BBEA-394B-45DF-8BFE-C12A1C3F9E06}" srcId="{5350DF1E-2ADD-40AD-9C8B-4311549368A0}" destId="{BD6EAD95-CED8-4CAE-852C-E28A0BD1FA0A}" srcOrd="0" destOrd="0" parTransId="{1EE756A0-92DD-4926-9F7E-7D2B19441BBD}" sibTransId="{8E5322B0-B62E-45FF-A44C-71FA2A898094}"/>
    <dgm:cxn modelId="{07B0CA50-A2B0-4D99-AD8E-D5FF36370EF0}" srcId="{5350DF1E-2ADD-40AD-9C8B-4311549368A0}" destId="{FDE85C72-268F-449B-8A3F-B9D34BB2F945}" srcOrd="1" destOrd="0" parTransId="{49F32F9C-097C-4595-B039-CD4FF70BB81C}" sibTransId="{6BE1B8A4-AB34-4CB1-BBD4-C7178CAE0109}"/>
    <dgm:cxn modelId="{23A7A8E9-7764-4035-836C-802845120F47}" srcId="{BD6EAD95-CED8-4CAE-852C-E28A0BD1FA0A}" destId="{95A0033B-EA1F-47EB-918F-1DDA18CAF00C}" srcOrd="1" destOrd="0" parTransId="{E789D2D6-7867-4763-9B7D-547F44EC6C22}" sibTransId="{B109D360-4356-4CC7-B6A2-7845801004C1}"/>
    <dgm:cxn modelId="{D8E343D9-6018-4B1C-965C-79590A6286B0}" type="presOf" srcId="{2AA6B5D2-4E74-4E46-B04D-CB9C6178462F}" destId="{BF99C85C-9C7E-45D4-80D4-A45D642EBCAA}" srcOrd="0" destOrd="0" presId="urn:microsoft.com/office/officeart/2009/3/layout/PieProcess"/>
    <dgm:cxn modelId="{90A6A85C-EBA8-4D8D-836B-B619E80313DF}" srcId="{2AA6B5D2-4E74-4E46-B04D-CB9C6178462F}" destId="{BFF1A221-5C49-4983-8E45-1F4A65B1E816}" srcOrd="0" destOrd="0" parTransId="{09B57F42-2FB0-480C-B204-0ADED8B87D8C}" sibTransId="{81CB50A1-1831-429E-9050-72D6423CA476}"/>
    <dgm:cxn modelId="{550DB6B3-1231-4036-9CDE-4F8FE63EB95F}" type="presOf" srcId="{1345F2BB-9418-4B73-8AC1-3E1114913E1F}" destId="{B8BA5299-0560-43CE-9079-0EF2DE486CC3}" srcOrd="0" destOrd="2" presId="urn:microsoft.com/office/officeart/2009/3/layout/PieProcess"/>
    <dgm:cxn modelId="{D6DA53B2-7D1D-4DC6-841B-8F2EB9050F7F}" srcId="{5350DF1E-2ADD-40AD-9C8B-4311549368A0}" destId="{2AA6B5D2-4E74-4E46-B04D-CB9C6178462F}" srcOrd="2" destOrd="0" parTransId="{2763260C-EB40-4DE0-B8CE-776B04555D17}" sibTransId="{9F95AE51-6C78-4DA8-B44D-66A3A4EE5C16}"/>
    <dgm:cxn modelId="{96D8EED8-FCB6-4CC8-AD9B-A46735D8F3EE}" srcId="{2AA6B5D2-4E74-4E46-B04D-CB9C6178462F}" destId="{AF463575-1D36-485D-BFC3-714FE18E0909}" srcOrd="1" destOrd="0" parTransId="{19F46C92-13EA-44E6-B363-5A386B26D929}" sibTransId="{F32CF602-3BA3-48C8-A750-EE5D4E940DA7}"/>
    <dgm:cxn modelId="{41B1FEF5-94CE-4B89-B1B5-494BCE7296E8}" type="presOf" srcId="{5350DF1E-2ADD-40AD-9C8B-4311549368A0}" destId="{9970F690-AE92-4332-BC20-EB20C4EAF43B}" srcOrd="0" destOrd="0" presId="urn:microsoft.com/office/officeart/2009/3/layout/PieProcess"/>
    <dgm:cxn modelId="{37D86267-6E5A-4F11-9265-55783D4585EB}" srcId="{FDE85C72-268F-449B-8A3F-B9D34BB2F945}" destId="{191AC890-1187-44BC-96BA-2F1D325DA17E}" srcOrd="1" destOrd="0" parTransId="{CC164919-E5A4-48A2-A231-A69969A66565}" sibTransId="{6A362186-F82F-4638-94D2-14EBFD44A10C}"/>
    <dgm:cxn modelId="{1652AB85-2D75-4873-9A83-703304E2AEE5}" type="presOf" srcId="{BFF1A221-5C49-4983-8E45-1F4A65B1E816}" destId="{B8BA5299-0560-43CE-9079-0EF2DE486CC3}" srcOrd="0" destOrd="0" presId="urn:microsoft.com/office/officeart/2009/3/layout/PieProcess"/>
    <dgm:cxn modelId="{D0DA0E5F-CB95-4781-900E-8806E696A339}" srcId="{FDE85C72-268F-449B-8A3F-B9D34BB2F945}" destId="{139578A7-F5DC-4B2E-8F1D-2DB43289F22B}" srcOrd="0" destOrd="0" parTransId="{DF29BA40-CBE8-40C1-8F54-652F383F68A8}" sibTransId="{EF16569C-E43E-40E3-AD92-880C14ABDD4E}"/>
    <dgm:cxn modelId="{AE2557B5-BFBF-4179-A059-C22F8D72E747}" type="presOf" srcId="{191AC890-1187-44BC-96BA-2F1D325DA17E}" destId="{089C244A-4A67-468D-8B95-5CB7DFE4BA3B}" srcOrd="0" destOrd="1" presId="urn:microsoft.com/office/officeart/2009/3/layout/PieProcess"/>
    <dgm:cxn modelId="{9FB13497-E166-47A2-94AF-63E691BD321D}" type="presOf" srcId="{AA61C5D1-727C-4151-A5D2-0C0C4580DFE3}" destId="{1727B657-5FFB-48A9-AA44-66E24E541460}" srcOrd="0" destOrd="0" presId="urn:microsoft.com/office/officeart/2009/3/layout/PieProcess"/>
    <dgm:cxn modelId="{17E3C1FF-B1EC-4A5C-8F38-F229EABB486D}" type="presParOf" srcId="{9970F690-AE92-4332-BC20-EB20C4EAF43B}" destId="{9C33C598-C616-4898-BD65-97466218E875}" srcOrd="0" destOrd="0" presId="urn:microsoft.com/office/officeart/2009/3/layout/PieProcess"/>
    <dgm:cxn modelId="{8917433F-5807-46A4-8395-87444EED104F}" type="presParOf" srcId="{9C33C598-C616-4898-BD65-97466218E875}" destId="{D13F13D0-908F-4A09-A67F-7CFCB48E2D47}" srcOrd="0" destOrd="0" presId="urn:microsoft.com/office/officeart/2009/3/layout/PieProcess"/>
    <dgm:cxn modelId="{CC02005C-5B97-4BB8-AE5D-8B18A84D0792}" type="presParOf" srcId="{9C33C598-C616-4898-BD65-97466218E875}" destId="{1CB174FA-7635-4FB3-A407-CA7CFD9E34E0}" srcOrd="1" destOrd="0" presId="urn:microsoft.com/office/officeart/2009/3/layout/PieProcess"/>
    <dgm:cxn modelId="{10DD3E0B-5E76-4DC8-80D2-E73D56DC03CB}" type="presParOf" srcId="{9C33C598-C616-4898-BD65-97466218E875}" destId="{656623BC-92A9-4BD7-B5F2-90CE585F66DA}" srcOrd="2" destOrd="0" presId="urn:microsoft.com/office/officeart/2009/3/layout/PieProcess"/>
    <dgm:cxn modelId="{F7FD4275-E1FE-4D97-B870-4D27602365D0}" type="presParOf" srcId="{9970F690-AE92-4332-BC20-EB20C4EAF43B}" destId="{8E2D252D-E0DB-4D78-8269-C6BC90BB91C3}" srcOrd="1" destOrd="0" presId="urn:microsoft.com/office/officeart/2009/3/layout/PieProcess"/>
    <dgm:cxn modelId="{C75B7B47-04EB-4CA9-BDF1-4337618B0E0A}" type="presParOf" srcId="{9970F690-AE92-4332-BC20-EB20C4EAF43B}" destId="{0168F14E-A258-4F7D-9960-C8E12C9D2763}" srcOrd="2" destOrd="0" presId="urn:microsoft.com/office/officeart/2009/3/layout/PieProcess"/>
    <dgm:cxn modelId="{A6C294A8-7134-4F44-AA5F-2119A76DA2A3}" type="presParOf" srcId="{0168F14E-A258-4F7D-9960-C8E12C9D2763}" destId="{1727B657-5FFB-48A9-AA44-66E24E541460}" srcOrd="0" destOrd="0" presId="urn:microsoft.com/office/officeart/2009/3/layout/PieProcess"/>
    <dgm:cxn modelId="{45326B0A-B7D2-4F45-86F2-C5D256037CBE}" type="presParOf" srcId="{9970F690-AE92-4332-BC20-EB20C4EAF43B}" destId="{2A9EB640-C359-45FF-8F89-A2461A40188B}" srcOrd="3" destOrd="0" presId="urn:microsoft.com/office/officeart/2009/3/layout/PieProcess"/>
    <dgm:cxn modelId="{CB2AAEA4-846C-400F-8FD0-4BF776FD3BBA}" type="presParOf" srcId="{9970F690-AE92-4332-BC20-EB20C4EAF43B}" destId="{CFC49C06-F8AB-4435-A419-D102D2618065}" srcOrd="4" destOrd="0" presId="urn:microsoft.com/office/officeart/2009/3/layout/PieProcess"/>
    <dgm:cxn modelId="{81A84BC7-8A41-4922-8B2B-D099FC266340}" type="presParOf" srcId="{CFC49C06-F8AB-4435-A419-D102D2618065}" destId="{DE3FB8A9-5702-4AA1-B922-48C5358454AE}" srcOrd="0" destOrd="0" presId="urn:microsoft.com/office/officeart/2009/3/layout/PieProcess"/>
    <dgm:cxn modelId="{9CF0C25D-721D-4994-93FB-0FACE69123F4}" type="presParOf" srcId="{CFC49C06-F8AB-4435-A419-D102D2618065}" destId="{EEDCFFD3-C3DB-427D-8BB1-25E175ECD61C}" srcOrd="1" destOrd="0" presId="urn:microsoft.com/office/officeart/2009/3/layout/PieProcess"/>
    <dgm:cxn modelId="{A21CF23E-3EBA-49BC-A072-8D0CACD9A408}" type="presParOf" srcId="{CFC49C06-F8AB-4435-A419-D102D2618065}" destId="{E84537F7-F27A-41F3-B24A-D8FE80EC85D3}" srcOrd="2" destOrd="0" presId="urn:microsoft.com/office/officeart/2009/3/layout/PieProcess"/>
    <dgm:cxn modelId="{1BBFA9FE-A9DD-4293-A183-0401AFC3064B}" type="presParOf" srcId="{9970F690-AE92-4332-BC20-EB20C4EAF43B}" destId="{89ECAFF1-7388-43DB-AA1E-5F999BD7696A}" srcOrd="5" destOrd="0" presId="urn:microsoft.com/office/officeart/2009/3/layout/PieProcess"/>
    <dgm:cxn modelId="{E43497C3-3DB0-492D-9CA1-1BEA3FB2D841}" type="presParOf" srcId="{9970F690-AE92-4332-BC20-EB20C4EAF43B}" destId="{407CDD7A-2577-4BF2-A4C4-073EFE8CEA98}" srcOrd="6" destOrd="0" presId="urn:microsoft.com/office/officeart/2009/3/layout/PieProcess"/>
    <dgm:cxn modelId="{D24AFF2E-77E4-40E7-B754-AB78B656B89F}" type="presParOf" srcId="{407CDD7A-2577-4BF2-A4C4-073EFE8CEA98}" destId="{089C244A-4A67-468D-8B95-5CB7DFE4BA3B}" srcOrd="0" destOrd="0" presId="urn:microsoft.com/office/officeart/2009/3/layout/PieProcess"/>
    <dgm:cxn modelId="{4CD781CD-BA2F-4D9B-B7E2-7EC4B56D65D3}" type="presParOf" srcId="{9970F690-AE92-4332-BC20-EB20C4EAF43B}" destId="{BA9501BA-A9AD-431A-A50C-88A6F25B9DBD}" srcOrd="7" destOrd="0" presId="urn:microsoft.com/office/officeart/2009/3/layout/PieProcess"/>
    <dgm:cxn modelId="{73D5F3F2-0577-45C1-BCF0-650AF8A1FC9F}" type="presParOf" srcId="{9970F690-AE92-4332-BC20-EB20C4EAF43B}" destId="{A5E9C9D5-1688-4A59-8266-13E480268F1B}" srcOrd="8" destOrd="0" presId="urn:microsoft.com/office/officeart/2009/3/layout/PieProcess"/>
    <dgm:cxn modelId="{74C58B14-DEB3-4AB6-93A7-6F7A02B24ED7}" type="presParOf" srcId="{A5E9C9D5-1688-4A59-8266-13E480268F1B}" destId="{FCE078FC-6104-4BFB-8E29-EDAE3306D7F1}" srcOrd="0" destOrd="0" presId="urn:microsoft.com/office/officeart/2009/3/layout/PieProcess"/>
    <dgm:cxn modelId="{857219DD-A326-4A3D-B483-6A254989ECB4}" type="presParOf" srcId="{A5E9C9D5-1688-4A59-8266-13E480268F1B}" destId="{51363862-7ABF-4BF6-AE2A-9ABCFADE45C4}" srcOrd="1" destOrd="0" presId="urn:microsoft.com/office/officeart/2009/3/layout/PieProcess"/>
    <dgm:cxn modelId="{DCADCFE6-B66D-4AF6-8C61-04E040D4BD6E}" type="presParOf" srcId="{A5E9C9D5-1688-4A59-8266-13E480268F1B}" destId="{BF99C85C-9C7E-45D4-80D4-A45D642EBCAA}" srcOrd="2" destOrd="0" presId="urn:microsoft.com/office/officeart/2009/3/layout/PieProcess"/>
    <dgm:cxn modelId="{F94540A4-0C63-4506-BD20-2E4F0DFACE57}" type="presParOf" srcId="{9970F690-AE92-4332-BC20-EB20C4EAF43B}" destId="{CDD22F2C-1CBC-4CCB-B392-B0012B601322}" srcOrd="9" destOrd="0" presId="urn:microsoft.com/office/officeart/2009/3/layout/PieProcess"/>
    <dgm:cxn modelId="{E674E796-F13A-488C-BF6E-EDFD1EAC3EC7}" type="presParOf" srcId="{9970F690-AE92-4332-BC20-EB20C4EAF43B}" destId="{90BD3B0E-BA60-4AEB-A0A9-C41116144145}" srcOrd="10" destOrd="0" presId="urn:microsoft.com/office/officeart/2009/3/layout/PieProcess"/>
    <dgm:cxn modelId="{FA5176D6-D4E2-4C44-A855-BB4EF754413D}" type="presParOf" srcId="{90BD3B0E-BA60-4AEB-A0A9-C41116144145}" destId="{B8BA5299-0560-43CE-9079-0EF2DE486CC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EA6FC0-8EB3-4284-9477-B1A9AC63F23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900735A-4DD1-4424-B6DC-5D455A24C9EE}">
      <dgm:prSet phldrT="[Texto]" custT="1"/>
      <dgm:spPr/>
      <dgm:t>
        <a:bodyPr/>
        <a:lstStyle/>
        <a:p>
          <a:r>
            <a:rPr lang="es-ES" sz="2200" dirty="0" smtClean="0"/>
            <a:t>Se recomienda desarrollar programas para mejorar la eficiencia del despacho de aduana.</a:t>
          </a:r>
          <a:endParaRPr lang="es-ES" sz="2200" dirty="0"/>
        </a:p>
      </dgm:t>
    </dgm:pt>
    <dgm:pt modelId="{26A6860A-2686-4357-951D-7D337DFF01FC}" type="parTrans" cxnId="{535C720C-5A08-46FD-9E6E-95CB24352D38}">
      <dgm:prSet/>
      <dgm:spPr/>
      <dgm:t>
        <a:bodyPr/>
        <a:lstStyle/>
        <a:p>
          <a:endParaRPr lang="es-ES" sz="2200"/>
        </a:p>
      </dgm:t>
    </dgm:pt>
    <dgm:pt modelId="{97A3AC3D-4C3E-4F5B-B547-C6A09E133FE0}" type="sibTrans" cxnId="{535C720C-5A08-46FD-9E6E-95CB24352D38}">
      <dgm:prSet/>
      <dgm:spPr/>
      <dgm:t>
        <a:bodyPr/>
        <a:lstStyle/>
        <a:p>
          <a:endParaRPr lang="es-ES" sz="2200"/>
        </a:p>
      </dgm:t>
    </dgm:pt>
    <dgm:pt modelId="{3D68D359-C55B-4B40-8D85-E4F049FA8D5C}" type="pres">
      <dgm:prSet presAssocID="{16EA6FC0-8EB3-4284-9477-B1A9AC63F2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62A63-DB04-4410-81BE-3B87BEA6FEE3}" type="pres">
      <dgm:prSet presAssocID="{9900735A-4DD1-4424-B6DC-5D455A24C9EE}" presName="parentText" presStyleLbl="node1" presStyleIdx="0" presStyleCnt="1" custLinFactNeighborX="215" custLinFactNeighborY="-120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5C720C-5A08-46FD-9E6E-95CB24352D38}" srcId="{16EA6FC0-8EB3-4284-9477-B1A9AC63F237}" destId="{9900735A-4DD1-4424-B6DC-5D455A24C9EE}" srcOrd="0" destOrd="0" parTransId="{26A6860A-2686-4357-951D-7D337DFF01FC}" sibTransId="{97A3AC3D-4C3E-4F5B-B547-C6A09E133FE0}"/>
    <dgm:cxn modelId="{BEF5BED6-D893-4875-901A-8D0482F11A88}" type="presOf" srcId="{16EA6FC0-8EB3-4284-9477-B1A9AC63F237}" destId="{3D68D359-C55B-4B40-8D85-E4F049FA8D5C}" srcOrd="0" destOrd="0" presId="urn:microsoft.com/office/officeart/2005/8/layout/vList2"/>
    <dgm:cxn modelId="{A413A293-2318-4BB6-B2F4-925A07223977}" type="presOf" srcId="{9900735A-4DD1-4424-B6DC-5D455A24C9EE}" destId="{A8162A63-DB04-4410-81BE-3B87BEA6FEE3}" srcOrd="0" destOrd="0" presId="urn:microsoft.com/office/officeart/2005/8/layout/vList2"/>
    <dgm:cxn modelId="{049500F5-6D54-48D9-B577-509F7722B73B}" type="presParOf" srcId="{3D68D359-C55B-4B40-8D85-E4F049FA8D5C}" destId="{A8162A63-DB04-4410-81BE-3B87BEA6FE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EA6FC0-8EB3-4284-9477-B1A9AC63F23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900735A-4DD1-4424-B6DC-5D455A24C9EE}">
      <dgm:prSet phldrT="[Texto]" custT="1"/>
      <dgm:spPr/>
      <dgm:t>
        <a:bodyPr/>
        <a:lstStyle/>
        <a:p>
          <a:r>
            <a:rPr lang="es-ES" sz="2400" dirty="0" smtClean="0"/>
            <a:t>Se recomienda tomar decisiones en base a datos estadísticos</a:t>
          </a:r>
          <a:endParaRPr lang="es-ES" sz="2400" dirty="0"/>
        </a:p>
      </dgm:t>
    </dgm:pt>
    <dgm:pt modelId="{26A6860A-2686-4357-951D-7D337DFF01FC}" type="parTrans" cxnId="{535C720C-5A08-46FD-9E6E-95CB24352D38}">
      <dgm:prSet/>
      <dgm:spPr/>
      <dgm:t>
        <a:bodyPr/>
        <a:lstStyle/>
        <a:p>
          <a:endParaRPr lang="es-ES"/>
        </a:p>
      </dgm:t>
    </dgm:pt>
    <dgm:pt modelId="{97A3AC3D-4C3E-4F5B-B547-C6A09E133FE0}" type="sibTrans" cxnId="{535C720C-5A08-46FD-9E6E-95CB24352D38}">
      <dgm:prSet/>
      <dgm:spPr/>
      <dgm:t>
        <a:bodyPr/>
        <a:lstStyle/>
        <a:p>
          <a:endParaRPr lang="es-ES"/>
        </a:p>
      </dgm:t>
    </dgm:pt>
    <dgm:pt modelId="{3D68D359-C55B-4B40-8D85-E4F049FA8D5C}" type="pres">
      <dgm:prSet presAssocID="{16EA6FC0-8EB3-4284-9477-B1A9AC63F2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62A63-DB04-4410-81BE-3B87BEA6FEE3}" type="pres">
      <dgm:prSet presAssocID="{9900735A-4DD1-4424-B6DC-5D455A24C9EE}" presName="parentText" presStyleLbl="node1" presStyleIdx="0" presStyleCnt="1" custLinFactNeighborX="215" custLinFactNeighborY="-120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5C720C-5A08-46FD-9E6E-95CB24352D38}" srcId="{16EA6FC0-8EB3-4284-9477-B1A9AC63F237}" destId="{9900735A-4DD1-4424-B6DC-5D455A24C9EE}" srcOrd="0" destOrd="0" parTransId="{26A6860A-2686-4357-951D-7D337DFF01FC}" sibTransId="{97A3AC3D-4C3E-4F5B-B547-C6A09E133FE0}"/>
    <dgm:cxn modelId="{AC5363BB-116C-4CF7-A285-DE9154B115B9}" type="presOf" srcId="{9900735A-4DD1-4424-B6DC-5D455A24C9EE}" destId="{A8162A63-DB04-4410-81BE-3B87BEA6FEE3}" srcOrd="0" destOrd="0" presId="urn:microsoft.com/office/officeart/2005/8/layout/vList2"/>
    <dgm:cxn modelId="{728B0BB9-7B84-4353-BFBE-71909135E6F2}" type="presOf" srcId="{16EA6FC0-8EB3-4284-9477-B1A9AC63F237}" destId="{3D68D359-C55B-4B40-8D85-E4F049FA8D5C}" srcOrd="0" destOrd="0" presId="urn:microsoft.com/office/officeart/2005/8/layout/vList2"/>
    <dgm:cxn modelId="{429042B9-FA3F-4A93-8A58-F5455D43C8CF}" type="presParOf" srcId="{3D68D359-C55B-4B40-8D85-E4F049FA8D5C}" destId="{A8162A63-DB04-4410-81BE-3B87BEA6FE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50DF1E-2ADD-40AD-9C8B-4311549368A0}" type="doc">
      <dgm:prSet loTypeId="urn:microsoft.com/office/officeart/2009/3/layout/PhasedProcess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2AA6B5D2-4E74-4E46-B04D-CB9C6178462F}">
      <dgm:prSet phldrT="[Texto]"/>
      <dgm:spPr/>
      <dgm:t>
        <a:bodyPr/>
        <a:lstStyle/>
        <a:p>
          <a:endParaRPr lang="es-ES" dirty="0"/>
        </a:p>
      </dgm:t>
    </dgm:pt>
    <dgm:pt modelId="{2763260C-EB40-4DE0-B8CE-776B04555D17}" type="parTrans" cxnId="{D6DA53B2-7D1D-4DC6-841B-8F2EB9050F7F}">
      <dgm:prSet/>
      <dgm:spPr/>
      <dgm:t>
        <a:bodyPr/>
        <a:lstStyle/>
        <a:p>
          <a:endParaRPr lang="es-ES"/>
        </a:p>
      </dgm:t>
    </dgm:pt>
    <dgm:pt modelId="{9F95AE51-6C78-4DA8-B44D-66A3A4EE5C16}" type="sibTrans" cxnId="{D6DA53B2-7D1D-4DC6-841B-8F2EB9050F7F}">
      <dgm:prSet/>
      <dgm:spPr/>
      <dgm:t>
        <a:bodyPr/>
        <a:lstStyle/>
        <a:p>
          <a:endParaRPr lang="es-ES"/>
        </a:p>
      </dgm:t>
    </dgm:pt>
    <dgm:pt modelId="{BFF1A221-5C49-4983-8E45-1F4A65B1E816}">
      <dgm:prSet phldrT="[Texto]"/>
      <dgm:spPr/>
      <dgm:t>
        <a:bodyPr/>
        <a:lstStyle/>
        <a:p>
          <a:r>
            <a:rPr lang="es-ES" dirty="0" smtClean="0"/>
            <a:t>Red ferroviaria destinada al transporte de carga</a:t>
          </a:r>
          <a:endParaRPr lang="es-ES" dirty="0"/>
        </a:p>
      </dgm:t>
    </dgm:pt>
    <dgm:pt modelId="{09B57F42-2FB0-480C-B204-0ADED8B87D8C}" type="parTrans" cxnId="{90A6A85C-EBA8-4D8D-836B-B619E80313DF}">
      <dgm:prSet/>
      <dgm:spPr/>
      <dgm:t>
        <a:bodyPr/>
        <a:lstStyle/>
        <a:p>
          <a:endParaRPr lang="es-ES"/>
        </a:p>
      </dgm:t>
    </dgm:pt>
    <dgm:pt modelId="{81CB50A1-1831-429E-9050-72D6423CA476}" type="sibTrans" cxnId="{90A6A85C-EBA8-4D8D-836B-B619E80313DF}">
      <dgm:prSet/>
      <dgm:spPr/>
      <dgm:t>
        <a:bodyPr/>
        <a:lstStyle/>
        <a:p>
          <a:endParaRPr lang="es-ES"/>
        </a:p>
      </dgm:t>
    </dgm:pt>
    <dgm:pt modelId="{AA61C5D1-727C-4151-A5D2-0C0C4580DFE3}">
      <dgm:prSet phldrT="[Texto]"/>
      <dgm:spPr/>
      <dgm:t>
        <a:bodyPr/>
        <a:lstStyle/>
        <a:p>
          <a:r>
            <a:rPr lang="es-ES" dirty="0" smtClean="0"/>
            <a:t>Centro de entrenamiento aduanero</a:t>
          </a:r>
          <a:endParaRPr lang="es-ES" dirty="0"/>
        </a:p>
      </dgm:t>
    </dgm:pt>
    <dgm:pt modelId="{7A7A60F2-D8C9-4AA9-A988-1A9E5E2208C3}" type="parTrans" cxnId="{F4275538-19F8-4537-A708-964C17811712}">
      <dgm:prSet/>
      <dgm:spPr/>
      <dgm:t>
        <a:bodyPr/>
        <a:lstStyle/>
        <a:p>
          <a:endParaRPr lang="es-ES"/>
        </a:p>
      </dgm:t>
    </dgm:pt>
    <dgm:pt modelId="{F286A487-2C43-4291-8DFB-7B437708DB33}" type="sibTrans" cxnId="{F4275538-19F8-4537-A708-964C17811712}">
      <dgm:prSet/>
      <dgm:spPr/>
      <dgm:t>
        <a:bodyPr/>
        <a:lstStyle/>
        <a:p>
          <a:endParaRPr lang="es-ES"/>
        </a:p>
      </dgm:t>
    </dgm:pt>
    <dgm:pt modelId="{139578A7-F5DC-4B2E-8F1D-2DB43289F22B}">
      <dgm:prSet phldrT="[Texto]"/>
      <dgm:spPr/>
      <dgm:t>
        <a:bodyPr/>
        <a:lstStyle/>
        <a:p>
          <a:r>
            <a:rPr lang="es-ES" dirty="0" smtClean="0"/>
            <a:t>Observatorio logístico</a:t>
          </a:r>
          <a:endParaRPr lang="es-ES" dirty="0"/>
        </a:p>
      </dgm:t>
    </dgm:pt>
    <dgm:pt modelId="{DF29BA40-CBE8-40C1-8F54-652F383F68A8}" type="parTrans" cxnId="{D0DA0E5F-CB95-4781-900E-8806E696A339}">
      <dgm:prSet/>
      <dgm:spPr/>
      <dgm:t>
        <a:bodyPr/>
        <a:lstStyle/>
        <a:p>
          <a:endParaRPr lang="es-ES"/>
        </a:p>
      </dgm:t>
    </dgm:pt>
    <dgm:pt modelId="{EF16569C-E43E-40E3-AD92-880C14ABDD4E}" type="sibTrans" cxnId="{D0DA0E5F-CB95-4781-900E-8806E696A339}">
      <dgm:prSet/>
      <dgm:spPr/>
      <dgm:t>
        <a:bodyPr/>
        <a:lstStyle/>
        <a:p>
          <a:endParaRPr lang="es-ES"/>
        </a:p>
      </dgm:t>
    </dgm:pt>
    <dgm:pt modelId="{191AC890-1187-44BC-96BA-2F1D325DA17E}">
      <dgm:prSet phldrT="[Texto]" custT="1"/>
      <dgm:spPr/>
      <dgm:t>
        <a:bodyPr/>
        <a:lstStyle/>
        <a:p>
          <a:r>
            <a:rPr lang="es-ES" sz="1600" dirty="0" smtClean="0"/>
            <a:t>Planificación logística a largo plazo</a:t>
          </a:r>
        </a:p>
      </dgm:t>
    </dgm:pt>
    <dgm:pt modelId="{CC164919-E5A4-48A2-A231-A69969A66565}" type="parTrans" cxnId="{37D86267-6E5A-4F11-9265-55783D4585EB}">
      <dgm:prSet/>
      <dgm:spPr/>
      <dgm:t>
        <a:bodyPr/>
        <a:lstStyle/>
        <a:p>
          <a:endParaRPr lang="es-ES"/>
        </a:p>
      </dgm:t>
    </dgm:pt>
    <dgm:pt modelId="{6A362186-F82F-4638-94D2-14EBFD44A10C}" type="sibTrans" cxnId="{37D86267-6E5A-4F11-9265-55783D4585EB}">
      <dgm:prSet/>
      <dgm:spPr/>
      <dgm:t>
        <a:bodyPr/>
        <a:lstStyle/>
        <a:p>
          <a:endParaRPr lang="es-ES"/>
        </a:p>
      </dgm:t>
    </dgm:pt>
    <dgm:pt modelId="{FDE85C72-268F-449B-8A3F-B9D34BB2F945}">
      <dgm:prSet phldrT="[Texto]"/>
      <dgm:spPr/>
      <dgm:t>
        <a:bodyPr/>
        <a:lstStyle/>
        <a:p>
          <a:endParaRPr lang="es-ES" dirty="0"/>
        </a:p>
      </dgm:t>
    </dgm:pt>
    <dgm:pt modelId="{49F32F9C-097C-4595-B039-CD4FF70BB81C}" type="parTrans" cxnId="{07B0CA50-A2B0-4D99-AD8E-D5FF36370EF0}">
      <dgm:prSet/>
      <dgm:spPr/>
      <dgm:t>
        <a:bodyPr/>
        <a:lstStyle/>
        <a:p>
          <a:endParaRPr lang="es-ES"/>
        </a:p>
      </dgm:t>
    </dgm:pt>
    <dgm:pt modelId="{6BE1B8A4-AB34-4CB1-BBD4-C7178CAE0109}" type="sibTrans" cxnId="{07B0CA50-A2B0-4D99-AD8E-D5FF36370EF0}">
      <dgm:prSet/>
      <dgm:spPr/>
      <dgm:t>
        <a:bodyPr/>
        <a:lstStyle/>
        <a:p>
          <a:endParaRPr lang="es-ES"/>
        </a:p>
      </dgm:t>
    </dgm:pt>
    <dgm:pt modelId="{A149F477-159E-44D5-AD29-9733349F3348}">
      <dgm:prSet phldrT="[Texto]" custT="1"/>
      <dgm:spPr/>
      <dgm:t>
        <a:bodyPr/>
        <a:lstStyle/>
        <a:p>
          <a:r>
            <a:rPr lang="es-ES" sz="1400" dirty="0" smtClean="0"/>
            <a:t>Descentralización de actividades logísticas</a:t>
          </a:r>
        </a:p>
      </dgm:t>
    </dgm:pt>
    <dgm:pt modelId="{89EBF31F-B2A4-4544-86E0-AA6FC896B63B}" type="parTrans" cxnId="{2CAD4684-F574-4CB1-B907-C949C7F38046}">
      <dgm:prSet/>
      <dgm:spPr/>
      <dgm:t>
        <a:bodyPr/>
        <a:lstStyle/>
        <a:p>
          <a:endParaRPr lang="es-ES"/>
        </a:p>
      </dgm:t>
    </dgm:pt>
    <dgm:pt modelId="{97FB2225-9FB2-4771-8471-A0F87F773CEA}" type="sibTrans" cxnId="{2CAD4684-F574-4CB1-B907-C949C7F38046}">
      <dgm:prSet/>
      <dgm:spPr/>
      <dgm:t>
        <a:bodyPr/>
        <a:lstStyle/>
        <a:p>
          <a:endParaRPr lang="es-ES"/>
        </a:p>
      </dgm:t>
    </dgm:pt>
    <dgm:pt modelId="{BD6EAD95-CED8-4CAE-852C-E28A0BD1FA0A}">
      <dgm:prSet phldrT="[Texto]"/>
      <dgm:spPr/>
      <dgm:t>
        <a:bodyPr/>
        <a:lstStyle/>
        <a:p>
          <a:endParaRPr lang="es-ES" dirty="0"/>
        </a:p>
      </dgm:t>
    </dgm:pt>
    <dgm:pt modelId="{8E5322B0-B62E-45FF-A44C-71FA2A898094}" type="sibTrans" cxnId="{8BB2BBEA-394B-45DF-8BFE-C12A1C3F9E06}">
      <dgm:prSet/>
      <dgm:spPr/>
      <dgm:t>
        <a:bodyPr/>
        <a:lstStyle/>
        <a:p>
          <a:endParaRPr lang="es-ES"/>
        </a:p>
      </dgm:t>
    </dgm:pt>
    <dgm:pt modelId="{1EE756A0-92DD-4926-9F7E-7D2B19441BBD}" type="parTrans" cxnId="{8BB2BBEA-394B-45DF-8BFE-C12A1C3F9E06}">
      <dgm:prSet/>
      <dgm:spPr/>
      <dgm:t>
        <a:bodyPr/>
        <a:lstStyle/>
        <a:p>
          <a:endParaRPr lang="es-ES"/>
        </a:p>
      </dgm:t>
    </dgm:pt>
    <dgm:pt modelId="{CD47D115-5DF8-48DB-9788-731F5FE10970}" type="pres">
      <dgm:prSet presAssocID="{5350DF1E-2ADD-40AD-9C8B-4311549368A0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4F88A0E-983E-499D-A2DB-D67542C46144}" type="pres">
      <dgm:prSet presAssocID="{5350DF1E-2ADD-40AD-9C8B-4311549368A0}" presName="arc1" presStyleLbl="node1" presStyleIdx="0" presStyleCnt="4" custLinFactNeighborX="-18674"/>
      <dgm:spPr/>
    </dgm:pt>
    <dgm:pt modelId="{5C1E7A01-EC21-4E02-A5C6-9A0A7D232B35}" type="pres">
      <dgm:prSet presAssocID="{5350DF1E-2ADD-40AD-9C8B-4311549368A0}" presName="arc3" presStyleLbl="node1" presStyleIdx="1" presStyleCnt="4" custLinFactNeighborX="-15941"/>
      <dgm:spPr/>
    </dgm:pt>
    <dgm:pt modelId="{63761901-E86A-4621-B1AB-C6D79C36E562}" type="pres">
      <dgm:prSet presAssocID="{5350DF1E-2ADD-40AD-9C8B-4311549368A0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AA5B79-9AE7-490A-8305-E8F90C6BF3C9}" type="pres">
      <dgm:prSet presAssocID="{5350DF1E-2ADD-40AD-9C8B-4311549368A0}" presName="arc2" presStyleLbl="node1" presStyleIdx="2" presStyleCnt="4" custLinFactNeighborX="25506"/>
      <dgm:spPr/>
    </dgm:pt>
    <dgm:pt modelId="{169076E9-EE37-4C0D-8310-4E828B9828A9}" type="pres">
      <dgm:prSet presAssocID="{5350DF1E-2ADD-40AD-9C8B-4311549368A0}" presName="arc4" presStyleLbl="node1" presStyleIdx="3" presStyleCnt="4" custLinFactNeighborX="27783"/>
      <dgm:spPr/>
    </dgm:pt>
    <dgm:pt modelId="{1C663E1A-0F85-4AA6-B3ED-954436D90FE2}" type="pres">
      <dgm:prSet presAssocID="{5350DF1E-2ADD-40AD-9C8B-4311549368A0}" presName="parentText3" presStyleLbl="revTx" presStyleIdx="1" presStyleCnt="3" custLinFactNeighborX="32998" custLinFactNeighborY="-4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20F90D-DDDC-48D8-9664-F209F1C4620B}" type="pres">
      <dgm:prSet presAssocID="{5350DF1E-2ADD-40AD-9C8B-4311549368A0}" presName="middleComposite" presStyleCnt="0"/>
      <dgm:spPr/>
    </dgm:pt>
    <dgm:pt modelId="{1BF7C593-475A-43D4-82A5-244914BF10FA}" type="pres">
      <dgm:prSet presAssocID="{139578A7-F5DC-4B2E-8F1D-2DB43289F22B}" presName="circ1" presStyleLbl="vennNode1" presStyleIdx="0" presStyleCnt="6" custScaleX="112656" custScaleY="114201" custLinFactNeighborX="19472" custLinFactNeighborY="-11092"/>
      <dgm:spPr/>
      <dgm:t>
        <a:bodyPr/>
        <a:lstStyle/>
        <a:p>
          <a:endParaRPr lang="es-ES"/>
        </a:p>
      </dgm:t>
    </dgm:pt>
    <dgm:pt modelId="{3CDCAEB8-7741-4AE5-A0B6-07EE9D891B39}" type="pres">
      <dgm:prSet presAssocID="{139578A7-F5DC-4B2E-8F1D-2DB43289F22B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BF7952A-A895-409B-B1A7-6005EC99A226}" type="pres">
      <dgm:prSet presAssocID="{191AC890-1187-44BC-96BA-2F1D325DA17E}" presName="circ2" presStyleLbl="vennNode1" presStyleIdx="1" presStyleCnt="6" custScaleX="148156" custScaleY="101815" custLinFactNeighborX="29670" custLinFactNeighborY="-1082"/>
      <dgm:spPr/>
      <dgm:t>
        <a:bodyPr/>
        <a:lstStyle/>
        <a:p>
          <a:endParaRPr lang="es-ES"/>
        </a:p>
      </dgm:t>
    </dgm:pt>
    <dgm:pt modelId="{BB1471E9-4AB4-40A1-A4ED-FFB08DB21337}" type="pres">
      <dgm:prSet presAssocID="{191AC890-1187-44BC-96BA-2F1D325DA17E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8642391-B721-4247-B266-33A48E870BD8}" type="pres">
      <dgm:prSet presAssocID="{A149F477-159E-44D5-AD29-9733349F3348}" presName="circ3" presStyleLbl="vennNode1" presStyleIdx="2" presStyleCnt="6" custScaleX="144978" custScaleY="112552" custLinFactNeighborX="-9736" custLinFactNeighborY="-1082"/>
      <dgm:spPr/>
      <dgm:t>
        <a:bodyPr/>
        <a:lstStyle/>
        <a:p>
          <a:endParaRPr lang="es-ES"/>
        </a:p>
      </dgm:t>
    </dgm:pt>
    <dgm:pt modelId="{BD4F0F59-1211-4D1D-BF44-0EB8B3FEFF5F}" type="pres">
      <dgm:prSet presAssocID="{A149F477-159E-44D5-AD29-9733349F3348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0C0EEAF-B049-45B5-BEA1-0486828DC585}" type="pres">
      <dgm:prSet presAssocID="{5350DF1E-2ADD-40AD-9C8B-4311549368A0}" presName="leftComposite" presStyleCnt="0"/>
      <dgm:spPr/>
    </dgm:pt>
    <dgm:pt modelId="{8589FE46-B4B3-4664-B1DD-14696A6A896E}" type="pres">
      <dgm:prSet presAssocID="{AA61C5D1-727C-4151-A5D2-0C0C4580DFE3}" presName="childText1_1" presStyleLbl="vennNode1" presStyleIdx="3" presStyleCnt="6" custScaleX="132817" custScaleY="114532" custLinFactNeighborX="-3939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DF6725C-B206-4E86-A16F-9CE96E9036A8}" type="pres">
      <dgm:prSet presAssocID="{AA61C5D1-727C-4151-A5D2-0C0C4580DFE3}" presName="ellipse1" presStyleLbl="vennNode1" presStyleIdx="4" presStyleCnt="6" custLinFactNeighborX="-56373" custLinFactNeighborY="10842"/>
      <dgm:spPr/>
    </dgm:pt>
    <dgm:pt modelId="{FC5D86B1-4241-4975-A1DB-A199C02E399B}" type="pres">
      <dgm:prSet presAssocID="{AA61C5D1-727C-4151-A5D2-0C0C4580DFE3}" presName="ellipse2" presStyleLbl="vennNode1" presStyleIdx="5" presStyleCnt="6" custLinFactX="-100000" custLinFactY="-37881" custLinFactNeighborX="-138553" custLinFactNeighborY="-100000"/>
      <dgm:spPr/>
    </dgm:pt>
    <dgm:pt modelId="{2A06E5B5-9F3F-4357-B3F5-4FCF43746D87}" type="pres">
      <dgm:prSet presAssocID="{5350DF1E-2ADD-40AD-9C8B-4311549368A0}" presName="rightChild" presStyleLbl="node2" presStyleIdx="0" presStyleCnt="1" custLinFactNeighborX="46017" custLinFactNeighborY="-234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D8D5943-2737-46E3-ABFE-99BAE0AB898D}" type="pres">
      <dgm:prSet presAssocID="{5350DF1E-2ADD-40AD-9C8B-4311549368A0}" presName="parentText1" presStyleLbl="revTx" presStyleIdx="2" presStyleCnt="3" custLinFactNeighborX="-1824" custLinFactNeighborY="432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78BADF-13A9-459B-9DDB-3B5F80427904}" type="presOf" srcId="{BD6EAD95-CED8-4CAE-852C-E28A0BD1FA0A}" destId="{4D8D5943-2737-46E3-ABFE-99BAE0AB898D}" srcOrd="0" destOrd="0" presId="urn:microsoft.com/office/officeart/2009/3/layout/PhasedProcess"/>
    <dgm:cxn modelId="{8F1D52F9-E9AC-414B-8C7A-0FC6BAC2FA2E}" type="presOf" srcId="{139578A7-F5DC-4B2E-8F1D-2DB43289F22B}" destId="{1BF7C593-475A-43D4-82A5-244914BF10FA}" srcOrd="0" destOrd="0" presId="urn:microsoft.com/office/officeart/2009/3/layout/PhasedProcess"/>
    <dgm:cxn modelId="{D0DA0E5F-CB95-4781-900E-8806E696A339}" srcId="{FDE85C72-268F-449B-8A3F-B9D34BB2F945}" destId="{139578A7-F5DC-4B2E-8F1D-2DB43289F22B}" srcOrd="0" destOrd="0" parTransId="{DF29BA40-CBE8-40C1-8F54-652F383F68A8}" sibTransId="{EF16569C-E43E-40E3-AD92-880C14ABDD4E}"/>
    <dgm:cxn modelId="{7A8C6B53-00E2-40AC-877A-8F45DC4DD160}" type="presOf" srcId="{5350DF1E-2ADD-40AD-9C8B-4311549368A0}" destId="{CD47D115-5DF8-48DB-9788-731F5FE10970}" srcOrd="0" destOrd="0" presId="urn:microsoft.com/office/officeart/2009/3/layout/PhasedProcess"/>
    <dgm:cxn modelId="{2989E11D-7C00-433E-8713-CF3165CC402B}" type="presOf" srcId="{BFF1A221-5C49-4983-8E45-1F4A65B1E816}" destId="{2A06E5B5-9F3F-4357-B3F5-4FCF43746D87}" srcOrd="0" destOrd="0" presId="urn:microsoft.com/office/officeart/2009/3/layout/PhasedProcess"/>
    <dgm:cxn modelId="{8BB2BBEA-394B-45DF-8BFE-C12A1C3F9E06}" srcId="{5350DF1E-2ADD-40AD-9C8B-4311549368A0}" destId="{BD6EAD95-CED8-4CAE-852C-E28A0BD1FA0A}" srcOrd="0" destOrd="0" parTransId="{1EE756A0-92DD-4926-9F7E-7D2B19441BBD}" sibTransId="{8E5322B0-B62E-45FF-A44C-71FA2A898094}"/>
    <dgm:cxn modelId="{91DEDA28-8623-4BE3-89DE-A3CEBF0ECE8D}" type="presOf" srcId="{2AA6B5D2-4E74-4E46-B04D-CB9C6178462F}" destId="{1C663E1A-0F85-4AA6-B3ED-954436D90FE2}" srcOrd="0" destOrd="0" presId="urn:microsoft.com/office/officeart/2009/3/layout/PhasedProcess"/>
    <dgm:cxn modelId="{DEABBA97-3176-4699-BBF2-54A1ACACD123}" type="presOf" srcId="{139578A7-F5DC-4B2E-8F1D-2DB43289F22B}" destId="{3CDCAEB8-7741-4AE5-A0B6-07EE9D891B39}" srcOrd="1" destOrd="0" presId="urn:microsoft.com/office/officeart/2009/3/layout/PhasedProcess"/>
    <dgm:cxn modelId="{07B0CA50-A2B0-4D99-AD8E-D5FF36370EF0}" srcId="{5350DF1E-2ADD-40AD-9C8B-4311549368A0}" destId="{FDE85C72-268F-449B-8A3F-B9D34BB2F945}" srcOrd="1" destOrd="0" parTransId="{49F32F9C-097C-4595-B039-CD4FF70BB81C}" sibTransId="{6BE1B8A4-AB34-4CB1-BBD4-C7178CAE0109}"/>
    <dgm:cxn modelId="{F4275538-19F8-4537-A708-964C17811712}" srcId="{BD6EAD95-CED8-4CAE-852C-E28A0BD1FA0A}" destId="{AA61C5D1-727C-4151-A5D2-0C0C4580DFE3}" srcOrd="0" destOrd="0" parTransId="{7A7A60F2-D8C9-4AA9-A988-1A9E5E2208C3}" sibTransId="{F286A487-2C43-4291-8DFB-7B437708DB33}"/>
    <dgm:cxn modelId="{EFD66B5D-9BEB-4C8E-B42E-2670C3129C91}" type="presOf" srcId="{FDE85C72-268F-449B-8A3F-B9D34BB2F945}" destId="{63761901-E86A-4621-B1AB-C6D79C36E562}" srcOrd="0" destOrd="0" presId="urn:microsoft.com/office/officeart/2009/3/layout/PhasedProcess"/>
    <dgm:cxn modelId="{EC3C898F-E23D-40AC-A068-C994B9D68204}" type="presOf" srcId="{A149F477-159E-44D5-AD29-9733349F3348}" destId="{08642391-B721-4247-B266-33A48E870BD8}" srcOrd="0" destOrd="0" presId="urn:microsoft.com/office/officeart/2009/3/layout/PhasedProcess"/>
    <dgm:cxn modelId="{66AFD8E8-E662-4439-89ED-5F88952522B5}" type="presOf" srcId="{191AC890-1187-44BC-96BA-2F1D325DA17E}" destId="{BB1471E9-4AB4-40A1-A4ED-FFB08DB21337}" srcOrd="1" destOrd="0" presId="urn:microsoft.com/office/officeart/2009/3/layout/PhasedProcess"/>
    <dgm:cxn modelId="{37D86267-6E5A-4F11-9265-55783D4585EB}" srcId="{FDE85C72-268F-449B-8A3F-B9D34BB2F945}" destId="{191AC890-1187-44BC-96BA-2F1D325DA17E}" srcOrd="1" destOrd="0" parTransId="{CC164919-E5A4-48A2-A231-A69969A66565}" sibTransId="{6A362186-F82F-4638-94D2-14EBFD44A10C}"/>
    <dgm:cxn modelId="{2CAD4684-F574-4CB1-B907-C949C7F38046}" srcId="{FDE85C72-268F-449B-8A3F-B9D34BB2F945}" destId="{A149F477-159E-44D5-AD29-9733349F3348}" srcOrd="2" destOrd="0" parTransId="{89EBF31F-B2A4-4544-86E0-AA6FC896B63B}" sibTransId="{97FB2225-9FB2-4771-8471-A0F87F773CEA}"/>
    <dgm:cxn modelId="{D6DA53B2-7D1D-4DC6-841B-8F2EB9050F7F}" srcId="{5350DF1E-2ADD-40AD-9C8B-4311549368A0}" destId="{2AA6B5D2-4E74-4E46-B04D-CB9C6178462F}" srcOrd="2" destOrd="0" parTransId="{2763260C-EB40-4DE0-B8CE-776B04555D17}" sibTransId="{9F95AE51-6C78-4DA8-B44D-66A3A4EE5C16}"/>
    <dgm:cxn modelId="{965D8159-8952-4EEA-A86F-7A8F34C076B9}" type="presOf" srcId="{A149F477-159E-44D5-AD29-9733349F3348}" destId="{BD4F0F59-1211-4D1D-BF44-0EB8B3FEFF5F}" srcOrd="1" destOrd="0" presId="urn:microsoft.com/office/officeart/2009/3/layout/PhasedProcess"/>
    <dgm:cxn modelId="{89AF2D31-8E58-4AC1-9A41-CC4731538848}" type="presOf" srcId="{AA61C5D1-727C-4151-A5D2-0C0C4580DFE3}" destId="{8589FE46-B4B3-4664-B1DD-14696A6A896E}" srcOrd="0" destOrd="0" presId="urn:microsoft.com/office/officeart/2009/3/layout/PhasedProcess"/>
    <dgm:cxn modelId="{3E480DE4-94D7-43AB-AB99-01E6940E8F85}" type="presOf" srcId="{191AC890-1187-44BC-96BA-2F1D325DA17E}" destId="{FBF7952A-A895-409B-B1A7-6005EC99A226}" srcOrd="0" destOrd="0" presId="urn:microsoft.com/office/officeart/2009/3/layout/PhasedProcess"/>
    <dgm:cxn modelId="{90A6A85C-EBA8-4D8D-836B-B619E80313DF}" srcId="{2AA6B5D2-4E74-4E46-B04D-CB9C6178462F}" destId="{BFF1A221-5C49-4983-8E45-1F4A65B1E816}" srcOrd="0" destOrd="0" parTransId="{09B57F42-2FB0-480C-B204-0ADED8B87D8C}" sibTransId="{81CB50A1-1831-429E-9050-72D6423CA476}"/>
    <dgm:cxn modelId="{23B9C491-C1F1-4C29-B500-61EB07DE3F07}" type="presParOf" srcId="{CD47D115-5DF8-48DB-9788-731F5FE10970}" destId="{B4F88A0E-983E-499D-A2DB-D67542C46144}" srcOrd="0" destOrd="0" presId="urn:microsoft.com/office/officeart/2009/3/layout/PhasedProcess"/>
    <dgm:cxn modelId="{95301956-B649-47C2-9436-955285304BB8}" type="presParOf" srcId="{CD47D115-5DF8-48DB-9788-731F5FE10970}" destId="{5C1E7A01-EC21-4E02-A5C6-9A0A7D232B35}" srcOrd="1" destOrd="0" presId="urn:microsoft.com/office/officeart/2009/3/layout/PhasedProcess"/>
    <dgm:cxn modelId="{31314DB2-CBC8-48BE-9040-55484E6CC01B}" type="presParOf" srcId="{CD47D115-5DF8-48DB-9788-731F5FE10970}" destId="{63761901-E86A-4621-B1AB-C6D79C36E562}" srcOrd="2" destOrd="0" presId="urn:microsoft.com/office/officeart/2009/3/layout/PhasedProcess"/>
    <dgm:cxn modelId="{F40A1EDD-96EC-46AD-A841-D3CD114CA0A2}" type="presParOf" srcId="{CD47D115-5DF8-48DB-9788-731F5FE10970}" destId="{E2AA5B79-9AE7-490A-8305-E8F90C6BF3C9}" srcOrd="3" destOrd="0" presId="urn:microsoft.com/office/officeart/2009/3/layout/PhasedProcess"/>
    <dgm:cxn modelId="{FD4B6D9D-8786-4726-8ECF-EA63443A9B03}" type="presParOf" srcId="{CD47D115-5DF8-48DB-9788-731F5FE10970}" destId="{169076E9-EE37-4C0D-8310-4E828B9828A9}" srcOrd="4" destOrd="0" presId="urn:microsoft.com/office/officeart/2009/3/layout/PhasedProcess"/>
    <dgm:cxn modelId="{DB5A6546-F325-4CEE-ADD3-9B07846A818D}" type="presParOf" srcId="{CD47D115-5DF8-48DB-9788-731F5FE10970}" destId="{1C663E1A-0F85-4AA6-B3ED-954436D90FE2}" srcOrd="5" destOrd="0" presId="urn:microsoft.com/office/officeart/2009/3/layout/PhasedProcess"/>
    <dgm:cxn modelId="{F51757DF-1A10-4DE0-B62F-74688A92050C}" type="presParOf" srcId="{CD47D115-5DF8-48DB-9788-731F5FE10970}" destId="{4820F90D-DDDC-48D8-9664-F209F1C4620B}" srcOrd="6" destOrd="0" presId="urn:microsoft.com/office/officeart/2009/3/layout/PhasedProcess"/>
    <dgm:cxn modelId="{85FF4E16-E89C-4CF1-9249-C2067CAA6870}" type="presParOf" srcId="{4820F90D-DDDC-48D8-9664-F209F1C4620B}" destId="{1BF7C593-475A-43D4-82A5-244914BF10FA}" srcOrd="0" destOrd="0" presId="urn:microsoft.com/office/officeart/2009/3/layout/PhasedProcess"/>
    <dgm:cxn modelId="{FD99EE72-1437-4ACA-B154-D33E5EA7030E}" type="presParOf" srcId="{4820F90D-DDDC-48D8-9664-F209F1C4620B}" destId="{3CDCAEB8-7741-4AE5-A0B6-07EE9D891B39}" srcOrd="1" destOrd="0" presId="urn:microsoft.com/office/officeart/2009/3/layout/PhasedProcess"/>
    <dgm:cxn modelId="{03C6579B-E290-4C15-BF41-FE6E7D0327B7}" type="presParOf" srcId="{4820F90D-DDDC-48D8-9664-F209F1C4620B}" destId="{FBF7952A-A895-409B-B1A7-6005EC99A226}" srcOrd="2" destOrd="0" presId="urn:microsoft.com/office/officeart/2009/3/layout/PhasedProcess"/>
    <dgm:cxn modelId="{F9D5532B-9593-4F78-9967-BB9A6CBF1FD5}" type="presParOf" srcId="{4820F90D-DDDC-48D8-9664-F209F1C4620B}" destId="{BB1471E9-4AB4-40A1-A4ED-FFB08DB21337}" srcOrd="3" destOrd="0" presId="urn:microsoft.com/office/officeart/2009/3/layout/PhasedProcess"/>
    <dgm:cxn modelId="{BEE702FA-293F-4D44-9A6C-BF03AE65B178}" type="presParOf" srcId="{4820F90D-DDDC-48D8-9664-F209F1C4620B}" destId="{08642391-B721-4247-B266-33A48E870BD8}" srcOrd="4" destOrd="0" presId="urn:microsoft.com/office/officeart/2009/3/layout/PhasedProcess"/>
    <dgm:cxn modelId="{6BF6E76D-AFEE-4D99-BA8B-624B578CF619}" type="presParOf" srcId="{4820F90D-DDDC-48D8-9664-F209F1C4620B}" destId="{BD4F0F59-1211-4D1D-BF44-0EB8B3FEFF5F}" srcOrd="5" destOrd="0" presId="urn:microsoft.com/office/officeart/2009/3/layout/PhasedProcess"/>
    <dgm:cxn modelId="{3B8EE41B-80D2-40AB-8E6A-F8F55C4C4C9C}" type="presParOf" srcId="{CD47D115-5DF8-48DB-9788-731F5FE10970}" destId="{20C0EEAF-B049-45B5-BEA1-0486828DC585}" srcOrd="7" destOrd="0" presId="urn:microsoft.com/office/officeart/2009/3/layout/PhasedProcess"/>
    <dgm:cxn modelId="{8A7F2954-EDA7-45B6-B9AA-4052C941BD5C}" type="presParOf" srcId="{20C0EEAF-B049-45B5-BEA1-0486828DC585}" destId="{8589FE46-B4B3-4664-B1DD-14696A6A896E}" srcOrd="0" destOrd="0" presId="urn:microsoft.com/office/officeart/2009/3/layout/PhasedProcess"/>
    <dgm:cxn modelId="{C8DE50A6-8F64-40F7-9ACF-71713E4DD909}" type="presParOf" srcId="{20C0EEAF-B049-45B5-BEA1-0486828DC585}" destId="{ADF6725C-B206-4E86-A16F-9CE96E9036A8}" srcOrd="1" destOrd="0" presId="urn:microsoft.com/office/officeart/2009/3/layout/PhasedProcess"/>
    <dgm:cxn modelId="{3167F200-1E55-49F1-BAB3-2E4C03A2C0A9}" type="presParOf" srcId="{20C0EEAF-B049-45B5-BEA1-0486828DC585}" destId="{FC5D86B1-4241-4975-A1DB-A199C02E399B}" srcOrd="2" destOrd="0" presId="urn:microsoft.com/office/officeart/2009/3/layout/PhasedProcess"/>
    <dgm:cxn modelId="{21CE1E75-55AB-4D23-AFD7-447141C5276F}" type="presParOf" srcId="{CD47D115-5DF8-48DB-9788-731F5FE10970}" destId="{2A06E5B5-9F3F-4357-B3F5-4FCF43746D87}" srcOrd="8" destOrd="0" presId="urn:microsoft.com/office/officeart/2009/3/layout/PhasedProcess"/>
    <dgm:cxn modelId="{0A788BC8-3873-4163-A26A-389AA554EC51}" type="presParOf" srcId="{CD47D115-5DF8-48DB-9788-731F5FE10970}" destId="{4D8D5943-2737-46E3-ABFE-99BAE0AB898D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CA7E05-FB29-47B0-8CD8-900D7F33B3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8419544-588A-4D6B-90D6-DE18B5D9F0DF}">
      <dgm:prSet phldrT="[Texto]"/>
      <dgm:spPr/>
      <dgm:t>
        <a:bodyPr/>
        <a:lstStyle/>
        <a:p>
          <a:r>
            <a:rPr lang="es-EC" dirty="0"/>
            <a:t>Si las políticas gubernamentales de desarrollo son ineficientes, se perjudica la infraestructura logística de un país.</a:t>
          </a:r>
          <a:endParaRPr lang="es-ES" dirty="0"/>
        </a:p>
      </dgm:t>
    </dgm:pt>
    <dgm:pt modelId="{480A3C64-3D66-4F1F-A581-87CAD230FF36}" type="parTrans" cxnId="{C7E03E8D-D6B9-4FAC-9131-FA931A40082C}">
      <dgm:prSet/>
      <dgm:spPr/>
      <dgm:t>
        <a:bodyPr/>
        <a:lstStyle/>
        <a:p>
          <a:endParaRPr lang="es-ES"/>
        </a:p>
      </dgm:t>
    </dgm:pt>
    <dgm:pt modelId="{815C45B9-064A-435F-A21F-00EC4A1F53AC}" type="sibTrans" cxnId="{C7E03E8D-D6B9-4FAC-9131-FA931A40082C}">
      <dgm:prSet/>
      <dgm:spPr/>
      <dgm:t>
        <a:bodyPr/>
        <a:lstStyle/>
        <a:p>
          <a:endParaRPr lang="es-ES"/>
        </a:p>
      </dgm:t>
    </dgm:pt>
    <dgm:pt modelId="{08CA25E2-E08F-4176-A0EB-244BC1D20062}">
      <dgm:prSet phldrT="[Texto]"/>
      <dgm:spPr/>
      <dgm:t>
        <a:bodyPr/>
        <a:lstStyle/>
        <a:p>
          <a:r>
            <a:rPr lang="es-EC" dirty="0"/>
            <a:t>Si se dispone de bases de datos adecuadas, mejora la toma de decisiones alineadas a la realidad nacional en el desempeño logístico. </a:t>
          </a:r>
          <a:endParaRPr lang="es-ES" dirty="0"/>
        </a:p>
      </dgm:t>
    </dgm:pt>
    <dgm:pt modelId="{83087719-E2DB-4F78-A1C3-CC2E46B13C2B}" type="parTrans" cxnId="{865D56CC-14B8-4F88-AE0B-2A78AC7B13D7}">
      <dgm:prSet/>
      <dgm:spPr/>
      <dgm:t>
        <a:bodyPr/>
        <a:lstStyle/>
        <a:p>
          <a:endParaRPr lang="es-ES"/>
        </a:p>
      </dgm:t>
    </dgm:pt>
    <dgm:pt modelId="{06CBDB6F-0A8C-4940-9BD0-97F58EE2B3CE}" type="sibTrans" cxnId="{865D56CC-14B8-4F88-AE0B-2A78AC7B13D7}">
      <dgm:prSet/>
      <dgm:spPr/>
      <dgm:t>
        <a:bodyPr/>
        <a:lstStyle/>
        <a:p>
          <a:endParaRPr lang="es-ES"/>
        </a:p>
      </dgm:t>
    </dgm:pt>
    <dgm:pt modelId="{E572CEFC-4480-456E-92D4-5F5B71793BC2}">
      <dgm:prSet phldrT="[Texto]"/>
      <dgm:spPr/>
      <dgm:t>
        <a:bodyPr/>
        <a:lstStyle/>
        <a:p>
          <a:r>
            <a:rPr lang="es-EC" dirty="0"/>
            <a:t>Si el coeficiente Beta de la variable es más alto en el modelo de regresión lineal múltiple, la variable tiene mayor influencia. </a:t>
          </a:r>
          <a:endParaRPr lang="es-ES" dirty="0"/>
        </a:p>
      </dgm:t>
    </dgm:pt>
    <dgm:pt modelId="{8A872CBD-081E-4A52-B19A-C0CD335466A1}" type="parTrans" cxnId="{B5FB778A-E17C-4810-A581-55DD3CE7AB5A}">
      <dgm:prSet/>
      <dgm:spPr/>
      <dgm:t>
        <a:bodyPr/>
        <a:lstStyle/>
        <a:p>
          <a:endParaRPr lang="es-ES"/>
        </a:p>
      </dgm:t>
    </dgm:pt>
    <dgm:pt modelId="{28DA4AC5-27BC-4E0E-98CE-61814339B939}" type="sibTrans" cxnId="{B5FB778A-E17C-4810-A581-55DD3CE7AB5A}">
      <dgm:prSet/>
      <dgm:spPr/>
      <dgm:t>
        <a:bodyPr/>
        <a:lstStyle/>
        <a:p>
          <a:endParaRPr lang="es-ES"/>
        </a:p>
      </dgm:t>
    </dgm:pt>
    <dgm:pt modelId="{457FDBE5-3F4B-4C07-8948-0F60C7AC2ED1}">
      <dgm:prSet phldrT="[Texto]"/>
      <dgm:spPr/>
      <dgm:t>
        <a:bodyPr/>
        <a:lstStyle/>
        <a:p>
          <a:r>
            <a:rPr lang="es-EC" dirty="0"/>
            <a:t>Si se aprovecha la capacidad logística de un país, existe mayor eficiencia de su flujo de comercio.</a:t>
          </a:r>
          <a:endParaRPr lang="es-ES" dirty="0"/>
        </a:p>
      </dgm:t>
    </dgm:pt>
    <dgm:pt modelId="{943B03CE-3CF8-4D43-892A-E07BA41BA32E}" type="parTrans" cxnId="{49A71A5A-18B8-4057-BCFE-8E8F230CF0A9}">
      <dgm:prSet/>
      <dgm:spPr/>
      <dgm:t>
        <a:bodyPr/>
        <a:lstStyle/>
        <a:p>
          <a:endParaRPr lang="es-ES"/>
        </a:p>
      </dgm:t>
    </dgm:pt>
    <dgm:pt modelId="{924A234A-1082-473B-ADCE-741CD14E54E4}" type="sibTrans" cxnId="{49A71A5A-18B8-4057-BCFE-8E8F230CF0A9}">
      <dgm:prSet/>
      <dgm:spPr/>
      <dgm:t>
        <a:bodyPr/>
        <a:lstStyle/>
        <a:p>
          <a:endParaRPr lang="es-ES"/>
        </a:p>
      </dgm:t>
    </dgm:pt>
    <dgm:pt modelId="{54A781D9-31F4-456C-8452-E15CA9A4F16F}">
      <dgm:prSet phldrT="[Texto]"/>
      <dgm:spPr/>
      <dgm:t>
        <a:bodyPr/>
        <a:lstStyle/>
        <a:p>
          <a:r>
            <a:rPr lang="es-EC" dirty="0"/>
            <a:t>Si existe mayor eficiencia en los flujos de comercio, se mejora el desarrollo económico de un país.</a:t>
          </a:r>
          <a:endParaRPr lang="es-ES" dirty="0"/>
        </a:p>
      </dgm:t>
    </dgm:pt>
    <dgm:pt modelId="{449D357B-7876-41AF-AC4C-FBA5A632A986}" type="parTrans" cxnId="{DCE62CA3-91E1-4096-B9EC-DA1404F23203}">
      <dgm:prSet/>
      <dgm:spPr/>
      <dgm:t>
        <a:bodyPr/>
        <a:lstStyle/>
        <a:p>
          <a:endParaRPr lang="es-ES"/>
        </a:p>
      </dgm:t>
    </dgm:pt>
    <dgm:pt modelId="{FFD99E01-E850-428A-BFC1-751C947D7F81}" type="sibTrans" cxnId="{DCE62CA3-91E1-4096-B9EC-DA1404F23203}">
      <dgm:prSet/>
      <dgm:spPr/>
      <dgm:t>
        <a:bodyPr/>
        <a:lstStyle/>
        <a:p>
          <a:endParaRPr lang="es-ES"/>
        </a:p>
      </dgm:t>
    </dgm:pt>
    <dgm:pt modelId="{0647E7DF-64EA-4CC0-953B-2F79C14238A3}" type="pres">
      <dgm:prSet presAssocID="{A5CA7E05-FB29-47B0-8CD8-900D7F33B3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36E79C2-77E7-4582-A0FE-6F1124C5D92D}" type="pres">
      <dgm:prSet presAssocID="{A5CA7E05-FB29-47B0-8CD8-900D7F33B375}" presName="Name1" presStyleCnt="0"/>
      <dgm:spPr/>
    </dgm:pt>
    <dgm:pt modelId="{BB3A0D9F-E997-4138-AAA1-67BD7F9FB311}" type="pres">
      <dgm:prSet presAssocID="{A5CA7E05-FB29-47B0-8CD8-900D7F33B375}" presName="cycle" presStyleCnt="0"/>
      <dgm:spPr/>
    </dgm:pt>
    <dgm:pt modelId="{DD2413A9-5389-4B09-9600-61F46924E554}" type="pres">
      <dgm:prSet presAssocID="{A5CA7E05-FB29-47B0-8CD8-900D7F33B375}" presName="srcNode" presStyleLbl="node1" presStyleIdx="0" presStyleCnt="5"/>
      <dgm:spPr/>
    </dgm:pt>
    <dgm:pt modelId="{449654AA-E0B8-4FCC-B4ED-B21C5F91F5D8}" type="pres">
      <dgm:prSet presAssocID="{A5CA7E05-FB29-47B0-8CD8-900D7F33B375}" presName="conn" presStyleLbl="parChTrans1D2" presStyleIdx="0" presStyleCnt="1"/>
      <dgm:spPr/>
      <dgm:t>
        <a:bodyPr/>
        <a:lstStyle/>
        <a:p>
          <a:endParaRPr lang="es-ES"/>
        </a:p>
      </dgm:t>
    </dgm:pt>
    <dgm:pt modelId="{8EC2BC4E-175B-4B59-B685-8513302ECC20}" type="pres">
      <dgm:prSet presAssocID="{A5CA7E05-FB29-47B0-8CD8-900D7F33B375}" presName="extraNode" presStyleLbl="node1" presStyleIdx="0" presStyleCnt="5"/>
      <dgm:spPr/>
    </dgm:pt>
    <dgm:pt modelId="{E0CDEB87-22F1-408A-A996-840BA0AF73D5}" type="pres">
      <dgm:prSet presAssocID="{A5CA7E05-FB29-47B0-8CD8-900D7F33B375}" presName="dstNode" presStyleLbl="node1" presStyleIdx="0" presStyleCnt="5"/>
      <dgm:spPr/>
    </dgm:pt>
    <dgm:pt modelId="{EF422CEE-60DD-4CE7-833D-97D428D55546}" type="pres">
      <dgm:prSet presAssocID="{28419544-588A-4D6B-90D6-DE18B5D9F0D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F397C2-41F6-440D-9F15-85BC49852416}" type="pres">
      <dgm:prSet presAssocID="{28419544-588A-4D6B-90D6-DE18B5D9F0DF}" presName="accent_1" presStyleCnt="0"/>
      <dgm:spPr/>
    </dgm:pt>
    <dgm:pt modelId="{FE805950-45C0-45C7-9B94-CDB78CAC0D8B}" type="pres">
      <dgm:prSet presAssocID="{28419544-588A-4D6B-90D6-DE18B5D9F0DF}" presName="accentRepeatNode" presStyleLbl="solidFgAcc1" presStyleIdx="0" presStyleCnt="5"/>
      <dgm:spPr/>
    </dgm:pt>
    <dgm:pt modelId="{969FF082-98C0-4019-872C-25BC31FEF20F}" type="pres">
      <dgm:prSet presAssocID="{08CA25E2-E08F-4176-A0EB-244BC1D2006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949BD-902B-4AE1-8051-0C89DAB7A96B}" type="pres">
      <dgm:prSet presAssocID="{08CA25E2-E08F-4176-A0EB-244BC1D20062}" presName="accent_2" presStyleCnt="0"/>
      <dgm:spPr/>
    </dgm:pt>
    <dgm:pt modelId="{BFEDBA43-2264-49DB-BC2E-99814619E9DA}" type="pres">
      <dgm:prSet presAssocID="{08CA25E2-E08F-4176-A0EB-244BC1D20062}" presName="accentRepeatNode" presStyleLbl="solidFgAcc1" presStyleIdx="1" presStyleCnt="5"/>
      <dgm:spPr/>
    </dgm:pt>
    <dgm:pt modelId="{3A45BDDB-5E4B-4D40-8367-D3508004C609}" type="pres">
      <dgm:prSet presAssocID="{E572CEFC-4480-456E-92D4-5F5B71793BC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93EA57-E3FE-4645-9FB2-CEA74235A262}" type="pres">
      <dgm:prSet presAssocID="{E572CEFC-4480-456E-92D4-5F5B71793BC2}" presName="accent_3" presStyleCnt="0"/>
      <dgm:spPr/>
    </dgm:pt>
    <dgm:pt modelId="{B8970067-5CD1-4CA4-B3B2-E12BD180AC7E}" type="pres">
      <dgm:prSet presAssocID="{E572CEFC-4480-456E-92D4-5F5B71793BC2}" presName="accentRepeatNode" presStyleLbl="solidFgAcc1" presStyleIdx="2" presStyleCnt="5"/>
      <dgm:spPr/>
    </dgm:pt>
    <dgm:pt modelId="{0AD68CF9-B78C-425F-A924-AE5D136BD5A5}" type="pres">
      <dgm:prSet presAssocID="{457FDBE5-3F4B-4C07-8948-0F60C7AC2ED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000A21-9CDE-439F-923D-C5C0F220F7BE}" type="pres">
      <dgm:prSet presAssocID="{457FDBE5-3F4B-4C07-8948-0F60C7AC2ED1}" presName="accent_4" presStyleCnt="0"/>
      <dgm:spPr/>
    </dgm:pt>
    <dgm:pt modelId="{4F711710-6376-4EAA-8A18-BDA6720AFDC8}" type="pres">
      <dgm:prSet presAssocID="{457FDBE5-3F4B-4C07-8948-0F60C7AC2ED1}" presName="accentRepeatNode" presStyleLbl="solidFgAcc1" presStyleIdx="3" presStyleCnt="5"/>
      <dgm:spPr/>
    </dgm:pt>
    <dgm:pt modelId="{235438B0-92F8-48CB-98FD-3509F0ACDD3D}" type="pres">
      <dgm:prSet presAssocID="{54A781D9-31F4-456C-8452-E15CA9A4F16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59CEC-2E6F-4E13-8C2E-760722BE3F86}" type="pres">
      <dgm:prSet presAssocID="{54A781D9-31F4-456C-8452-E15CA9A4F16F}" presName="accent_5" presStyleCnt="0"/>
      <dgm:spPr/>
    </dgm:pt>
    <dgm:pt modelId="{2F47F618-7AF9-457C-8CED-0BDD371AB696}" type="pres">
      <dgm:prSet presAssocID="{54A781D9-31F4-456C-8452-E15CA9A4F16F}" presName="accentRepeatNode" presStyleLbl="solidFgAcc1" presStyleIdx="4" presStyleCnt="5"/>
      <dgm:spPr/>
    </dgm:pt>
  </dgm:ptLst>
  <dgm:cxnLst>
    <dgm:cxn modelId="{130D4213-9AC1-464C-A603-1E8EBBDCB15B}" type="presOf" srcId="{815C45B9-064A-435F-A21F-00EC4A1F53AC}" destId="{449654AA-E0B8-4FCC-B4ED-B21C5F91F5D8}" srcOrd="0" destOrd="0" presId="urn:microsoft.com/office/officeart/2008/layout/VerticalCurvedList"/>
    <dgm:cxn modelId="{DC70F4AC-F272-457E-B272-7E00871773B9}" type="presOf" srcId="{08CA25E2-E08F-4176-A0EB-244BC1D20062}" destId="{969FF082-98C0-4019-872C-25BC31FEF20F}" srcOrd="0" destOrd="0" presId="urn:microsoft.com/office/officeart/2008/layout/VerticalCurvedList"/>
    <dgm:cxn modelId="{DCE62CA3-91E1-4096-B9EC-DA1404F23203}" srcId="{A5CA7E05-FB29-47B0-8CD8-900D7F33B375}" destId="{54A781D9-31F4-456C-8452-E15CA9A4F16F}" srcOrd="4" destOrd="0" parTransId="{449D357B-7876-41AF-AC4C-FBA5A632A986}" sibTransId="{FFD99E01-E850-428A-BFC1-751C947D7F81}"/>
    <dgm:cxn modelId="{C7E03E8D-D6B9-4FAC-9131-FA931A40082C}" srcId="{A5CA7E05-FB29-47B0-8CD8-900D7F33B375}" destId="{28419544-588A-4D6B-90D6-DE18B5D9F0DF}" srcOrd="0" destOrd="0" parTransId="{480A3C64-3D66-4F1F-A581-87CAD230FF36}" sibTransId="{815C45B9-064A-435F-A21F-00EC4A1F53AC}"/>
    <dgm:cxn modelId="{B5FB778A-E17C-4810-A581-55DD3CE7AB5A}" srcId="{A5CA7E05-FB29-47B0-8CD8-900D7F33B375}" destId="{E572CEFC-4480-456E-92D4-5F5B71793BC2}" srcOrd="2" destOrd="0" parTransId="{8A872CBD-081E-4A52-B19A-C0CD335466A1}" sibTransId="{28DA4AC5-27BC-4E0E-98CE-61814339B939}"/>
    <dgm:cxn modelId="{FD8B258C-2FDC-4897-805A-53ED0C859D21}" type="presOf" srcId="{E572CEFC-4480-456E-92D4-5F5B71793BC2}" destId="{3A45BDDB-5E4B-4D40-8367-D3508004C609}" srcOrd="0" destOrd="0" presId="urn:microsoft.com/office/officeart/2008/layout/VerticalCurvedList"/>
    <dgm:cxn modelId="{865D56CC-14B8-4F88-AE0B-2A78AC7B13D7}" srcId="{A5CA7E05-FB29-47B0-8CD8-900D7F33B375}" destId="{08CA25E2-E08F-4176-A0EB-244BC1D20062}" srcOrd="1" destOrd="0" parTransId="{83087719-E2DB-4F78-A1C3-CC2E46B13C2B}" sibTransId="{06CBDB6F-0A8C-4940-9BD0-97F58EE2B3CE}"/>
    <dgm:cxn modelId="{5AF1A522-C174-4326-B8DD-09BEAEA06AEA}" type="presOf" srcId="{54A781D9-31F4-456C-8452-E15CA9A4F16F}" destId="{235438B0-92F8-48CB-98FD-3509F0ACDD3D}" srcOrd="0" destOrd="0" presId="urn:microsoft.com/office/officeart/2008/layout/VerticalCurvedList"/>
    <dgm:cxn modelId="{A4DDD59E-3CDA-47B2-B442-E37C13BBB0C8}" type="presOf" srcId="{28419544-588A-4D6B-90D6-DE18B5D9F0DF}" destId="{EF422CEE-60DD-4CE7-833D-97D428D55546}" srcOrd="0" destOrd="0" presId="urn:microsoft.com/office/officeart/2008/layout/VerticalCurvedList"/>
    <dgm:cxn modelId="{49A71A5A-18B8-4057-BCFE-8E8F230CF0A9}" srcId="{A5CA7E05-FB29-47B0-8CD8-900D7F33B375}" destId="{457FDBE5-3F4B-4C07-8948-0F60C7AC2ED1}" srcOrd="3" destOrd="0" parTransId="{943B03CE-3CF8-4D43-892A-E07BA41BA32E}" sibTransId="{924A234A-1082-473B-ADCE-741CD14E54E4}"/>
    <dgm:cxn modelId="{1ADC25D5-28AA-49E3-80E6-AAB53C1D70E4}" type="presOf" srcId="{457FDBE5-3F4B-4C07-8948-0F60C7AC2ED1}" destId="{0AD68CF9-B78C-425F-A924-AE5D136BD5A5}" srcOrd="0" destOrd="0" presId="urn:microsoft.com/office/officeart/2008/layout/VerticalCurvedList"/>
    <dgm:cxn modelId="{C7F26A12-339D-4E61-9C56-EAF34B17EDD2}" type="presOf" srcId="{A5CA7E05-FB29-47B0-8CD8-900D7F33B375}" destId="{0647E7DF-64EA-4CC0-953B-2F79C14238A3}" srcOrd="0" destOrd="0" presId="urn:microsoft.com/office/officeart/2008/layout/VerticalCurvedList"/>
    <dgm:cxn modelId="{ECB81081-1DAD-4B2A-84DF-913A6A4BE7C1}" type="presParOf" srcId="{0647E7DF-64EA-4CC0-953B-2F79C14238A3}" destId="{736E79C2-77E7-4582-A0FE-6F1124C5D92D}" srcOrd="0" destOrd="0" presId="urn:microsoft.com/office/officeart/2008/layout/VerticalCurvedList"/>
    <dgm:cxn modelId="{20BE82EB-ADCC-464A-B08C-36A751C382DA}" type="presParOf" srcId="{736E79C2-77E7-4582-A0FE-6F1124C5D92D}" destId="{BB3A0D9F-E997-4138-AAA1-67BD7F9FB311}" srcOrd="0" destOrd="0" presId="urn:microsoft.com/office/officeart/2008/layout/VerticalCurvedList"/>
    <dgm:cxn modelId="{3424B6AA-CC1E-46A8-95D6-A4BF2D874B76}" type="presParOf" srcId="{BB3A0D9F-E997-4138-AAA1-67BD7F9FB311}" destId="{DD2413A9-5389-4B09-9600-61F46924E554}" srcOrd="0" destOrd="0" presId="urn:microsoft.com/office/officeart/2008/layout/VerticalCurvedList"/>
    <dgm:cxn modelId="{E4DF97C6-6D02-4020-9137-9906D8FFD51A}" type="presParOf" srcId="{BB3A0D9F-E997-4138-AAA1-67BD7F9FB311}" destId="{449654AA-E0B8-4FCC-B4ED-B21C5F91F5D8}" srcOrd="1" destOrd="0" presId="urn:microsoft.com/office/officeart/2008/layout/VerticalCurvedList"/>
    <dgm:cxn modelId="{F1AD30AF-2A55-41C8-9EA3-84A1ADA32224}" type="presParOf" srcId="{BB3A0D9F-E997-4138-AAA1-67BD7F9FB311}" destId="{8EC2BC4E-175B-4B59-B685-8513302ECC20}" srcOrd="2" destOrd="0" presId="urn:microsoft.com/office/officeart/2008/layout/VerticalCurvedList"/>
    <dgm:cxn modelId="{1100E0FC-88C2-4126-A448-E5C14F214868}" type="presParOf" srcId="{BB3A0D9F-E997-4138-AAA1-67BD7F9FB311}" destId="{E0CDEB87-22F1-408A-A996-840BA0AF73D5}" srcOrd="3" destOrd="0" presId="urn:microsoft.com/office/officeart/2008/layout/VerticalCurvedList"/>
    <dgm:cxn modelId="{D578FEDD-6951-4AA5-BD31-7B666AC8AC9C}" type="presParOf" srcId="{736E79C2-77E7-4582-A0FE-6F1124C5D92D}" destId="{EF422CEE-60DD-4CE7-833D-97D428D55546}" srcOrd="1" destOrd="0" presId="urn:microsoft.com/office/officeart/2008/layout/VerticalCurvedList"/>
    <dgm:cxn modelId="{B9E9E4E3-E9DD-4F2D-B9D9-CC97981E30C8}" type="presParOf" srcId="{736E79C2-77E7-4582-A0FE-6F1124C5D92D}" destId="{09F397C2-41F6-440D-9F15-85BC49852416}" srcOrd="2" destOrd="0" presId="urn:microsoft.com/office/officeart/2008/layout/VerticalCurvedList"/>
    <dgm:cxn modelId="{E83DB2C5-13E8-44EB-9857-E0B956F01109}" type="presParOf" srcId="{09F397C2-41F6-440D-9F15-85BC49852416}" destId="{FE805950-45C0-45C7-9B94-CDB78CAC0D8B}" srcOrd="0" destOrd="0" presId="urn:microsoft.com/office/officeart/2008/layout/VerticalCurvedList"/>
    <dgm:cxn modelId="{965999E5-5D22-4904-9727-51BC7851097E}" type="presParOf" srcId="{736E79C2-77E7-4582-A0FE-6F1124C5D92D}" destId="{969FF082-98C0-4019-872C-25BC31FEF20F}" srcOrd="3" destOrd="0" presId="urn:microsoft.com/office/officeart/2008/layout/VerticalCurvedList"/>
    <dgm:cxn modelId="{4F51FCBE-7BB8-4B32-9080-DD52EAD0A4EC}" type="presParOf" srcId="{736E79C2-77E7-4582-A0FE-6F1124C5D92D}" destId="{3FA949BD-902B-4AE1-8051-0C89DAB7A96B}" srcOrd="4" destOrd="0" presId="urn:microsoft.com/office/officeart/2008/layout/VerticalCurvedList"/>
    <dgm:cxn modelId="{8A4F8D95-2732-4686-9027-F297FC9EE243}" type="presParOf" srcId="{3FA949BD-902B-4AE1-8051-0C89DAB7A96B}" destId="{BFEDBA43-2264-49DB-BC2E-99814619E9DA}" srcOrd="0" destOrd="0" presId="urn:microsoft.com/office/officeart/2008/layout/VerticalCurvedList"/>
    <dgm:cxn modelId="{495B10B2-57BE-4B24-925C-197BF0468355}" type="presParOf" srcId="{736E79C2-77E7-4582-A0FE-6F1124C5D92D}" destId="{3A45BDDB-5E4B-4D40-8367-D3508004C609}" srcOrd="5" destOrd="0" presId="urn:microsoft.com/office/officeart/2008/layout/VerticalCurvedList"/>
    <dgm:cxn modelId="{B343EE29-D807-4889-8E6A-E4BC2A3E5D87}" type="presParOf" srcId="{736E79C2-77E7-4582-A0FE-6F1124C5D92D}" destId="{D293EA57-E3FE-4645-9FB2-CEA74235A262}" srcOrd="6" destOrd="0" presId="urn:microsoft.com/office/officeart/2008/layout/VerticalCurvedList"/>
    <dgm:cxn modelId="{0269BE71-67BF-4314-A5CD-61F5CB971984}" type="presParOf" srcId="{D293EA57-E3FE-4645-9FB2-CEA74235A262}" destId="{B8970067-5CD1-4CA4-B3B2-E12BD180AC7E}" srcOrd="0" destOrd="0" presId="urn:microsoft.com/office/officeart/2008/layout/VerticalCurvedList"/>
    <dgm:cxn modelId="{1590ECC6-F484-4A4C-8B44-5654FDE3943C}" type="presParOf" srcId="{736E79C2-77E7-4582-A0FE-6F1124C5D92D}" destId="{0AD68CF9-B78C-425F-A924-AE5D136BD5A5}" srcOrd="7" destOrd="0" presId="urn:microsoft.com/office/officeart/2008/layout/VerticalCurvedList"/>
    <dgm:cxn modelId="{27DBB70C-C195-4B2E-A686-5ABA2E95F2DD}" type="presParOf" srcId="{736E79C2-77E7-4582-A0FE-6F1124C5D92D}" destId="{3F000A21-9CDE-439F-923D-C5C0F220F7BE}" srcOrd="8" destOrd="0" presId="urn:microsoft.com/office/officeart/2008/layout/VerticalCurvedList"/>
    <dgm:cxn modelId="{9D241747-2FE8-4C33-8CF8-5AFA4FA01A07}" type="presParOf" srcId="{3F000A21-9CDE-439F-923D-C5C0F220F7BE}" destId="{4F711710-6376-4EAA-8A18-BDA6720AFDC8}" srcOrd="0" destOrd="0" presId="urn:microsoft.com/office/officeart/2008/layout/VerticalCurvedList"/>
    <dgm:cxn modelId="{F4DCD5AB-CC2F-4325-BB00-503A4B8CAE8D}" type="presParOf" srcId="{736E79C2-77E7-4582-A0FE-6F1124C5D92D}" destId="{235438B0-92F8-48CB-98FD-3509F0ACDD3D}" srcOrd="9" destOrd="0" presId="urn:microsoft.com/office/officeart/2008/layout/VerticalCurvedList"/>
    <dgm:cxn modelId="{52867F7B-7F3F-4440-AD74-A542D0E8D15F}" type="presParOf" srcId="{736E79C2-77E7-4582-A0FE-6F1124C5D92D}" destId="{3E359CEC-2E6F-4E13-8C2E-760722BE3F86}" srcOrd="10" destOrd="0" presId="urn:microsoft.com/office/officeart/2008/layout/VerticalCurvedList"/>
    <dgm:cxn modelId="{99312914-5B13-4606-B699-FAC6C1D466E9}" type="presParOf" srcId="{3E359CEC-2E6F-4E13-8C2E-760722BE3F86}" destId="{2F47F618-7AF9-457C-8CED-0BDD371AB6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878A09-966A-4E46-A06E-3A4B5C64F78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AEB433-DEC4-4849-BA5E-8AD3312F4593}">
      <dgm:prSet phldrT="[Texto]"/>
      <dgm:spPr/>
      <dgm:t>
        <a:bodyPr/>
        <a:lstStyle/>
        <a:p>
          <a:r>
            <a:rPr lang="es-EC" b="1" i="1" dirty="0"/>
            <a:t>Si existe una gestión logística eficiente en un país, existe mayor competitividad a nivel internacional.</a:t>
          </a:r>
          <a:endParaRPr lang="es-ES" b="1" dirty="0"/>
        </a:p>
      </dgm:t>
    </dgm:pt>
    <dgm:pt modelId="{75CDC57F-B941-44C6-8B35-7B8AB4EA75F8}" type="parTrans" cxnId="{6B8FE202-A1A3-45E5-8CCA-582F216BAE24}">
      <dgm:prSet/>
      <dgm:spPr/>
      <dgm:t>
        <a:bodyPr/>
        <a:lstStyle/>
        <a:p>
          <a:endParaRPr lang="es-ES"/>
        </a:p>
      </dgm:t>
    </dgm:pt>
    <dgm:pt modelId="{BBDA633B-F662-42E9-80A6-388DDA9AD827}" type="sibTrans" cxnId="{6B8FE202-A1A3-45E5-8CCA-582F216BAE24}">
      <dgm:prSet/>
      <dgm:spPr/>
      <dgm:t>
        <a:bodyPr/>
        <a:lstStyle/>
        <a:p>
          <a:endParaRPr lang="es-ES"/>
        </a:p>
      </dgm:t>
    </dgm:pt>
    <dgm:pt modelId="{8FE8A739-CDB0-4C5E-9480-D79CB6D8986F}" type="pres">
      <dgm:prSet presAssocID="{C1878A09-966A-4E46-A06E-3A4B5C64F7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4BEC5D-8E93-466A-A0D9-AB76EA1887B4}" type="pres">
      <dgm:prSet presAssocID="{34AEB433-DEC4-4849-BA5E-8AD3312F4593}" presName="node" presStyleLbl="revTx" presStyleIdx="0" presStyleCnt="1" custScaleX="121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8FE202-A1A3-45E5-8CCA-582F216BAE24}" srcId="{C1878A09-966A-4E46-A06E-3A4B5C64F78B}" destId="{34AEB433-DEC4-4849-BA5E-8AD3312F4593}" srcOrd="0" destOrd="0" parTransId="{75CDC57F-B941-44C6-8B35-7B8AB4EA75F8}" sibTransId="{BBDA633B-F662-42E9-80A6-388DDA9AD827}"/>
    <dgm:cxn modelId="{8E399642-B983-42C2-A61C-CD4B7A078D21}" type="presOf" srcId="{34AEB433-DEC4-4849-BA5E-8AD3312F4593}" destId="{A74BEC5D-8E93-466A-A0D9-AB76EA1887B4}" srcOrd="0" destOrd="0" presId="urn:microsoft.com/office/officeart/2005/8/layout/cycle1"/>
    <dgm:cxn modelId="{E0B3D6AB-C99A-40EE-BF57-F41A3EC45193}" type="presOf" srcId="{C1878A09-966A-4E46-A06E-3A4B5C64F78B}" destId="{8FE8A739-CDB0-4C5E-9480-D79CB6D8986F}" srcOrd="0" destOrd="0" presId="urn:microsoft.com/office/officeart/2005/8/layout/cycle1"/>
    <dgm:cxn modelId="{4E725426-672F-4B8B-9770-F22130687913}" type="presParOf" srcId="{8FE8A739-CDB0-4C5E-9480-D79CB6D8986F}" destId="{A74BEC5D-8E93-466A-A0D9-AB76EA1887B4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09B2E-820F-4805-9E3E-F25B9FC67298}" type="doc">
      <dgm:prSet loTypeId="urn:microsoft.com/office/officeart/2009/3/layout/SubStep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48311F4-5C6B-43FC-BF41-6D347CDC89DF}">
      <dgm:prSet phldrT="[Texto]" custT="1"/>
      <dgm:spPr/>
      <dgm:t>
        <a:bodyPr/>
        <a:lstStyle/>
        <a:p>
          <a:r>
            <a:rPr lang="es-419" sz="2400" dirty="0"/>
            <a:t>Modelo de regresión lineal múltiple</a:t>
          </a:r>
          <a:endParaRPr lang="es-ES" sz="2400" dirty="0"/>
        </a:p>
      </dgm:t>
    </dgm:pt>
    <dgm:pt modelId="{36BD0A7B-FE08-4642-B906-920ADDFDA773}" type="parTrans" cxnId="{FC6622D2-1D05-435A-8E0E-09FE1297A09D}">
      <dgm:prSet/>
      <dgm:spPr/>
      <dgm:t>
        <a:bodyPr/>
        <a:lstStyle/>
        <a:p>
          <a:endParaRPr lang="es-ES"/>
        </a:p>
      </dgm:t>
    </dgm:pt>
    <dgm:pt modelId="{A4120386-FDCD-4DE2-9B3B-86CA9F6B46FA}" type="sibTrans" cxnId="{FC6622D2-1D05-435A-8E0E-09FE1297A09D}">
      <dgm:prSet/>
      <dgm:spPr/>
      <dgm:t>
        <a:bodyPr/>
        <a:lstStyle/>
        <a:p>
          <a:endParaRPr lang="es-ES"/>
        </a:p>
      </dgm:t>
    </dgm:pt>
    <dgm:pt modelId="{88F5EA85-B44F-4CBB-AEFD-336BF0A0F081}">
      <dgm:prSet phldrT="[Texto]"/>
      <dgm:spPr/>
      <dgm:t>
        <a:bodyPr/>
        <a:lstStyle/>
        <a:p>
          <a:r>
            <a:rPr lang="es-419" dirty="0"/>
            <a:t>Relaciona variables</a:t>
          </a:r>
          <a:endParaRPr lang="es-ES" dirty="0"/>
        </a:p>
      </dgm:t>
    </dgm:pt>
    <dgm:pt modelId="{76D4B279-BA34-412F-A4BD-6BF1105A066B}" type="parTrans" cxnId="{425B1825-F51D-4E73-9CDD-F10075E844F2}">
      <dgm:prSet/>
      <dgm:spPr/>
      <dgm:t>
        <a:bodyPr/>
        <a:lstStyle/>
        <a:p>
          <a:endParaRPr lang="es-ES"/>
        </a:p>
      </dgm:t>
    </dgm:pt>
    <dgm:pt modelId="{4CCCA8C8-01C2-4707-9A1B-961414165AB5}" type="sibTrans" cxnId="{425B1825-F51D-4E73-9CDD-F10075E844F2}">
      <dgm:prSet/>
      <dgm:spPr/>
      <dgm:t>
        <a:bodyPr/>
        <a:lstStyle/>
        <a:p>
          <a:endParaRPr lang="es-ES"/>
        </a:p>
      </dgm:t>
    </dgm:pt>
    <dgm:pt modelId="{EB986DF7-B932-4A64-9C51-516529CAEF50}">
      <dgm:prSet phldrT="[Texto]" custT="1"/>
      <dgm:spPr/>
      <dgm:t>
        <a:bodyPr/>
        <a:lstStyle/>
        <a:p>
          <a:r>
            <a:rPr lang="es-419" sz="2000" dirty="0"/>
            <a:t>Determina la influencia de las VI en la VD</a:t>
          </a:r>
          <a:endParaRPr lang="es-ES" sz="2000" dirty="0"/>
        </a:p>
      </dgm:t>
    </dgm:pt>
    <dgm:pt modelId="{35F5C757-E8AF-412E-ABB2-B859458F5800}" type="parTrans" cxnId="{E1EBFF61-B80E-40A2-BED9-5F48D944E488}">
      <dgm:prSet/>
      <dgm:spPr/>
      <dgm:t>
        <a:bodyPr/>
        <a:lstStyle/>
        <a:p>
          <a:endParaRPr lang="es-ES"/>
        </a:p>
      </dgm:t>
    </dgm:pt>
    <dgm:pt modelId="{28D255A9-7A67-4184-BB62-ED20E5899024}" type="sibTrans" cxnId="{E1EBFF61-B80E-40A2-BED9-5F48D944E488}">
      <dgm:prSet/>
      <dgm:spPr/>
      <dgm:t>
        <a:bodyPr/>
        <a:lstStyle/>
        <a:p>
          <a:endParaRPr lang="es-ES"/>
        </a:p>
      </dgm:t>
    </dgm:pt>
    <dgm:pt modelId="{EE7BD758-5DBB-4DCE-B3C9-8DF55A34B6F1}">
      <dgm:prSet phldrT="[Texto]" custT="1"/>
      <dgm:spPr/>
      <dgm:t>
        <a:bodyPr/>
        <a:lstStyle/>
        <a:p>
          <a:r>
            <a:rPr lang="es-419" sz="1700" dirty="0"/>
            <a:t>Explica su comportamiento y también las predice</a:t>
          </a:r>
          <a:endParaRPr lang="es-ES" sz="1700" dirty="0"/>
        </a:p>
      </dgm:t>
    </dgm:pt>
    <dgm:pt modelId="{782D39B0-F8CD-4FCE-B647-659C5C270051}" type="parTrans" cxnId="{ADBF5850-A932-41E3-874C-76854B0C9EB1}">
      <dgm:prSet/>
      <dgm:spPr/>
      <dgm:t>
        <a:bodyPr/>
        <a:lstStyle/>
        <a:p>
          <a:endParaRPr lang="es-ES"/>
        </a:p>
      </dgm:t>
    </dgm:pt>
    <dgm:pt modelId="{5788C26D-9262-43E4-BE33-97264B71AEAB}" type="sibTrans" cxnId="{ADBF5850-A932-41E3-874C-76854B0C9EB1}">
      <dgm:prSet/>
      <dgm:spPr/>
      <dgm:t>
        <a:bodyPr/>
        <a:lstStyle/>
        <a:p>
          <a:endParaRPr lang="es-ES"/>
        </a:p>
      </dgm:t>
    </dgm:pt>
    <dgm:pt modelId="{71A13AB6-378D-4FEC-B226-AF74C0588B37}" type="pres">
      <dgm:prSet presAssocID="{69709B2E-820F-4805-9E3E-F25B9FC6729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5FAF1DE7-EE3A-4B28-86E0-890D35F644B9}" type="pres">
      <dgm:prSet presAssocID="{248311F4-5C6B-43FC-BF41-6D347CDC89DF}" presName="parTx1" presStyleLbl="node1" presStyleIdx="0" presStyleCnt="3"/>
      <dgm:spPr/>
      <dgm:t>
        <a:bodyPr/>
        <a:lstStyle/>
        <a:p>
          <a:endParaRPr lang="es-ES"/>
        </a:p>
      </dgm:t>
    </dgm:pt>
    <dgm:pt modelId="{5619BF06-8C70-4CAD-B307-77EAD1FEC9DE}" type="pres">
      <dgm:prSet presAssocID="{248311F4-5C6B-43FC-BF41-6D347CDC89DF}" presName="spPre1" presStyleCnt="0"/>
      <dgm:spPr/>
    </dgm:pt>
    <dgm:pt modelId="{4B6B6540-0282-4085-890D-82C315998D3A}" type="pres">
      <dgm:prSet presAssocID="{248311F4-5C6B-43FC-BF41-6D347CDC89DF}" presName="chLin1" presStyleCnt="0"/>
      <dgm:spPr/>
    </dgm:pt>
    <dgm:pt modelId="{F1EA9BCF-A5F4-449A-AB2D-852A8E83BD25}" type="pres">
      <dgm:prSet presAssocID="{76D4B279-BA34-412F-A4BD-6BF1105A066B}" presName="Name11" presStyleLbl="parChTrans1D1" presStyleIdx="0" presStyleCnt="4"/>
      <dgm:spPr/>
    </dgm:pt>
    <dgm:pt modelId="{CC444647-8E1E-46D2-A358-BC073E3E0D9D}" type="pres">
      <dgm:prSet presAssocID="{76D4B279-BA34-412F-A4BD-6BF1105A066B}" presName="Name31" presStyleLbl="parChTrans1D1" presStyleIdx="1" presStyleCnt="4"/>
      <dgm:spPr/>
    </dgm:pt>
    <dgm:pt modelId="{416CF9F5-576A-4DA3-8B80-FE983F303CBA}" type="pres">
      <dgm:prSet presAssocID="{88F5EA85-B44F-4CBB-AEFD-336BF0A0F081}" presName="top1" presStyleCnt="0"/>
      <dgm:spPr/>
    </dgm:pt>
    <dgm:pt modelId="{0549B80C-0E88-4FAE-B155-1581800B7E09}" type="pres">
      <dgm:prSet presAssocID="{88F5EA85-B44F-4CBB-AEFD-336BF0A0F081}" presName="txAndLines1" presStyleCnt="0"/>
      <dgm:spPr/>
    </dgm:pt>
    <dgm:pt modelId="{6567A88B-77FA-4FEE-A2E1-FDE1D24F2BDC}" type="pres">
      <dgm:prSet presAssocID="{88F5EA85-B44F-4CBB-AEFD-336BF0A0F081}" presName="anchor1" presStyleCnt="0"/>
      <dgm:spPr/>
    </dgm:pt>
    <dgm:pt modelId="{EAF3819A-3EC5-4994-815C-C185053EB1E8}" type="pres">
      <dgm:prSet presAssocID="{88F5EA85-B44F-4CBB-AEFD-336BF0A0F081}" presName="backup1" presStyleCnt="0"/>
      <dgm:spPr/>
    </dgm:pt>
    <dgm:pt modelId="{A4672166-CE33-451B-92B4-E51C7C584891}" type="pres">
      <dgm:prSet presAssocID="{88F5EA85-B44F-4CBB-AEFD-336BF0A0F081}" presName="preLine1" presStyleLbl="parChTrans1D1" presStyleIdx="2" presStyleCnt="4"/>
      <dgm:spPr/>
    </dgm:pt>
    <dgm:pt modelId="{1AEFAC8B-775A-44E6-B7D2-BE98E36E953D}" type="pres">
      <dgm:prSet presAssocID="{88F5EA85-B44F-4CBB-AEFD-336BF0A0F081}" presName="desTx1" presStyleLbl="revTx" presStyleIdx="0" presStyleCnt="0" custLinFactNeighborY="-504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A75D9-3B92-4F61-B7DE-73D0770A19F1}" type="pres">
      <dgm:prSet presAssocID="{88F5EA85-B44F-4CBB-AEFD-336BF0A0F081}" presName="postLine1" presStyleLbl="parChTrans1D1" presStyleIdx="3" presStyleCnt="4"/>
      <dgm:spPr/>
    </dgm:pt>
    <dgm:pt modelId="{FB4CE83C-4BCF-4F48-8A6A-E993378A4C00}" type="pres">
      <dgm:prSet presAssocID="{248311F4-5C6B-43FC-BF41-6D347CDC89DF}" presName="spPost1" presStyleCnt="0"/>
      <dgm:spPr/>
    </dgm:pt>
    <dgm:pt modelId="{657B449D-F256-4AAC-9351-A886FC4F4860}" type="pres">
      <dgm:prSet presAssocID="{EB986DF7-B932-4A64-9C51-516529CAEF50}" presName="parTx2" presStyleLbl="node1" presStyleIdx="1" presStyleCnt="3"/>
      <dgm:spPr/>
      <dgm:t>
        <a:bodyPr/>
        <a:lstStyle/>
        <a:p>
          <a:endParaRPr lang="es-ES"/>
        </a:p>
      </dgm:t>
    </dgm:pt>
    <dgm:pt modelId="{9DB46707-598F-476A-BBB2-6C16335E9713}" type="pres">
      <dgm:prSet presAssocID="{EE7BD758-5DBB-4DCE-B3C9-8DF55A34B6F1}" presName="parTx3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1BE582B8-BD90-4F0F-A3A4-4E18F5A768A6}" type="presOf" srcId="{EB986DF7-B932-4A64-9C51-516529CAEF50}" destId="{657B449D-F256-4AAC-9351-A886FC4F4860}" srcOrd="0" destOrd="0" presId="urn:microsoft.com/office/officeart/2009/3/layout/SubStepProcess"/>
    <dgm:cxn modelId="{F9AB029E-7C9E-4297-8966-4903D93E2259}" type="presOf" srcId="{248311F4-5C6B-43FC-BF41-6D347CDC89DF}" destId="{5FAF1DE7-EE3A-4B28-86E0-890D35F644B9}" srcOrd="0" destOrd="0" presId="urn:microsoft.com/office/officeart/2009/3/layout/SubStepProcess"/>
    <dgm:cxn modelId="{52EBEDA5-D49D-4B34-8FEB-4706DC17060D}" type="presOf" srcId="{EE7BD758-5DBB-4DCE-B3C9-8DF55A34B6F1}" destId="{9DB46707-598F-476A-BBB2-6C16335E9713}" srcOrd="0" destOrd="0" presId="urn:microsoft.com/office/officeart/2009/3/layout/SubStepProcess"/>
    <dgm:cxn modelId="{69C35743-4FA6-4C70-962A-2263D7EFBF1E}" type="presOf" srcId="{69709B2E-820F-4805-9E3E-F25B9FC67298}" destId="{71A13AB6-378D-4FEC-B226-AF74C0588B37}" srcOrd="0" destOrd="0" presId="urn:microsoft.com/office/officeart/2009/3/layout/SubStepProcess"/>
    <dgm:cxn modelId="{79D0BF09-525F-42A0-B0A5-C75CD79B98A3}" type="presOf" srcId="{88F5EA85-B44F-4CBB-AEFD-336BF0A0F081}" destId="{1AEFAC8B-775A-44E6-B7D2-BE98E36E953D}" srcOrd="0" destOrd="0" presId="urn:microsoft.com/office/officeart/2009/3/layout/SubStepProcess"/>
    <dgm:cxn modelId="{E1EBFF61-B80E-40A2-BED9-5F48D944E488}" srcId="{69709B2E-820F-4805-9E3E-F25B9FC67298}" destId="{EB986DF7-B932-4A64-9C51-516529CAEF50}" srcOrd="1" destOrd="0" parTransId="{35F5C757-E8AF-412E-ABB2-B859458F5800}" sibTransId="{28D255A9-7A67-4184-BB62-ED20E5899024}"/>
    <dgm:cxn modelId="{425B1825-F51D-4E73-9CDD-F10075E844F2}" srcId="{248311F4-5C6B-43FC-BF41-6D347CDC89DF}" destId="{88F5EA85-B44F-4CBB-AEFD-336BF0A0F081}" srcOrd="0" destOrd="0" parTransId="{76D4B279-BA34-412F-A4BD-6BF1105A066B}" sibTransId="{4CCCA8C8-01C2-4707-9A1B-961414165AB5}"/>
    <dgm:cxn modelId="{FC6622D2-1D05-435A-8E0E-09FE1297A09D}" srcId="{69709B2E-820F-4805-9E3E-F25B9FC67298}" destId="{248311F4-5C6B-43FC-BF41-6D347CDC89DF}" srcOrd="0" destOrd="0" parTransId="{36BD0A7B-FE08-4642-B906-920ADDFDA773}" sibTransId="{A4120386-FDCD-4DE2-9B3B-86CA9F6B46FA}"/>
    <dgm:cxn modelId="{ADBF5850-A932-41E3-874C-76854B0C9EB1}" srcId="{69709B2E-820F-4805-9E3E-F25B9FC67298}" destId="{EE7BD758-5DBB-4DCE-B3C9-8DF55A34B6F1}" srcOrd="2" destOrd="0" parTransId="{782D39B0-F8CD-4FCE-B647-659C5C270051}" sibTransId="{5788C26D-9262-43E4-BE33-97264B71AEAB}"/>
    <dgm:cxn modelId="{77B55C6B-560E-49F2-8306-1DC646EA745D}" type="presParOf" srcId="{71A13AB6-378D-4FEC-B226-AF74C0588B37}" destId="{5FAF1DE7-EE3A-4B28-86E0-890D35F644B9}" srcOrd="0" destOrd="0" presId="urn:microsoft.com/office/officeart/2009/3/layout/SubStepProcess"/>
    <dgm:cxn modelId="{CD8634B6-D6E3-48A0-A4A4-C037C6CC8BB1}" type="presParOf" srcId="{71A13AB6-378D-4FEC-B226-AF74C0588B37}" destId="{5619BF06-8C70-4CAD-B307-77EAD1FEC9DE}" srcOrd="1" destOrd="0" presId="urn:microsoft.com/office/officeart/2009/3/layout/SubStepProcess"/>
    <dgm:cxn modelId="{CC6ECD6D-CB10-4A09-AAA1-9FB1B220FE48}" type="presParOf" srcId="{71A13AB6-378D-4FEC-B226-AF74C0588B37}" destId="{4B6B6540-0282-4085-890D-82C315998D3A}" srcOrd="2" destOrd="0" presId="urn:microsoft.com/office/officeart/2009/3/layout/SubStepProcess"/>
    <dgm:cxn modelId="{5A1448A2-E13E-438C-AB01-03503C6C4B67}" type="presParOf" srcId="{4B6B6540-0282-4085-890D-82C315998D3A}" destId="{F1EA9BCF-A5F4-449A-AB2D-852A8E83BD25}" srcOrd="0" destOrd="0" presId="urn:microsoft.com/office/officeart/2009/3/layout/SubStepProcess"/>
    <dgm:cxn modelId="{0F47B0E0-DF41-40B6-B99B-62964AD8E287}" type="presParOf" srcId="{4B6B6540-0282-4085-890D-82C315998D3A}" destId="{CC444647-8E1E-46D2-A358-BC073E3E0D9D}" srcOrd="1" destOrd="0" presId="urn:microsoft.com/office/officeart/2009/3/layout/SubStepProcess"/>
    <dgm:cxn modelId="{E89F735E-7170-4930-A921-8599F0665B1A}" type="presParOf" srcId="{4B6B6540-0282-4085-890D-82C315998D3A}" destId="{416CF9F5-576A-4DA3-8B80-FE983F303CBA}" srcOrd="2" destOrd="0" presId="urn:microsoft.com/office/officeart/2009/3/layout/SubStepProcess"/>
    <dgm:cxn modelId="{B2AEB694-7AD1-4CC4-A67D-7ED8267E3A4B}" type="presParOf" srcId="{4B6B6540-0282-4085-890D-82C315998D3A}" destId="{0549B80C-0E88-4FAE-B155-1581800B7E09}" srcOrd="3" destOrd="0" presId="urn:microsoft.com/office/officeart/2009/3/layout/SubStepProcess"/>
    <dgm:cxn modelId="{B17E22CA-B8BC-4317-9C7E-C34C49399968}" type="presParOf" srcId="{0549B80C-0E88-4FAE-B155-1581800B7E09}" destId="{6567A88B-77FA-4FEE-A2E1-FDE1D24F2BDC}" srcOrd="0" destOrd="0" presId="urn:microsoft.com/office/officeart/2009/3/layout/SubStepProcess"/>
    <dgm:cxn modelId="{5D2952BA-EC83-403B-807C-BE4703765BFB}" type="presParOf" srcId="{0549B80C-0E88-4FAE-B155-1581800B7E09}" destId="{EAF3819A-3EC5-4994-815C-C185053EB1E8}" srcOrd="1" destOrd="0" presId="urn:microsoft.com/office/officeart/2009/3/layout/SubStepProcess"/>
    <dgm:cxn modelId="{066CFB38-3113-4AAB-9D6D-A4CFAE3D4564}" type="presParOf" srcId="{0549B80C-0E88-4FAE-B155-1581800B7E09}" destId="{A4672166-CE33-451B-92B4-E51C7C584891}" srcOrd="2" destOrd="0" presId="urn:microsoft.com/office/officeart/2009/3/layout/SubStepProcess"/>
    <dgm:cxn modelId="{227A63F7-0198-4E3D-B298-3C53C330CA0D}" type="presParOf" srcId="{0549B80C-0E88-4FAE-B155-1581800B7E09}" destId="{1AEFAC8B-775A-44E6-B7D2-BE98E36E953D}" srcOrd="3" destOrd="0" presId="urn:microsoft.com/office/officeart/2009/3/layout/SubStepProcess"/>
    <dgm:cxn modelId="{5AA13E2E-54BC-4355-BFF5-9A946D992E9D}" type="presParOf" srcId="{0549B80C-0E88-4FAE-B155-1581800B7E09}" destId="{F74A75D9-3B92-4F61-B7DE-73D0770A19F1}" srcOrd="4" destOrd="0" presId="urn:microsoft.com/office/officeart/2009/3/layout/SubStepProcess"/>
    <dgm:cxn modelId="{FCBE5ADA-19E9-422D-A5E3-0D630601ED6A}" type="presParOf" srcId="{71A13AB6-378D-4FEC-B226-AF74C0588B37}" destId="{FB4CE83C-4BCF-4F48-8A6A-E993378A4C00}" srcOrd="3" destOrd="0" presId="urn:microsoft.com/office/officeart/2009/3/layout/SubStepProcess"/>
    <dgm:cxn modelId="{13572EA0-3770-4403-B2ED-1B14310342F7}" type="presParOf" srcId="{71A13AB6-378D-4FEC-B226-AF74C0588B37}" destId="{657B449D-F256-4AAC-9351-A886FC4F4860}" srcOrd="4" destOrd="0" presId="urn:microsoft.com/office/officeart/2009/3/layout/SubStepProcess"/>
    <dgm:cxn modelId="{AC2EED02-C51C-4E26-8A50-CA3D6BD97E44}" type="presParOf" srcId="{71A13AB6-378D-4FEC-B226-AF74C0588B37}" destId="{9DB46707-598F-476A-BBB2-6C16335E9713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A5D08-D7A2-4F88-A3B7-552E6ACC38E5}" type="doc">
      <dgm:prSet loTypeId="urn:microsoft.com/office/officeart/2008/layout/PictureStrip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3ECF60E-82DE-49B6-8AE0-9536F117026F}">
      <dgm:prSet phldrT="[Texto]"/>
      <dgm:spPr/>
      <dgm:t>
        <a:bodyPr/>
        <a:lstStyle/>
        <a:p>
          <a:r>
            <a:rPr lang="es-ES" dirty="0"/>
            <a:t>Chile</a:t>
          </a:r>
        </a:p>
      </dgm:t>
    </dgm:pt>
    <dgm:pt modelId="{1B3AED99-9771-4B53-8455-034B94BE81EB}" type="parTrans" cxnId="{300DB482-CA9F-42C2-9761-89253F9B1615}">
      <dgm:prSet/>
      <dgm:spPr/>
      <dgm:t>
        <a:bodyPr/>
        <a:lstStyle/>
        <a:p>
          <a:endParaRPr lang="es-ES"/>
        </a:p>
      </dgm:t>
    </dgm:pt>
    <dgm:pt modelId="{4FC16604-1779-454F-BC91-6EBBB82B6102}" type="sibTrans" cxnId="{300DB482-CA9F-42C2-9761-89253F9B1615}">
      <dgm:prSet/>
      <dgm:spPr/>
      <dgm:t>
        <a:bodyPr/>
        <a:lstStyle/>
        <a:p>
          <a:endParaRPr lang="es-ES"/>
        </a:p>
      </dgm:t>
    </dgm:pt>
    <dgm:pt modelId="{9725C13E-A786-4E10-A53B-0D52F63B3EF0}">
      <dgm:prSet phldrT="[Texto]"/>
      <dgm:spPr/>
      <dgm:t>
        <a:bodyPr/>
        <a:lstStyle/>
        <a:p>
          <a:r>
            <a:rPr lang="es-ES" dirty="0"/>
            <a:t>Panamá</a:t>
          </a:r>
        </a:p>
      </dgm:t>
    </dgm:pt>
    <dgm:pt modelId="{D7E22911-A099-4739-8DC3-6D49E2421499}" type="parTrans" cxnId="{16020D44-D64C-48D7-91A9-B559423C86EA}">
      <dgm:prSet/>
      <dgm:spPr/>
      <dgm:t>
        <a:bodyPr/>
        <a:lstStyle/>
        <a:p>
          <a:endParaRPr lang="es-ES"/>
        </a:p>
      </dgm:t>
    </dgm:pt>
    <dgm:pt modelId="{2C6A3F4F-5708-43B9-9836-7F54E03C388F}" type="sibTrans" cxnId="{16020D44-D64C-48D7-91A9-B559423C86EA}">
      <dgm:prSet/>
      <dgm:spPr/>
      <dgm:t>
        <a:bodyPr/>
        <a:lstStyle/>
        <a:p>
          <a:endParaRPr lang="es-ES"/>
        </a:p>
      </dgm:t>
    </dgm:pt>
    <dgm:pt modelId="{547093DF-D3A9-4CD2-A055-57168F13FF54}">
      <dgm:prSet phldrT="[Texto]"/>
      <dgm:spPr/>
      <dgm:t>
        <a:bodyPr/>
        <a:lstStyle/>
        <a:p>
          <a:r>
            <a:rPr lang="es-ES" dirty="0"/>
            <a:t>Ecuador</a:t>
          </a:r>
        </a:p>
      </dgm:t>
    </dgm:pt>
    <dgm:pt modelId="{EF6C7953-3DB0-433D-8BE7-D2C2337C3BDA}" type="parTrans" cxnId="{141C67E2-9C93-4A8B-A3A9-9F010017816D}">
      <dgm:prSet/>
      <dgm:spPr/>
      <dgm:t>
        <a:bodyPr/>
        <a:lstStyle/>
        <a:p>
          <a:endParaRPr lang="es-ES"/>
        </a:p>
      </dgm:t>
    </dgm:pt>
    <dgm:pt modelId="{6362E376-404A-44D9-A04D-D3FC40DF7976}" type="sibTrans" cxnId="{141C67E2-9C93-4A8B-A3A9-9F010017816D}">
      <dgm:prSet/>
      <dgm:spPr/>
      <dgm:t>
        <a:bodyPr/>
        <a:lstStyle/>
        <a:p>
          <a:endParaRPr lang="es-ES"/>
        </a:p>
      </dgm:t>
    </dgm:pt>
    <dgm:pt modelId="{2D61707B-E951-444C-B25A-8986064032AE}">
      <dgm:prSet phldrT="[Texto]"/>
      <dgm:spPr/>
      <dgm:t>
        <a:bodyPr/>
        <a:lstStyle/>
        <a:p>
          <a:r>
            <a:rPr lang="es-ES" dirty="0"/>
            <a:t>2017 Observatorio logístico</a:t>
          </a:r>
        </a:p>
      </dgm:t>
    </dgm:pt>
    <dgm:pt modelId="{A0A679CE-E1F9-43F1-83E2-BBD0E7A64991}" type="parTrans" cxnId="{BCF460F3-A972-48BB-B20A-743F9DF7A0FD}">
      <dgm:prSet/>
      <dgm:spPr/>
      <dgm:t>
        <a:bodyPr/>
        <a:lstStyle/>
        <a:p>
          <a:endParaRPr lang="es-ES"/>
        </a:p>
      </dgm:t>
    </dgm:pt>
    <dgm:pt modelId="{921EC97E-1043-42CF-BDF1-F0A04663B163}" type="sibTrans" cxnId="{BCF460F3-A972-48BB-B20A-743F9DF7A0FD}">
      <dgm:prSet/>
      <dgm:spPr/>
      <dgm:t>
        <a:bodyPr/>
        <a:lstStyle/>
        <a:p>
          <a:endParaRPr lang="es-ES"/>
        </a:p>
      </dgm:t>
    </dgm:pt>
    <dgm:pt modelId="{CB8579AA-EC5A-4E24-B357-1B1E39066D38}">
      <dgm:prSet phldrT="[Texto]"/>
      <dgm:spPr/>
      <dgm:t>
        <a:bodyPr/>
        <a:lstStyle/>
        <a:p>
          <a:r>
            <a:rPr lang="es-ES" dirty="0"/>
            <a:t>Red ferroviaria</a:t>
          </a:r>
        </a:p>
      </dgm:t>
    </dgm:pt>
    <dgm:pt modelId="{E2E785C4-9DCD-4B74-8CA2-B4BB17355067}" type="parTrans" cxnId="{1FC6BA1B-F1B7-46A3-9221-AE8CB3FA9577}">
      <dgm:prSet/>
      <dgm:spPr/>
      <dgm:t>
        <a:bodyPr/>
        <a:lstStyle/>
        <a:p>
          <a:endParaRPr lang="es-ES"/>
        </a:p>
      </dgm:t>
    </dgm:pt>
    <dgm:pt modelId="{D8E09F77-F77C-4B4B-A4E7-0ACB0AA74048}" type="sibTrans" cxnId="{1FC6BA1B-F1B7-46A3-9221-AE8CB3FA9577}">
      <dgm:prSet/>
      <dgm:spPr/>
      <dgm:t>
        <a:bodyPr/>
        <a:lstStyle/>
        <a:p>
          <a:endParaRPr lang="es-ES"/>
        </a:p>
      </dgm:t>
    </dgm:pt>
    <dgm:pt modelId="{4762B79C-6FED-4A40-BA47-51EBC7F4F3E4}">
      <dgm:prSet phldrT="[Texto]"/>
      <dgm:spPr/>
      <dgm:t>
        <a:bodyPr/>
        <a:lstStyle/>
        <a:p>
          <a:r>
            <a:rPr lang="es-ES" dirty="0"/>
            <a:t>Secretaría de la cadena de frío</a:t>
          </a:r>
        </a:p>
      </dgm:t>
    </dgm:pt>
    <dgm:pt modelId="{05C064A7-0565-4139-A7AF-533A0A887516}" type="parTrans" cxnId="{B5EFE1DE-897B-43DF-AB4C-90ACD5948D89}">
      <dgm:prSet/>
      <dgm:spPr/>
      <dgm:t>
        <a:bodyPr/>
        <a:lstStyle/>
        <a:p>
          <a:endParaRPr lang="es-ES"/>
        </a:p>
      </dgm:t>
    </dgm:pt>
    <dgm:pt modelId="{6355333E-03C6-4DA0-B922-717BC8189A4B}" type="sibTrans" cxnId="{B5EFE1DE-897B-43DF-AB4C-90ACD5948D89}">
      <dgm:prSet/>
      <dgm:spPr/>
      <dgm:t>
        <a:bodyPr/>
        <a:lstStyle/>
        <a:p>
          <a:endParaRPr lang="es-ES"/>
        </a:p>
      </dgm:t>
    </dgm:pt>
    <dgm:pt modelId="{D0411E60-8FFE-48FE-97F4-69DA804B23EE}">
      <dgm:prSet phldrT="[Texto]"/>
      <dgm:spPr/>
      <dgm:t>
        <a:bodyPr/>
        <a:lstStyle/>
        <a:p>
          <a:r>
            <a:rPr lang="es-ES" dirty="0"/>
            <a:t>14 puertos</a:t>
          </a:r>
        </a:p>
      </dgm:t>
    </dgm:pt>
    <dgm:pt modelId="{4A882884-E7E1-4B07-8FE1-12E7DC8A882A}" type="parTrans" cxnId="{359419BA-17B9-4530-8319-DC093BDE54FD}">
      <dgm:prSet/>
      <dgm:spPr/>
      <dgm:t>
        <a:bodyPr/>
        <a:lstStyle/>
        <a:p>
          <a:endParaRPr lang="es-ES"/>
        </a:p>
      </dgm:t>
    </dgm:pt>
    <dgm:pt modelId="{E6D3EF4B-0652-45E6-8F31-48A451263416}" type="sibTrans" cxnId="{359419BA-17B9-4530-8319-DC093BDE54FD}">
      <dgm:prSet/>
      <dgm:spPr/>
      <dgm:t>
        <a:bodyPr/>
        <a:lstStyle/>
        <a:p>
          <a:endParaRPr lang="es-ES"/>
        </a:p>
      </dgm:t>
    </dgm:pt>
    <dgm:pt modelId="{899A33CA-2345-4B17-87F9-BE94F32377D9}">
      <dgm:prSet phldrT="[Texto]"/>
      <dgm:spPr/>
      <dgm:t>
        <a:bodyPr/>
        <a:lstStyle/>
        <a:p>
          <a:r>
            <a:rPr lang="es-ES" dirty="0"/>
            <a:t>5 puertos</a:t>
          </a:r>
        </a:p>
      </dgm:t>
    </dgm:pt>
    <dgm:pt modelId="{2049E451-8C90-404C-BBB9-B142C1E43646}" type="parTrans" cxnId="{22607C4A-52BE-44DB-9B2D-7FFE867C1232}">
      <dgm:prSet/>
      <dgm:spPr/>
      <dgm:t>
        <a:bodyPr/>
        <a:lstStyle/>
        <a:p>
          <a:endParaRPr lang="es-ES"/>
        </a:p>
      </dgm:t>
    </dgm:pt>
    <dgm:pt modelId="{C48350DC-25E1-4FDD-BB04-91502555532A}" type="sibTrans" cxnId="{22607C4A-52BE-44DB-9B2D-7FFE867C1232}">
      <dgm:prSet/>
      <dgm:spPr/>
      <dgm:t>
        <a:bodyPr/>
        <a:lstStyle/>
        <a:p>
          <a:endParaRPr lang="es-ES"/>
        </a:p>
      </dgm:t>
    </dgm:pt>
    <dgm:pt modelId="{48496C64-F6D9-4ACD-AAF7-15A4B4A93C09}">
      <dgm:prSet phldrT="[Texto]"/>
      <dgm:spPr/>
      <dgm:t>
        <a:bodyPr/>
        <a:lstStyle/>
        <a:p>
          <a:r>
            <a:rPr lang="es-ES" dirty="0"/>
            <a:t>2017 Programa OEA</a:t>
          </a:r>
        </a:p>
      </dgm:t>
    </dgm:pt>
    <dgm:pt modelId="{A759D196-227B-4DAC-86FE-4BE87CB961F6}" type="parTrans" cxnId="{09318A1E-BC33-4CCC-AE72-42D659F8ABED}">
      <dgm:prSet/>
      <dgm:spPr/>
      <dgm:t>
        <a:bodyPr/>
        <a:lstStyle/>
        <a:p>
          <a:endParaRPr lang="es-ES"/>
        </a:p>
      </dgm:t>
    </dgm:pt>
    <dgm:pt modelId="{47686AD2-3FE2-4E05-BACB-362BCBFE2918}" type="sibTrans" cxnId="{09318A1E-BC33-4CCC-AE72-42D659F8ABED}">
      <dgm:prSet/>
      <dgm:spPr/>
      <dgm:t>
        <a:bodyPr/>
        <a:lstStyle/>
        <a:p>
          <a:endParaRPr lang="es-ES"/>
        </a:p>
      </dgm:t>
    </dgm:pt>
    <dgm:pt modelId="{51FB18EA-A700-43BB-BDE0-C5E745D55945}" type="pres">
      <dgm:prSet presAssocID="{987A5D08-D7A2-4F88-A3B7-552E6ACC38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8588F2-5922-40A5-B373-7E78E85497A8}" type="pres">
      <dgm:prSet presAssocID="{33ECF60E-82DE-49B6-8AE0-9536F117026F}" presName="composite" presStyleCnt="0"/>
      <dgm:spPr/>
    </dgm:pt>
    <dgm:pt modelId="{2AFACC04-FC59-43D8-A82A-11334DC30303}" type="pres">
      <dgm:prSet presAssocID="{33ECF60E-82DE-49B6-8AE0-9536F117026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E6B7E-AEC0-4C68-842C-DDAAF79BCFA0}" type="pres">
      <dgm:prSet presAssocID="{33ECF60E-82DE-49B6-8AE0-9536F117026F}" presName="rect2" presStyleLbl="fgImgPlace1" presStyleIdx="0" presStyleCnt="3"/>
      <dgm:spPr/>
    </dgm:pt>
    <dgm:pt modelId="{16E6579A-8842-493C-A178-97CADB2D7EC7}" type="pres">
      <dgm:prSet presAssocID="{4FC16604-1779-454F-BC91-6EBBB82B6102}" presName="sibTrans" presStyleCnt="0"/>
      <dgm:spPr/>
    </dgm:pt>
    <dgm:pt modelId="{78B1E8DD-13D6-4AB7-9A89-8919079980A6}" type="pres">
      <dgm:prSet presAssocID="{9725C13E-A786-4E10-A53B-0D52F63B3EF0}" presName="composite" presStyleCnt="0"/>
      <dgm:spPr/>
    </dgm:pt>
    <dgm:pt modelId="{8AF491F1-09BF-4592-9E64-09036B30CEFE}" type="pres">
      <dgm:prSet presAssocID="{9725C13E-A786-4E10-A53B-0D52F63B3EF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FAD09C-811E-40C6-98E3-4ECC4573ADA6}" type="pres">
      <dgm:prSet presAssocID="{9725C13E-A786-4E10-A53B-0D52F63B3EF0}" presName="rect2" presStyleLbl="fgImgPlace1" presStyleIdx="1" presStyleCnt="3"/>
      <dgm:spPr/>
    </dgm:pt>
    <dgm:pt modelId="{E6A52379-7A54-4BA1-9928-E3F39E21C8A4}" type="pres">
      <dgm:prSet presAssocID="{2C6A3F4F-5708-43B9-9836-7F54E03C388F}" presName="sibTrans" presStyleCnt="0"/>
      <dgm:spPr/>
    </dgm:pt>
    <dgm:pt modelId="{1208A3E4-DD58-41CA-BD12-578C54F702D5}" type="pres">
      <dgm:prSet presAssocID="{547093DF-D3A9-4CD2-A055-57168F13FF54}" presName="composite" presStyleCnt="0"/>
      <dgm:spPr/>
    </dgm:pt>
    <dgm:pt modelId="{5FBB3ECC-C248-4239-9A80-C08306BCE853}" type="pres">
      <dgm:prSet presAssocID="{547093DF-D3A9-4CD2-A055-57168F13FF54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82382F-AF0B-4A30-9314-8A078D24B492}" type="pres">
      <dgm:prSet presAssocID="{547093DF-D3A9-4CD2-A055-57168F13FF54}" presName="rect2" presStyleLbl="fgImgPlace1" presStyleIdx="2" presStyleCnt="3"/>
      <dgm:spPr/>
    </dgm:pt>
  </dgm:ptLst>
  <dgm:cxnLst>
    <dgm:cxn modelId="{16020D44-D64C-48D7-91A9-B559423C86EA}" srcId="{987A5D08-D7A2-4F88-A3B7-552E6ACC38E5}" destId="{9725C13E-A786-4E10-A53B-0D52F63B3EF0}" srcOrd="1" destOrd="0" parTransId="{D7E22911-A099-4739-8DC3-6D49E2421499}" sibTransId="{2C6A3F4F-5708-43B9-9836-7F54E03C388F}"/>
    <dgm:cxn modelId="{359419BA-17B9-4530-8319-DC093BDE54FD}" srcId="{9725C13E-A786-4E10-A53B-0D52F63B3EF0}" destId="{D0411E60-8FFE-48FE-97F4-69DA804B23EE}" srcOrd="1" destOrd="0" parTransId="{4A882884-E7E1-4B07-8FE1-12E7DC8A882A}" sibTransId="{E6D3EF4B-0652-45E6-8F31-48A451263416}"/>
    <dgm:cxn modelId="{09318A1E-BC33-4CCC-AE72-42D659F8ABED}" srcId="{547093DF-D3A9-4CD2-A055-57168F13FF54}" destId="{48496C64-F6D9-4ACD-AAF7-15A4B4A93C09}" srcOrd="1" destOrd="0" parTransId="{A759D196-227B-4DAC-86FE-4BE87CB961F6}" sibTransId="{47686AD2-3FE2-4E05-BACB-362BCBFE2918}"/>
    <dgm:cxn modelId="{B5EFE1DE-897B-43DF-AB4C-90ACD5948D89}" srcId="{9725C13E-A786-4E10-A53B-0D52F63B3EF0}" destId="{4762B79C-6FED-4A40-BA47-51EBC7F4F3E4}" srcOrd="0" destOrd="0" parTransId="{05C064A7-0565-4139-A7AF-533A0A887516}" sibTransId="{6355333E-03C6-4DA0-B922-717BC8189A4B}"/>
    <dgm:cxn modelId="{FC29540C-218B-4B22-985C-1D1EBED04216}" type="presOf" srcId="{D0411E60-8FFE-48FE-97F4-69DA804B23EE}" destId="{8AF491F1-09BF-4592-9E64-09036B30CEFE}" srcOrd="0" destOrd="2" presId="urn:microsoft.com/office/officeart/2008/layout/PictureStrips"/>
    <dgm:cxn modelId="{141C67E2-9C93-4A8B-A3A9-9F010017816D}" srcId="{987A5D08-D7A2-4F88-A3B7-552E6ACC38E5}" destId="{547093DF-D3A9-4CD2-A055-57168F13FF54}" srcOrd="2" destOrd="0" parTransId="{EF6C7953-3DB0-433D-8BE7-D2C2337C3BDA}" sibTransId="{6362E376-404A-44D9-A04D-D3FC40DF7976}"/>
    <dgm:cxn modelId="{6C5AD0D0-4D3D-41B0-B0B1-12B6815F3054}" type="presOf" srcId="{CB8579AA-EC5A-4E24-B357-1B1E39066D38}" destId="{2AFACC04-FC59-43D8-A82A-11334DC30303}" srcOrd="0" destOrd="2" presId="urn:microsoft.com/office/officeart/2008/layout/PictureStrips"/>
    <dgm:cxn modelId="{6D3C761C-F984-4446-8F6C-06469E4C8380}" type="presOf" srcId="{9725C13E-A786-4E10-A53B-0D52F63B3EF0}" destId="{8AF491F1-09BF-4592-9E64-09036B30CEFE}" srcOrd="0" destOrd="0" presId="urn:microsoft.com/office/officeart/2008/layout/PictureStrips"/>
    <dgm:cxn modelId="{1957FCCF-3E60-4B34-8D35-2C5070F512FB}" type="presOf" srcId="{4762B79C-6FED-4A40-BA47-51EBC7F4F3E4}" destId="{8AF491F1-09BF-4592-9E64-09036B30CEFE}" srcOrd="0" destOrd="1" presId="urn:microsoft.com/office/officeart/2008/layout/PictureStrips"/>
    <dgm:cxn modelId="{22607C4A-52BE-44DB-9B2D-7FFE867C1232}" srcId="{547093DF-D3A9-4CD2-A055-57168F13FF54}" destId="{899A33CA-2345-4B17-87F9-BE94F32377D9}" srcOrd="0" destOrd="0" parTransId="{2049E451-8C90-404C-BBB9-B142C1E43646}" sibTransId="{C48350DC-25E1-4FDD-BB04-91502555532A}"/>
    <dgm:cxn modelId="{E4964AC2-8E92-4E0B-9917-A96EE0D09762}" type="presOf" srcId="{2D61707B-E951-444C-B25A-8986064032AE}" destId="{2AFACC04-FC59-43D8-A82A-11334DC30303}" srcOrd="0" destOrd="1" presId="urn:microsoft.com/office/officeart/2008/layout/PictureStrips"/>
    <dgm:cxn modelId="{1FC6BA1B-F1B7-46A3-9221-AE8CB3FA9577}" srcId="{33ECF60E-82DE-49B6-8AE0-9536F117026F}" destId="{CB8579AA-EC5A-4E24-B357-1B1E39066D38}" srcOrd="1" destOrd="0" parTransId="{E2E785C4-9DCD-4B74-8CA2-B4BB17355067}" sibTransId="{D8E09F77-F77C-4B4B-A4E7-0ACB0AA74048}"/>
    <dgm:cxn modelId="{B0B286DA-BC67-4E6F-8163-41D2D33CF00E}" type="presOf" srcId="{987A5D08-D7A2-4F88-A3B7-552E6ACC38E5}" destId="{51FB18EA-A700-43BB-BDE0-C5E745D55945}" srcOrd="0" destOrd="0" presId="urn:microsoft.com/office/officeart/2008/layout/PictureStrips"/>
    <dgm:cxn modelId="{631C4B80-DD05-42C2-954C-6C26B23F132E}" type="presOf" srcId="{899A33CA-2345-4B17-87F9-BE94F32377D9}" destId="{5FBB3ECC-C248-4239-9A80-C08306BCE853}" srcOrd="0" destOrd="1" presId="urn:microsoft.com/office/officeart/2008/layout/PictureStrips"/>
    <dgm:cxn modelId="{2A0CBDB6-7B3B-46B3-BF1B-4EF16EDAAF7E}" type="presOf" srcId="{33ECF60E-82DE-49B6-8AE0-9536F117026F}" destId="{2AFACC04-FC59-43D8-A82A-11334DC30303}" srcOrd="0" destOrd="0" presId="urn:microsoft.com/office/officeart/2008/layout/PictureStrips"/>
    <dgm:cxn modelId="{C12F5F50-1401-4D7D-A4B9-1771F3924DB5}" type="presOf" srcId="{48496C64-F6D9-4ACD-AAF7-15A4B4A93C09}" destId="{5FBB3ECC-C248-4239-9A80-C08306BCE853}" srcOrd="0" destOrd="2" presId="urn:microsoft.com/office/officeart/2008/layout/PictureStrips"/>
    <dgm:cxn modelId="{BCF460F3-A972-48BB-B20A-743F9DF7A0FD}" srcId="{33ECF60E-82DE-49B6-8AE0-9536F117026F}" destId="{2D61707B-E951-444C-B25A-8986064032AE}" srcOrd="0" destOrd="0" parTransId="{A0A679CE-E1F9-43F1-83E2-BBD0E7A64991}" sibTransId="{921EC97E-1043-42CF-BDF1-F0A04663B163}"/>
    <dgm:cxn modelId="{E133E218-7872-401F-A986-E889C4F5A688}" type="presOf" srcId="{547093DF-D3A9-4CD2-A055-57168F13FF54}" destId="{5FBB3ECC-C248-4239-9A80-C08306BCE853}" srcOrd="0" destOrd="0" presId="urn:microsoft.com/office/officeart/2008/layout/PictureStrips"/>
    <dgm:cxn modelId="{300DB482-CA9F-42C2-9761-89253F9B1615}" srcId="{987A5D08-D7A2-4F88-A3B7-552E6ACC38E5}" destId="{33ECF60E-82DE-49B6-8AE0-9536F117026F}" srcOrd="0" destOrd="0" parTransId="{1B3AED99-9771-4B53-8455-034B94BE81EB}" sibTransId="{4FC16604-1779-454F-BC91-6EBBB82B6102}"/>
    <dgm:cxn modelId="{9A13F939-6BBD-4329-AC1F-84B351914E73}" type="presParOf" srcId="{51FB18EA-A700-43BB-BDE0-C5E745D55945}" destId="{898588F2-5922-40A5-B373-7E78E85497A8}" srcOrd="0" destOrd="0" presId="urn:microsoft.com/office/officeart/2008/layout/PictureStrips"/>
    <dgm:cxn modelId="{531D0727-1465-4AA5-A64B-A49A2917C466}" type="presParOf" srcId="{898588F2-5922-40A5-B373-7E78E85497A8}" destId="{2AFACC04-FC59-43D8-A82A-11334DC30303}" srcOrd="0" destOrd="0" presId="urn:microsoft.com/office/officeart/2008/layout/PictureStrips"/>
    <dgm:cxn modelId="{72A8DCDE-D8BB-4F2A-89C8-CB2E270CC2FC}" type="presParOf" srcId="{898588F2-5922-40A5-B373-7E78E85497A8}" destId="{C6DE6B7E-AEC0-4C68-842C-DDAAF79BCFA0}" srcOrd="1" destOrd="0" presId="urn:microsoft.com/office/officeart/2008/layout/PictureStrips"/>
    <dgm:cxn modelId="{C495FDAF-C284-45C8-83D3-A83D20A6EFE9}" type="presParOf" srcId="{51FB18EA-A700-43BB-BDE0-C5E745D55945}" destId="{16E6579A-8842-493C-A178-97CADB2D7EC7}" srcOrd="1" destOrd="0" presId="urn:microsoft.com/office/officeart/2008/layout/PictureStrips"/>
    <dgm:cxn modelId="{B5F17BBB-A70C-4D57-8997-F0563B35F1F1}" type="presParOf" srcId="{51FB18EA-A700-43BB-BDE0-C5E745D55945}" destId="{78B1E8DD-13D6-4AB7-9A89-8919079980A6}" srcOrd="2" destOrd="0" presId="urn:microsoft.com/office/officeart/2008/layout/PictureStrips"/>
    <dgm:cxn modelId="{EC71D9FA-A52E-4353-A0C8-920A2556A69B}" type="presParOf" srcId="{78B1E8DD-13D6-4AB7-9A89-8919079980A6}" destId="{8AF491F1-09BF-4592-9E64-09036B30CEFE}" srcOrd="0" destOrd="0" presId="urn:microsoft.com/office/officeart/2008/layout/PictureStrips"/>
    <dgm:cxn modelId="{17A41894-8FF0-42EF-811C-CE705EB5C138}" type="presParOf" srcId="{78B1E8DD-13D6-4AB7-9A89-8919079980A6}" destId="{BBFAD09C-811E-40C6-98E3-4ECC4573ADA6}" srcOrd="1" destOrd="0" presId="urn:microsoft.com/office/officeart/2008/layout/PictureStrips"/>
    <dgm:cxn modelId="{90D17230-60C3-4F41-92D7-89673516F48D}" type="presParOf" srcId="{51FB18EA-A700-43BB-BDE0-C5E745D55945}" destId="{E6A52379-7A54-4BA1-9928-E3F39E21C8A4}" srcOrd="3" destOrd="0" presId="urn:microsoft.com/office/officeart/2008/layout/PictureStrips"/>
    <dgm:cxn modelId="{155693A7-3996-4EF1-B192-C58BBA38B478}" type="presParOf" srcId="{51FB18EA-A700-43BB-BDE0-C5E745D55945}" destId="{1208A3E4-DD58-41CA-BD12-578C54F702D5}" srcOrd="4" destOrd="0" presId="urn:microsoft.com/office/officeart/2008/layout/PictureStrips"/>
    <dgm:cxn modelId="{EDA78343-6A13-4FBE-B548-0A9D31CB4014}" type="presParOf" srcId="{1208A3E4-DD58-41CA-BD12-578C54F702D5}" destId="{5FBB3ECC-C248-4239-9A80-C08306BCE853}" srcOrd="0" destOrd="0" presId="urn:microsoft.com/office/officeart/2008/layout/PictureStrips"/>
    <dgm:cxn modelId="{3020E04B-556F-4742-96B7-36748E06560A}" type="presParOf" srcId="{1208A3E4-DD58-41CA-BD12-578C54F702D5}" destId="{1282382F-AF0B-4A30-9314-8A078D24B4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7A5D08-D7A2-4F88-A3B7-552E6ACC38E5}" type="doc">
      <dgm:prSet loTypeId="urn:microsoft.com/office/officeart/2008/layout/PictureStrip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3ECF60E-82DE-49B6-8AE0-9536F117026F}">
      <dgm:prSet phldrT="[Texto]"/>
      <dgm:spPr/>
      <dgm:t>
        <a:bodyPr/>
        <a:lstStyle/>
        <a:p>
          <a:r>
            <a:rPr lang="es-ES" dirty="0"/>
            <a:t>Chile</a:t>
          </a:r>
        </a:p>
      </dgm:t>
    </dgm:pt>
    <dgm:pt modelId="{1B3AED99-9771-4B53-8455-034B94BE81EB}" type="parTrans" cxnId="{300DB482-CA9F-42C2-9761-89253F9B1615}">
      <dgm:prSet/>
      <dgm:spPr/>
      <dgm:t>
        <a:bodyPr/>
        <a:lstStyle/>
        <a:p>
          <a:endParaRPr lang="es-ES"/>
        </a:p>
      </dgm:t>
    </dgm:pt>
    <dgm:pt modelId="{4FC16604-1779-454F-BC91-6EBBB82B6102}" type="sibTrans" cxnId="{300DB482-CA9F-42C2-9761-89253F9B1615}">
      <dgm:prSet/>
      <dgm:spPr/>
      <dgm:t>
        <a:bodyPr/>
        <a:lstStyle/>
        <a:p>
          <a:endParaRPr lang="es-ES"/>
        </a:p>
      </dgm:t>
    </dgm:pt>
    <dgm:pt modelId="{9725C13E-A786-4E10-A53B-0D52F63B3EF0}">
      <dgm:prSet phldrT="[Texto]"/>
      <dgm:spPr/>
      <dgm:t>
        <a:bodyPr/>
        <a:lstStyle/>
        <a:p>
          <a:r>
            <a:rPr lang="es-ES" dirty="0"/>
            <a:t>Panamá</a:t>
          </a:r>
        </a:p>
      </dgm:t>
    </dgm:pt>
    <dgm:pt modelId="{D7E22911-A099-4739-8DC3-6D49E2421499}" type="parTrans" cxnId="{16020D44-D64C-48D7-91A9-B559423C86EA}">
      <dgm:prSet/>
      <dgm:spPr/>
      <dgm:t>
        <a:bodyPr/>
        <a:lstStyle/>
        <a:p>
          <a:endParaRPr lang="es-ES"/>
        </a:p>
      </dgm:t>
    </dgm:pt>
    <dgm:pt modelId="{2C6A3F4F-5708-43B9-9836-7F54E03C388F}" type="sibTrans" cxnId="{16020D44-D64C-48D7-91A9-B559423C86EA}">
      <dgm:prSet/>
      <dgm:spPr/>
      <dgm:t>
        <a:bodyPr/>
        <a:lstStyle/>
        <a:p>
          <a:endParaRPr lang="es-ES"/>
        </a:p>
      </dgm:t>
    </dgm:pt>
    <dgm:pt modelId="{547093DF-D3A9-4CD2-A055-57168F13FF54}">
      <dgm:prSet phldrT="[Texto]"/>
      <dgm:spPr/>
      <dgm:t>
        <a:bodyPr/>
        <a:lstStyle/>
        <a:p>
          <a:r>
            <a:rPr lang="es-ES" dirty="0"/>
            <a:t>Ecuador</a:t>
          </a:r>
        </a:p>
      </dgm:t>
    </dgm:pt>
    <dgm:pt modelId="{EF6C7953-3DB0-433D-8BE7-D2C2337C3BDA}" type="parTrans" cxnId="{141C67E2-9C93-4A8B-A3A9-9F010017816D}">
      <dgm:prSet/>
      <dgm:spPr/>
      <dgm:t>
        <a:bodyPr/>
        <a:lstStyle/>
        <a:p>
          <a:endParaRPr lang="es-ES"/>
        </a:p>
      </dgm:t>
    </dgm:pt>
    <dgm:pt modelId="{6362E376-404A-44D9-A04D-D3FC40DF7976}" type="sibTrans" cxnId="{141C67E2-9C93-4A8B-A3A9-9F010017816D}">
      <dgm:prSet/>
      <dgm:spPr/>
      <dgm:t>
        <a:bodyPr/>
        <a:lstStyle/>
        <a:p>
          <a:endParaRPr lang="es-ES"/>
        </a:p>
      </dgm:t>
    </dgm:pt>
    <dgm:pt modelId="{2D61707B-E951-444C-B25A-8986064032AE}">
      <dgm:prSet phldrT="[Texto]"/>
      <dgm:spPr/>
      <dgm:t>
        <a:bodyPr/>
        <a:lstStyle/>
        <a:p>
          <a:r>
            <a:rPr lang="es-ES" dirty="0"/>
            <a:t>THC: $124</a:t>
          </a:r>
        </a:p>
      </dgm:t>
    </dgm:pt>
    <dgm:pt modelId="{A0A679CE-E1F9-43F1-83E2-BBD0E7A64991}" type="parTrans" cxnId="{BCF460F3-A972-48BB-B20A-743F9DF7A0FD}">
      <dgm:prSet/>
      <dgm:spPr/>
      <dgm:t>
        <a:bodyPr/>
        <a:lstStyle/>
        <a:p>
          <a:endParaRPr lang="es-ES"/>
        </a:p>
      </dgm:t>
    </dgm:pt>
    <dgm:pt modelId="{921EC97E-1043-42CF-BDF1-F0A04663B163}" type="sibTrans" cxnId="{BCF460F3-A972-48BB-B20A-743F9DF7A0FD}">
      <dgm:prSet/>
      <dgm:spPr/>
      <dgm:t>
        <a:bodyPr/>
        <a:lstStyle/>
        <a:p>
          <a:endParaRPr lang="es-ES"/>
        </a:p>
      </dgm:t>
    </dgm:pt>
    <dgm:pt modelId="{4762B79C-6FED-4A40-BA47-51EBC7F4F3E4}">
      <dgm:prSet phldrT="[Texto]"/>
      <dgm:spPr/>
      <dgm:t>
        <a:bodyPr/>
        <a:lstStyle/>
        <a:p>
          <a:r>
            <a:rPr lang="es-ES" dirty="0"/>
            <a:t>THC: $215 </a:t>
          </a:r>
        </a:p>
      </dgm:t>
    </dgm:pt>
    <dgm:pt modelId="{05C064A7-0565-4139-A7AF-533A0A887516}" type="parTrans" cxnId="{B5EFE1DE-897B-43DF-AB4C-90ACD5948D89}">
      <dgm:prSet/>
      <dgm:spPr/>
      <dgm:t>
        <a:bodyPr/>
        <a:lstStyle/>
        <a:p>
          <a:endParaRPr lang="es-ES"/>
        </a:p>
      </dgm:t>
    </dgm:pt>
    <dgm:pt modelId="{6355333E-03C6-4DA0-B922-717BC8189A4B}" type="sibTrans" cxnId="{B5EFE1DE-897B-43DF-AB4C-90ACD5948D89}">
      <dgm:prSet/>
      <dgm:spPr/>
      <dgm:t>
        <a:bodyPr/>
        <a:lstStyle/>
        <a:p>
          <a:endParaRPr lang="es-ES"/>
        </a:p>
      </dgm:t>
    </dgm:pt>
    <dgm:pt modelId="{899A33CA-2345-4B17-87F9-BE94F32377D9}">
      <dgm:prSet phldrT="[Texto]"/>
      <dgm:spPr/>
      <dgm:t>
        <a:bodyPr/>
        <a:lstStyle/>
        <a:p>
          <a:r>
            <a:rPr lang="es-ES" dirty="0"/>
            <a:t>THC: $192</a:t>
          </a:r>
        </a:p>
      </dgm:t>
    </dgm:pt>
    <dgm:pt modelId="{2049E451-8C90-404C-BBB9-B142C1E43646}" type="parTrans" cxnId="{22607C4A-52BE-44DB-9B2D-7FFE867C1232}">
      <dgm:prSet/>
      <dgm:spPr/>
      <dgm:t>
        <a:bodyPr/>
        <a:lstStyle/>
        <a:p>
          <a:endParaRPr lang="es-ES"/>
        </a:p>
      </dgm:t>
    </dgm:pt>
    <dgm:pt modelId="{C48350DC-25E1-4FDD-BB04-91502555532A}" type="sibTrans" cxnId="{22607C4A-52BE-44DB-9B2D-7FFE867C1232}">
      <dgm:prSet/>
      <dgm:spPr/>
      <dgm:t>
        <a:bodyPr/>
        <a:lstStyle/>
        <a:p>
          <a:endParaRPr lang="es-ES"/>
        </a:p>
      </dgm:t>
    </dgm:pt>
    <dgm:pt modelId="{51FB18EA-A700-43BB-BDE0-C5E745D55945}" type="pres">
      <dgm:prSet presAssocID="{987A5D08-D7A2-4F88-A3B7-552E6ACC38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8588F2-5922-40A5-B373-7E78E85497A8}" type="pres">
      <dgm:prSet presAssocID="{33ECF60E-82DE-49B6-8AE0-9536F117026F}" presName="composite" presStyleCnt="0"/>
      <dgm:spPr/>
    </dgm:pt>
    <dgm:pt modelId="{2AFACC04-FC59-43D8-A82A-11334DC30303}" type="pres">
      <dgm:prSet presAssocID="{33ECF60E-82DE-49B6-8AE0-9536F117026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E6B7E-AEC0-4C68-842C-DDAAF79BCFA0}" type="pres">
      <dgm:prSet presAssocID="{33ECF60E-82DE-49B6-8AE0-9536F117026F}" presName="rect2" presStyleLbl="fgImgPlace1" presStyleIdx="0" presStyleCnt="3"/>
      <dgm:spPr/>
    </dgm:pt>
    <dgm:pt modelId="{16E6579A-8842-493C-A178-97CADB2D7EC7}" type="pres">
      <dgm:prSet presAssocID="{4FC16604-1779-454F-BC91-6EBBB82B6102}" presName="sibTrans" presStyleCnt="0"/>
      <dgm:spPr/>
    </dgm:pt>
    <dgm:pt modelId="{78B1E8DD-13D6-4AB7-9A89-8919079980A6}" type="pres">
      <dgm:prSet presAssocID="{9725C13E-A786-4E10-A53B-0D52F63B3EF0}" presName="composite" presStyleCnt="0"/>
      <dgm:spPr/>
    </dgm:pt>
    <dgm:pt modelId="{8AF491F1-09BF-4592-9E64-09036B30CEFE}" type="pres">
      <dgm:prSet presAssocID="{9725C13E-A786-4E10-A53B-0D52F63B3EF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FAD09C-811E-40C6-98E3-4ECC4573ADA6}" type="pres">
      <dgm:prSet presAssocID="{9725C13E-A786-4E10-A53B-0D52F63B3EF0}" presName="rect2" presStyleLbl="fgImgPlace1" presStyleIdx="1" presStyleCnt="3"/>
      <dgm:spPr/>
    </dgm:pt>
    <dgm:pt modelId="{E6A52379-7A54-4BA1-9928-E3F39E21C8A4}" type="pres">
      <dgm:prSet presAssocID="{2C6A3F4F-5708-43B9-9836-7F54E03C388F}" presName="sibTrans" presStyleCnt="0"/>
      <dgm:spPr/>
    </dgm:pt>
    <dgm:pt modelId="{1208A3E4-DD58-41CA-BD12-578C54F702D5}" type="pres">
      <dgm:prSet presAssocID="{547093DF-D3A9-4CD2-A055-57168F13FF54}" presName="composite" presStyleCnt="0"/>
      <dgm:spPr/>
    </dgm:pt>
    <dgm:pt modelId="{5FBB3ECC-C248-4239-9A80-C08306BCE853}" type="pres">
      <dgm:prSet presAssocID="{547093DF-D3A9-4CD2-A055-57168F13FF54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82382F-AF0B-4A30-9314-8A078D24B492}" type="pres">
      <dgm:prSet presAssocID="{547093DF-D3A9-4CD2-A055-57168F13FF54}" presName="rect2" presStyleLbl="fgImgPlace1" presStyleIdx="2" presStyleCnt="3"/>
      <dgm:spPr/>
    </dgm:pt>
  </dgm:ptLst>
  <dgm:cxnLst>
    <dgm:cxn modelId="{774951DE-36A0-4E64-81DC-DC73FC745625}" type="presOf" srcId="{987A5D08-D7A2-4F88-A3B7-552E6ACC38E5}" destId="{51FB18EA-A700-43BB-BDE0-C5E745D55945}" srcOrd="0" destOrd="0" presId="urn:microsoft.com/office/officeart/2008/layout/PictureStrips"/>
    <dgm:cxn modelId="{16020D44-D64C-48D7-91A9-B559423C86EA}" srcId="{987A5D08-D7A2-4F88-A3B7-552E6ACC38E5}" destId="{9725C13E-A786-4E10-A53B-0D52F63B3EF0}" srcOrd="1" destOrd="0" parTransId="{D7E22911-A099-4739-8DC3-6D49E2421499}" sibTransId="{2C6A3F4F-5708-43B9-9836-7F54E03C388F}"/>
    <dgm:cxn modelId="{C64A01B1-2C07-4236-AE91-4451D09A25F5}" type="presOf" srcId="{4762B79C-6FED-4A40-BA47-51EBC7F4F3E4}" destId="{8AF491F1-09BF-4592-9E64-09036B30CEFE}" srcOrd="0" destOrd="1" presId="urn:microsoft.com/office/officeart/2008/layout/PictureStrips"/>
    <dgm:cxn modelId="{9C2947F3-4A50-4343-81A9-696B9619029A}" type="presOf" srcId="{899A33CA-2345-4B17-87F9-BE94F32377D9}" destId="{5FBB3ECC-C248-4239-9A80-C08306BCE853}" srcOrd="0" destOrd="1" presId="urn:microsoft.com/office/officeart/2008/layout/PictureStrips"/>
    <dgm:cxn modelId="{B5EFE1DE-897B-43DF-AB4C-90ACD5948D89}" srcId="{9725C13E-A786-4E10-A53B-0D52F63B3EF0}" destId="{4762B79C-6FED-4A40-BA47-51EBC7F4F3E4}" srcOrd="0" destOrd="0" parTransId="{05C064A7-0565-4139-A7AF-533A0A887516}" sibTransId="{6355333E-03C6-4DA0-B922-717BC8189A4B}"/>
    <dgm:cxn modelId="{2398FCBC-1BC4-4310-8600-02D3544AE1C8}" type="presOf" srcId="{547093DF-D3A9-4CD2-A055-57168F13FF54}" destId="{5FBB3ECC-C248-4239-9A80-C08306BCE853}" srcOrd="0" destOrd="0" presId="urn:microsoft.com/office/officeart/2008/layout/PictureStrips"/>
    <dgm:cxn modelId="{89ACB0AA-47C9-4603-864E-B53ADB0D19AB}" type="presOf" srcId="{2D61707B-E951-444C-B25A-8986064032AE}" destId="{2AFACC04-FC59-43D8-A82A-11334DC30303}" srcOrd="0" destOrd="1" presId="urn:microsoft.com/office/officeart/2008/layout/PictureStrips"/>
    <dgm:cxn modelId="{141C67E2-9C93-4A8B-A3A9-9F010017816D}" srcId="{987A5D08-D7A2-4F88-A3B7-552E6ACC38E5}" destId="{547093DF-D3A9-4CD2-A055-57168F13FF54}" srcOrd="2" destOrd="0" parTransId="{EF6C7953-3DB0-433D-8BE7-D2C2337C3BDA}" sibTransId="{6362E376-404A-44D9-A04D-D3FC40DF7976}"/>
    <dgm:cxn modelId="{22607C4A-52BE-44DB-9B2D-7FFE867C1232}" srcId="{547093DF-D3A9-4CD2-A055-57168F13FF54}" destId="{899A33CA-2345-4B17-87F9-BE94F32377D9}" srcOrd="0" destOrd="0" parTransId="{2049E451-8C90-404C-BBB9-B142C1E43646}" sibTransId="{C48350DC-25E1-4FDD-BB04-91502555532A}"/>
    <dgm:cxn modelId="{DA43B6ED-8390-4EBC-AE8F-99EB4BAFE600}" type="presOf" srcId="{9725C13E-A786-4E10-A53B-0D52F63B3EF0}" destId="{8AF491F1-09BF-4592-9E64-09036B30CEFE}" srcOrd="0" destOrd="0" presId="urn:microsoft.com/office/officeart/2008/layout/PictureStrips"/>
    <dgm:cxn modelId="{BCF460F3-A972-48BB-B20A-743F9DF7A0FD}" srcId="{33ECF60E-82DE-49B6-8AE0-9536F117026F}" destId="{2D61707B-E951-444C-B25A-8986064032AE}" srcOrd="0" destOrd="0" parTransId="{A0A679CE-E1F9-43F1-83E2-BBD0E7A64991}" sibTransId="{921EC97E-1043-42CF-BDF1-F0A04663B163}"/>
    <dgm:cxn modelId="{300DB482-CA9F-42C2-9761-89253F9B1615}" srcId="{987A5D08-D7A2-4F88-A3B7-552E6ACC38E5}" destId="{33ECF60E-82DE-49B6-8AE0-9536F117026F}" srcOrd="0" destOrd="0" parTransId="{1B3AED99-9771-4B53-8455-034B94BE81EB}" sibTransId="{4FC16604-1779-454F-BC91-6EBBB82B6102}"/>
    <dgm:cxn modelId="{39A024E7-0399-438D-88E2-5931E55E6FBB}" type="presOf" srcId="{33ECF60E-82DE-49B6-8AE0-9536F117026F}" destId="{2AFACC04-FC59-43D8-A82A-11334DC30303}" srcOrd="0" destOrd="0" presId="urn:microsoft.com/office/officeart/2008/layout/PictureStrips"/>
    <dgm:cxn modelId="{FDA014CD-6149-4E20-AFE8-23190E1DE1B8}" type="presParOf" srcId="{51FB18EA-A700-43BB-BDE0-C5E745D55945}" destId="{898588F2-5922-40A5-B373-7E78E85497A8}" srcOrd="0" destOrd="0" presId="urn:microsoft.com/office/officeart/2008/layout/PictureStrips"/>
    <dgm:cxn modelId="{9627AB2C-F355-4064-A261-2AF2D82D1F1E}" type="presParOf" srcId="{898588F2-5922-40A5-B373-7E78E85497A8}" destId="{2AFACC04-FC59-43D8-A82A-11334DC30303}" srcOrd="0" destOrd="0" presId="urn:microsoft.com/office/officeart/2008/layout/PictureStrips"/>
    <dgm:cxn modelId="{F8BDABD1-EFD4-4E2E-9C0E-22AAF3BD27D1}" type="presParOf" srcId="{898588F2-5922-40A5-B373-7E78E85497A8}" destId="{C6DE6B7E-AEC0-4C68-842C-DDAAF79BCFA0}" srcOrd="1" destOrd="0" presId="urn:microsoft.com/office/officeart/2008/layout/PictureStrips"/>
    <dgm:cxn modelId="{F5A94019-BBA5-41B5-B598-BCF05ABA8BDB}" type="presParOf" srcId="{51FB18EA-A700-43BB-BDE0-C5E745D55945}" destId="{16E6579A-8842-493C-A178-97CADB2D7EC7}" srcOrd="1" destOrd="0" presId="urn:microsoft.com/office/officeart/2008/layout/PictureStrips"/>
    <dgm:cxn modelId="{C35819F9-E1D3-45C8-BB1F-D3DC01D906E0}" type="presParOf" srcId="{51FB18EA-A700-43BB-BDE0-C5E745D55945}" destId="{78B1E8DD-13D6-4AB7-9A89-8919079980A6}" srcOrd="2" destOrd="0" presId="urn:microsoft.com/office/officeart/2008/layout/PictureStrips"/>
    <dgm:cxn modelId="{06366E35-F9F3-4686-A31C-1B9CAEE5A5A0}" type="presParOf" srcId="{78B1E8DD-13D6-4AB7-9A89-8919079980A6}" destId="{8AF491F1-09BF-4592-9E64-09036B30CEFE}" srcOrd="0" destOrd="0" presId="urn:microsoft.com/office/officeart/2008/layout/PictureStrips"/>
    <dgm:cxn modelId="{8B2F1A7E-C365-4D61-BB48-C29E4863F9EA}" type="presParOf" srcId="{78B1E8DD-13D6-4AB7-9A89-8919079980A6}" destId="{BBFAD09C-811E-40C6-98E3-4ECC4573ADA6}" srcOrd="1" destOrd="0" presId="urn:microsoft.com/office/officeart/2008/layout/PictureStrips"/>
    <dgm:cxn modelId="{352C58BA-303E-4BF0-9BEA-1C1BEE1AE36B}" type="presParOf" srcId="{51FB18EA-A700-43BB-BDE0-C5E745D55945}" destId="{E6A52379-7A54-4BA1-9928-E3F39E21C8A4}" srcOrd="3" destOrd="0" presId="urn:microsoft.com/office/officeart/2008/layout/PictureStrips"/>
    <dgm:cxn modelId="{84EAC684-1617-4AAD-9807-D1C2D7929200}" type="presParOf" srcId="{51FB18EA-A700-43BB-BDE0-C5E745D55945}" destId="{1208A3E4-DD58-41CA-BD12-578C54F702D5}" srcOrd="4" destOrd="0" presId="urn:microsoft.com/office/officeart/2008/layout/PictureStrips"/>
    <dgm:cxn modelId="{C16BCCFD-A468-47AB-8687-0DCFC3B2B849}" type="presParOf" srcId="{1208A3E4-DD58-41CA-BD12-578C54F702D5}" destId="{5FBB3ECC-C248-4239-9A80-C08306BCE853}" srcOrd="0" destOrd="0" presId="urn:microsoft.com/office/officeart/2008/layout/PictureStrips"/>
    <dgm:cxn modelId="{48CD1CB4-722D-41A9-98B9-CB96C489F6EE}" type="presParOf" srcId="{1208A3E4-DD58-41CA-BD12-578C54F702D5}" destId="{1282382F-AF0B-4A30-9314-8A078D24B4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8B3BBD-B0CD-4887-AB2C-460AB400C71A}" type="doc">
      <dgm:prSet loTypeId="urn:microsoft.com/office/officeart/2008/layout/PictureStrip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F99D520-3A6A-4B44-A395-A1A290B58664}">
      <dgm:prSet phldrT="[Texto]" custT="1"/>
      <dgm:spPr/>
      <dgm:t>
        <a:bodyPr/>
        <a:lstStyle/>
        <a:p>
          <a:r>
            <a:rPr lang="es-419" sz="1600" b="1" dirty="0"/>
            <a:t>Chile</a:t>
          </a:r>
        </a:p>
        <a:p>
          <a:r>
            <a:rPr lang="es-419" sz="1600" dirty="0"/>
            <a:t>- 5 días en promedio para despacho aduanero.</a:t>
          </a:r>
        </a:p>
        <a:p>
          <a:r>
            <a:rPr lang="es-419" sz="1600" dirty="0"/>
            <a:t>- Centro de entrenamiento aduanero</a:t>
          </a:r>
        </a:p>
        <a:p>
          <a:r>
            <a:rPr lang="es-419" sz="1600" dirty="0"/>
            <a:t>- Tecnologías no invasivas de aforo</a:t>
          </a:r>
        </a:p>
      </dgm:t>
    </dgm:pt>
    <dgm:pt modelId="{BCD8C03C-D99F-4A5B-BB68-87CD356AC28F}" type="parTrans" cxnId="{6DEB3AE9-0DCE-4056-9041-F0E57E7B37A0}">
      <dgm:prSet/>
      <dgm:spPr/>
      <dgm:t>
        <a:bodyPr/>
        <a:lstStyle/>
        <a:p>
          <a:endParaRPr lang="es-ES" sz="2000"/>
        </a:p>
      </dgm:t>
    </dgm:pt>
    <dgm:pt modelId="{99AD7237-6096-43C9-9892-D12A178F6D7C}" type="sibTrans" cxnId="{6DEB3AE9-0DCE-4056-9041-F0E57E7B37A0}">
      <dgm:prSet/>
      <dgm:spPr/>
      <dgm:t>
        <a:bodyPr/>
        <a:lstStyle/>
        <a:p>
          <a:endParaRPr lang="es-ES" sz="2000"/>
        </a:p>
      </dgm:t>
    </dgm:pt>
    <dgm:pt modelId="{45F0A080-E8EA-4B89-B5B5-0A4AE630A3D8}">
      <dgm:prSet phldrT="[Texto]" custT="1"/>
      <dgm:spPr/>
      <dgm:t>
        <a:bodyPr/>
        <a:lstStyle/>
        <a:p>
          <a:r>
            <a:rPr lang="es-419" sz="1600" b="1" dirty="0"/>
            <a:t>Panamá</a:t>
          </a:r>
        </a:p>
        <a:p>
          <a:r>
            <a:rPr lang="es-419" sz="1600" dirty="0"/>
            <a:t>- Despacho aduanero se realiza en un día.</a:t>
          </a:r>
        </a:p>
        <a:p>
          <a:r>
            <a:rPr lang="es-419" sz="1600" dirty="0"/>
            <a:t>- Solo 6%, aforo físico.</a:t>
          </a:r>
        </a:p>
        <a:p>
          <a:r>
            <a:rPr lang="es-419" sz="1600" dirty="0"/>
            <a:t>- UNITEC</a:t>
          </a:r>
          <a:endParaRPr lang="es-ES" sz="1600" dirty="0"/>
        </a:p>
      </dgm:t>
    </dgm:pt>
    <dgm:pt modelId="{191B7447-6147-4D2F-92AF-AD5614A1CBE3}" type="parTrans" cxnId="{0080DBC0-6895-4187-A5A7-67EFB7E91D7D}">
      <dgm:prSet/>
      <dgm:spPr/>
      <dgm:t>
        <a:bodyPr/>
        <a:lstStyle/>
        <a:p>
          <a:endParaRPr lang="es-ES" sz="2000"/>
        </a:p>
      </dgm:t>
    </dgm:pt>
    <dgm:pt modelId="{2CFD85BD-21C3-468E-9554-137CF05896F4}" type="sibTrans" cxnId="{0080DBC0-6895-4187-A5A7-67EFB7E91D7D}">
      <dgm:prSet/>
      <dgm:spPr/>
      <dgm:t>
        <a:bodyPr/>
        <a:lstStyle/>
        <a:p>
          <a:endParaRPr lang="es-ES" sz="2000"/>
        </a:p>
      </dgm:t>
    </dgm:pt>
    <dgm:pt modelId="{6969C0A0-0FDA-4550-90D3-5C8539B9F06D}">
      <dgm:prSet phldrT="[Texto]" custT="1"/>
      <dgm:spPr/>
      <dgm:t>
        <a:bodyPr/>
        <a:lstStyle/>
        <a:p>
          <a:endParaRPr lang="es-419" sz="1600" dirty="0"/>
        </a:p>
        <a:p>
          <a:r>
            <a:rPr lang="es-419" sz="1600" b="1" dirty="0"/>
            <a:t>Ecuador</a:t>
          </a:r>
        </a:p>
        <a:p>
          <a:r>
            <a:rPr lang="es-419" sz="1600" dirty="0"/>
            <a:t>- </a:t>
          </a:r>
          <a:r>
            <a:rPr lang="es-419" sz="1600" dirty="0" smtClean="0"/>
            <a:t>3,26 días</a:t>
          </a:r>
          <a:endParaRPr lang="es-419" sz="1600" dirty="0"/>
        </a:p>
        <a:p>
          <a:r>
            <a:rPr lang="es-419" sz="1600" dirty="0"/>
            <a:t>- VUE (28 organizaciones</a:t>
          </a:r>
          <a:r>
            <a:rPr lang="es-419" sz="1600" dirty="0" smtClean="0"/>
            <a:t>)</a:t>
          </a:r>
        </a:p>
        <a:p>
          <a:r>
            <a:rPr lang="es-419" sz="1600" dirty="0" smtClean="0"/>
            <a:t>- Tecnología no invasiva de aforo</a:t>
          </a:r>
          <a:endParaRPr lang="es-419" sz="1600" dirty="0"/>
        </a:p>
        <a:p>
          <a:endParaRPr lang="es-ES" sz="1600" dirty="0"/>
        </a:p>
      </dgm:t>
    </dgm:pt>
    <dgm:pt modelId="{BD431695-BB7B-4A3E-A94C-1D4052BC9F4D}" type="parTrans" cxnId="{773BD9E9-FF01-491E-B653-42D6E513EF43}">
      <dgm:prSet/>
      <dgm:spPr/>
      <dgm:t>
        <a:bodyPr/>
        <a:lstStyle/>
        <a:p>
          <a:endParaRPr lang="es-ES" sz="2000"/>
        </a:p>
      </dgm:t>
    </dgm:pt>
    <dgm:pt modelId="{97C4260F-4A06-4D67-807C-A8DD754AB1F0}" type="sibTrans" cxnId="{773BD9E9-FF01-491E-B653-42D6E513EF43}">
      <dgm:prSet/>
      <dgm:spPr/>
      <dgm:t>
        <a:bodyPr/>
        <a:lstStyle/>
        <a:p>
          <a:endParaRPr lang="es-ES" sz="2000"/>
        </a:p>
      </dgm:t>
    </dgm:pt>
    <dgm:pt modelId="{43BFCF51-C0B4-4C49-A427-AB1A887A2D20}" type="pres">
      <dgm:prSet presAssocID="{668B3BBD-B0CD-4887-AB2C-460AB400C7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1752E2-62D4-455B-9E24-89A4A338B0A7}" type="pres">
      <dgm:prSet presAssocID="{BF99D520-3A6A-4B44-A395-A1A290B58664}" presName="composite" presStyleCnt="0"/>
      <dgm:spPr/>
    </dgm:pt>
    <dgm:pt modelId="{DD2C3C64-3C28-4653-82C7-164AF7546707}" type="pres">
      <dgm:prSet presAssocID="{BF99D520-3A6A-4B44-A395-A1A290B58664}" presName="rect1" presStyleLbl="trAlignAcc1" presStyleIdx="0" presStyleCnt="3" custScaleY="1397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994F5-FB37-493B-9E5E-33A6A56E9F89}" type="pres">
      <dgm:prSet presAssocID="{BF99D520-3A6A-4B44-A395-A1A290B58664}" presName="rect2" presStyleLbl="fgImgPlace1" presStyleIdx="0" presStyleCnt="3" custLinFactNeighborY="-11100"/>
      <dgm:spPr/>
    </dgm:pt>
    <dgm:pt modelId="{10EEACE1-C3D0-469D-8844-8FFD90D961DF}" type="pres">
      <dgm:prSet presAssocID="{99AD7237-6096-43C9-9892-D12A178F6D7C}" presName="sibTrans" presStyleCnt="0"/>
      <dgm:spPr/>
    </dgm:pt>
    <dgm:pt modelId="{C017801D-CB32-40DA-B766-FF48630CA713}" type="pres">
      <dgm:prSet presAssocID="{45F0A080-E8EA-4B89-B5B5-0A4AE630A3D8}" presName="composite" presStyleCnt="0"/>
      <dgm:spPr/>
    </dgm:pt>
    <dgm:pt modelId="{172C1CEB-A22F-4A7D-A7DD-9E1F93636577}" type="pres">
      <dgm:prSet presAssocID="{45F0A080-E8EA-4B89-B5B5-0A4AE630A3D8}" presName="rect1" presStyleLbl="trAlignAcc1" presStyleIdx="1" presStyleCnt="3" custScaleY="135853" custLinFactNeighborX="364" custLinFactNeighborY="10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67ED4-A8E2-4244-9FEA-58F30E3BD9BF}" type="pres">
      <dgm:prSet presAssocID="{45F0A080-E8EA-4B89-B5B5-0A4AE630A3D8}" presName="rect2" presStyleLbl="fgImgPlace1" presStyleIdx="1" presStyleCnt="3"/>
      <dgm:spPr/>
    </dgm:pt>
    <dgm:pt modelId="{143A3CE1-C877-4B4F-918B-B6434B5F0985}" type="pres">
      <dgm:prSet presAssocID="{2CFD85BD-21C3-468E-9554-137CF05896F4}" presName="sibTrans" presStyleCnt="0"/>
      <dgm:spPr/>
    </dgm:pt>
    <dgm:pt modelId="{C4667FA0-4825-4F13-97E0-70911CD79C91}" type="pres">
      <dgm:prSet presAssocID="{6969C0A0-0FDA-4550-90D3-5C8539B9F06D}" presName="composite" presStyleCnt="0"/>
      <dgm:spPr/>
    </dgm:pt>
    <dgm:pt modelId="{5C83748B-9FDA-42D2-A14E-1E3CDB7CBDE4}" type="pres">
      <dgm:prSet presAssocID="{6969C0A0-0FDA-4550-90D3-5C8539B9F06D}" presName="rect1" presStyleLbl="trAlignAcc1" presStyleIdx="2" presStyleCnt="3" custScaleY="117754" custLinFactNeighborX="410" custLinFactNeighborY="26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BDBD78-5C13-470C-AD28-598CD703BF6E}" type="pres">
      <dgm:prSet presAssocID="{6969C0A0-0FDA-4550-90D3-5C8539B9F06D}" presName="rect2" presStyleLbl="fgImgPlace1" presStyleIdx="2" presStyleCnt="3" custLinFactNeighborY="28720"/>
      <dgm:spPr/>
    </dgm:pt>
  </dgm:ptLst>
  <dgm:cxnLst>
    <dgm:cxn modelId="{563B8BAB-2ACA-4874-8615-D486C99CA3CC}" type="presOf" srcId="{45F0A080-E8EA-4B89-B5B5-0A4AE630A3D8}" destId="{172C1CEB-A22F-4A7D-A7DD-9E1F93636577}" srcOrd="0" destOrd="0" presId="urn:microsoft.com/office/officeart/2008/layout/PictureStrips"/>
    <dgm:cxn modelId="{0080DBC0-6895-4187-A5A7-67EFB7E91D7D}" srcId="{668B3BBD-B0CD-4887-AB2C-460AB400C71A}" destId="{45F0A080-E8EA-4B89-B5B5-0A4AE630A3D8}" srcOrd="1" destOrd="0" parTransId="{191B7447-6147-4D2F-92AF-AD5614A1CBE3}" sibTransId="{2CFD85BD-21C3-468E-9554-137CF05896F4}"/>
    <dgm:cxn modelId="{6DEB3AE9-0DCE-4056-9041-F0E57E7B37A0}" srcId="{668B3BBD-B0CD-4887-AB2C-460AB400C71A}" destId="{BF99D520-3A6A-4B44-A395-A1A290B58664}" srcOrd="0" destOrd="0" parTransId="{BCD8C03C-D99F-4A5B-BB68-87CD356AC28F}" sibTransId="{99AD7237-6096-43C9-9892-D12A178F6D7C}"/>
    <dgm:cxn modelId="{4BC0184C-9EBD-4829-AF13-3C3CB9CC204C}" type="presOf" srcId="{6969C0A0-0FDA-4550-90D3-5C8539B9F06D}" destId="{5C83748B-9FDA-42D2-A14E-1E3CDB7CBDE4}" srcOrd="0" destOrd="0" presId="urn:microsoft.com/office/officeart/2008/layout/PictureStrips"/>
    <dgm:cxn modelId="{773BD9E9-FF01-491E-B653-42D6E513EF43}" srcId="{668B3BBD-B0CD-4887-AB2C-460AB400C71A}" destId="{6969C0A0-0FDA-4550-90D3-5C8539B9F06D}" srcOrd="2" destOrd="0" parTransId="{BD431695-BB7B-4A3E-A94C-1D4052BC9F4D}" sibTransId="{97C4260F-4A06-4D67-807C-A8DD754AB1F0}"/>
    <dgm:cxn modelId="{18BCFE40-86FE-494B-BA91-39A9C2D4C401}" type="presOf" srcId="{668B3BBD-B0CD-4887-AB2C-460AB400C71A}" destId="{43BFCF51-C0B4-4C49-A427-AB1A887A2D20}" srcOrd="0" destOrd="0" presId="urn:microsoft.com/office/officeart/2008/layout/PictureStrips"/>
    <dgm:cxn modelId="{A4E9B1D8-CE13-46E0-B7DF-D0CAACA61BA4}" type="presOf" srcId="{BF99D520-3A6A-4B44-A395-A1A290B58664}" destId="{DD2C3C64-3C28-4653-82C7-164AF7546707}" srcOrd="0" destOrd="0" presId="urn:microsoft.com/office/officeart/2008/layout/PictureStrips"/>
    <dgm:cxn modelId="{2C7D3478-A30C-49E5-8DD5-F291354A9336}" type="presParOf" srcId="{43BFCF51-C0B4-4C49-A427-AB1A887A2D20}" destId="{731752E2-62D4-455B-9E24-89A4A338B0A7}" srcOrd="0" destOrd="0" presId="urn:microsoft.com/office/officeart/2008/layout/PictureStrips"/>
    <dgm:cxn modelId="{E7E1C1A6-9EB9-4A54-9FDA-8270DB3B69FD}" type="presParOf" srcId="{731752E2-62D4-455B-9E24-89A4A338B0A7}" destId="{DD2C3C64-3C28-4653-82C7-164AF7546707}" srcOrd="0" destOrd="0" presId="urn:microsoft.com/office/officeart/2008/layout/PictureStrips"/>
    <dgm:cxn modelId="{D756B698-319D-4EAE-A04D-D2D675A811B2}" type="presParOf" srcId="{731752E2-62D4-455B-9E24-89A4A338B0A7}" destId="{168994F5-FB37-493B-9E5E-33A6A56E9F89}" srcOrd="1" destOrd="0" presId="urn:microsoft.com/office/officeart/2008/layout/PictureStrips"/>
    <dgm:cxn modelId="{3409AE6F-E392-4F11-B071-35CCE7D1CD76}" type="presParOf" srcId="{43BFCF51-C0B4-4C49-A427-AB1A887A2D20}" destId="{10EEACE1-C3D0-469D-8844-8FFD90D961DF}" srcOrd="1" destOrd="0" presId="urn:microsoft.com/office/officeart/2008/layout/PictureStrips"/>
    <dgm:cxn modelId="{8BCFCB0F-27F6-48DA-8CD3-D0C03FBBBA9C}" type="presParOf" srcId="{43BFCF51-C0B4-4C49-A427-AB1A887A2D20}" destId="{C017801D-CB32-40DA-B766-FF48630CA713}" srcOrd="2" destOrd="0" presId="urn:microsoft.com/office/officeart/2008/layout/PictureStrips"/>
    <dgm:cxn modelId="{F511328D-800F-457A-8087-C70BBDE9264E}" type="presParOf" srcId="{C017801D-CB32-40DA-B766-FF48630CA713}" destId="{172C1CEB-A22F-4A7D-A7DD-9E1F93636577}" srcOrd="0" destOrd="0" presId="urn:microsoft.com/office/officeart/2008/layout/PictureStrips"/>
    <dgm:cxn modelId="{138691F7-D4BA-40D0-A66D-A10847E6FFB5}" type="presParOf" srcId="{C017801D-CB32-40DA-B766-FF48630CA713}" destId="{4E667ED4-A8E2-4244-9FEA-58F30E3BD9BF}" srcOrd="1" destOrd="0" presId="urn:microsoft.com/office/officeart/2008/layout/PictureStrips"/>
    <dgm:cxn modelId="{6AE0DF70-DB9D-4EE6-8241-510FC6E1D3A4}" type="presParOf" srcId="{43BFCF51-C0B4-4C49-A427-AB1A887A2D20}" destId="{143A3CE1-C877-4B4F-918B-B6434B5F0985}" srcOrd="3" destOrd="0" presId="urn:microsoft.com/office/officeart/2008/layout/PictureStrips"/>
    <dgm:cxn modelId="{FB384371-2581-4550-AE3E-9583703BFA87}" type="presParOf" srcId="{43BFCF51-C0B4-4C49-A427-AB1A887A2D20}" destId="{C4667FA0-4825-4F13-97E0-70911CD79C91}" srcOrd="4" destOrd="0" presId="urn:microsoft.com/office/officeart/2008/layout/PictureStrips"/>
    <dgm:cxn modelId="{925DB598-E498-49FA-AE4D-27C762CBC225}" type="presParOf" srcId="{C4667FA0-4825-4F13-97E0-70911CD79C91}" destId="{5C83748B-9FDA-42D2-A14E-1E3CDB7CBDE4}" srcOrd="0" destOrd="0" presId="urn:microsoft.com/office/officeart/2008/layout/PictureStrips"/>
    <dgm:cxn modelId="{89FFB497-CAEF-4CD4-A7CF-D22BC6811444}" type="presParOf" srcId="{C4667FA0-4825-4F13-97E0-70911CD79C91}" destId="{B5BDBD78-5C13-470C-AD28-598CD703BF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B3BBD-B0CD-4887-AB2C-460AB400C71A}" type="doc">
      <dgm:prSet loTypeId="urn:microsoft.com/office/officeart/2008/layout/PictureStrip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F99D520-3A6A-4B44-A395-A1A290B58664}">
      <dgm:prSet phldrT="[Texto]" custT="1"/>
      <dgm:spPr/>
      <dgm:t>
        <a:bodyPr/>
        <a:lstStyle/>
        <a:p>
          <a:r>
            <a:rPr lang="es-419" sz="1800" b="1" dirty="0"/>
            <a:t>Chile</a:t>
          </a:r>
        </a:p>
        <a:p>
          <a:r>
            <a:rPr lang="es-419" sz="1800" dirty="0"/>
            <a:t>X: 90% entregas </a:t>
          </a:r>
          <a:r>
            <a:rPr lang="es-419" sz="1800" dirty="0" smtClean="0"/>
            <a:t>correctas</a:t>
          </a:r>
          <a:br>
            <a:rPr lang="es-419" sz="1800" dirty="0" smtClean="0"/>
          </a:br>
          <a:r>
            <a:rPr lang="es-419" sz="1800" dirty="0" smtClean="0"/>
            <a:t>M: 96% entregas correcta</a:t>
          </a:r>
          <a:endParaRPr lang="es-419" sz="1800" dirty="0"/>
        </a:p>
      </dgm:t>
    </dgm:pt>
    <dgm:pt modelId="{BCD8C03C-D99F-4A5B-BB68-87CD356AC28F}" type="parTrans" cxnId="{6DEB3AE9-0DCE-4056-9041-F0E57E7B37A0}">
      <dgm:prSet/>
      <dgm:spPr/>
      <dgm:t>
        <a:bodyPr/>
        <a:lstStyle/>
        <a:p>
          <a:endParaRPr lang="es-ES"/>
        </a:p>
      </dgm:t>
    </dgm:pt>
    <dgm:pt modelId="{99AD7237-6096-43C9-9892-D12A178F6D7C}" type="sibTrans" cxnId="{6DEB3AE9-0DCE-4056-9041-F0E57E7B37A0}">
      <dgm:prSet/>
      <dgm:spPr/>
      <dgm:t>
        <a:bodyPr/>
        <a:lstStyle/>
        <a:p>
          <a:endParaRPr lang="es-ES"/>
        </a:p>
      </dgm:t>
    </dgm:pt>
    <dgm:pt modelId="{03982F19-F3D5-4E76-B26E-ECF8A215937A}">
      <dgm:prSet phldrT="[Texto]" custT="1"/>
      <dgm:spPr/>
      <dgm:t>
        <a:bodyPr/>
        <a:lstStyle/>
        <a:p>
          <a:r>
            <a:rPr lang="es-419" sz="1800" b="1" dirty="0" smtClean="0"/>
            <a:t>Panamá</a:t>
          </a:r>
        </a:p>
        <a:p>
          <a:r>
            <a:rPr lang="es-419" sz="1800" dirty="0" smtClean="0"/>
            <a:t>Nacionalización, 30  horas</a:t>
          </a:r>
        </a:p>
      </dgm:t>
    </dgm:pt>
    <dgm:pt modelId="{A9B40EE1-907C-49D4-AB92-75DC852AA91C}" type="parTrans" cxnId="{9148524C-A9E6-487B-8F24-5267550E030B}">
      <dgm:prSet/>
      <dgm:spPr/>
      <dgm:t>
        <a:bodyPr/>
        <a:lstStyle/>
        <a:p>
          <a:endParaRPr lang="es-ES"/>
        </a:p>
      </dgm:t>
    </dgm:pt>
    <dgm:pt modelId="{3503F4FF-FC15-469D-A054-BDD5BB9571DE}" type="sibTrans" cxnId="{9148524C-A9E6-487B-8F24-5267550E030B}">
      <dgm:prSet/>
      <dgm:spPr/>
      <dgm:t>
        <a:bodyPr/>
        <a:lstStyle/>
        <a:p>
          <a:endParaRPr lang="es-ES"/>
        </a:p>
      </dgm:t>
    </dgm:pt>
    <dgm:pt modelId="{41B41ECC-C736-475B-BDB4-D83330BCF3FE}">
      <dgm:prSet phldrT="[Texto]" custT="1"/>
      <dgm:spPr/>
      <dgm:t>
        <a:bodyPr/>
        <a:lstStyle/>
        <a:p>
          <a:endParaRPr lang="es-419" sz="1600" b="1" dirty="0" smtClean="0"/>
        </a:p>
        <a:p>
          <a:r>
            <a:rPr lang="es-419" sz="1600" b="1" dirty="0" smtClean="0"/>
            <a:t>Ecuador</a:t>
          </a:r>
        </a:p>
        <a:p>
          <a:r>
            <a:rPr lang="es-419" sz="1600" dirty="0" smtClean="0"/>
            <a:t>- Reducción de tiempo de desaduanización de 5.08 días a 3.93</a:t>
          </a:r>
        </a:p>
        <a:p>
          <a:r>
            <a:rPr lang="es-419" sz="1600" dirty="0" smtClean="0"/>
            <a:t>- Demoras: transmisión de documentos, retiro de mercancías</a:t>
          </a:r>
        </a:p>
        <a:p>
          <a:endParaRPr lang="es-419" sz="1600" dirty="0"/>
        </a:p>
      </dgm:t>
    </dgm:pt>
    <dgm:pt modelId="{58A58A34-D6B7-4969-8A25-84617BBC4884}" type="parTrans" cxnId="{5B55C457-7932-4CB1-8663-BE13B999EC09}">
      <dgm:prSet/>
      <dgm:spPr/>
      <dgm:t>
        <a:bodyPr/>
        <a:lstStyle/>
        <a:p>
          <a:endParaRPr lang="es-ES"/>
        </a:p>
      </dgm:t>
    </dgm:pt>
    <dgm:pt modelId="{15D58883-7C24-44B3-BB3D-2E254B2833C8}" type="sibTrans" cxnId="{5B55C457-7932-4CB1-8663-BE13B999EC09}">
      <dgm:prSet/>
      <dgm:spPr/>
      <dgm:t>
        <a:bodyPr/>
        <a:lstStyle/>
        <a:p>
          <a:endParaRPr lang="es-ES"/>
        </a:p>
      </dgm:t>
    </dgm:pt>
    <dgm:pt modelId="{43BFCF51-C0B4-4C49-A427-AB1A887A2D20}" type="pres">
      <dgm:prSet presAssocID="{668B3BBD-B0CD-4887-AB2C-460AB400C7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1752E2-62D4-455B-9E24-89A4A338B0A7}" type="pres">
      <dgm:prSet presAssocID="{BF99D520-3A6A-4B44-A395-A1A290B58664}" presName="composite" presStyleCnt="0"/>
      <dgm:spPr/>
    </dgm:pt>
    <dgm:pt modelId="{DD2C3C64-3C28-4653-82C7-164AF7546707}" type="pres">
      <dgm:prSet presAssocID="{BF99D520-3A6A-4B44-A395-A1A290B58664}" presName="rect1" presStyleLbl="trAlignAcc1" presStyleIdx="0" presStyleCnt="3" custScaleY="1331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994F5-FB37-493B-9E5E-33A6A56E9F89}" type="pres">
      <dgm:prSet presAssocID="{BF99D520-3A6A-4B44-A395-A1A290B58664}" presName="rect2" presStyleLbl="fgImgPlace1" presStyleIdx="0" presStyleCnt="3" custLinFactNeighborY="-11100"/>
      <dgm:spPr/>
    </dgm:pt>
    <dgm:pt modelId="{10EEACE1-C3D0-469D-8844-8FFD90D961DF}" type="pres">
      <dgm:prSet presAssocID="{99AD7237-6096-43C9-9892-D12A178F6D7C}" presName="sibTrans" presStyleCnt="0"/>
      <dgm:spPr/>
    </dgm:pt>
    <dgm:pt modelId="{EDA4535D-FEBF-48BC-ACFF-A472AF040037}" type="pres">
      <dgm:prSet presAssocID="{03982F19-F3D5-4E76-B26E-ECF8A215937A}" presName="composite" presStyleCnt="0"/>
      <dgm:spPr/>
    </dgm:pt>
    <dgm:pt modelId="{213478D4-7990-401C-BD25-6D71A54B995B}" type="pres">
      <dgm:prSet presAssocID="{03982F19-F3D5-4E76-B26E-ECF8A215937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763E0F-2FE6-437E-82D7-F0E48E0266C8}" type="pres">
      <dgm:prSet presAssocID="{03982F19-F3D5-4E76-B26E-ECF8A215937A}" presName="rect2" presStyleLbl="fgImgPlace1" presStyleIdx="1" presStyleCnt="3"/>
      <dgm:spPr/>
    </dgm:pt>
    <dgm:pt modelId="{C8D40219-3261-47E7-A74E-2B75132C5EF3}" type="pres">
      <dgm:prSet presAssocID="{3503F4FF-FC15-469D-A054-BDD5BB9571DE}" presName="sibTrans" presStyleCnt="0"/>
      <dgm:spPr/>
    </dgm:pt>
    <dgm:pt modelId="{D74EA995-276D-4C9F-98E1-440376E3CC90}" type="pres">
      <dgm:prSet presAssocID="{41B41ECC-C736-475B-BDB4-D83330BCF3FE}" presName="composite" presStyleCnt="0"/>
      <dgm:spPr/>
    </dgm:pt>
    <dgm:pt modelId="{7D8A6C61-DC47-4F63-B63D-B8E69E11A374}" type="pres">
      <dgm:prSet presAssocID="{41B41ECC-C736-475B-BDB4-D83330BCF3FE}" presName="rect1" presStyleLbl="trAlignAcc1" presStyleIdx="2" presStyleCnt="3" custScaleY="127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02A67-5E8B-4BF3-A0F5-92947A8F6E8E}" type="pres">
      <dgm:prSet presAssocID="{41B41ECC-C736-475B-BDB4-D83330BCF3FE}" presName="rect2" presStyleLbl="fgImgPlace1" presStyleIdx="2" presStyleCnt="3"/>
      <dgm:spPr/>
    </dgm:pt>
  </dgm:ptLst>
  <dgm:cxnLst>
    <dgm:cxn modelId="{EEE61C3E-B765-408B-B286-6DE95869C1B1}" type="presOf" srcId="{668B3BBD-B0CD-4887-AB2C-460AB400C71A}" destId="{43BFCF51-C0B4-4C49-A427-AB1A887A2D20}" srcOrd="0" destOrd="0" presId="urn:microsoft.com/office/officeart/2008/layout/PictureStrips"/>
    <dgm:cxn modelId="{6DEB3AE9-0DCE-4056-9041-F0E57E7B37A0}" srcId="{668B3BBD-B0CD-4887-AB2C-460AB400C71A}" destId="{BF99D520-3A6A-4B44-A395-A1A290B58664}" srcOrd="0" destOrd="0" parTransId="{BCD8C03C-D99F-4A5B-BB68-87CD356AC28F}" sibTransId="{99AD7237-6096-43C9-9892-D12A178F6D7C}"/>
    <dgm:cxn modelId="{DF420E15-54F5-402C-8DDC-38056A9B491C}" type="presOf" srcId="{03982F19-F3D5-4E76-B26E-ECF8A215937A}" destId="{213478D4-7990-401C-BD25-6D71A54B995B}" srcOrd="0" destOrd="0" presId="urn:microsoft.com/office/officeart/2008/layout/PictureStrips"/>
    <dgm:cxn modelId="{9148524C-A9E6-487B-8F24-5267550E030B}" srcId="{668B3BBD-B0CD-4887-AB2C-460AB400C71A}" destId="{03982F19-F3D5-4E76-B26E-ECF8A215937A}" srcOrd="1" destOrd="0" parTransId="{A9B40EE1-907C-49D4-AB92-75DC852AA91C}" sibTransId="{3503F4FF-FC15-469D-A054-BDD5BB9571DE}"/>
    <dgm:cxn modelId="{5B55C457-7932-4CB1-8663-BE13B999EC09}" srcId="{668B3BBD-B0CD-4887-AB2C-460AB400C71A}" destId="{41B41ECC-C736-475B-BDB4-D83330BCF3FE}" srcOrd="2" destOrd="0" parTransId="{58A58A34-D6B7-4969-8A25-84617BBC4884}" sibTransId="{15D58883-7C24-44B3-BB3D-2E254B2833C8}"/>
    <dgm:cxn modelId="{E32FB4B2-9AA8-4D79-AB3B-73B971C3CCCF}" type="presOf" srcId="{BF99D520-3A6A-4B44-A395-A1A290B58664}" destId="{DD2C3C64-3C28-4653-82C7-164AF7546707}" srcOrd="0" destOrd="0" presId="urn:microsoft.com/office/officeart/2008/layout/PictureStrips"/>
    <dgm:cxn modelId="{C6FD112E-6E6A-4642-9079-230146FB47B2}" type="presOf" srcId="{41B41ECC-C736-475B-BDB4-D83330BCF3FE}" destId="{7D8A6C61-DC47-4F63-B63D-B8E69E11A374}" srcOrd="0" destOrd="0" presId="urn:microsoft.com/office/officeart/2008/layout/PictureStrips"/>
    <dgm:cxn modelId="{54B2AA81-5F49-4BA4-B6A0-BBEC8226F5F7}" type="presParOf" srcId="{43BFCF51-C0B4-4C49-A427-AB1A887A2D20}" destId="{731752E2-62D4-455B-9E24-89A4A338B0A7}" srcOrd="0" destOrd="0" presId="urn:microsoft.com/office/officeart/2008/layout/PictureStrips"/>
    <dgm:cxn modelId="{EB7A9091-0A78-4076-A0AB-AF2F4C727FBE}" type="presParOf" srcId="{731752E2-62D4-455B-9E24-89A4A338B0A7}" destId="{DD2C3C64-3C28-4653-82C7-164AF7546707}" srcOrd="0" destOrd="0" presId="urn:microsoft.com/office/officeart/2008/layout/PictureStrips"/>
    <dgm:cxn modelId="{0D337656-B2FF-4088-AE8B-95D23FAC1327}" type="presParOf" srcId="{731752E2-62D4-455B-9E24-89A4A338B0A7}" destId="{168994F5-FB37-493B-9E5E-33A6A56E9F89}" srcOrd="1" destOrd="0" presId="urn:microsoft.com/office/officeart/2008/layout/PictureStrips"/>
    <dgm:cxn modelId="{1E5B576F-F810-4A70-BC82-6B578C34CD08}" type="presParOf" srcId="{43BFCF51-C0B4-4C49-A427-AB1A887A2D20}" destId="{10EEACE1-C3D0-469D-8844-8FFD90D961DF}" srcOrd="1" destOrd="0" presId="urn:microsoft.com/office/officeart/2008/layout/PictureStrips"/>
    <dgm:cxn modelId="{2AA520EF-11C7-4EB4-BE9C-895F6F8CB65C}" type="presParOf" srcId="{43BFCF51-C0B4-4C49-A427-AB1A887A2D20}" destId="{EDA4535D-FEBF-48BC-ACFF-A472AF040037}" srcOrd="2" destOrd="0" presId="urn:microsoft.com/office/officeart/2008/layout/PictureStrips"/>
    <dgm:cxn modelId="{3E30899B-9AED-4ED1-B124-DC6B3A879699}" type="presParOf" srcId="{EDA4535D-FEBF-48BC-ACFF-A472AF040037}" destId="{213478D4-7990-401C-BD25-6D71A54B995B}" srcOrd="0" destOrd="0" presId="urn:microsoft.com/office/officeart/2008/layout/PictureStrips"/>
    <dgm:cxn modelId="{40204A7E-9EC0-4FE5-A5E2-3CA0D80652B8}" type="presParOf" srcId="{EDA4535D-FEBF-48BC-ACFF-A472AF040037}" destId="{38763E0F-2FE6-437E-82D7-F0E48E0266C8}" srcOrd="1" destOrd="0" presId="urn:microsoft.com/office/officeart/2008/layout/PictureStrips"/>
    <dgm:cxn modelId="{BD3286A7-C4D7-4BFA-859B-3701F3C6EBFF}" type="presParOf" srcId="{43BFCF51-C0B4-4C49-A427-AB1A887A2D20}" destId="{C8D40219-3261-47E7-A74E-2B75132C5EF3}" srcOrd="3" destOrd="0" presId="urn:microsoft.com/office/officeart/2008/layout/PictureStrips"/>
    <dgm:cxn modelId="{1D6DA89D-C2A1-4FFF-A89C-AD077D00C7DE}" type="presParOf" srcId="{43BFCF51-C0B4-4C49-A427-AB1A887A2D20}" destId="{D74EA995-276D-4C9F-98E1-440376E3CC90}" srcOrd="4" destOrd="0" presId="urn:microsoft.com/office/officeart/2008/layout/PictureStrips"/>
    <dgm:cxn modelId="{15A7EA97-D4D7-4CB9-A2FD-F02543232BC4}" type="presParOf" srcId="{D74EA995-276D-4C9F-98E1-440376E3CC90}" destId="{7D8A6C61-DC47-4F63-B63D-B8E69E11A374}" srcOrd="0" destOrd="0" presId="urn:microsoft.com/office/officeart/2008/layout/PictureStrips"/>
    <dgm:cxn modelId="{9F04F1ED-8C6F-485A-9B9C-7F993C8D5AEC}" type="presParOf" srcId="{D74EA995-276D-4C9F-98E1-440376E3CC90}" destId="{8FB02A67-5E8B-4BF3-A0F5-92947A8F6E8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8B3BBD-B0CD-4887-AB2C-460AB400C71A}" type="doc">
      <dgm:prSet loTypeId="urn:microsoft.com/office/officeart/2008/layout/PictureStrips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F99D520-3A6A-4B44-A395-A1A290B58664}">
      <dgm:prSet phldrT="[Texto]" custT="1"/>
      <dgm:spPr/>
      <dgm:t>
        <a:bodyPr/>
        <a:lstStyle/>
        <a:p>
          <a:r>
            <a:rPr lang="es-419" sz="1600" b="1" dirty="0"/>
            <a:t>Chile</a:t>
          </a:r>
        </a:p>
        <a:p>
          <a:r>
            <a:rPr lang="es-419" sz="1600" dirty="0"/>
            <a:t>No existe reforzamiento en el seguimiento a las mercancías</a:t>
          </a:r>
        </a:p>
      </dgm:t>
    </dgm:pt>
    <dgm:pt modelId="{BCD8C03C-D99F-4A5B-BB68-87CD356AC28F}" type="parTrans" cxnId="{6DEB3AE9-0DCE-4056-9041-F0E57E7B37A0}">
      <dgm:prSet/>
      <dgm:spPr/>
      <dgm:t>
        <a:bodyPr/>
        <a:lstStyle/>
        <a:p>
          <a:endParaRPr lang="es-ES"/>
        </a:p>
      </dgm:t>
    </dgm:pt>
    <dgm:pt modelId="{99AD7237-6096-43C9-9892-D12A178F6D7C}" type="sibTrans" cxnId="{6DEB3AE9-0DCE-4056-9041-F0E57E7B37A0}">
      <dgm:prSet/>
      <dgm:spPr/>
      <dgm:t>
        <a:bodyPr/>
        <a:lstStyle/>
        <a:p>
          <a:endParaRPr lang="es-ES"/>
        </a:p>
      </dgm:t>
    </dgm:pt>
    <dgm:pt modelId="{45F0A080-E8EA-4B89-B5B5-0A4AE630A3D8}">
      <dgm:prSet phldrT="[Texto]" custT="1"/>
      <dgm:spPr/>
      <dgm:t>
        <a:bodyPr/>
        <a:lstStyle/>
        <a:p>
          <a:r>
            <a:rPr lang="es-419" sz="1600" b="1" dirty="0"/>
            <a:t>Panamá</a:t>
          </a:r>
        </a:p>
        <a:p>
          <a:r>
            <a:rPr lang="es-419" sz="1600" dirty="0"/>
            <a:t>- Infraestructura física que ofrece información en tiempo real</a:t>
          </a:r>
        </a:p>
        <a:p>
          <a:r>
            <a:rPr lang="es-419" sz="1600" dirty="0"/>
            <a:t>- Plataformas de empresas privadas</a:t>
          </a:r>
          <a:endParaRPr lang="es-ES" sz="1600" dirty="0"/>
        </a:p>
      </dgm:t>
    </dgm:pt>
    <dgm:pt modelId="{191B7447-6147-4D2F-92AF-AD5614A1CBE3}" type="parTrans" cxnId="{0080DBC0-6895-4187-A5A7-67EFB7E91D7D}">
      <dgm:prSet/>
      <dgm:spPr/>
      <dgm:t>
        <a:bodyPr/>
        <a:lstStyle/>
        <a:p>
          <a:endParaRPr lang="es-ES"/>
        </a:p>
      </dgm:t>
    </dgm:pt>
    <dgm:pt modelId="{2CFD85BD-21C3-468E-9554-137CF05896F4}" type="sibTrans" cxnId="{0080DBC0-6895-4187-A5A7-67EFB7E91D7D}">
      <dgm:prSet/>
      <dgm:spPr/>
      <dgm:t>
        <a:bodyPr/>
        <a:lstStyle/>
        <a:p>
          <a:endParaRPr lang="es-ES"/>
        </a:p>
      </dgm:t>
    </dgm:pt>
    <dgm:pt modelId="{6969C0A0-0FDA-4550-90D3-5C8539B9F06D}">
      <dgm:prSet phldrT="[Texto]" custT="1"/>
      <dgm:spPr/>
      <dgm:t>
        <a:bodyPr/>
        <a:lstStyle/>
        <a:p>
          <a:endParaRPr lang="es-419" sz="1600" dirty="0"/>
        </a:p>
        <a:p>
          <a:endParaRPr lang="es-419" sz="1600" b="1" dirty="0"/>
        </a:p>
        <a:p>
          <a:r>
            <a:rPr lang="es-419" sz="1600" b="1" dirty="0"/>
            <a:t>Ecuador</a:t>
          </a:r>
        </a:p>
        <a:p>
          <a:r>
            <a:rPr lang="es-419" sz="1600" dirty="0"/>
            <a:t>- Avísalo (Correos del Ecuador)</a:t>
          </a:r>
        </a:p>
        <a:p>
          <a:r>
            <a:rPr lang="es-419" sz="1600" dirty="0"/>
            <a:t>- Plataforma de empresas privadas</a:t>
          </a:r>
        </a:p>
        <a:p>
          <a:endParaRPr lang="es-419" sz="1600" dirty="0"/>
        </a:p>
        <a:p>
          <a:endParaRPr lang="es-ES" sz="1600" dirty="0"/>
        </a:p>
      </dgm:t>
    </dgm:pt>
    <dgm:pt modelId="{BD431695-BB7B-4A3E-A94C-1D4052BC9F4D}" type="parTrans" cxnId="{773BD9E9-FF01-491E-B653-42D6E513EF43}">
      <dgm:prSet/>
      <dgm:spPr/>
      <dgm:t>
        <a:bodyPr/>
        <a:lstStyle/>
        <a:p>
          <a:endParaRPr lang="es-ES"/>
        </a:p>
      </dgm:t>
    </dgm:pt>
    <dgm:pt modelId="{97C4260F-4A06-4D67-807C-A8DD754AB1F0}" type="sibTrans" cxnId="{773BD9E9-FF01-491E-B653-42D6E513EF43}">
      <dgm:prSet/>
      <dgm:spPr/>
      <dgm:t>
        <a:bodyPr/>
        <a:lstStyle/>
        <a:p>
          <a:endParaRPr lang="es-ES"/>
        </a:p>
      </dgm:t>
    </dgm:pt>
    <dgm:pt modelId="{43BFCF51-C0B4-4C49-A427-AB1A887A2D20}" type="pres">
      <dgm:prSet presAssocID="{668B3BBD-B0CD-4887-AB2C-460AB400C7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1752E2-62D4-455B-9E24-89A4A338B0A7}" type="pres">
      <dgm:prSet presAssocID="{BF99D520-3A6A-4B44-A395-A1A290B58664}" presName="composite" presStyleCnt="0"/>
      <dgm:spPr/>
    </dgm:pt>
    <dgm:pt modelId="{DD2C3C64-3C28-4653-82C7-164AF7546707}" type="pres">
      <dgm:prSet presAssocID="{BF99D520-3A6A-4B44-A395-A1A290B58664}" presName="rect1" presStyleLbl="trAlignAcc1" presStyleIdx="0" presStyleCnt="3" custScaleY="111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994F5-FB37-493B-9E5E-33A6A56E9F89}" type="pres">
      <dgm:prSet presAssocID="{BF99D520-3A6A-4B44-A395-A1A290B58664}" presName="rect2" presStyleLbl="fgImgPlace1" presStyleIdx="0" presStyleCnt="3" custLinFactNeighborY="-11100"/>
      <dgm:spPr/>
    </dgm:pt>
    <dgm:pt modelId="{10EEACE1-C3D0-469D-8844-8FFD90D961DF}" type="pres">
      <dgm:prSet presAssocID="{99AD7237-6096-43C9-9892-D12A178F6D7C}" presName="sibTrans" presStyleCnt="0"/>
      <dgm:spPr/>
    </dgm:pt>
    <dgm:pt modelId="{C017801D-CB32-40DA-B766-FF48630CA713}" type="pres">
      <dgm:prSet presAssocID="{45F0A080-E8EA-4B89-B5B5-0A4AE630A3D8}" presName="composite" presStyleCnt="0"/>
      <dgm:spPr/>
    </dgm:pt>
    <dgm:pt modelId="{172C1CEB-A22F-4A7D-A7DD-9E1F93636577}" type="pres">
      <dgm:prSet presAssocID="{45F0A080-E8EA-4B89-B5B5-0A4AE630A3D8}" presName="rect1" presStyleLbl="trAlignAcc1" presStyleIdx="1" presStyleCnt="3" custScaleY="135853" custLinFactNeighborX="364" custLinFactNeighborY="10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67ED4-A8E2-4244-9FEA-58F30E3BD9BF}" type="pres">
      <dgm:prSet presAssocID="{45F0A080-E8EA-4B89-B5B5-0A4AE630A3D8}" presName="rect2" presStyleLbl="fgImgPlace1" presStyleIdx="1" presStyleCnt="3"/>
      <dgm:spPr/>
    </dgm:pt>
    <dgm:pt modelId="{143A3CE1-C877-4B4F-918B-B6434B5F0985}" type="pres">
      <dgm:prSet presAssocID="{2CFD85BD-21C3-468E-9554-137CF05896F4}" presName="sibTrans" presStyleCnt="0"/>
      <dgm:spPr/>
    </dgm:pt>
    <dgm:pt modelId="{C4667FA0-4825-4F13-97E0-70911CD79C91}" type="pres">
      <dgm:prSet presAssocID="{6969C0A0-0FDA-4550-90D3-5C8539B9F06D}" presName="composite" presStyleCnt="0"/>
      <dgm:spPr/>
    </dgm:pt>
    <dgm:pt modelId="{5C83748B-9FDA-42D2-A14E-1E3CDB7CBDE4}" type="pres">
      <dgm:prSet presAssocID="{6969C0A0-0FDA-4550-90D3-5C8539B9F06D}" presName="rect1" presStyleLbl="trAlignAcc1" presStyleIdx="2" presStyleCnt="3" custScaleY="117754" custLinFactNeighborX="410" custLinFactNeighborY="26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BDBD78-5C13-470C-AD28-598CD703BF6E}" type="pres">
      <dgm:prSet presAssocID="{6969C0A0-0FDA-4550-90D3-5C8539B9F06D}" presName="rect2" presStyleLbl="fgImgPlace1" presStyleIdx="2" presStyleCnt="3" custLinFactNeighborY="28720"/>
      <dgm:spPr/>
    </dgm:pt>
  </dgm:ptLst>
  <dgm:cxnLst>
    <dgm:cxn modelId="{C72D7185-0EBE-408B-88AC-BDE7F557EEE6}" type="presOf" srcId="{45F0A080-E8EA-4B89-B5B5-0A4AE630A3D8}" destId="{172C1CEB-A22F-4A7D-A7DD-9E1F93636577}" srcOrd="0" destOrd="0" presId="urn:microsoft.com/office/officeart/2008/layout/PictureStrips"/>
    <dgm:cxn modelId="{0080DBC0-6895-4187-A5A7-67EFB7E91D7D}" srcId="{668B3BBD-B0CD-4887-AB2C-460AB400C71A}" destId="{45F0A080-E8EA-4B89-B5B5-0A4AE630A3D8}" srcOrd="1" destOrd="0" parTransId="{191B7447-6147-4D2F-92AF-AD5614A1CBE3}" sibTransId="{2CFD85BD-21C3-468E-9554-137CF05896F4}"/>
    <dgm:cxn modelId="{6DEB3AE9-0DCE-4056-9041-F0E57E7B37A0}" srcId="{668B3BBD-B0CD-4887-AB2C-460AB400C71A}" destId="{BF99D520-3A6A-4B44-A395-A1A290B58664}" srcOrd="0" destOrd="0" parTransId="{BCD8C03C-D99F-4A5B-BB68-87CD356AC28F}" sibTransId="{99AD7237-6096-43C9-9892-D12A178F6D7C}"/>
    <dgm:cxn modelId="{F7C9C3C7-2879-4F13-88A3-8B0D0DC2B4A2}" type="presOf" srcId="{6969C0A0-0FDA-4550-90D3-5C8539B9F06D}" destId="{5C83748B-9FDA-42D2-A14E-1E3CDB7CBDE4}" srcOrd="0" destOrd="0" presId="urn:microsoft.com/office/officeart/2008/layout/PictureStrips"/>
    <dgm:cxn modelId="{624081F2-FFE0-427A-A401-8051BFFBBC41}" type="presOf" srcId="{BF99D520-3A6A-4B44-A395-A1A290B58664}" destId="{DD2C3C64-3C28-4653-82C7-164AF7546707}" srcOrd="0" destOrd="0" presId="urn:microsoft.com/office/officeart/2008/layout/PictureStrips"/>
    <dgm:cxn modelId="{DE6EB786-EFC2-450C-A3C6-66466AC8F567}" type="presOf" srcId="{668B3BBD-B0CD-4887-AB2C-460AB400C71A}" destId="{43BFCF51-C0B4-4C49-A427-AB1A887A2D20}" srcOrd="0" destOrd="0" presId="urn:microsoft.com/office/officeart/2008/layout/PictureStrips"/>
    <dgm:cxn modelId="{773BD9E9-FF01-491E-B653-42D6E513EF43}" srcId="{668B3BBD-B0CD-4887-AB2C-460AB400C71A}" destId="{6969C0A0-0FDA-4550-90D3-5C8539B9F06D}" srcOrd="2" destOrd="0" parTransId="{BD431695-BB7B-4A3E-A94C-1D4052BC9F4D}" sibTransId="{97C4260F-4A06-4D67-807C-A8DD754AB1F0}"/>
    <dgm:cxn modelId="{DEC396D0-73C7-47AC-AD2D-C75D899A8192}" type="presParOf" srcId="{43BFCF51-C0B4-4C49-A427-AB1A887A2D20}" destId="{731752E2-62D4-455B-9E24-89A4A338B0A7}" srcOrd="0" destOrd="0" presId="urn:microsoft.com/office/officeart/2008/layout/PictureStrips"/>
    <dgm:cxn modelId="{C85A8AC9-2BB6-4CEA-A5B8-4D63D58D25D6}" type="presParOf" srcId="{731752E2-62D4-455B-9E24-89A4A338B0A7}" destId="{DD2C3C64-3C28-4653-82C7-164AF7546707}" srcOrd="0" destOrd="0" presId="urn:microsoft.com/office/officeart/2008/layout/PictureStrips"/>
    <dgm:cxn modelId="{404648FB-8978-476D-AF2F-3F9727CAB4B5}" type="presParOf" srcId="{731752E2-62D4-455B-9E24-89A4A338B0A7}" destId="{168994F5-FB37-493B-9E5E-33A6A56E9F89}" srcOrd="1" destOrd="0" presId="urn:microsoft.com/office/officeart/2008/layout/PictureStrips"/>
    <dgm:cxn modelId="{935C3ECA-BC6F-49B0-BDF4-FFE1FA92691F}" type="presParOf" srcId="{43BFCF51-C0B4-4C49-A427-AB1A887A2D20}" destId="{10EEACE1-C3D0-469D-8844-8FFD90D961DF}" srcOrd="1" destOrd="0" presId="urn:microsoft.com/office/officeart/2008/layout/PictureStrips"/>
    <dgm:cxn modelId="{D6722C17-6A60-48FF-A371-4B5C788CBF6D}" type="presParOf" srcId="{43BFCF51-C0B4-4C49-A427-AB1A887A2D20}" destId="{C017801D-CB32-40DA-B766-FF48630CA713}" srcOrd="2" destOrd="0" presId="urn:microsoft.com/office/officeart/2008/layout/PictureStrips"/>
    <dgm:cxn modelId="{2DD8DCFB-18F1-4B9A-8243-460263EBF1D3}" type="presParOf" srcId="{C017801D-CB32-40DA-B766-FF48630CA713}" destId="{172C1CEB-A22F-4A7D-A7DD-9E1F93636577}" srcOrd="0" destOrd="0" presId="urn:microsoft.com/office/officeart/2008/layout/PictureStrips"/>
    <dgm:cxn modelId="{E68A6378-A71A-4DBD-BB43-3D861815E0B5}" type="presParOf" srcId="{C017801D-CB32-40DA-B766-FF48630CA713}" destId="{4E667ED4-A8E2-4244-9FEA-58F30E3BD9BF}" srcOrd="1" destOrd="0" presId="urn:microsoft.com/office/officeart/2008/layout/PictureStrips"/>
    <dgm:cxn modelId="{5ECD3AAF-15F1-41A7-98B9-C0A3E980E157}" type="presParOf" srcId="{43BFCF51-C0B4-4C49-A427-AB1A887A2D20}" destId="{143A3CE1-C877-4B4F-918B-B6434B5F0985}" srcOrd="3" destOrd="0" presId="urn:microsoft.com/office/officeart/2008/layout/PictureStrips"/>
    <dgm:cxn modelId="{5F61D0C2-1C0E-42D9-92F2-D7F24487435B}" type="presParOf" srcId="{43BFCF51-C0B4-4C49-A427-AB1A887A2D20}" destId="{C4667FA0-4825-4F13-97E0-70911CD79C91}" srcOrd="4" destOrd="0" presId="urn:microsoft.com/office/officeart/2008/layout/PictureStrips"/>
    <dgm:cxn modelId="{A4344D02-42EF-4E7E-B7E6-107E567176C6}" type="presParOf" srcId="{C4667FA0-4825-4F13-97E0-70911CD79C91}" destId="{5C83748B-9FDA-42D2-A14E-1E3CDB7CBDE4}" srcOrd="0" destOrd="0" presId="urn:microsoft.com/office/officeart/2008/layout/PictureStrips"/>
    <dgm:cxn modelId="{645936F5-C09A-4206-BDEE-80C1D6DAA2FF}" type="presParOf" srcId="{C4667FA0-4825-4F13-97E0-70911CD79C91}" destId="{B5BDBD78-5C13-470C-AD28-598CD703BF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8B3BBD-B0CD-4887-AB2C-460AB400C71A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F99D520-3A6A-4B44-A395-A1A290B58664}">
      <dgm:prSet phldrT="[Texto]" custT="1"/>
      <dgm:spPr/>
      <dgm:t>
        <a:bodyPr/>
        <a:lstStyle/>
        <a:p>
          <a:r>
            <a:rPr lang="es-419" sz="1600" b="1" dirty="0"/>
            <a:t>Chile</a:t>
          </a:r>
        </a:p>
        <a:p>
          <a:r>
            <a:rPr lang="es-419" sz="1600" dirty="0"/>
            <a:t>- Insuficiente capacidad de red vial</a:t>
          </a:r>
        </a:p>
        <a:p>
          <a:r>
            <a:rPr lang="es-419" sz="1600" dirty="0"/>
            <a:t>- Capacidad aeroportuario, hasta el 2050</a:t>
          </a:r>
        </a:p>
      </dgm:t>
    </dgm:pt>
    <dgm:pt modelId="{BCD8C03C-D99F-4A5B-BB68-87CD356AC28F}" type="parTrans" cxnId="{6DEB3AE9-0DCE-4056-9041-F0E57E7B37A0}">
      <dgm:prSet/>
      <dgm:spPr/>
      <dgm:t>
        <a:bodyPr/>
        <a:lstStyle/>
        <a:p>
          <a:endParaRPr lang="es-ES"/>
        </a:p>
      </dgm:t>
    </dgm:pt>
    <dgm:pt modelId="{99AD7237-6096-43C9-9892-D12A178F6D7C}" type="sibTrans" cxnId="{6DEB3AE9-0DCE-4056-9041-F0E57E7B37A0}">
      <dgm:prSet/>
      <dgm:spPr/>
      <dgm:t>
        <a:bodyPr/>
        <a:lstStyle/>
        <a:p>
          <a:endParaRPr lang="es-ES"/>
        </a:p>
      </dgm:t>
    </dgm:pt>
    <dgm:pt modelId="{45F0A080-E8EA-4B89-B5B5-0A4AE630A3D8}">
      <dgm:prSet phldrT="[Texto]" custT="1"/>
      <dgm:spPr/>
      <dgm:t>
        <a:bodyPr/>
        <a:lstStyle/>
        <a:p>
          <a:r>
            <a:rPr lang="es-419" sz="1600" b="1" dirty="0"/>
            <a:t>Panamá</a:t>
          </a:r>
        </a:p>
        <a:p>
          <a:r>
            <a:rPr lang="es-419" sz="1600" dirty="0"/>
            <a:t>- Ampliación del canal de Panamá</a:t>
          </a:r>
        </a:p>
        <a:p>
          <a:r>
            <a:rPr lang="es-419" sz="1600" dirty="0"/>
            <a:t>- Infraestructura ferroviaria</a:t>
          </a:r>
        </a:p>
        <a:p>
          <a:r>
            <a:rPr lang="es-419" sz="1600" dirty="0"/>
            <a:t>- Hub de las Américas</a:t>
          </a:r>
          <a:endParaRPr lang="es-ES" sz="1600" dirty="0"/>
        </a:p>
      </dgm:t>
    </dgm:pt>
    <dgm:pt modelId="{191B7447-6147-4D2F-92AF-AD5614A1CBE3}" type="parTrans" cxnId="{0080DBC0-6895-4187-A5A7-67EFB7E91D7D}">
      <dgm:prSet/>
      <dgm:spPr/>
      <dgm:t>
        <a:bodyPr/>
        <a:lstStyle/>
        <a:p>
          <a:endParaRPr lang="es-ES"/>
        </a:p>
      </dgm:t>
    </dgm:pt>
    <dgm:pt modelId="{2CFD85BD-21C3-468E-9554-137CF05896F4}" type="sibTrans" cxnId="{0080DBC0-6895-4187-A5A7-67EFB7E91D7D}">
      <dgm:prSet/>
      <dgm:spPr/>
      <dgm:t>
        <a:bodyPr/>
        <a:lstStyle/>
        <a:p>
          <a:endParaRPr lang="es-ES"/>
        </a:p>
      </dgm:t>
    </dgm:pt>
    <dgm:pt modelId="{6969C0A0-0FDA-4550-90D3-5C8539B9F06D}">
      <dgm:prSet phldrT="[Texto]" custT="1"/>
      <dgm:spPr/>
      <dgm:t>
        <a:bodyPr/>
        <a:lstStyle/>
        <a:p>
          <a:endParaRPr lang="es-419" sz="1600" dirty="0"/>
        </a:p>
        <a:p>
          <a:endParaRPr lang="es-419" sz="1600" b="1" dirty="0"/>
        </a:p>
        <a:p>
          <a:r>
            <a:rPr lang="es-419" sz="1600" b="1" dirty="0"/>
            <a:t>Ecuador</a:t>
          </a:r>
        </a:p>
        <a:p>
          <a:r>
            <a:rPr lang="es-419" sz="1600" dirty="0"/>
            <a:t>- Un puerto principal</a:t>
          </a:r>
        </a:p>
        <a:p>
          <a:r>
            <a:rPr lang="es-419" sz="1600" dirty="0"/>
            <a:t>- Aprovechamiento inadecuado de la infraestructura</a:t>
          </a:r>
        </a:p>
        <a:p>
          <a:endParaRPr lang="es-419" sz="1600" dirty="0"/>
        </a:p>
        <a:p>
          <a:endParaRPr lang="es-ES" sz="1600" dirty="0"/>
        </a:p>
      </dgm:t>
    </dgm:pt>
    <dgm:pt modelId="{BD431695-BB7B-4A3E-A94C-1D4052BC9F4D}" type="parTrans" cxnId="{773BD9E9-FF01-491E-B653-42D6E513EF43}">
      <dgm:prSet/>
      <dgm:spPr/>
      <dgm:t>
        <a:bodyPr/>
        <a:lstStyle/>
        <a:p>
          <a:endParaRPr lang="es-ES"/>
        </a:p>
      </dgm:t>
    </dgm:pt>
    <dgm:pt modelId="{97C4260F-4A06-4D67-807C-A8DD754AB1F0}" type="sibTrans" cxnId="{773BD9E9-FF01-491E-B653-42D6E513EF43}">
      <dgm:prSet/>
      <dgm:spPr/>
      <dgm:t>
        <a:bodyPr/>
        <a:lstStyle/>
        <a:p>
          <a:endParaRPr lang="es-ES"/>
        </a:p>
      </dgm:t>
    </dgm:pt>
    <dgm:pt modelId="{43BFCF51-C0B4-4C49-A427-AB1A887A2D20}" type="pres">
      <dgm:prSet presAssocID="{668B3BBD-B0CD-4887-AB2C-460AB400C7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1752E2-62D4-455B-9E24-89A4A338B0A7}" type="pres">
      <dgm:prSet presAssocID="{BF99D520-3A6A-4B44-A395-A1A290B58664}" presName="composite" presStyleCnt="0"/>
      <dgm:spPr/>
    </dgm:pt>
    <dgm:pt modelId="{DD2C3C64-3C28-4653-82C7-164AF7546707}" type="pres">
      <dgm:prSet presAssocID="{BF99D520-3A6A-4B44-A395-A1A290B58664}" presName="rect1" presStyleLbl="trAlignAcc1" presStyleIdx="0" presStyleCnt="3" custScaleY="111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994F5-FB37-493B-9E5E-33A6A56E9F89}" type="pres">
      <dgm:prSet presAssocID="{BF99D520-3A6A-4B44-A395-A1A290B58664}" presName="rect2" presStyleLbl="fgImgPlace1" presStyleIdx="0" presStyleCnt="3" custLinFactNeighborY="-11100"/>
      <dgm:spPr/>
    </dgm:pt>
    <dgm:pt modelId="{10EEACE1-C3D0-469D-8844-8FFD90D961DF}" type="pres">
      <dgm:prSet presAssocID="{99AD7237-6096-43C9-9892-D12A178F6D7C}" presName="sibTrans" presStyleCnt="0"/>
      <dgm:spPr/>
    </dgm:pt>
    <dgm:pt modelId="{C017801D-CB32-40DA-B766-FF48630CA713}" type="pres">
      <dgm:prSet presAssocID="{45F0A080-E8EA-4B89-B5B5-0A4AE630A3D8}" presName="composite" presStyleCnt="0"/>
      <dgm:spPr/>
    </dgm:pt>
    <dgm:pt modelId="{172C1CEB-A22F-4A7D-A7DD-9E1F93636577}" type="pres">
      <dgm:prSet presAssocID="{45F0A080-E8EA-4B89-B5B5-0A4AE630A3D8}" presName="rect1" presStyleLbl="trAlignAcc1" presStyleIdx="1" presStyleCnt="3" custScaleY="135853" custLinFactNeighborX="364" custLinFactNeighborY="10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67ED4-A8E2-4244-9FEA-58F30E3BD9BF}" type="pres">
      <dgm:prSet presAssocID="{45F0A080-E8EA-4B89-B5B5-0A4AE630A3D8}" presName="rect2" presStyleLbl="fgImgPlace1" presStyleIdx="1" presStyleCnt="3"/>
      <dgm:spPr/>
    </dgm:pt>
    <dgm:pt modelId="{143A3CE1-C877-4B4F-918B-B6434B5F0985}" type="pres">
      <dgm:prSet presAssocID="{2CFD85BD-21C3-468E-9554-137CF05896F4}" presName="sibTrans" presStyleCnt="0"/>
      <dgm:spPr/>
    </dgm:pt>
    <dgm:pt modelId="{C4667FA0-4825-4F13-97E0-70911CD79C91}" type="pres">
      <dgm:prSet presAssocID="{6969C0A0-0FDA-4550-90D3-5C8539B9F06D}" presName="composite" presStyleCnt="0"/>
      <dgm:spPr/>
    </dgm:pt>
    <dgm:pt modelId="{5C83748B-9FDA-42D2-A14E-1E3CDB7CBDE4}" type="pres">
      <dgm:prSet presAssocID="{6969C0A0-0FDA-4550-90D3-5C8539B9F06D}" presName="rect1" presStyleLbl="trAlignAcc1" presStyleIdx="2" presStyleCnt="3" custScaleY="117754" custLinFactNeighborX="410" custLinFactNeighborY="26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BDBD78-5C13-470C-AD28-598CD703BF6E}" type="pres">
      <dgm:prSet presAssocID="{6969C0A0-0FDA-4550-90D3-5C8539B9F06D}" presName="rect2" presStyleLbl="fgImgPlace1" presStyleIdx="2" presStyleCnt="3" custLinFactNeighborY="28720"/>
      <dgm:spPr/>
    </dgm:pt>
  </dgm:ptLst>
  <dgm:cxnLst>
    <dgm:cxn modelId="{80F81E89-6D51-4973-8246-ADA602502D12}" type="presOf" srcId="{45F0A080-E8EA-4B89-B5B5-0A4AE630A3D8}" destId="{172C1CEB-A22F-4A7D-A7DD-9E1F93636577}" srcOrd="0" destOrd="0" presId="urn:microsoft.com/office/officeart/2008/layout/PictureStrips"/>
    <dgm:cxn modelId="{0080DBC0-6895-4187-A5A7-67EFB7E91D7D}" srcId="{668B3BBD-B0CD-4887-AB2C-460AB400C71A}" destId="{45F0A080-E8EA-4B89-B5B5-0A4AE630A3D8}" srcOrd="1" destOrd="0" parTransId="{191B7447-6147-4D2F-92AF-AD5614A1CBE3}" sibTransId="{2CFD85BD-21C3-468E-9554-137CF05896F4}"/>
    <dgm:cxn modelId="{43D9B932-72E4-41E6-ADA5-E992A791D1D9}" type="presOf" srcId="{668B3BBD-B0CD-4887-AB2C-460AB400C71A}" destId="{43BFCF51-C0B4-4C49-A427-AB1A887A2D20}" srcOrd="0" destOrd="0" presId="urn:microsoft.com/office/officeart/2008/layout/PictureStrips"/>
    <dgm:cxn modelId="{6DEB3AE9-0DCE-4056-9041-F0E57E7B37A0}" srcId="{668B3BBD-B0CD-4887-AB2C-460AB400C71A}" destId="{BF99D520-3A6A-4B44-A395-A1A290B58664}" srcOrd="0" destOrd="0" parTransId="{BCD8C03C-D99F-4A5B-BB68-87CD356AC28F}" sibTransId="{99AD7237-6096-43C9-9892-D12A178F6D7C}"/>
    <dgm:cxn modelId="{B41110B3-109C-44B1-84A9-FE61B205DB73}" type="presOf" srcId="{6969C0A0-0FDA-4550-90D3-5C8539B9F06D}" destId="{5C83748B-9FDA-42D2-A14E-1E3CDB7CBDE4}" srcOrd="0" destOrd="0" presId="urn:microsoft.com/office/officeart/2008/layout/PictureStrips"/>
    <dgm:cxn modelId="{773BD9E9-FF01-491E-B653-42D6E513EF43}" srcId="{668B3BBD-B0CD-4887-AB2C-460AB400C71A}" destId="{6969C0A0-0FDA-4550-90D3-5C8539B9F06D}" srcOrd="2" destOrd="0" parTransId="{BD431695-BB7B-4A3E-A94C-1D4052BC9F4D}" sibTransId="{97C4260F-4A06-4D67-807C-A8DD754AB1F0}"/>
    <dgm:cxn modelId="{E1977F41-943B-4659-87DB-DC2C79378612}" type="presOf" srcId="{BF99D520-3A6A-4B44-A395-A1A290B58664}" destId="{DD2C3C64-3C28-4653-82C7-164AF7546707}" srcOrd="0" destOrd="0" presId="urn:microsoft.com/office/officeart/2008/layout/PictureStrips"/>
    <dgm:cxn modelId="{41B22CF3-FE6A-40BD-A949-979899BFC3CA}" type="presParOf" srcId="{43BFCF51-C0B4-4C49-A427-AB1A887A2D20}" destId="{731752E2-62D4-455B-9E24-89A4A338B0A7}" srcOrd="0" destOrd="0" presId="urn:microsoft.com/office/officeart/2008/layout/PictureStrips"/>
    <dgm:cxn modelId="{C7FD12CB-9A93-47CB-A783-0DF06E007E7E}" type="presParOf" srcId="{731752E2-62D4-455B-9E24-89A4A338B0A7}" destId="{DD2C3C64-3C28-4653-82C7-164AF7546707}" srcOrd="0" destOrd="0" presId="urn:microsoft.com/office/officeart/2008/layout/PictureStrips"/>
    <dgm:cxn modelId="{92635AE1-5100-488B-9C4A-0BF3E605769B}" type="presParOf" srcId="{731752E2-62D4-455B-9E24-89A4A338B0A7}" destId="{168994F5-FB37-493B-9E5E-33A6A56E9F89}" srcOrd="1" destOrd="0" presId="urn:microsoft.com/office/officeart/2008/layout/PictureStrips"/>
    <dgm:cxn modelId="{3F113A73-C267-477B-A81E-55004FEFAA90}" type="presParOf" srcId="{43BFCF51-C0B4-4C49-A427-AB1A887A2D20}" destId="{10EEACE1-C3D0-469D-8844-8FFD90D961DF}" srcOrd="1" destOrd="0" presId="urn:microsoft.com/office/officeart/2008/layout/PictureStrips"/>
    <dgm:cxn modelId="{5880EB9D-FA7C-4CA8-BC57-5AD0B22FBE5D}" type="presParOf" srcId="{43BFCF51-C0B4-4C49-A427-AB1A887A2D20}" destId="{C017801D-CB32-40DA-B766-FF48630CA713}" srcOrd="2" destOrd="0" presId="urn:microsoft.com/office/officeart/2008/layout/PictureStrips"/>
    <dgm:cxn modelId="{320C872D-3571-498A-9242-E1B773939968}" type="presParOf" srcId="{C017801D-CB32-40DA-B766-FF48630CA713}" destId="{172C1CEB-A22F-4A7D-A7DD-9E1F93636577}" srcOrd="0" destOrd="0" presId="urn:microsoft.com/office/officeart/2008/layout/PictureStrips"/>
    <dgm:cxn modelId="{E9ACB8B7-57D0-49BC-ADBE-EBF2AC6FF146}" type="presParOf" srcId="{C017801D-CB32-40DA-B766-FF48630CA713}" destId="{4E667ED4-A8E2-4244-9FEA-58F30E3BD9BF}" srcOrd="1" destOrd="0" presId="urn:microsoft.com/office/officeart/2008/layout/PictureStrips"/>
    <dgm:cxn modelId="{3801EE01-50D7-4B08-8A6C-FEEE6B4DD373}" type="presParOf" srcId="{43BFCF51-C0B4-4C49-A427-AB1A887A2D20}" destId="{143A3CE1-C877-4B4F-918B-B6434B5F0985}" srcOrd="3" destOrd="0" presId="urn:microsoft.com/office/officeart/2008/layout/PictureStrips"/>
    <dgm:cxn modelId="{E3CC827B-6531-4DBF-8C58-17AF4D0AE02A}" type="presParOf" srcId="{43BFCF51-C0B4-4C49-A427-AB1A887A2D20}" destId="{C4667FA0-4825-4F13-97E0-70911CD79C91}" srcOrd="4" destOrd="0" presId="urn:microsoft.com/office/officeart/2008/layout/PictureStrips"/>
    <dgm:cxn modelId="{B4F635F1-71A0-486A-AC1E-B28805E7B77F}" type="presParOf" srcId="{C4667FA0-4825-4F13-97E0-70911CD79C91}" destId="{5C83748B-9FDA-42D2-A14E-1E3CDB7CBDE4}" srcOrd="0" destOrd="0" presId="urn:microsoft.com/office/officeart/2008/layout/PictureStrips"/>
    <dgm:cxn modelId="{8B414AD9-33F6-413D-A930-964AB439BE35}" type="presParOf" srcId="{C4667FA0-4825-4F13-97E0-70911CD79C91}" destId="{B5BDBD78-5C13-470C-AD28-598CD703BF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3E52D5-A4DF-4660-B5AA-0C305B84F20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6F0FC1-85A6-4289-B5EA-CFFB13035122}">
      <dgm:prSet phldrT="[Texto]"/>
      <dgm:spPr/>
      <dgm:t>
        <a:bodyPr/>
        <a:lstStyle/>
        <a:p>
          <a:r>
            <a:rPr lang="es-ES" dirty="0"/>
            <a:t>Evaluar la implementación</a:t>
          </a:r>
        </a:p>
      </dgm:t>
    </dgm:pt>
    <dgm:pt modelId="{5CBEEA01-3AD2-4BD2-8C32-A7D8B2AAA1BC}" type="sibTrans" cxnId="{281D699F-7987-40E7-9E30-F7F9F4E02C22}">
      <dgm:prSet/>
      <dgm:spPr/>
      <dgm:t>
        <a:bodyPr/>
        <a:lstStyle/>
        <a:p>
          <a:endParaRPr lang="es-ES"/>
        </a:p>
      </dgm:t>
    </dgm:pt>
    <dgm:pt modelId="{95F3C69C-AC61-4F99-A14C-FEDB173D3D3C}" type="parTrans" cxnId="{281D699F-7987-40E7-9E30-F7F9F4E02C22}">
      <dgm:prSet/>
      <dgm:spPr/>
      <dgm:t>
        <a:bodyPr/>
        <a:lstStyle/>
        <a:p>
          <a:endParaRPr lang="es-ES"/>
        </a:p>
      </dgm:t>
    </dgm:pt>
    <dgm:pt modelId="{58F6975D-F260-476C-B096-18E4219A9B82}">
      <dgm:prSet phldrT="[Texto]"/>
      <dgm:spPr/>
      <dgm:t>
        <a:bodyPr/>
        <a:lstStyle/>
        <a:p>
          <a:r>
            <a:rPr lang="es-ES" dirty="0"/>
            <a:t>Solucionar la restricción del sistema </a:t>
          </a:r>
        </a:p>
      </dgm:t>
    </dgm:pt>
    <dgm:pt modelId="{042F690E-DA3A-436F-B722-02AED0FF1E03}" type="sibTrans" cxnId="{87E0EC09-2B3C-4356-A845-FD7F2044A24D}">
      <dgm:prSet/>
      <dgm:spPr/>
      <dgm:t>
        <a:bodyPr/>
        <a:lstStyle/>
        <a:p>
          <a:endParaRPr lang="es-ES"/>
        </a:p>
      </dgm:t>
    </dgm:pt>
    <dgm:pt modelId="{D720E6E7-315E-4C56-B11A-95A65AA6B03C}" type="parTrans" cxnId="{87E0EC09-2B3C-4356-A845-FD7F2044A24D}">
      <dgm:prSet/>
      <dgm:spPr/>
      <dgm:t>
        <a:bodyPr/>
        <a:lstStyle/>
        <a:p>
          <a:endParaRPr lang="es-ES"/>
        </a:p>
      </dgm:t>
    </dgm:pt>
    <dgm:pt modelId="{B6296894-3A16-42DE-BB86-6E867588E6C8}">
      <dgm:prSet phldrT="[Texto]"/>
      <dgm:spPr/>
      <dgm:t>
        <a:bodyPr/>
        <a:lstStyle/>
        <a:p>
          <a:r>
            <a:rPr lang="es-ES" dirty="0"/>
            <a:t>Dirección de recursos </a:t>
          </a:r>
        </a:p>
      </dgm:t>
    </dgm:pt>
    <dgm:pt modelId="{F6153B37-76E7-45EB-A4DB-1E813F9FC602}" type="sibTrans" cxnId="{C7D6EFAE-3572-4AC4-B9BE-E4EF9E95D10F}">
      <dgm:prSet/>
      <dgm:spPr/>
      <dgm:t>
        <a:bodyPr/>
        <a:lstStyle/>
        <a:p>
          <a:endParaRPr lang="es-ES"/>
        </a:p>
      </dgm:t>
    </dgm:pt>
    <dgm:pt modelId="{534BC5EC-C625-4546-BDE3-03745152A831}" type="parTrans" cxnId="{C7D6EFAE-3572-4AC4-B9BE-E4EF9E95D10F}">
      <dgm:prSet/>
      <dgm:spPr/>
      <dgm:t>
        <a:bodyPr/>
        <a:lstStyle/>
        <a:p>
          <a:endParaRPr lang="es-ES"/>
        </a:p>
      </dgm:t>
    </dgm:pt>
    <dgm:pt modelId="{B13BF48F-499A-4B32-806E-CBEA391324E5}">
      <dgm:prSet phldrT="[Texto]"/>
      <dgm:spPr/>
      <dgm:t>
        <a:bodyPr/>
        <a:lstStyle/>
        <a:p>
          <a:r>
            <a:rPr lang="es-ES" dirty="0"/>
            <a:t>Forma </a:t>
          </a:r>
          <a:r>
            <a:rPr lang="es-ES" dirty="0" smtClean="0"/>
            <a:t>de </a:t>
          </a:r>
          <a:r>
            <a:rPr lang="es-ES" dirty="0"/>
            <a:t>solucionar la restricción</a:t>
          </a:r>
        </a:p>
      </dgm:t>
    </dgm:pt>
    <dgm:pt modelId="{002E925A-12B4-4BC8-B0B6-FD2754C1C260}" type="sibTrans" cxnId="{C449BB81-0A2F-4B40-9D7F-69E132157ACD}">
      <dgm:prSet/>
      <dgm:spPr/>
      <dgm:t>
        <a:bodyPr/>
        <a:lstStyle/>
        <a:p>
          <a:endParaRPr lang="es-ES"/>
        </a:p>
      </dgm:t>
    </dgm:pt>
    <dgm:pt modelId="{3BA28C9D-428B-4416-ABD1-876B4AFD0917}" type="parTrans" cxnId="{C449BB81-0A2F-4B40-9D7F-69E132157ACD}">
      <dgm:prSet/>
      <dgm:spPr/>
      <dgm:t>
        <a:bodyPr/>
        <a:lstStyle/>
        <a:p>
          <a:endParaRPr lang="es-ES"/>
        </a:p>
      </dgm:t>
    </dgm:pt>
    <dgm:pt modelId="{04592540-0D7A-4339-B33C-9D2A319C28BC}">
      <dgm:prSet phldrT="[Texto]"/>
      <dgm:spPr/>
      <dgm:t>
        <a:bodyPr/>
        <a:lstStyle/>
        <a:p>
          <a:r>
            <a:rPr lang="es-ES" dirty="0"/>
            <a:t>Identificar el cuello de botella</a:t>
          </a:r>
        </a:p>
      </dgm:t>
    </dgm:pt>
    <dgm:pt modelId="{C9B5BEAC-135D-4982-A532-31F00991B0C3}" type="sibTrans" cxnId="{EAE1BD5E-668A-4DCF-B7B0-9FFB9D8FD627}">
      <dgm:prSet/>
      <dgm:spPr/>
      <dgm:t>
        <a:bodyPr/>
        <a:lstStyle/>
        <a:p>
          <a:endParaRPr lang="es-ES"/>
        </a:p>
      </dgm:t>
    </dgm:pt>
    <dgm:pt modelId="{9E710CFD-12BB-4105-A1EA-984528BCF703}" type="parTrans" cxnId="{EAE1BD5E-668A-4DCF-B7B0-9FFB9D8FD627}">
      <dgm:prSet/>
      <dgm:spPr/>
      <dgm:t>
        <a:bodyPr/>
        <a:lstStyle/>
        <a:p>
          <a:endParaRPr lang="es-ES"/>
        </a:p>
      </dgm:t>
    </dgm:pt>
    <dgm:pt modelId="{DDEC3506-8C20-4528-874D-005D2A355380}" type="pres">
      <dgm:prSet presAssocID="{613E52D5-A4DF-4660-B5AA-0C305B84F20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7B56B9-05D0-489A-BDBB-D3DA2CA9F761}" type="pres">
      <dgm:prSet presAssocID="{613E52D5-A4DF-4660-B5AA-0C305B84F20F}" presName="arrow" presStyleLbl="bgShp" presStyleIdx="0" presStyleCnt="1"/>
      <dgm:spPr/>
    </dgm:pt>
    <dgm:pt modelId="{0F5FD20E-26EA-46A4-B0B1-603D414FFAFD}" type="pres">
      <dgm:prSet presAssocID="{613E52D5-A4DF-4660-B5AA-0C305B84F20F}" presName="arrowDiagram5" presStyleCnt="0"/>
      <dgm:spPr/>
    </dgm:pt>
    <dgm:pt modelId="{462F08C6-1CFA-47A8-8EFC-84892455676A}" type="pres">
      <dgm:prSet presAssocID="{04592540-0D7A-4339-B33C-9D2A319C28BC}" presName="bullet5a" presStyleLbl="node1" presStyleIdx="0" presStyleCnt="5"/>
      <dgm:spPr/>
    </dgm:pt>
    <dgm:pt modelId="{7FF27325-313D-41E5-B651-F92D4B4E9993}" type="pres">
      <dgm:prSet presAssocID="{04592540-0D7A-4339-B33C-9D2A319C28B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AE43B-2461-4FC3-8C02-B9862DEB8431}" type="pres">
      <dgm:prSet presAssocID="{B13BF48F-499A-4B32-806E-CBEA391324E5}" presName="bullet5b" presStyleLbl="node1" presStyleIdx="1" presStyleCnt="5"/>
      <dgm:spPr/>
    </dgm:pt>
    <dgm:pt modelId="{CCDB0220-8671-4209-9591-F8EA32FE6CBB}" type="pres">
      <dgm:prSet presAssocID="{B13BF48F-499A-4B32-806E-CBEA391324E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3BB3B7-92FB-4BB4-9487-D29F0500AEAB}" type="pres">
      <dgm:prSet presAssocID="{B6296894-3A16-42DE-BB86-6E867588E6C8}" presName="bullet5c" presStyleLbl="node1" presStyleIdx="2" presStyleCnt="5"/>
      <dgm:spPr/>
    </dgm:pt>
    <dgm:pt modelId="{BFFEF992-5572-433A-8C10-DA81C4FDF3D9}" type="pres">
      <dgm:prSet presAssocID="{B6296894-3A16-42DE-BB86-6E867588E6C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A2EFD5-46E2-4A3D-B71D-6E0EA1F3AB50}" type="pres">
      <dgm:prSet presAssocID="{58F6975D-F260-476C-B096-18E4219A9B82}" presName="bullet5d" presStyleLbl="node1" presStyleIdx="3" presStyleCnt="5"/>
      <dgm:spPr/>
    </dgm:pt>
    <dgm:pt modelId="{394B78BF-534F-47EF-8CC1-341E41ED1BD8}" type="pres">
      <dgm:prSet presAssocID="{58F6975D-F260-476C-B096-18E4219A9B8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2573AB-8F53-4AA3-AFAA-5940A2256F6F}" type="pres">
      <dgm:prSet presAssocID="{216F0FC1-85A6-4289-B5EA-CFFB13035122}" presName="bullet5e" presStyleLbl="node1" presStyleIdx="4" presStyleCnt="5"/>
      <dgm:spPr/>
    </dgm:pt>
    <dgm:pt modelId="{8F8B65E6-C18B-4656-B26F-9F6EB795CAF0}" type="pres">
      <dgm:prSet presAssocID="{216F0FC1-85A6-4289-B5EA-CFFB1303512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1D699F-7987-40E7-9E30-F7F9F4E02C22}" srcId="{613E52D5-A4DF-4660-B5AA-0C305B84F20F}" destId="{216F0FC1-85A6-4289-B5EA-CFFB13035122}" srcOrd="4" destOrd="0" parTransId="{95F3C69C-AC61-4F99-A14C-FEDB173D3D3C}" sibTransId="{5CBEEA01-3AD2-4BD2-8C32-A7D8B2AAA1BC}"/>
    <dgm:cxn modelId="{18E7C667-6B01-4982-AE03-133D4E7F1276}" type="presOf" srcId="{04592540-0D7A-4339-B33C-9D2A319C28BC}" destId="{7FF27325-313D-41E5-B651-F92D4B4E9993}" srcOrd="0" destOrd="0" presId="urn:microsoft.com/office/officeart/2005/8/layout/arrow2"/>
    <dgm:cxn modelId="{E8F2BA4C-76E4-4EB0-90A4-12A352036D02}" type="presOf" srcId="{58F6975D-F260-476C-B096-18E4219A9B82}" destId="{394B78BF-534F-47EF-8CC1-341E41ED1BD8}" srcOrd="0" destOrd="0" presId="urn:microsoft.com/office/officeart/2005/8/layout/arrow2"/>
    <dgm:cxn modelId="{EA581019-0C31-459C-96FA-A21FC31E21BD}" type="presOf" srcId="{216F0FC1-85A6-4289-B5EA-CFFB13035122}" destId="{8F8B65E6-C18B-4656-B26F-9F6EB795CAF0}" srcOrd="0" destOrd="0" presId="urn:microsoft.com/office/officeart/2005/8/layout/arrow2"/>
    <dgm:cxn modelId="{F0286A3C-2CCF-4407-91E6-0D5A22DD5D1F}" type="presOf" srcId="{B13BF48F-499A-4B32-806E-CBEA391324E5}" destId="{CCDB0220-8671-4209-9591-F8EA32FE6CBB}" srcOrd="0" destOrd="0" presId="urn:microsoft.com/office/officeart/2005/8/layout/arrow2"/>
    <dgm:cxn modelId="{C449BB81-0A2F-4B40-9D7F-69E132157ACD}" srcId="{613E52D5-A4DF-4660-B5AA-0C305B84F20F}" destId="{B13BF48F-499A-4B32-806E-CBEA391324E5}" srcOrd="1" destOrd="0" parTransId="{3BA28C9D-428B-4416-ABD1-876B4AFD0917}" sibTransId="{002E925A-12B4-4BC8-B0B6-FD2754C1C260}"/>
    <dgm:cxn modelId="{8B4FF8F8-8C7E-4B6C-89E8-154F41937AAA}" type="presOf" srcId="{B6296894-3A16-42DE-BB86-6E867588E6C8}" destId="{BFFEF992-5572-433A-8C10-DA81C4FDF3D9}" srcOrd="0" destOrd="0" presId="urn:microsoft.com/office/officeart/2005/8/layout/arrow2"/>
    <dgm:cxn modelId="{EAE1BD5E-668A-4DCF-B7B0-9FFB9D8FD627}" srcId="{613E52D5-A4DF-4660-B5AA-0C305B84F20F}" destId="{04592540-0D7A-4339-B33C-9D2A319C28BC}" srcOrd="0" destOrd="0" parTransId="{9E710CFD-12BB-4105-A1EA-984528BCF703}" sibTransId="{C9B5BEAC-135D-4982-A532-31F00991B0C3}"/>
    <dgm:cxn modelId="{C7D6EFAE-3572-4AC4-B9BE-E4EF9E95D10F}" srcId="{613E52D5-A4DF-4660-B5AA-0C305B84F20F}" destId="{B6296894-3A16-42DE-BB86-6E867588E6C8}" srcOrd="2" destOrd="0" parTransId="{534BC5EC-C625-4546-BDE3-03745152A831}" sibTransId="{F6153B37-76E7-45EB-A4DB-1E813F9FC602}"/>
    <dgm:cxn modelId="{41A85B1B-81F6-410A-A9F4-4362C3268235}" type="presOf" srcId="{613E52D5-A4DF-4660-B5AA-0C305B84F20F}" destId="{DDEC3506-8C20-4528-874D-005D2A355380}" srcOrd="0" destOrd="0" presId="urn:microsoft.com/office/officeart/2005/8/layout/arrow2"/>
    <dgm:cxn modelId="{87E0EC09-2B3C-4356-A845-FD7F2044A24D}" srcId="{613E52D5-A4DF-4660-B5AA-0C305B84F20F}" destId="{58F6975D-F260-476C-B096-18E4219A9B82}" srcOrd="3" destOrd="0" parTransId="{D720E6E7-315E-4C56-B11A-95A65AA6B03C}" sibTransId="{042F690E-DA3A-436F-B722-02AED0FF1E03}"/>
    <dgm:cxn modelId="{A32345BE-B849-4E1E-B062-2F534675739E}" type="presParOf" srcId="{DDEC3506-8C20-4528-874D-005D2A355380}" destId="{137B56B9-05D0-489A-BDBB-D3DA2CA9F761}" srcOrd="0" destOrd="0" presId="urn:microsoft.com/office/officeart/2005/8/layout/arrow2"/>
    <dgm:cxn modelId="{B387748C-307F-4F00-9195-C651C89C2A41}" type="presParOf" srcId="{DDEC3506-8C20-4528-874D-005D2A355380}" destId="{0F5FD20E-26EA-46A4-B0B1-603D414FFAFD}" srcOrd="1" destOrd="0" presId="urn:microsoft.com/office/officeart/2005/8/layout/arrow2"/>
    <dgm:cxn modelId="{CD848973-3109-4331-AA99-6C927E6EE1DA}" type="presParOf" srcId="{0F5FD20E-26EA-46A4-B0B1-603D414FFAFD}" destId="{462F08C6-1CFA-47A8-8EFC-84892455676A}" srcOrd="0" destOrd="0" presId="urn:microsoft.com/office/officeart/2005/8/layout/arrow2"/>
    <dgm:cxn modelId="{1DD5E82B-80B3-4133-A2D5-9EA1C1F98243}" type="presParOf" srcId="{0F5FD20E-26EA-46A4-B0B1-603D414FFAFD}" destId="{7FF27325-313D-41E5-B651-F92D4B4E9993}" srcOrd="1" destOrd="0" presId="urn:microsoft.com/office/officeart/2005/8/layout/arrow2"/>
    <dgm:cxn modelId="{D529AA69-5355-4F99-9448-69754A74D466}" type="presParOf" srcId="{0F5FD20E-26EA-46A4-B0B1-603D414FFAFD}" destId="{549AE43B-2461-4FC3-8C02-B9862DEB8431}" srcOrd="2" destOrd="0" presId="urn:microsoft.com/office/officeart/2005/8/layout/arrow2"/>
    <dgm:cxn modelId="{3FDEE9CE-6885-4C25-B41A-04193BBD6BF7}" type="presParOf" srcId="{0F5FD20E-26EA-46A4-B0B1-603D414FFAFD}" destId="{CCDB0220-8671-4209-9591-F8EA32FE6CBB}" srcOrd="3" destOrd="0" presId="urn:microsoft.com/office/officeart/2005/8/layout/arrow2"/>
    <dgm:cxn modelId="{97590717-BC42-4C4E-9E59-F92BCBE9C1BA}" type="presParOf" srcId="{0F5FD20E-26EA-46A4-B0B1-603D414FFAFD}" destId="{E23BB3B7-92FB-4BB4-9487-D29F0500AEAB}" srcOrd="4" destOrd="0" presId="urn:microsoft.com/office/officeart/2005/8/layout/arrow2"/>
    <dgm:cxn modelId="{513007A8-75B6-4915-BB62-7CAFC5C9F5E3}" type="presParOf" srcId="{0F5FD20E-26EA-46A4-B0B1-603D414FFAFD}" destId="{BFFEF992-5572-433A-8C10-DA81C4FDF3D9}" srcOrd="5" destOrd="0" presId="urn:microsoft.com/office/officeart/2005/8/layout/arrow2"/>
    <dgm:cxn modelId="{E2BB1EBF-46BF-4C30-83A9-C1443B464745}" type="presParOf" srcId="{0F5FD20E-26EA-46A4-B0B1-603D414FFAFD}" destId="{00A2EFD5-46E2-4A3D-B71D-6E0EA1F3AB50}" srcOrd="6" destOrd="0" presId="urn:microsoft.com/office/officeart/2005/8/layout/arrow2"/>
    <dgm:cxn modelId="{69BA4717-DBB4-40BF-80DE-47566917E9B3}" type="presParOf" srcId="{0F5FD20E-26EA-46A4-B0B1-603D414FFAFD}" destId="{394B78BF-534F-47EF-8CC1-341E41ED1BD8}" srcOrd="7" destOrd="0" presId="urn:microsoft.com/office/officeart/2005/8/layout/arrow2"/>
    <dgm:cxn modelId="{95F01BD0-C659-4E56-BCC4-0CA127AE9CFB}" type="presParOf" srcId="{0F5FD20E-26EA-46A4-B0B1-603D414FFAFD}" destId="{452573AB-8F53-4AA3-AFAA-5940A2256F6F}" srcOrd="8" destOrd="0" presId="urn:microsoft.com/office/officeart/2005/8/layout/arrow2"/>
    <dgm:cxn modelId="{9E4CAEDA-EE66-4C86-92D9-4E74C16B4E18}" type="presParOf" srcId="{0F5FD20E-26EA-46A4-B0B1-603D414FFAFD}" destId="{8F8B65E6-C18B-4656-B26F-9F6EB795CAF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DF22D-D7EC-4F97-935B-7483B6987781}">
      <dsp:nvSpPr>
        <dsp:cNvPr id="0" name=""/>
        <dsp:cNvSpPr/>
      </dsp:nvSpPr>
      <dsp:spPr>
        <a:xfrm>
          <a:off x="516131" y="986"/>
          <a:ext cx="1752537" cy="1308231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000" kern="1200" dirty="0"/>
            <a:t>Mixto (Cuantitativo – Cualitativo)</a:t>
          </a:r>
          <a:endParaRPr lang="es-ES" sz="2000" kern="1200" dirty="0"/>
        </a:p>
      </dsp:txBody>
      <dsp:txXfrm>
        <a:off x="546784" y="31639"/>
        <a:ext cx="1691231" cy="1277578"/>
      </dsp:txXfrm>
    </dsp:sp>
    <dsp:sp modelId="{83C86F34-DCF3-4923-B8F5-EB5306A9694F}">
      <dsp:nvSpPr>
        <dsp:cNvPr id="0" name=""/>
        <dsp:cNvSpPr/>
      </dsp:nvSpPr>
      <dsp:spPr>
        <a:xfrm>
          <a:off x="516131" y="1309218"/>
          <a:ext cx="1752537" cy="5625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Enfoque de investigación</a:t>
          </a:r>
          <a:endParaRPr lang="es-ES" sz="1600" kern="1200" dirty="0"/>
        </a:p>
      </dsp:txBody>
      <dsp:txXfrm>
        <a:off x="516131" y="1309218"/>
        <a:ext cx="1234181" cy="562539"/>
      </dsp:txXfrm>
    </dsp:sp>
    <dsp:sp modelId="{5D3DAF3D-742E-4A15-B4D6-ED7E403C9FEA}">
      <dsp:nvSpPr>
        <dsp:cNvPr id="0" name=""/>
        <dsp:cNvSpPr/>
      </dsp:nvSpPr>
      <dsp:spPr>
        <a:xfrm>
          <a:off x="1799888" y="1398573"/>
          <a:ext cx="613388" cy="613388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A87E2-79C6-4C0B-855B-FA29295BB528}">
      <dsp:nvSpPr>
        <dsp:cNvPr id="0" name=""/>
        <dsp:cNvSpPr/>
      </dsp:nvSpPr>
      <dsp:spPr>
        <a:xfrm>
          <a:off x="2413203" y="3897025"/>
          <a:ext cx="2129811" cy="21299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B3CCA-D906-41D5-8F2D-A4357257ABC7}">
      <dsp:nvSpPr>
        <dsp:cNvPr id="0" name=""/>
        <dsp:cNvSpPr/>
      </dsp:nvSpPr>
      <dsp:spPr>
        <a:xfrm>
          <a:off x="3771594" y="2328813"/>
          <a:ext cx="632401" cy="632226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836E2-3437-4FAC-82C1-15CD7D6AF4B1}">
      <dsp:nvSpPr>
        <dsp:cNvPr id="0" name=""/>
        <dsp:cNvSpPr/>
      </dsp:nvSpPr>
      <dsp:spPr>
        <a:xfrm>
          <a:off x="2494979" y="3978991"/>
          <a:ext cx="1966259" cy="196599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5660A-12A2-4905-A64F-226312F24C59}">
      <dsp:nvSpPr>
        <dsp:cNvPr id="0" name=""/>
        <dsp:cNvSpPr/>
      </dsp:nvSpPr>
      <dsp:spPr>
        <a:xfrm>
          <a:off x="4697481" y="4299625"/>
          <a:ext cx="1113971" cy="11143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7E070-F5AA-4902-9AA8-19A1E04D51AF}">
      <dsp:nvSpPr>
        <dsp:cNvPr id="0" name=""/>
        <dsp:cNvSpPr/>
      </dsp:nvSpPr>
      <dsp:spPr>
        <a:xfrm>
          <a:off x="4762902" y="4365319"/>
          <a:ext cx="983129" cy="98299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302A5-DA6C-432C-A432-B894C5B10361}">
      <dsp:nvSpPr>
        <dsp:cNvPr id="0" name=""/>
        <dsp:cNvSpPr/>
      </dsp:nvSpPr>
      <dsp:spPr>
        <a:xfrm>
          <a:off x="4261342" y="2727194"/>
          <a:ext cx="1429263" cy="14289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E4F11-7975-43D5-A025-40545815EBAC}">
      <dsp:nvSpPr>
        <dsp:cNvPr id="0" name=""/>
        <dsp:cNvSpPr/>
      </dsp:nvSpPr>
      <dsp:spPr>
        <a:xfrm>
          <a:off x="5999537" y="116922"/>
          <a:ext cx="467940" cy="468293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2E5A7-3EE6-4B95-A70D-59FC5081E74A}">
      <dsp:nvSpPr>
        <dsp:cNvPr id="0" name=""/>
        <dsp:cNvSpPr/>
      </dsp:nvSpPr>
      <dsp:spPr>
        <a:xfrm>
          <a:off x="6701903" y="0"/>
          <a:ext cx="234424" cy="233845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ECA92-B07D-40EC-A8BA-F72A54B4BA4C}">
      <dsp:nvSpPr>
        <dsp:cNvPr id="0" name=""/>
        <dsp:cNvSpPr/>
      </dsp:nvSpPr>
      <dsp:spPr>
        <a:xfrm>
          <a:off x="4336758" y="2802531"/>
          <a:ext cx="1278432" cy="127771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4ECDB-B989-44AB-A4B6-E803903FCCC6}">
      <dsp:nvSpPr>
        <dsp:cNvPr id="0" name=""/>
        <dsp:cNvSpPr/>
      </dsp:nvSpPr>
      <dsp:spPr>
        <a:xfrm>
          <a:off x="4421260" y="1456110"/>
          <a:ext cx="1002210" cy="10016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211BC-851D-4ABA-8E99-4E077FDDB7F6}">
      <dsp:nvSpPr>
        <dsp:cNvPr id="0" name=""/>
        <dsp:cNvSpPr/>
      </dsp:nvSpPr>
      <dsp:spPr>
        <a:xfrm>
          <a:off x="5882325" y="5383270"/>
          <a:ext cx="350728" cy="351371"/>
        </a:xfrm>
        <a:prstGeom prst="donut">
          <a:avLst>
            <a:gd name="adj" fmla="val 74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2D29E-9D3D-478E-A2BD-78B0990DF1CB}">
      <dsp:nvSpPr>
        <dsp:cNvPr id="0" name=""/>
        <dsp:cNvSpPr/>
      </dsp:nvSpPr>
      <dsp:spPr>
        <a:xfrm>
          <a:off x="4480320" y="1514572"/>
          <a:ext cx="884090" cy="88415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4804C-E9A2-4996-A735-B5A559D5E673}">
      <dsp:nvSpPr>
        <dsp:cNvPr id="0" name=""/>
        <dsp:cNvSpPr/>
      </dsp:nvSpPr>
      <dsp:spPr>
        <a:xfrm>
          <a:off x="5123625" y="519523"/>
          <a:ext cx="928612" cy="928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72BBA-AABA-44E7-89AC-FADF08E23FB9}">
      <dsp:nvSpPr>
        <dsp:cNvPr id="0" name=""/>
        <dsp:cNvSpPr/>
      </dsp:nvSpPr>
      <dsp:spPr>
        <a:xfrm>
          <a:off x="5178142" y="574368"/>
          <a:ext cx="819577" cy="81906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1FFDB-50DB-4B59-9AD1-64BA9192F3AB}">
      <dsp:nvSpPr>
        <dsp:cNvPr id="0" name=""/>
        <dsp:cNvSpPr/>
      </dsp:nvSpPr>
      <dsp:spPr>
        <a:xfrm>
          <a:off x="307015" y="2802531"/>
          <a:ext cx="3160190" cy="994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" numCol="1" spcCol="1270" anchor="b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Centro de entrenamiento aduanero</a:t>
          </a:r>
        </a:p>
      </dsp:txBody>
      <dsp:txXfrm>
        <a:off x="307015" y="2802531"/>
        <a:ext cx="3160190" cy="994446"/>
      </dsp:txXfrm>
    </dsp:sp>
    <dsp:sp modelId="{D60DC7C8-52DB-4145-A5BF-97B360FF573A}">
      <dsp:nvSpPr>
        <dsp:cNvPr id="0" name=""/>
        <dsp:cNvSpPr/>
      </dsp:nvSpPr>
      <dsp:spPr>
        <a:xfrm>
          <a:off x="6041334" y="4365319"/>
          <a:ext cx="3160190" cy="98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Observatorio de logística</a:t>
          </a:r>
        </a:p>
      </dsp:txBody>
      <dsp:txXfrm>
        <a:off x="6041334" y="4365319"/>
        <a:ext cx="3160190" cy="982995"/>
      </dsp:txXfrm>
    </dsp:sp>
    <dsp:sp modelId="{1DABCEC2-12F6-4873-B826-EAC13898AF44}">
      <dsp:nvSpPr>
        <dsp:cNvPr id="0" name=""/>
        <dsp:cNvSpPr/>
      </dsp:nvSpPr>
      <dsp:spPr>
        <a:xfrm>
          <a:off x="5924122" y="2802531"/>
          <a:ext cx="3160190" cy="1277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Planificación logística a L/P</a:t>
          </a:r>
        </a:p>
      </dsp:txBody>
      <dsp:txXfrm>
        <a:off x="5924122" y="2802531"/>
        <a:ext cx="3160190" cy="1277713"/>
      </dsp:txXfrm>
    </dsp:sp>
    <dsp:sp modelId="{B0B98C1E-5DD4-4A39-BE89-BB6625C3832C}">
      <dsp:nvSpPr>
        <dsp:cNvPr id="0" name=""/>
        <dsp:cNvSpPr/>
      </dsp:nvSpPr>
      <dsp:spPr>
        <a:xfrm>
          <a:off x="5647900" y="1514572"/>
          <a:ext cx="3160190" cy="88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Red ferroviaria para carga </a:t>
          </a:r>
        </a:p>
      </dsp:txBody>
      <dsp:txXfrm>
        <a:off x="5647900" y="1514572"/>
        <a:ext cx="3160190" cy="884153"/>
      </dsp:txXfrm>
    </dsp:sp>
    <dsp:sp modelId="{A4BB98A9-91CF-4864-84B9-E56ACA3E3BB3}">
      <dsp:nvSpPr>
        <dsp:cNvPr id="0" name=""/>
        <dsp:cNvSpPr/>
      </dsp:nvSpPr>
      <dsp:spPr>
        <a:xfrm>
          <a:off x="6233053" y="574368"/>
          <a:ext cx="3160190" cy="81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Descentralización </a:t>
          </a:r>
        </a:p>
      </dsp:txBody>
      <dsp:txXfrm>
        <a:off x="6233053" y="574368"/>
        <a:ext cx="3160190" cy="8190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2A63-DB04-4410-81BE-3B87BEA6FEE3}">
      <dsp:nvSpPr>
        <dsp:cNvPr id="0" name=""/>
        <dsp:cNvSpPr/>
      </dsp:nvSpPr>
      <dsp:spPr>
        <a:xfrm>
          <a:off x="0" y="0"/>
          <a:ext cx="1027898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 recomienda reforzar el desempeño de estructuras logísticas existentes. </a:t>
          </a:r>
          <a:endParaRPr lang="es-ES" sz="2400" kern="1200" dirty="0"/>
        </a:p>
      </dsp:txBody>
      <dsp:txXfrm>
        <a:off x="59399" y="59399"/>
        <a:ext cx="10160182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13D0-908F-4A09-A67F-7CFCB48E2D47}">
      <dsp:nvSpPr>
        <dsp:cNvPr id="0" name=""/>
        <dsp:cNvSpPr/>
      </dsp:nvSpPr>
      <dsp:spPr>
        <a:xfrm>
          <a:off x="1050206" y="0"/>
          <a:ext cx="928563" cy="92856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174FA-7635-4FB3-A407-CA7CFD9E34E0}">
      <dsp:nvSpPr>
        <dsp:cNvPr id="0" name=""/>
        <dsp:cNvSpPr/>
      </dsp:nvSpPr>
      <dsp:spPr>
        <a:xfrm>
          <a:off x="1143063" y="92856"/>
          <a:ext cx="742850" cy="742850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623BC-92A9-4BD7-B5F2-90CE585F66DA}">
      <dsp:nvSpPr>
        <dsp:cNvPr id="0" name=""/>
        <dsp:cNvSpPr/>
      </dsp:nvSpPr>
      <dsp:spPr>
        <a:xfrm rot="16200000">
          <a:off x="-17640" y="2089266"/>
          <a:ext cx="2692832" cy="55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Chile</a:t>
          </a:r>
          <a:endParaRPr lang="es-ES" sz="3900" kern="1200" dirty="0"/>
        </a:p>
      </dsp:txBody>
      <dsp:txXfrm>
        <a:off x="-17640" y="2089266"/>
        <a:ext cx="2692832" cy="557137"/>
      </dsp:txXfrm>
    </dsp:sp>
    <dsp:sp modelId="{1727B657-5FFB-48A9-AA44-66E24E541460}">
      <dsp:nvSpPr>
        <dsp:cNvPr id="0" name=""/>
        <dsp:cNvSpPr/>
      </dsp:nvSpPr>
      <dsp:spPr>
        <a:xfrm>
          <a:off x="1700200" y="0"/>
          <a:ext cx="1857126" cy="371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Observatorio logístico</a:t>
          </a:r>
          <a:endParaRPr lang="es-E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Infraestructura física y tecnológica</a:t>
          </a:r>
          <a:endParaRPr lang="es-E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Demora en formalidades aduaneras</a:t>
          </a:r>
          <a:endParaRPr lang="es-ES" sz="2400" kern="1200" dirty="0"/>
        </a:p>
      </dsp:txBody>
      <dsp:txXfrm>
        <a:off x="1700200" y="0"/>
        <a:ext cx="1857126" cy="3714252"/>
      </dsp:txXfrm>
    </dsp:sp>
    <dsp:sp modelId="{DE3FB8A9-5702-4AA1-B922-48C5358454AE}">
      <dsp:nvSpPr>
        <dsp:cNvPr id="0" name=""/>
        <dsp:cNvSpPr/>
      </dsp:nvSpPr>
      <dsp:spPr>
        <a:xfrm>
          <a:off x="4004239" y="0"/>
          <a:ext cx="928563" cy="92856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CFFD3-C3DB-427D-8BB1-25E175ECD61C}">
      <dsp:nvSpPr>
        <dsp:cNvPr id="0" name=""/>
        <dsp:cNvSpPr/>
      </dsp:nvSpPr>
      <dsp:spPr>
        <a:xfrm>
          <a:off x="4097096" y="92856"/>
          <a:ext cx="742850" cy="7428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537F7-F27A-41F3-B24A-D8FE80EC85D3}">
      <dsp:nvSpPr>
        <dsp:cNvPr id="0" name=""/>
        <dsp:cNvSpPr/>
      </dsp:nvSpPr>
      <dsp:spPr>
        <a:xfrm rot="16200000">
          <a:off x="2936392" y="2089266"/>
          <a:ext cx="2692832" cy="55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Panamá</a:t>
          </a:r>
          <a:endParaRPr lang="es-ES" sz="3900" kern="1200" dirty="0"/>
        </a:p>
      </dsp:txBody>
      <dsp:txXfrm>
        <a:off x="2936392" y="2089266"/>
        <a:ext cx="2692832" cy="557137"/>
      </dsp:txXfrm>
    </dsp:sp>
    <dsp:sp modelId="{089C244A-4A67-468D-8B95-5CB7DFE4BA3B}">
      <dsp:nvSpPr>
        <dsp:cNvPr id="0" name=""/>
        <dsp:cNvSpPr/>
      </dsp:nvSpPr>
      <dsp:spPr>
        <a:xfrm>
          <a:off x="4654234" y="0"/>
          <a:ext cx="1857126" cy="371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Infraestructura </a:t>
          </a:r>
          <a:endParaRPr lang="es-E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Tarifas no competitivas</a:t>
          </a:r>
          <a:endParaRPr lang="es-ES" sz="2400" kern="1200" dirty="0"/>
        </a:p>
      </dsp:txBody>
      <dsp:txXfrm>
        <a:off x="4654234" y="0"/>
        <a:ext cx="1857126" cy="3714252"/>
      </dsp:txXfrm>
    </dsp:sp>
    <dsp:sp modelId="{FCE078FC-6104-4BFB-8E29-EDAE3306D7F1}">
      <dsp:nvSpPr>
        <dsp:cNvPr id="0" name=""/>
        <dsp:cNvSpPr/>
      </dsp:nvSpPr>
      <dsp:spPr>
        <a:xfrm>
          <a:off x="6958273" y="0"/>
          <a:ext cx="928563" cy="92856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63862-7ABF-4BF6-AE2A-9ABCFADE45C4}">
      <dsp:nvSpPr>
        <dsp:cNvPr id="0" name=""/>
        <dsp:cNvSpPr/>
      </dsp:nvSpPr>
      <dsp:spPr>
        <a:xfrm>
          <a:off x="7051129" y="92856"/>
          <a:ext cx="742850" cy="742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9C85C-9C7E-45D4-80D4-A45D642EBCAA}">
      <dsp:nvSpPr>
        <dsp:cNvPr id="0" name=""/>
        <dsp:cNvSpPr/>
      </dsp:nvSpPr>
      <dsp:spPr>
        <a:xfrm rot="16200000">
          <a:off x="5890425" y="2089266"/>
          <a:ext cx="2692832" cy="55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Ecuador</a:t>
          </a:r>
          <a:endParaRPr lang="es-ES" sz="3900" kern="1200" dirty="0"/>
        </a:p>
      </dsp:txBody>
      <dsp:txXfrm>
        <a:off x="5890425" y="2089266"/>
        <a:ext cx="2692832" cy="557137"/>
      </dsp:txXfrm>
    </dsp:sp>
    <dsp:sp modelId="{B8BA5299-0560-43CE-9079-0EF2DE486CC3}">
      <dsp:nvSpPr>
        <dsp:cNvPr id="0" name=""/>
        <dsp:cNvSpPr/>
      </dsp:nvSpPr>
      <dsp:spPr>
        <a:xfrm>
          <a:off x="7608267" y="0"/>
          <a:ext cx="1857126" cy="371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Plan Estratégico de Movilidad 2013-2037</a:t>
          </a:r>
          <a:endParaRPr lang="es-E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Hoja de Ruta Logística </a:t>
          </a:r>
          <a:endParaRPr lang="es-E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7608267" y="0"/>
        <a:ext cx="1857126" cy="37142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2A63-DB04-4410-81BE-3B87BEA6FEE3}">
      <dsp:nvSpPr>
        <dsp:cNvPr id="0" name=""/>
        <dsp:cNvSpPr/>
      </dsp:nvSpPr>
      <dsp:spPr>
        <a:xfrm>
          <a:off x="0" y="0"/>
          <a:ext cx="1039729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Se recomienda desarrollar programas para mejorar la eficiencia del despacho de aduana.</a:t>
          </a:r>
          <a:endParaRPr lang="es-ES" sz="2200" kern="1200" dirty="0"/>
        </a:p>
      </dsp:txBody>
      <dsp:txXfrm>
        <a:off x="59399" y="59399"/>
        <a:ext cx="1027849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2A63-DB04-4410-81BE-3B87BEA6FEE3}">
      <dsp:nvSpPr>
        <dsp:cNvPr id="0" name=""/>
        <dsp:cNvSpPr/>
      </dsp:nvSpPr>
      <dsp:spPr>
        <a:xfrm>
          <a:off x="0" y="0"/>
          <a:ext cx="10278980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 recomienda tomar decisiones en base a datos estadísticos</a:t>
          </a:r>
          <a:endParaRPr lang="es-ES" sz="2400" kern="1200" dirty="0"/>
        </a:p>
      </dsp:txBody>
      <dsp:txXfrm>
        <a:off x="42950" y="42950"/>
        <a:ext cx="10193080" cy="7939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88A0E-983E-499D-A2DB-D67542C46144}">
      <dsp:nvSpPr>
        <dsp:cNvPr id="0" name=""/>
        <dsp:cNvSpPr/>
      </dsp:nvSpPr>
      <dsp:spPr>
        <a:xfrm rot="5400000">
          <a:off x="-170740" y="-270"/>
          <a:ext cx="3521626" cy="352216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E7A01-EC21-4E02-A5C6-9A0A7D232B35}">
      <dsp:nvSpPr>
        <dsp:cNvPr id="0" name=""/>
        <dsp:cNvSpPr/>
      </dsp:nvSpPr>
      <dsp:spPr>
        <a:xfrm rot="16200000">
          <a:off x="3549996" y="-270"/>
          <a:ext cx="3521626" cy="352216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shade val="50000"/>
                <a:hueOff val="-361839"/>
                <a:satOff val="4013"/>
                <a:lumOff val="243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61839"/>
                <a:satOff val="4013"/>
                <a:lumOff val="243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61839"/>
                <a:satOff val="4013"/>
                <a:lumOff val="243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761901-E86A-4621-B1AB-C6D79C36E562}">
      <dsp:nvSpPr>
        <dsp:cNvPr id="0" name=""/>
        <dsp:cNvSpPr/>
      </dsp:nvSpPr>
      <dsp:spPr>
        <a:xfrm>
          <a:off x="4527886" y="3059076"/>
          <a:ext cx="2673863" cy="70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>
        <a:off x="4527886" y="3059076"/>
        <a:ext cx="2673863" cy="704551"/>
      </dsp:txXfrm>
    </dsp:sp>
    <dsp:sp modelId="{E2AA5B79-9AE7-490A-8305-E8F90C6BF3C9}">
      <dsp:nvSpPr>
        <dsp:cNvPr id="0" name=""/>
        <dsp:cNvSpPr/>
      </dsp:nvSpPr>
      <dsp:spPr>
        <a:xfrm rot="5400000">
          <a:off x="4896864" y="-270"/>
          <a:ext cx="3521626" cy="352216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shade val="50000"/>
                <a:hueOff val="-723677"/>
                <a:satOff val="8027"/>
                <a:lumOff val="486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723677"/>
                <a:satOff val="8027"/>
                <a:lumOff val="486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723677"/>
                <a:satOff val="8027"/>
                <a:lumOff val="486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076E9-EE37-4C0D-8310-4E828B9828A9}">
      <dsp:nvSpPr>
        <dsp:cNvPr id="0" name=""/>
        <dsp:cNvSpPr/>
      </dsp:nvSpPr>
      <dsp:spPr>
        <a:xfrm rot="16200000">
          <a:off x="8600474" y="-270"/>
          <a:ext cx="3521626" cy="352216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shade val="50000"/>
                <a:hueOff val="-361839"/>
                <a:satOff val="4013"/>
                <a:lumOff val="243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61839"/>
                <a:satOff val="4013"/>
                <a:lumOff val="243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61839"/>
                <a:satOff val="4013"/>
                <a:lumOff val="243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63E1A-0F85-4AA6-B3ED-954436D90FE2}">
      <dsp:nvSpPr>
        <dsp:cNvPr id="0" name=""/>
        <dsp:cNvSpPr/>
      </dsp:nvSpPr>
      <dsp:spPr>
        <a:xfrm>
          <a:off x="8663817" y="3026991"/>
          <a:ext cx="2673863" cy="70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>
        <a:off x="8663817" y="3026991"/>
        <a:ext cx="2673863" cy="704551"/>
      </dsp:txXfrm>
    </dsp:sp>
    <dsp:sp modelId="{1BF7C593-475A-43D4-82A5-244914BF10FA}">
      <dsp:nvSpPr>
        <dsp:cNvPr id="0" name=""/>
        <dsp:cNvSpPr/>
      </dsp:nvSpPr>
      <dsp:spPr>
        <a:xfrm>
          <a:off x="5271846" y="348703"/>
          <a:ext cx="1670626" cy="169353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Observatorio logístico</a:t>
          </a:r>
          <a:endParaRPr lang="es-ES" sz="1700" kern="1200" dirty="0"/>
        </a:p>
      </dsp:txBody>
      <dsp:txXfrm>
        <a:off x="5494596" y="645073"/>
        <a:ext cx="1225125" cy="762091"/>
      </dsp:txXfrm>
    </dsp:sp>
    <dsp:sp modelId="{FBF7952A-A895-409B-B1A7-6005EC99A226}">
      <dsp:nvSpPr>
        <dsp:cNvPr id="0" name=""/>
        <dsp:cNvSpPr/>
      </dsp:nvSpPr>
      <dsp:spPr>
        <a:xfrm>
          <a:off x="5694950" y="1515825"/>
          <a:ext cx="2197071" cy="15098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41196"/>
                <a:satOff val="3341"/>
                <a:lumOff val="12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241196"/>
                <a:satOff val="3341"/>
                <a:lumOff val="12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241196"/>
                <a:satOff val="3341"/>
                <a:lumOff val="12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Planificación logística a largo plazo</a:t>
          </a:r>
        </a:p>
      </dsp:txBody>
      <dsp:txXfrm>
        <a:off x="6366888" y="1905873"/>
        <a:ext cx="1318242" cy="830423"/>
      </dsp:txXfrm>
    </dsp:sp>
    <dsp:sp modelId="{08642391-B721-4247-B266-33A48E870BD8}">
      <dsp:nvSpPr>
        <dsp:cNvPr id="0" name=""/>
        <dsp:cNvSpPr/>
      </dsp:nvSpPr>
      <dsp:spPr>
        <a:xfrm>
          <a:off x="4063953" y="1436214"/>
          <a:ext cx="2149943" cy="16690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82392"/>
                <a:satOff val="6681"/>
                <a:lumOff val="25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482392"/>
                <a:satOff val="6681"/>
                <a:lumOff val="25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482392"/>
                <a:satOff val="6681"/>
                <a:lumOff val="25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Descentralización de actividades logísticas</a:t>
          </a:r>
        </a:p>
      </dsp:txBody>
      <dsp:txXfrm>
        <a:off x="4266406" y="1867394"/>
        <a:ext cx="1289966" cy="917996"/>
      </dsp:txXfrm>
    </dsp:sp>
    <dsp:sp modelId="{8589FE46-B4B3-4664-B1DD-14696A6A896E}">
      <dsp:nvSpPr>
        <dsp:cNvPr id="0" name=""/>
        <dsp:cNvSpPr/>
      </dsp:nvSpPr>
      <dsp:spPr>
        <a:xfrm>
          <a:off x="826160" y="690156"/>
          <a:ext cx="2001201" cy="17255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723588"/>
                <a:satOff val="10022"/>
                <a:lumOff val="389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723588"/>
                <a:satOff val="10022"/>
                <a:lumOff val="389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723588"/>
                <a:satOff val="10022"/>
                <a:lumOff val="389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Centro de entrenamiento aduanero</a:t>
          </a:r>
          <a:endParaRPr lang="es-ES" sz="1600" kern="1200" dirty="0"/>
        </a:p>
      </dsp:txBody>
      <dsp:txXfrm>
        <a:off x="1119229" y="942856"/>
        <a:ext cx="1415063" cy="1220145"/>
      </dsp:txXfrm>
    </dsp:sp>
    <dsp:sp modelId="{ADF6725C-B206-4E86-A16F-9CE96E9036A8}">
      <dsp:nvSpPr>
        <dsp:cNvPr id="0" name=""/>
        <dsp:cNvSpPr/>
      </dsp:nvSpPr>
      <dsp:spPr>
        <a:xfrm>
          <a:off x="694151" y="2139506"/>
          <a:ext cx="739893" cy="73980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82392"/>
                <a:satOff val="6681"/>
                <a:lumOff val="25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482392"/>
                <a:satOff val="6681"/>
                <a:lumOff val="25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482392"/>
                <a:satOff val="6681"/>
                <a:lumOff val="25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5D86B1-4241-4975-A1DB-A199C02E399B}">
      <dsp:nvSpPr>
        <dsp:cNvPr id="0" name=""/>
        <dsp:cNvSpPr/>
      </dsp:nvSpPr>
      <dsp:spPr>
        <a:xfrm>
          <a:off x="2229936" y="545977"/>
          <a:ext cx="430383" cy="43048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41196"/>
                <a:satOff val="3341"/>
                <a:lumOff val="12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241196"/>
                <a:satOff val="3341"/>
                <a:lumOff val="12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241196"/>
                <a:satOff val="3341"/>
                <a:lumOff val="12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06E5B5-9F3F-4357-B3F5-4FCF43746D87}">
      <dsp:nvSpPr>
        <dsp:cNvPr id="0" name=""/>
        <dsp:cNvSpPr/>
      </dsp:nvSpPr>
      <dsp:spPr>
        <a:xfrm>
          <a:off x="9031708" y="679764"/>
          <a:ext cx="2056818" cy="20564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Red ferroviaria destinada al transporte de carga</a:t>
          </a:r>
          <a:endParaRPr lang="es-ES" sz="1800" kern="1200" dirty="0"/>
        </a:p>
      </dsp:txBody>
      <dsp:txXfrm>
        <a:off x="9332922" y="980924"/>
        <a:ext cx="1454390" cy="1454126"/>
      </dsp:txXfrm>
    </dsp:sp>
    <dsp:sp modelId="{4D8D5943-2737-46E3-ABFE-99BAE0AB898D}">
      <dsp:nvSpPr>
        <dsp:cNvPr id="0" name=""/>
        <dsp:cNvSpPr/>
      </dsp:nvSpPr>
      <dsp:spPr>
        <a:xfrm>
          <a:off x="1099752" y="3059076"/>
          <a:ext cx="2673863" cy="70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>
        <a:off x="1099752" y="3059076"/>
        <a:ext cx="2673863" cy="7045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54AA-E0B8-4FCC-B4ED-B21C5F91F5D8}">
      <dsp:nvSpPr>
        <dsp:cNvPr id="0" name=""/>
        <dsp:cNvSpPr/>
      </dsp:nvSpPr>
      <dsp:spPr>
        <a:xfrm>
          <a:off x="-6746744" y="-1031631"/>
          <a:ext cx="8029722" cy="8029722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22CEE-60DD-4CE7-833D-97D428D55546}">
      <dsp:nvSpPr>
        <dsp:cNvPr id="0" name=""/>
        <dsp:cNvSpPr/>
      </dsp:nvSpPr>
      <dsp:spPr>
        <a:xfrm>
          <a:off x="560337" y="372784"/>
          <a:ext cx="7553979" cy="746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1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Si las políticas gubernamentales de desarrollo son ineficientes, se perjudica la infraestructura logística de un país.</a:t>
          </a:r>
          <a:endParaRPr lang="es-ES" sz="1700" kern="1200" dirty="0"/>
        </a:p>
      </dsp:txBody>
      <dsp:txXfrm>
        <a:off x="560337" y="372784"/>
        <a:ext cx="7553979" cy="746046"/>
      </dsp:txXfrm>
    </dsp:sp>
    <dsp:sp modelId="{FE805950-45C0-45C7-9B94-CDB78CAC0D8B}">
      <dsp:nvSpPr>
        <dsp:cNvPr id="0" name=""/>
        <dsp:cNvSpPr/>
      </dsp:nvSpPr>
      <dsp:spPr>
        <a:xfrm>
          <a:off x="94058" y="279528"/>
          <a:ext cx="932557" cy="932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FF082-98C0-4019-872C-25BC31FEF20F}">
      <dsp:nvSpPr>
        <dsp:cNvPr id="0" name=""/>
        <dsp:cNvSpPr/>
      </dsp:nvSpPr>
      <dsp:spPr>
        <a:xfrm>
          <a:off x="1094931" y="1491495"/>
          <a:ext cx="7019384" cy="746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1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Si se dispone de bases de datos adecuadas, mejora la toma de decisiones alineadas a la realidad nacional en el desempeño logístico. </a:t>
          </a:r>
          <a:endParaRPr lang="es-ES" sz="1700" kern="1200" dirty="0"/>
        </a:p>
      </dsp:txBody>
      <dsp:txXfrm>
        <a:off x="1094931" y="1491495"/>
        <a:ext cx="7019384" cy="746046"/>
      </dsp:txXfrm>
    </dsp:sp>
    <dsp:sp modelId="{BFEDBA43-2264-49DB-BC2E-99814619E9DA}">
      <dsp:nvSpPr>
        <dsp:cNvPr id="0" name=""/>
        <dsp:cNvSpPr/>
      </dsp:nvSpPr>
      <dsp:spPr>
        <a:xfrm>
          <a:off x="628653" y="1398239"/>
          <a:ext cx="932557" cy="932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5BDDB-5E4B-4D40-8367-D3508004C609}">
      <dsp:nvSpPr>
        <dsp:cNvPr id="0" name=""/>
        <dsp:cNvSpPr/>
      </dsp:nvSpPr>
      <dsp:spPr>
        <a:xfrm>
          <a:off x="1259009" y="2610206"/>
          <a:ext cx="6855306" cy="746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1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Si el coeficiente Beta de la variable es más alto en el modelo de regresión lineal múltiple, la variable tiene mayor influencia. </a:t>
          </a:r>
          <a:endParaRPr lang="es-ES" sz="1700" kern="1200" dirty="0"/>
        </a:p>
      </dsp:txBody>
      <dsp:txXfrm>
        <a:off x="1259009" y="2610206"/>
        <a:ext cx="6855306" cy="746046"/>
      </dsp:txXfrm>
    </dsp:sp>
    <dsp:sp modelId="{B8970067-5CD1-4CA4-B3B2-E12BD180AC7E}">
      <dsp:nvSpPr>
        <dsp:cNvPr id="0" name=""/>
        <dsp:cNvSpPr/>
      </dsp:nvSpPr>
      <dsp:spPr>
        <a:xfrm>
          <a:off x="792730" y="2516951"/>
          <a:ext cx="932557" cy="932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68CF9-B78C-425F-A924-AE5D136BD5A5}">
      <dsp:nvSpPr>
        <dsp:cNvPr id="0" name=""/>
        <dsp:cNvSpPr/>
      </dsp:nvSpPr>
      <dsp:spPr>
        <a:xfrm>
          <a:off x="1094931" y="3728918"/>
          <a:ext cx="7019384" cy="746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1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Si se aprovecha la capacidad logística de un país, existe mayor eficiencia de su flujo de comercio.</a:t>
          </a:r>
          <a:endParaRPr lang="es-ES" sz="1700" kern="1200" dirty="0"/>
        </a:p>
      </dsp:txBody>
      <dsp:txXfrm>
        <a:off x="1094931" y="3728918"/>
        <a:ext cx="7019384" cy="746046"/>
      </dsp:txXfrm>
    </dsp:sp>
    <dsp:sp modelId="{4F711710-6376-4EAA-8A18-BDA6720AFDC8}">
      <dsp:nvSpPr>
        <dsp:cNvPr id="0" name=""/>
        <dsp:cNvSpPr/>
      </dsp:nvSpPr>
      <dsp:spPr>
        <a:xfrm>
          <a:off x="628653" y="3635662"/>
          <a:ext cx="932557" cy="932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438B0-92F8-48CB-98FD-3509F0ACDD3D}">
      <dsp:nvSpPr>
        <dsp:cNvPr id="0" name=""/>
        <dsp:cNvSpPr/>
      </dsp:nvSpPr>
      <dsp:spPr>
        <a:xfrm>
          <a:off x="560337" y="4847629"/>
          <a:ext cx="7553979" cy="746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17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Si existe mayor eficiencia en los flujos de comercio, se mejora el desarrollo económico de un país.</a:t>
          </a:r>
          <a:endParaRPr lang="es-ES" sz="1700" kern="1200" dirty="0"/>
        </a:p>
      </dsp:txBody>
      <dsp:txXfrm>
        <a:off x="560337" y="4847629"/>
        <a:ext cx="7553979" cy="746046"/>
      </dsp:txXfrm>
    </dsp:sp>
    <dsp:sp modelId="{2F47F618-7AF9-457C-8CED-0BDD371AB696}">
      <dsp:nvSpPr>
        <dsp:cNvPr id="0" name=""/>
        <dsp:cNvSpPr/>
      </dsp:nvSpPr>
      <dsp:spPr>
        <a:xfrm>
          <a:off x="94058" y="4754373"/>
          <a:ext cx="932557" cy="932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EC5D-8E93-466A-A0D9-AB76EA1887B4}">
      <dsp:nvSpPr>
        <dsp:cNvPr id="0" name=""/>
        <dsp:cNvSpPr/>
      </dsp:nvSpPr>
      <dsp:spPr>
        <a:xfrm>
          <a:off x="695466" y="251"/>
          <a:ext cx="3235157" cy="2665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i="1" kern="1200" dirty="0"/>
            <a:t>Si existe una gestión logística eficiente en un país, existe mayor competitividad a nivel internacional.</a:t>
          </a:r>
          <a:endParaRPr lang="es-ES" sz="3000" b="1" kern="1200" dirty="0"/>
        </a:p>
      </dsp:txBody>
      <dsp:txXfrm>
        <a:off x="695466" y="251"/>
        <a:ext cx="3235157" cy="2665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1DE7-EE3A-4B28-86E0-890D35F644B9}">
      <dsp:nvSpPr>
        <dsp:cNvPr id="0" name=""/>
        <dsp:cNvSpPr/>
      </dsp:nvSpPr>
      <dsp:spPr>
        <a:xfrm>
          <a:off x="5076" y="1360090"/>
          <a:ext cx="2104507" cy="21045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/>
            <a:t>Modelo de regresión lineal múltiple</a:t>
          </a:r>
          <a:endParaRPr lang="es-ES" sz="2400" kern="1200" dirty="0"/>
        </a:p>
      </dsp:txBody>
      <dsp:txXfrm>
        <a:off x="313274" y="1668288"/>
        <a:ext cx="1488111" cy="1488111"/>
      </dsp:txXfrm>
    </dsp:sp>
    <dsp:sp modelId="{F1EA9BCF-A5F4-449A-AB2D-852A8E83BD25}">
      <dsp:nvSpPr>
        <dsp:cNvPr id="0" name=""/>
        <dsp:cNvSpPr/>
      </dsp:nvSpPr>
      <dsp:spPr>
        <a:xfrm rot="21571254">
          <a:off x="2172079" y="2409706"/>
          <a:ext cx="5057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573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4647-8E1E-46D2-A358-BC073E3E0D9D}">
      <dsp:nvSpPr>
        <dsp:cNvPr id="0" name=""/>
        <dsp:cNvSpPr/>
      </dsp:nvSpPr>
      <dsp:spPr>
        <a:xfrm rot="10828746">
          <a:off x="4914042" y="2409706"/>
          <a:ext cx="5057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573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72166-CE33-451B-92B4-E51C7C584891}">
      <dsp:nvSpPr>
        <dsp:cNvPr id="0" name=""/>
        <dsp:cNvSpPr/>
      </dsp:nvSpPr>
      <dsp:spPr>
        <a:xfrm>
          <a:off x="2677801" y="2407592"/>
          <a:ext cx="245987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FAC8B-775A-44E6-B7D2-BE98E36E953D}">
      <dsp:nvSpPr>
        <dsp:cNvPr id="0" name=""/>
        <dsp:cNvSpPr/>
      </dsp:nvSpPr>
      <dsp:spPr>
        <a:xfrm>
          <a:off x="2923788" y="1884310"/>
          <a:ext cx="1744275" cy="10465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/>
            <a:t>Relaciona variables</a:t>
          </a:r>
          <a:endParaRPr lang="es-ES" sz="2400" kern="1200" dirty="0"/>
        </a:p>
      </dsp:txBody>
      <dsp:txXfrm>
        <a:off x="2923788" y="1884310"/>
        <a:ext cx="1744275" cy="1046565"/>
      </dsp:txXfrm>
    </dsp:sp>
    <dsp:sp modelId="{F74A75D9-3B92-4F61-B7DE-73D0770A19F1}">
      <dsp:nvSpPr>
        <dsp:cNvPr id="0" name=""/>
        <dsp:cNvSpPr/>
      </dsp:nvSpPr>
      <dsp:spPr>
        <a:xfrm>
          <a:off x="4668063" y="2407592"/>
          <a:ext cx="245987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B449D-F256-4AAC-9351-A886FC4F4860}">
      <dsp:nvSpPr>
        <dsp:cNvPr id="0" name=""/>
        <dsp:cNvSpPr/>
      </dsp:nvSpPr>
      <dsp:spPr>
        <a:xfrm>
          <a:off x="5482268" y="1360090"/>
          <a:ext cx="2104507" cy="2104507"/>
        </a:xfrm>
        <a:prstGeom prst="ellipse">
          <a:avLst/>
        </a:prstGeom>
        <a:gradFill rotWithShape="0">
          <a:gsLst>
            <a:gs pos="0">
              <a:schemeClr val="accent3">
                <a:hueOff val="-230477"/>
                <a:satOff val="12708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30477"/>
                <a:satOff val="12708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30477"/>
                <a:satOff val="12708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kern="1200" dirty="0"/>
            <a:t>Determina la influencia de las VI en la VD</a:t>
          </a:r>
          <a:endParaRPr lang="es-ES" sz="2000" kern="1200" dirty="0"/>
        </a:p>
      </dsp:txBody>
      <dsp:txXfrm>
        <a:off x="5790466" y="1668288"/>
        <a:ext cx="1488111" cy="1488111"/>
      </dsp:txXfrm>
    </dsp:sp>
    <dsp:sp modelId="{9DB46707-598F-476A-BBB2-6C16335E9713}">
      <dsp:nvSpPr>
        <dsp:cNvPr id="0" name=""/>
        <dsp:cNvSpPr/>
      </dsp:nvSpPr>
      <dsp:spPr>
        <a:xfrm>
          <a:off x="7586776" y="1360090"/>
          <a:ext cx="2104507" cy="2104507"/>
        </a:xfrm>
        <a:prstGeom prst="ellipse">
          <a:avLst/>
        </a:prstGeom>
        <a:gradFill rotWithShape="0">
          <a:gsLst>
            <a:gs pos="0">
              <a:schemeClr val="accent3">
                <a:hueOff val="-460953"/>
                <a:satOff val="25416"/>
                <a:lumOff val="-19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460953"/>
                <a:satOff val="25416"/>
                <a:lumOff val="-19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460953"/>
                <a:satOff val="25416"/>
                <a:lumOff val="-19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700" kern="1200" dirty="0"/>
            <a:t>Explica su comportamiento y también las predice</a:t>
          </a:r>
          <a:endParaRPr lang="es-ES" sz="1700" kern="1200" dirty="0"/>
        </a:p>
      </dsp:txBody>
      <dsp:txXfrm>
        <a:off x="7894974" y="1668288"/>
        <a:ext cx="1488111" cy="1488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ACC04-FC59-43D8-A82A-11334DC30303}">
      <dsp:nvSpPr>
        <dsp:cNvPr id="0" name=""/>
        <dsp:cNvSpPr/>
      </dsp:nvSpPr>
      <dsp:spPr>
        <a:xfrm>
          <a:off x="172319" y="252908"/>
          <a:ext cx="4135664" cy="1292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2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Chile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2017 Observatorio logístico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Red ferroviaria</a:t>
          </a:r>
        </a:p>
      </dsp:txBody>
      <dsp:txXfrm>
        <a:off x="172319" y="252908"/>
        <a:ext cx="4135664" cy="1292395"/>
      </dsp:txXfrm>
    </dsp:sp>
    <dsp:sp modelId="{C6DE6B7E-AEC0-4C68-842C-DDAAF79BCFA0}">
      <dsp:nvSpPr>
        <dsp:cNvPr id="0" name=""/>
        <dsp:cNvSpPr/>
      </dsp:nvSpPr>
      <dsp:spPr>
        <a:xfrm>
          <a:off x="0" y="66229"/>
          <a:ext cx="904676" cy="135701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F491F1-09BF-4592-9E64-09036B30CEFE}">
      <dsp:nvSpPr>
        <dsp:cNvPr id="0" name=""/>
        <dsp:cNvSpPr/>
      </dsp:nvSpPr>
      <dsp:spPr>
        <a:xfrm>
          <a:off x="172319" y="2303193"/>
          <a:ext cx="4135664" cy="1292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2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Panamá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Secretaría de la cadena de frío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14 puertos</a:t>
          </a:r>
        </a:p>
      </dsp:txBody>
      <dsp:txXfrm>
        <a:off x="172319" y="2303193"/>
        <a:ext cx="4135664" cy="1292395"/>
      </dsp:txXfrm>
    </dsp:sp>
    <dsp:sp modelId="{BBFAD09C-811E-40C6-98E3-4ECC4573ADA6}">
      <dsp:nvSpPr>
        <dsp:cNvPr id="0" name=""/>
        <dsp:cNvSpPr/>
      </dsp:nvSpPr>
      <dsp:spPr>
        <a:xfrm>
          <a:off x="0" y="2116514"/>
          <a:ext cx="904676" cy="1357014"/>
        </a:xfrm>
        <a:prstGeom prst="rect">
          <a:avLst/>
        </a:prstGeom>
        <a:solidFill>
          <a:schemeClr val="accent2">
            <a:tint val="50000"/>
            <a:hueOff val="126220"/>
            <a:satOff val="-21453"/>
            <a:lumOff val="-160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BB3ECC-C248-4239-9A80-C08306BCE853}">
      <dsp:nvSpPr>
        <dsp:cNvPr id="0" name=""/>
        <dsp:cNvSpPr/>
      </dsp:nvSpPr>
      <dsp:spPr>
        <a:xfrm>
          <a:off x="172319" y="4353478"/>
          <a:ext cx="4135664" cy="1292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2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Ecuador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5 puertos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/>
            <a:t>2017 Programa OEA</a:t>
          </a:r>
        </a:p>
      </dsp:txBody>
      <dsp:txXfrm>
        <a:off x="172319" y="4353478"/>
        <a:ext cx="4135664" cy="1292395"/>
      </dsp:txXfrm>
    </dsp:sp>
    <dsp:sp modelId="{1282382F-AF0B-4A30-9314-8A078D24B492}">
      <dsp:nvSpPr>
        <dsp:cNvPr id="0" name=""/>
        <dsp:cNvSpPr/>
      </dsp:nvSpPr>
      <dsp:spPr>
        <a:xfrm>
          <a:off x="0" y="4166799"/>
          <a:ext cx="904676" cy="1357014"/>
        </a:xfrm>
        <a:prstGeom prst="rect">
          <a:avLst/>
        </a:prstGeom>
        <a:solidFill>
          <a:schemeClr val="accent2">
            <a:tint val="50000"/>
            <a:hueOff val="252440"/>
            <a:satOff val="-42906"/>
            <a:lumOff val="-320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ACC04-FC59-43D8-A82A-11334DC30303}">
      <dsp:nvSpPr>
        <dsp:cNvPr id="0" name=""/>
        <dsp:cNvSpPr/>
      </dsp:nvSpPr>
      <dsp:spPr>
        <a:xfrm>
          <a:off x="130047" y="627987"/>
          <a:ext cx="3121152" cy="975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44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Chile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THC: $124</a:t>
          </a:r>
        </a:p>
      </dsp:txBody>
      <dsp:txXfrm>
        <a:off x="130047" y="627987"/>
        <a:ext cx="3121152" cy="975360"/>
      </dsp:txXfrm>
    </dsp:sp>
    <dsp:sp modelId="{C6DE6B7E-AEC0-4C68-842C-DDAAF79BCFA0}">
      <dsp:nvSpPr>
        <dsp:cNvPr id="0" name=""/>
        <dsp:cNvSpPr/>
      </dsp:nvSpPr>
      <dsp:spPr>
        <a:xfrm>
          <a:off x="0" y="487101"/>
          <a:ext cx="682752" cy="102412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F491F1-09BF-4592-9E64-09036B30CEFE}">
      <dsp:nvSpPr>
        <dsp:cNvPr id="0" name=""/>
        <dsp:cNvSpPr/>
      </dsp:nvSpPr>
      <dsp:spPr>
        <a:xfrm>
          <a:off x="130047" y="2284600"/>
          <a:ext cx="3121152" cy="975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44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Panamá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THC: $215 </a:t>
          </a:r>
        </a:p>
      </dsp:txBody>
      <dsp:txXfrm>
        <a:off x="130047" y="2284600"/>
        <a:ext cx="3121152" cy="975360"/>
      </dsp:txXfrm>
    </dsp:sp>
    <dsp:sp modelId="{BBFAD09C-811E-40C6-98E3-4ECC4573ADA6}">
      <dsp:nvSpPr>
        <dsp:cNvPr id="0" name=""/>
        <dsp:cNvSpPr/>
      </dsp:nvSpPr>
      <dsp:spPr>
        <a:xfrm>
          <a:off x="0" y="2143714"/>
          <a:ext cx="682752" cy="1024128"/>
        </a:xfrm>
        <a:prstGeom prst="rect">
          <a:avLst/>
        </a:prstGeom>
        <a:solidFill>
          <a:schemeClr val="accent2">
            <a:tint val="50000"/>
            <a:hueOff val="126220"/>
            <a:satOff val="-21453"/>
            <a:lumOff val="-160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BB3ECC-C248-4239-9A80-C08306BCE853}">
      <dsp:nvSpPr>
        <dsp:cNvPr id="0" name=""/>
        <dsp:cNvSpPr/>
      </dsp:nvSpPr>
      <dsp:spPr>
        <a:xfrm>
          <a:off x="130047" y="3941213"/>
          <a:ext cx="3121152" cy="975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44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Ecuador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THC: $192</a:t>
          </a:r>
        </a:p>
      </dsp:txBody>
      <dsp:txXfrm>
        <a:off x="130047" y="3941213"/>
        <a:ext cx="3121152" cy="975360"/>
      </dsp:txXfrm>
    </dsp:sp>
    <dsp:sp modelId="{1282382F-AF0B-4A30-9314-8A078D24B492}">
      <dsp:nvSpPr>
        <dsp:cNvPr id="0" name=""/>
        <dsp:cNvSpPr/>
      </dsp:nvSpPr>
      <dsp:spPr>
        <a:xfrm>
          <a:off x="0" y="3800327"/>
          <a:ext cx="682752" cy="1024128"/>
        </a:xfrm>
        <a:prstGeom prst="rect">
          <a:avLst/>
        </a:prstGeom>
        <a:solidFill>
          <a:schemeClr val="accent2">
            <a:tint val="50000"/>
            <a:hueOff val="252440"/>
            <a:satOff val="-42906"/>
            <a:lumOff val="-320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C64-3C28-4653-82C7-164AF7546707}">
      <dsp:nvSpPr>
        <dsp:cNvPr id="0" name=""/>
        <dsp:cNvSpPr/>
      </dsp:nvSpPr>
      <dsp:spPr>
        <a:xfrm>
          <a:off x="348936" y="402888"/>
          <a:ext cx="3875966" cy="16932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41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Chile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- 5 días en promedio para despacho aduanero.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Centro de entrenamiento aduanero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Tecnologías no invasivas de aforo</a:t>
          </a:r>
        </a:p>
      </dsp:txBody>
      <dsp:txXfrm>
        <a:off x="348936" y="402888"/>
        <a:ext cx="3875966" cy="1693252"/>
      </dsp:txXfrm>
    </dsp:sp>
    <dsp:sp modelId="{168994F5-FB37-493B-9E5E-33A6A56E9F89}">
      <dsp:nvSpPr>
        <dsp:cNvPr id="0" name=""/>
        <dsp:cNvSpPr/>
      </dsp:nvSpPr>
      <dsp:spPr>
        <a:xfrm>
          <a:off x="187438" y="327768"/>
          <a:ext cx="847867" cy="127180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2C1CEB-A22F-4A7D-A7DD-9E1F93636577}">
      <dsp:nvSpPr>
        <dsp:cNvPr id="0" name=""/>
        <dsp:cNvSpPr/>
      </dsp:nvSpPr>
      <dsp:spPr>
        <a:xfrm>
          <a:off x="363045" y="2361819"/>
          <a:ext cx="3875966" cy="16455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41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Panamá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Despacho aduanero se realiza en un día.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Solo 6%, aforo físico.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UNITEC</a:t>
          </a:r>
          <a:endParaRPr lang="es-ES" sz="1600" kern="1200" dirty="0"/>
        </a:p>
      </dsp:txBody>
      <dsp:txXfrm>
        <a:off x="363045" y="2361819"/>
        <a:ext cx="3875966" cy="1645505"/>
      </dsp:txXfrm>
    </dsp:sp>
    <dsp:sp modelId="{4E667ED4-A8E2-4244-9FEA-58F30E3BD9BF}">
      <dsp:nvSpPr>
        <dsp:cNvPr id="0" name=""/>
        <dsp:cNvSpPr/>
      </dsp:nvSpPr>
      <dsp:spPr>
        <a:xfrm>
          <a:off x="187438" y="2276936"/>
          <a:ext cx="847867" cy="1271801"/>
        </a:xfrm>
        <a:prstGeom prst="rect">
          <a:avLst/>
        </a:prstGeom>
        <a:solidFill>
          <a:schemeClr val="accent5">
            <a:tint val="50000"/>
            <a:hueOff val="-131259"/>
            <a:satOff val="-27402"/>
            <a:lumOff val="-192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83748B-9FDA-42D2-A14E-1E3CDB7CBDE4}">
      <dsp:nvSpPr>
        <dsp:cNvPr id="0" name=""/>
        <dsp:cNvSpPr/>
      </dsp:nvSpPr>
      <dsp:spPr>
        <a:xfrm>
          <a:off x="364828" y="4403944"/>
          <a:ext cx="3875966" cy="14262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41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Ecuador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</a:t>
          </a:r>
          <a:r>
            <a:rPr lang="es-419" sz="1600" kern="1200" dirty="0" smtClean="0"/>
            <a:t>3,26 días</a:t>
          </a:r>
          <a:endParaRPr lang="es-419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VUE (28 organizaciones</a:t>
          </a:r>
          <a:r>
            <a:rPr lang="es-419" sz="1600" kern="1200" dirty="0" smtClean="0"/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Tecnología no invasiva de aforo</a:t>
          </a:r>
          <a:endParaRPr lang="es-419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364828" y="4403944"/>
        <a:ext cx="3875966" cy="1426283"/>
      </dsp:txXfrm>
    </dsp:sp>
    <dsp:sp modelId="{B5BDBD78-5C13-470C-AD28-598CD703BF6E}">
      <dsp:nvSpPr>
        <dsp:cNvPr id="0" name=""/>
        <dsp:cNvSpPr/>
      </dsp:nvSpPr>
      <dsp:spPr>
        <a:xfrm>
          <a:off x="187438" y="4384147"/>
          <a:ext cx="847867" cy="1271801"/>
        </a:xfrm>
        <a:prstGeom prst="rect">
          <a:avLst/>
        </a:prstGeom>
        <a:solidFill>
          <a:schemeClr val="accent5">
            <a:tint val="50000"/>
            <a:hueOff val="-262518"/>
            <a:satOff val="-54804"/>
            <a:lumOff val="-384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C64-3C28-4653-82C7-164AF7546707}">
      <dsp:nvSpPr>
        <dsp:cNvPr id="0" name=""/>
        <dsp:cNvSpPr/>
      </dsp:nvSpPr>
      <dsp:spPr>
        <a:xfrm>
          <a:off x="163569" y="554734"/>
          <a:ext cx="3878275" cy="1613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90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 dirty="0"/>
            <a:t>Chile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/>
            <a:t>X: 90% entregas </a:t>
          </a:r>
          <a:r>
            <a:rPr lang="es-419" sz="1800" kern="1200" dirty="0" smtClean="0"/>
            <a:t>correctas</a:t>
          </a:r>
          <a:br>
            <a:rPr lang="es-419" sz="1800" kern="1200" dirty="0" smtClean="0"/>
          </a:br>
          <a:r>
            <a:rPr lang="es-419" sz="1800" kern="1200" dirty="0" smtClean="0"/>
            <a:t>M: 96% entregas correcta</a:t>
          </a:r>
          <a:endParaRPr lang="es-419" sz="1800" kern="1200" dirty="0"/>
        </a:p>
      </dsp:txBody>
      <dsp:txXfrm>
        <a:off x="163569" y="554734"/>
        <a:ext cx="3878275" cy="1613641"/>
      </dsp:txXfrm>
    </dsp:sp>
    <dsp:sp modelId="{168994F5-FB37-493B-9E5E-33A6A56E9F89}">
      <dsp:nvSpPr>
        <dsp:cNvPr id="0" name=""/>
        <dsp:cNvSpPr/>
      </dsp:nvSpPr>
      <dsp:spPr>
        <a:xfrm>
          <a:off x="1974" y="439259"/>
          <a:ext cx="848372" cy="127255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3478D4-7990-401C-BD25-6D71A54B995B}">
      <dsp:nvSpPr>
        <dsp:cNvPr id="0" name=""/>
        <dsp:cNvSpPr/>
      </dsp:nvSpPr>
      <dsp:spPr>
        <a:xfrm>
          <a:off x="163569" y="2482139"/>
          <a:ext cx="3878275" cy="12119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90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 dirty="0" smtClean="0"/>
            <a:t>Panamá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Nacionalización, 30  horas</a:t>
          </a:r>
        </a:p>
      </dsp:txBody>
      <dsp:txXfrm>
        <a:off x="163569" y="2482139"/>
        <a:ext cx="3878275" cy="1211960"/>
      </dsp:txXfrm>
    </dsp:sp>
    <dsp:sp modelId="{38763E0F-2FE6-437E-82D7-F0E48E0266C8}">
      <dsp:nvSpPr>
        <dsp:cNvPr id="0" name=""/>
        <dsp:cNvSpPr/>
      </dsp:nvSpPr>
      <dsp:spPr>
        <a:xfrm>
          <a:off x="1974" y="2307078"/>
          <a:ext cx="848372" cy="1272559"/>
        </a:xfrm>
        <a:prstGeom prst="rect">
          <a:avLst/>
        </a:prstGeom>
        <a:solidFill>
          <a:schemeClr val="accent2">
            <a:tint val="50000"/>
            <a:hueOff val="126220"/>
            <a:satOff val="-21453"/>
            <a:lumOff val="-160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8A6C61-DC47-4F63-B63D-B8E69E11A374}">
      <dsp:nvSpPr>
        <dsp:cNvPr id="0" name=""/>
        <dsp:cNvSpPr/>
      </dsp:nvSpPr>
      <dsp:spPr>
        <a:xfrm>
          <a:off x="163569" y="3842455"/>
          <a:ext cx="3878275" cy="15427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90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/>
            <a:t>Ecuador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Reducción de tiempo de desaduanización de 5.08 días a 3.93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Demoras: transmisión de documentos, retiro de mercancías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kern="1200" dirty="0"/>
        </a:p>
      </dsp:txBody>
      <dsp:txXfrm>
        <a:off x="163569" y="3842455"/>
        <a:ext cx="3878275" cy="1542777"/>
      </dsp:txXfrm>
    </dsp:sp>
    <dsp:sp modelId="{8FB02A67-5E8B-4BF3-A0F5-92947A8F6E8E}">
      <dsp:nvSpPr>
        <dsp:cNvPr id="0" name=""/>
        <dsp:cNvSpPr/>
      </dsp:nvSpPr>
      <dsp:spPr>
        <a:xfrm>
          <a:off x="1974" y="3832802"/>
          <a:ext cx="848372" cy="1272559"/>
        </a:xfrm>
        <a:prstGeom prst="rect">
          <a:avLst/>
        </a:prstGeom>
        <a:solidFill>
          <a:schemeClr val="accent2">
            <a:tint val="50000"/>
            <a:hueOff val="252440"/>
            <a:satOff val="-42906"/>
            <a:lumOff val="-320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C64-3C28-4653-82C7-164AF7546707}">
      <dsp:nvSpPr>
        <dsp:cNvPr id="0" name=""/>
        <dsp:cNvSpPr/>
      </dsp:nvSpPr>
      <dsp:spPr>
        <a:xfrm>
          <a:off x="151812" y="658508"/>
          <a:ext cx="3599508" cy="12522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Chile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No existe reforzamiento en el seguimiento a las mercancías</a:t>
          </a:r>
        </a:p>
      </dsp:txBody>
      <dsp:txXfrm>
        <a:off x="151812" y="658508"/>
        <a:ext cx="3599508" cy="1252223"/>
      </dsp:txXfrm>
    </dsp:sp>
    <dsp:sp modelId="{168994F5-FB37-493B-9E5E-33A6A56E9F89}">
      <dsp:nvSpPr>
        <dsp:cNvPr id="0" name=""/>
        <dsp:cNvSpPr/>
      </dsp:nvSpPr>
      <dsp:spPr>
        <a:xfrm>
          <a:off x="1832" y="428619"/>
          <a:ext cx="787392" cy="1181088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2C1CEB-A22F-4A7D-A7DD-9E1F93636577}">
      <dsp:nvSpPr>
        <dsp:cNvPr id="0" name=""/>
        <dsp:cNvSpPr/>
      </dsp:nvSpPr>
      <dsp:spPr>
        <a:xfrm>
          <a:off x="153644" y="2157461"/>
          <a:ext cx="3599508" cy="15281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Panamá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Infraestructura física que ofrece información en tiempo real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Plataformas de empresas privadas</a:t>
          </a:r>
          <a:endParaRPr lang="es-ES" sz="1600" kern="1200" dirty="0"/>
        </a:p>
      </dsp:txBody>
      <dsp:txXfrm>
        <a:off x="153644" y="2157461"/>
        <a:ext cx="3599508" cy="1528137"/>
      </dsp:txXfrm>
    </dsp:sp>
    <dsp:sp modelId="{4E667ED4-A8E2-4244-9FEA-58F30E3BD9BF}">
      <dsp:nvSpPr>
        <dsp:cNvPr id="0" name=""/>
        <dsp:cNvSpPr/>
      </dsp:nvSpPr>
      <dsp:spPr>
        <a:xfrm>
          <a:off x="1832" y="2078633"/>
          <a:ext cx="787392" cy="1181088"/>
        </a:xfrm>
        <a:prstGeom prst="rect">
          <a:avLst/>
        </a:prstGeom>
        <a:solidFill>
          <a:schemeClr val="accent4">
            <a:tint val="50000"/>
            <a:hueOff val="-254686"/>
            <a:satOff val="-3280"/>
            <a:lumOff val="-20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83748B-9FDA-42D2-A14E-1E3CDB7CBDE4}">
      <dsp:nvSpPr>
        <dsp:cNvPr id="0" name=""/>
        <dsp:cNvSpPr/>
      </dsp:nvSpPr>
      <dsp:spPr>
        <a:xfrm>
          <a:off x="153644" y="4053928"/>
          <a:ext cx="3599508" cy="1324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8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Ecuador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Avísalo (Correos del Ecuador)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Plataforma de empresas privadas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153644" y="4053928"/>
        <a:ext cx="3599508" cy="1324551"/>
      </dsp:txXfrm>
    </dsp:sp>
    <dsp:sp modelId="{B5BDBD78-5C13-470C-AD28-598CD703BF6E}">
      <dsp:nvSpPr>
        <dsp:cNvPr id="0" name=""/>
        <dsp:cNvSpPr/>
      </dsp:nvSpPr>
      <dsp:spPr>
        <a:xfrm>
          <a:off x="1832" y="4035543"/>
          <a:ext cx="787392" cy="1181088"/>
        </a:xfrm>
        <a:prstGeom prst="rect">
          <a:avLst/>
        </a:prstGeom>
        <a:solidFill>
          <a:schemeClr val="accent4">
            <a:tint val="50000"/>
            <a:hueOff val="-509371"/>
            <a:satOff val="-6560"/>
            <a:lumOff val="-40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C3C64-3C28-4653-82C7-164AF7546707}">
      <dsp:nvSpPr>
        <dsp:cNvPr id="0" name=""/>
        <dsp:cNvSpPr/>
      </dsp:nvSpPr>
      <dsp:spPr>
        <a:xfrm>
          <a:off x="162603" y="532430"/>
          <a:ext cx="3809308" cy="13252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30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Chile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Insuficiente capacidad de red vial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Capacidad aeroportuario, hasta el 2050</a:t>
          </a:r>
        </a:p>
      </dsp:txBody>
      <dsp:txXfrm>
        <a:off x="162603" y="532430"/>
        <a:ext cx="3809308" cy="1325210"/>
      </dsp:txXfrm>
    </dsp:sp>
    <dsp:sp modelId="{168994F5-FB37-493B-9E5E-33A6A56E9F89}">
      <dsp:nvSpPr>
        <dsp:cNvPr id="0" name=""/>
        <dsp:cNvSpPr/>
      </dsp:nvSpPr>
      <dsp:spPr>
        <a:xfrm>
          <a:off x="3882" y="289141"/>
          <a:ext cx="833286" cy="124992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2C1CEB-A22F-4A7D-A7DD-9E1F93636577}">
      <dsp:nvSpPr>
        <dsp:cNvPr id="0" name=""/>
        <dsp:cNvSpPr/>
      </dsp:nvSpPr>
      <dsp:spPr>
        <a:xfrm>
          <a:off x="166486" y="2118750"/>
          <a:ext cx="3809308" cy="16172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30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Panamá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Ampliación del canal de Panamá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Infraestructura ferroviaria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Hub de las Américas</a:t>
          </a:r>
          <a:endParaRPr lang="es-ES" sz="1600" kern="1200" dirty="0"/>
        </a:p>
      </dsp:txBody>
      <dsp:txXfrm>
        <a:off x="166486" y="2118750"/>
        <a:ext cx="3809308" cy="1617206"/>
      </dsp:txXfrm>
    </dsp:sp>
    <dsp:sp modelId="{4E667ED4-A8E2-4244-9FEA-58F30E3BD9BF}">
      <dsp:nvSpPr>
        <dsp:cNvPr id="0" name=""/>
        <dsp:cNvSpPr/>
      </dsp:nvSpPr>
      <dsp:spPr>
        <a:xfrm>
          <a:off x="3882" y="2035327"/>
          <a:ext cx="833286" cy="1249929"/>
        </a:xfrm>
        <a:prstGeom prst="rect">
          <a:avLst/>
        </a:prstGeom>
        <a:solidFill>
          <a:schemeClr val="accent3">
            <a:tint val="50000"/>
            <a:hueOff val="-359189"/>
            <a:satOff val="14244"/>
            <a:lumOff val="100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83748B-9FDA-42D2-A14E-1E3CDB7CBDE4}">
      <dsp:nvSpPr>
        <dsp:cNvPr id="0" name=""/>
        <dsp:cNvSpPr/>
      </dsp:nvSpPr>
      <dsp:spPr>
        <a:xfrm>
          <a:off x="166486" y="4125755"/>
          <a:ext cx="3809308" cy="14017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30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/>
            <a:t>Ecuador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Un puerto principal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/>
            <a:t>- Aprovechamiento inadecuado de la infraestructura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166486" y="4125755"/>
        <a:ext cx="3809308" cy="1401754"/>
      </dsp:txXfrm>
    </dsp:sp>
    <dsp:sp modelId="{B5BDBD78-5C13-470C-AD28-598CD703BF6E}">
      <dsp:nvSpPr>
        <dsp:cNvPr id="0" name=""/>
        <dsp:cNvSpPr/>
      </dsp:nvSpPr>
      <dsp:spPr>
        <a:xfrm>
          <a:off x="3882" y="4106298"/>
          <a:ext cx="833286" cy="1249929"/>
        </a:xfrm>
        <a:prstGeom prst="rect">
          <a:avLst/>
        </a:prstGeom>
        <a:solidFill>
          <a:schemeClr val="accent3">
            <a:tint val="50000"/>
            <a:hueOff val="-718379"/>
            <a:satOff val="28488"/>
            <a:lumOff val="200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56B9-05D0-489A-BDBB-D3DA2CA9F761}">
      <dsp:nvSpPr>
        <dsp:cNvPr id="0" name=""/>
        <dsp:cNvSpPr/>
      </dsp:nvSpPr>
      <dsp:spPr>
        <a:xfrm>
          <a:off x="700224" y="0"/>
          <a:ext cx="9115150" cy="56969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F08C6-1CFA-47A8-8EFC-84892455676A}">
      <dsp:nvSpPr>
        <dsp:cNvPr id="0" name=""/>
        <dsp:cNvSpPr/>
      </dsp:nvSpPr>
      <dsp:spPr>
        <a:xfrm>
          <a:off x="1598067" y="4236266"/>
          <a:ext cx="209648" cy="209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27325-313D-41E5-B651-F92D4B4E9993}">
      <dsp:nvSpPr>
        <dsp:cNvPr id="0" name=""/>
        <dsp:cNvSpPr/>
      </dsp:nvSpPr>
      <dsp:spPr>
        <a:xfrm>
          <a:off x="1702891" y="4341090"/>
          <a:ext cx="1194084" cy="135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8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Identificar el cuello de botella</a:t>
          </a:r>
        </a:p>
      </dsp:txBody>
      <dsp:txXfrm>
        <a:off x="1702891" y="4341090"/>
        <a:ext cx="1194084" cy="1355878"/>
      </dsp:txXfrm>
    </dsp:sp>
    <dsp:sp modelId="{549AE43B-2461-4FC3-8C02-B9862DEB8431}">
      <dsp:nvSpPr>
        <dsp:cNvPr id="0" name=""/>
        <dsp:cNvSpPr/>
      </dsp:nvSpPr>
      <dsp:spPr>
        <a:xfrm>
          <a:off x="2732903" y="3145866"/>
          <a:ext cx="328145" cy="328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B0220-8671-4209-9591-F8EA32FE6CBB}">
      <dsp:nvSpPr>
        <dsp:cNvPr id="0" name=""/>
        <dsp:cNvSpPr/>
      </dsp:nvSpPr>
      <dsp:spPr>
        <a:xfrm>
          <a:off x="2896976" y="3309938"/>
          <a:ext cx="1513114" cy="238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7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Forma </a:t>
          </a:r>
          <a:r>
            <a:rPr lang="es-ES" sz="1700" kern="1200" dirty="0" smtClean="0"/>
            <a:t>de </a:t>
          </a:r>
          <a:r>
            <a:rPr lang="es-ES" sz="1700" kern="1200" dirty="0"/>
            <a:t>solucionar la restricción</a:t>
          </a:r>
        </a:p>
      </dsp:txBody>
      <dsp:txXfrm>
        <a:off x="2896976" y="3309938"/>
        <a:ext cx="1513114" cy="2387030"/>
      </dsp:txXfrm>
    </dsp:sp>
    <dsp:sp modelId="{E23BB3B7-92FB-4BB4-9487-D29F0500AEAB}">
      <dsp:nvSpPr>
        <dsp:cNvPr id="0" name=""/>
        <dsp:cNvSpPr/>
      </dsp:nvSpPr>
      <dsp:spPr>
        <a:xfrm>
          <a:off x="4191327" y="2276508"/>
          <a:ext cx="437527" cy="437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EF992-5572-433A-8C10-DA81C4FDF3D9}">
      <dsp:nvSpPr>
        <dsp:cNvPr id="0" name=""/>
        <dsp:cNvSpPr/>
      </dsp:nvSpPr>
      <dsp:spPr>
        <a:xfrm>
          <a:off x="4410091" y="2495272"/>
          <a:ext cx="1759224" cy="320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83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Dirección de recursos </a:t>
          </a:r>
        </a:p>
      </dsp:txBody>
      <dsp:txXfrm>
        <a:off x="4410091" y="2495272"/>
        <a:ext cx="1759224" cy="3201696"/>
      </dsp:txXfrm>
    </dsp:sp>
    <dsp:sp modelId="{00A2EFD5-46E2-4A3D-B71D-6E0EA1F3AB50}">
      <dsp:nvSpPr>
        <dsp:cNvPr id="0" name=""/>
        <dsp:cNvSpPr/>
      </dsp:nvSpPr>
      <dsp:spPr>
        <a:xfrm>
          <a:off x="5886745" y="1597430"/>
          <a:ext cx="565139" cy="565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B78BF-534F-47EF-8CC1-341E41ED1BD8}">
      <dsp:nvSpPr>
        <dsp:cNvPr id="0" name=""/>
        <dsp:cNvSpPr/>
      </dsp:nvSpPr>
      <dsp:spPr>
        <a:xfrm>
          <a:off x="6169315" y="1879999"/>
          <a:ext cx="1823030" cy="381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45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Solucionar la restricción del sistema </a:t>
          </a:r>
        </a:p>
      </dsp:txBody>
      <dsp:txXfrm>
        <a:off x="6169315" y="1879999"/>
        <a:ext cx="1823030" cy="3816969"/>
      </dsp:txXfrm>
    </dsp:sp>
    <dsp:sp modelId="{452573AB-8F53-4AA3-AFAA-5940A2256F6F}">
      <dsp:nvSpPr>
        <dsp:cNvPr id="0" name=""/>
        <dsp:cNvSpPr/>
      </dsp:nvSpPr>
      <dsp:spPr>
        <a:xfrm>
          <a:off x="7632296" y="1143951"/>
          <a:ext cx="720096" cy="720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B65E6-C18B-4656-B26F-9F6EB795CAF0}">
      <dsp:nvSpPr>
        <dsp:cNvPr id="0" name=""/>
        <dsp:cNvSpPr/>
      </dsp:nvSpPr>
      <dsp:spPr>
        <a:xfrm>
          <a:off x="7992345" y="1503999"/>
          <a:ext cx="1823030" cy="419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56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Evaluar la implementación</a:t>
          </a:r>
        </a:p>
      </dsp:txBody>
      <dsp:txXfrm>
        <a:off x="7992345" y="1503999"/>
        <a:ext cx="1823030" cy="419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C1A5C-A14A-4A0E-B4F3-09D4F1455F3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4C38-F39B-460F-BAE4-0659448DE9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84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03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/>
              <a:t>UNITEC:</a:t>
            </a:r>
            <a:r>
              <a:rPr lang="es-419" baseline="0" dirty="0"/>
              <a:t>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Unidad de Inspección Técnica de Contenedores, realiza inspecciones no intrusivas mediante el uso del scanner / RPM, el cual emite una alarma en caso de detectar anomalías en las mercancías transportadas.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419" dirty="0"/>
              <a:t>-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14 de diciembre del 2009, las autoridades del país firmaron el Convenio de Cooperación para la implementación del Programa Global de Control de Contenedores (PGCC); cuyo objetivo es optimizar las acciones preventivas de ingreso de mercancías ilegales al país, facilitar el comercio internacional y proteger las fronteras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4C38-F39B-460F-BAE4-0659448DE9F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66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Explicó que dentro de las cinco etapas que comprende la desaduanización de mercancías el Senae interviene en una que representa solo el 5%.</a:t>
            </a:r>
          </a:p>
          <a:p>
            <a:r>
              <a:rPr lang="es-419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“Buscamos establecer cuáles son los motivos que generan estas demoras que afectan la competitividad del país”, sostuvo la directora del Senae, quien identificó a la transmisión de declaración (45%) y al retiro de la mercancía de los depósitos temporales (22%) como las etapas que más demora representan dentro del proceso.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4C38-F39B-460F-BAE4-0659448DE9F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45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- CH / Aeroportuaria: 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 instalada es suficiente para cubrir la demanda hasta el 2050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4C38-F39B-460F-BAE4-0659448DE9F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16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36089AA9-4DE4-44ED-A03D-A34461F851E8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1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255FCF40-5D67-4467-BD8D-5556FBE684B7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14C5117A-F296-47B1-893A-C721C5E7CC1C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A39F-7020-4076-B0CF-19FC9F47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E4BA9-331F-4D7B-AECD-1A064A3B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D088-E65E-4A44-A752-797AEE31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E697-7A4C-4CE6-8E4C-C6B8A98F65FF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C3161-D887-45B6-A84D-395CFF15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9A09B-A0B9-4138-A3D7-B7D0C043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5A413BD6-11FD-422E-A4E3-0EF9DAD6228A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215387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9718-04CE-483D-A2E8-435E2772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83AFA-AEDE-4318-9AB7-497D0B44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EF682-D271-4C6A-A290-F6DB82ED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3E96-E31D-4F51-A3F9-F9E5344222D6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77142-9C62-4CA2-9307-333F498E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59C9-92C9-459C-88EA-71E0E4F6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D4EF8968-D02E-4E22-8361-FBECCE349ABB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296616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6EF1-CA9B-465A-A723-F59A7B4F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D47A6-911A-44E0-A841-06B873729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3135-3BCE-4817-AB62-42FEF847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A55-BC5E-443E-BD4C-CEEE853ADD95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79A47-995F-41F7-B91C-273E4EEC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B7F5D-37C5-4216-B6C7-FD2BF43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3C8C40D4-CE8F-451E-A03E-F71021CA25E6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33343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6E39-ABEF-449E-A1EC-BEE4A229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3DE4-7870-4ABC-B318-3C6341307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0E70D-7BFC-4740-A75C-A74DF7F60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4FA65-F7F3-4A3C-8EE5-B65A5140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91E8-8C2E-4CAE-A35C-FC46032EAAC5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0F93A-F264-4465-B626-2BE4E242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ED1AE-917B-4275-AD50-F863AE40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aClassificationLabel">
            <a:extLst>
              <a:ext uri="{FF2B5EF4-FFF2-40B4-BE49-F238E27FC236}">
                <a16:creationId xmlns:a16="http://schemas.microsoft.com/office/drawing/2014/main" id="{90B64D6E-BA8F-4C82-AE83-3F29636FEA00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102021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9AD8-8CCE-4C47-960E-8FC9961E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217D1-7B7F-47CC-926F-22E5E5D0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81F53-D8ED-469F-BC0A-4988A7E48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5E817-44BD-4937-82FC-BDC299BB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FFC51-CA26-48FA-821B-1C3CCE083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C766A-7AE3-480A-84CD-9A937AD4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AD7F-EB3D-4417-BF45-02F4CFFCF163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470A5-7D9C-4E8D-A06E-1A46348A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17FC8-C91C-4AFA-8404-E770ACC1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aClassificationLabel">
            <a:extLst>
              <a:ext uri="{FF2B5EF4-FFF2-40B4-BE49-F238E27FC236}">
                <a16:creationId xmlns:a16="http://schemas.microsoft.com/office/drawing/2014/main" id="{BEA1563B-B198-42F1-8AF1-F653AAB8C0E3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242206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9FF2-3457-4627-BCFB-A3615B2B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E74B9-2634-42DD-B920-1BE13AB4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1665-896A-4077-8F98-1B1D987A6D5B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C4CE-D967-4D1A-A22C-2103A8AC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1523-00A9-46C0-B15C-66EB2321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aClassificationLabel">
            <a:extLst>
              <a:ext uri="{FF2B5EF4-FFF2-40B4-BE49-F238E27FC236}">
                <a16:creationId xmlns:a16="http://schemas.microsoft.com/office/drawing/2014/main" id="{B18F747E-AE00-4842-996F-7589C17D0B1E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97844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6CDA2-621D-40EE-9EE6-5FE06882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C183-CD24-463B-96E8-B4C503689845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95724-F322-4D44-B626-8EC66BED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6ACFC-A040-4BF3-84C0-9BDA21F2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aClassificationLabel">
            <a:extLst>
              <a:ext uri="{FF2B5EF4-FFF2-40B4-BE49-F238E27FC236}">
                <a16:creationId xmlns:a16="http://schemas.microsoft.com/office/drawing/2014/main" id="{6F57E1E8-35D7-4B9D-A6DB-DF833A9A175F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301419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223E-0CE4-43EB-95DC-C1A43995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F054-72B6-4A46-81C1-F420B5F6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79EE9-AA89-4841-A659-7899A2D83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BF7CB-23D6-46C2-8F57-B13F2574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7C5C-2555-45DF-B0D3-98A1D2D6F64E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2C1D6-21D9-42B8-9B56-3333F358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778CD-C9E6-414F-B802-FB8AC46D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aClassificationLabel">
            <a:extLst>
              <a:ext uri="{FF2B5EF4-FFF2-40B4-BE49-F238E27FC236}">
                <a16:creationId xmlns:a16="http://schemas.microsoft.com/office/drawing/2014/main" id="{9945F563-CA89-4FCE-9110-E7A8102AE004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349453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35EA89A1-FAA5-4A80-8FCD-96AFB971279D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64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0AB4-A578-4ADD-92AD-08B39659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3DB60-3D0E-4C64-9B6F-B95AF47BF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7F9B6-C546-40C7-BD87-ADB63891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EA285-5DF3-4600-971C-BCB1BFFB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2BA-F29A-4D4D-9159-169423E2F075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C2520-D9B8-44AD-B01D-FD4C699C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6257B-C4B1-4C97-A910-1C501825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aClassificationLabel">
            <a:extLst>
              <a:ext uri="{FF2B5EF4-FFF2-40B4-BE49-F238E27FC236}">
                <a16:creationId xmlns:a16="http://schemas.microsoft.com/office/drawing/2014/main" id="{0879F4A5-9CC6-4370-B58C-0A24FE95DE00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350975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C2EB-D850-4AFA-B921-D210334E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04A42-71B3-4ABA-9780-CCA52FECF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712C-C0E3-45DB-9FA1-7DDF4C7D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539-1932-4B55-88F0-FF46A3A784D3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72F66-900C-4C3B-8759-A02BA6F7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F1D4-0908-484E-A06B-66D19F92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7DA3859D-F6C2-455F-B69D-2A4F61E1C6F9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963481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139D47-6A96-45B7-9621-1FC142364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C8BCA-7C3F-4B43-9D78-7B813ADB0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1AF3-8511-44B2-A04D-F0443CBF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4214-9C76-45BE-BFE1-C2A066C12CB2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59F02-15D9-48A7-A320-0A22AEB0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4074-AA3D-4D63-B880-18DB7B48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7285D228-CB9C-41A9-AF38-8298DCE72705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EC" sz="800" dirty="0">
                <a:solidFill>
                  <a:prstClr val="black"/>
                </a:solidFill>
                <a:latin typeface="Arial" panose="020B0604020202020204" pitchFamily="34" charset="0"/>
              </a:rPr>
              <a:t>DC1 - Información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34898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DataClassificationLabel">
            <a:extLst>
              <a:ext uri="{FF2B5EF4-FFF2-40B4-BE49-F238E27FC236}">
                <a16:creationId xmlns:a16="http://schemas.microsoft.com/office/drawing/2014/main" id="{3034E68C-84B2-4AFC-8D6E-F309E4CEF1F4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0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DataClassificationLabel">
            <a:extLst>
              <a:ext uri="{FF2B5EF4-FFF2-40B4-BE49-F238E27FC236}">
                <a16:creationId xmlns:a16="http://schemas.microsoft.com/office/drawing/2014/main" id="{33F2C0DD-8B90-4ACF-B5EB-8C9CBE656BF0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4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DataClassificationLabel">
            <a:extLst>
              <a:ext uri="{FF2B5EF4-FFF2-40B4-BE49-F238E27FC236}">
                <a16:creationId xmlns:a16="http://schemas.microsoft.com/office/drawing/2014/main" id="{336ADFE8-E61A-4E20-9153-3697D18D59D7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DataClassificationLabel">
            <a:extLst>
              <a:ext uri="{FF2B5EF4-FFF2-40B4-BE49-F238E27FC236}">
                <a16:creationId xmlns:a16="http://schemas.microsoft.com/office/drawing/2014/main" id="{9F1CBE12-6BAD-4EF1-A910-B07EAC31E0B1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9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aClassificationLabel">
            <a:extLst>
              <a:ext uri="{FF2B5EF4-FFF2-40B4-BE49-F238E27FC236}">
                <a16:creationId xmlns:a16="http://schemas.microsoft.com/office/drawing/2014/main" id="{6E030400-9C9A-46A3-84E0-99104D18F713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4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DataClassificationLabel">
            <a:extLst>
              <a:ext uri="{FF2B5EF4-FFF2-40B4-BE49-F238E27FC236}">
                <a16:creationId xmlns:a16="http://schemas.microsoft.com/office/drawing/2014/main" id="{B8446C81-B468-4A61-91F4-6D4F53B2FAC0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DataClassificationLabel">
            <a:extLst>
              <a:ext uri="{FF2B5EF4-FFF2-40B4-BE49-F238E27FC236}">
                <a16:creationId xmlns:a16="http://schemas.microsoft.com/office/drawing/2014/main" id="{279DACE7-8AF9-4645-B7B4-28F98C1AA1CA}"/>
              </a:ext>
            </a:extLst>
          </p:cNvPr>
          <p:cNvSpPr txBox="1"/>
          <p:nvPr userDrawn="1"/>
        </p:nvSpPr>
        <p:spPr>
          <a:xfrm>
            <a:off x="9144000" y="6629400"/>
            <a:ext cx="2540000" cy="169277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endParaRPr lang="es-EC" sz="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4E8D-3FCF-40C3-9541-B7F363C27810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9CFB-4410-4C6B-B4B3-0DA9B113C7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13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E1F8D-5E31-4A2F-A9D0-87AEA22A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D2ECF-7532-4BED-BE49-70328E983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B610-F6E9-4395-808E-AD5B2E59F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E48B-EC2E-4095-B019-F3B2AC868DA7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DE4EA-DAF1-4880-9B56-BA1D07155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8413-DB42-4085-943E-1B5790CE9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BDCB-8187-4C3F-94FE-84D5DC14D37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chart" Target="../charts/chart7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23.png"/><Relationship Id="rId7" Type="http://schemas.openxmlformats.org/officeDocument/2006/relationships/diagramData" Target="../diagrams/data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diagramDrawing" Target="../diagrams/drawing13.xml"/><Relationship Id="rId5" Type="http://schemas.openxmlformats.org/officeDocument/2006/relationships/image" Target="../media/image25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24.jpeg"/><Relationship Id="rId9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Marcador de posición de imagen 5">
            <a:extLst>
              <a:ext uri="{FF2B5EF4-FFF2-40B4-BE49-F238E27FC236}">
                <a16:creationId xmlns:a16="http://schemas.microsoft.com/office/drawing/2014/main" id="{F1F2953F-E352-4D76-AB1E-FC3A5B058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rgbClr val="44546A">
              <a:lumMod val="75000"/>
            </a:srgbClr>
          </a:solidFill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F0CE4-A9E8-439C-B57A-D61FA3FA0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640119" cy="3204134"/>
          </a:xfrm>
        </p:spPr>
        <p:txBody>
          <a:bodyPr anchor="b">
            <a:normAutofit/>
          </a:bodyPr>
          <a:lstStyle/>
          <a:p>
            <a:pPr algn="l"/>
            <a:r>
              <a:rPr lang="es-EC" sz="3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comparativo de los componentes del Índice de Desempeño Logístico. Caso Chile, Panamá y Ecuador durante los años 2010 – 2018</a:t>
            </a:r>
            <a:endParaRPr lang="es-EC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AD805-4C13-43A6-A7F3-A27CEC692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EC" sz="2000" b="1" dirty="0"/>
              <a:t>AUTORAS</a:t>
            </a:r>
          </a:p>
          <a:p>
            <a:pPr algn="l"/>
            <a:r>
              <a:rPr lang="es-EC" sz="2000" dirty="0"/>
              <a:t>Alejandra Maribel Carrión Chávez</a:t>
            </a:r>
          </a:p>
          <a:p>
            <a:pPr algn="l"/>
            <a:r>
              <a:rPr lang="es-EC" sz="2000" dirty="0"/>
              <a:t>María José García </a:t>
            </a:r>
            <a:r>
              <a:rPr lang="es-EC" sz="2000" dirty="0" err="1"/>
              <a:t>Riofrío</a:t>
            </a:r>
            <a:endParaRPr lang="es-EC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3B29E79-4627-42F3-A53E-A6B9ABFBD5D7}"/>
              </a:ext>
            </a:extLst>
          </p:cNvPr>
          <p:cNvSpPr txBox="1">
            <a:spLocks/>
          </p:cNvSpPr>
          <p:nvPr/>
        </p:nvSpPr>
        <p:spPr>
          <a:xfrm>
            <a:off x="521016" y="6126926"/>
            <a:ext cx="2808799" cy="699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b="1" dirty="0"/>
              <a:t>Sangolquí</a:t>
            </a:r>
          </a:p>
          <a:p>
            <a:r>
              <a:rPr lang="es-EC" sz="1800" b="1" dirty="0"/>
              <a:t>2020</a:t>
            </a:r>
            <a:endParaRPr lang="es-EC" sz="1800" dirty="0"/>
          </a:p>
        </p:txBody>
      </p:sp>
      <p:pic>
        <p:nvPicPr>
          <p:cNvPr id="17" name="Picture 2" descr="Image result for LOGO ESPE">
            <a:extLst>
              <a:ext uri="{FF2B5EF4-FFF2-40B4-BE49-F238E27FC236}">
                <a16:creationId xmlns:a16="http://schemas.microsoft.com/office/drawing/2014/main" id="{4774BA42-EDBC-407D-85AF-8AAAA691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0222" y="6126927"/>
            <a:ext cx="2138105" cy="5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1053F5F-5C02-419F-8BB4-1879D5099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103154"/>
              </p:ext>
            </p:extLst>
          </p:nvPr>
        </p:nvGraphicFramePr>
        <p:xfrm>
          <a:off x="1640114" y="1074057"/>
          <a:ext cx="8476343" cy="628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>
            <a:off x="11391901" y="0"/>
            <a:ext cx="800099" cy="838201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4704" y="263703"/>
            <a:ext cx="9543245" cy="53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r>
              <a:rPr lang="es-419" sz="2800" b="1" dirty="0">
                <a:latin typeface="Georgia" panose="02040502050405020303" pitchFamily="18" charset="0"/>
              </a:rPr>
              <a:t>Desempeño general</a:t>
            </a:r>
            <a:endParaRPr lang="es-E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 rot="16200000">
            <a:off x="19051" y="-19051"/>
            <a:ext cx="800099" cy="83820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40157" y="557659"/>
            <a:ext cx="9543245" cy="53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s-419" sz="2800" b="1" dirty="0">
                <a:latin typeface="Georgia" panose="02040502050405020303" pitchFamily="18" charset="0"/>
              </a:rPr>
              <a:t>Calidad de los servicios logísticos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D10C003-9D2B-4806-B5E9-581374210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50960"/>
              </p:ext>
            </p:extLst>
          </p:nvPr>
        </p:nvGraphicFramePr>
        <p:xfrm>
          <a:off x="710641" y="1697148"/>
          <a:ext cx="6501528" cy="394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0628471"/>
              </p:ext>
            </p:extLst>
          </p:nvPr>
        </p:nvGraphicFramePr>
        <p:xfrm>
          <a:off x="7514822" y="825857"/>
          <a:ext cx="4307984" cy="571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9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>
            <a:off x="11391901" y="0"/>
            <a:ext cx="800099" cy="83820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83390" y="150902"/>
            <a:ext cx="9543245" cy="53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r>
              <a:rPr lang="es-419" sz="2800" b="1" dirty="0">
                <a:latin typeface="Georgia" panose="02040502050405020303" pitchFamily="18" charset="0"/>
              </a:rPr>
              <a:t>Facilidad de acordar embarques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ABB2B5F-262C-45A8-89E9-3AC97A641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109794"/>
              </p:ext>
            </p:extLst>
          </p:nvPr>
        </p:nvGraphicFramePr>
        <p:xfrm>
          <a:off x="4405379" y="1696184"/>
          <a:ext cx="7568907" cy="441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85340706"/>
              </p:ext>
            </p:extLst>
          </p:nvPr>
        </p:nvGraphicFramePr>
        <p:xfrm>
          <a:off x="537030" y="687298"/>
          <a:ext cx="3251200" cy="54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20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 rot="16200000">
            <a:off x="19051" y="-19051"/>
            <a:ext cx="800099" cy="83820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4704" y="263703"/>
            <a:ext cx="9543245" cy="53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s-419" sz="2800" b="1" dirty="0">
                <a:latin typeface="Georgia" panose="02040502050405020303" pitchFamily="18" charset="0"/>
              </a:rPr>
              <a:t>Eficiencia del despacho de aduana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BE921FD-BD79-4FE7-982A-965ADDAC9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314934"/>
              </p:ext>
            </p:extLst>
          </p:nvPr>
        </p:nvGraphicFramePr>
        <p:xfrm>
          <a:off x="381726" y="1790834"/>
          <a:ext cx="6827949" cy="41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04422554"/>
              </p:ext>
            </p:extLst>
          </p:nvPr>
        </p:nvGraphicFramePr>
        <p:xfrm>
          <a:off x="7779658" y="420914"/>
          <a:ext cx="4412342" cy="5915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39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>
            <a:off x="11391901" y="0"/>
            <a:ext cx="800099" cy="83820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4704" y="263703"/>
            <a:ext cx="9543245" cy="53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r>
              <a:rPr lang="es-419" sz="2800" b="1" dirty="0">
                <a:latin typeface="Georgia" panose="02040502050405020303" pitchFamily="18" charset="0"/>
              </a:rPr>
              <a:t>Puntualidad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B7BF9DA-7C79-4382-AA81-9DA3AAC42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692870"/>
              </p:ext>
            </p:extLst>
          </p:nvPr>
        </p:nvGraphicFramePr>
        <p:xfrm>
          <a:off x="4880011" y="1755784"/>
          <a:ext cx="6886709" cy="404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1682753"/>
              </p:ext>
            </p:extLst>
          </p:nvPr>
        </p:nvGraphicFramePr>
        <p:xfrm>
          <a:off x="509131" y="263703"/>
          <a:ext cx="4043819" cy="593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89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 rot="16200000">
            <a:off x="19051" y="-19051"/>
            <a:ext cx="800099" cy="83820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4704" y="263703"/>
            <a:ext cx="9543245" cy="53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s-419" sz="2800" b="1" dirty="0">
                <a:latin typeface="Georgia" panose="02040502050405020303" pitchFamily="18" charset="0"/>
              </a:rPr>
              <a:t>Capacidad para seguir y rastrear envíos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CB1CC30-4C44-4F93-A30B-D2EF78F1D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547594"/>
              </p:ext>
            </p:extLst>
          </p:nvPr>
        </p:nvGraphicFramePr>
        <p:xfrm>
          <a:off x="838201" y="1893865"/>
          <a:ext cx="6786092" cy="414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49658225"/>
              </p:ext>
            </p:extLst>
          </p:nvPr>
        </p:nvGraphicFramePr>
        <p:xfrm>
          <a:off x="8075053" y="693175"/>
          <a:ext cx="3753153" cy="564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7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>
            <a:off x="11391901" y="0"/>
            <a:ext cx="800099" cy="838201"/>
          </a:xfrm>
          <a:prstGeom prst="teardro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4704" y="263703"/>
            <a:ext cx="9543245" cy="53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r>
              <a:rPr lang="es-419" sz="2800" b="1" dirty="0">
                <a:latin typeface="Georgia" panose="02040502050405020303" pitchFamily="18" charset="0"/>
              </a:rPr>
              <a:t>Calidad de la infraestructura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508B802-5897-4CEB-9B75-F6BEA508E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599949"/>
              </p:ext>
            </p:extLst>
          </p:nvPr>
        </p:nvGraphicFramePr>
        <p:xfrm>
          <a:off x="4697136" y="1784031"/>
          <a:ext cx="7057622" cy="422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48943581"/>
              </p:ext>
            </p:extLst>
          </p:nvPr>
        </p:nvGraphicFramePr>
        <p:xfrm>
          <a:off x="527625" y="533518"/>
          <a:ext cx="3975795" cy="564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90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 txBox="1">
            <a:spLocks/>
          </p:cNvSpPr>
          <p:nvPr/>
        </p:nvSpPr>
        <p:spPr>
          <a:xfrm>
            <a:off x="6961219" y="1698820"/>
            <a:ext cx="4519190" cy="323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b="1" dirty="0">
                <a:latin typeface="Georgia" panose="02040502050405020303" pitchFamily="18" charset="0"/>
              </a:rPr>
              <a:t>Interpretación de las variables del IDL mediante un modelo de regresión lineal múltiple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034" y="44515"/>
            <a:ext cx="7186826" cy="68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310" y="365125"/>
            <a:ext cx="10323490" cy="1081311"/>
          </a:xfrm>
        </p:spPr>
        <p:txBody>
          <a:bodyPr>
            <a:normAutofit/>
          </a:bodyPr>
          <a:lstStyle/>
          <a:p>
            <a:r>
              <a:rPr lang="es-EC" sz="2400" dirty="0">
                <a:latin typeface="Georgia" panose="02040502050405020303" pitchFamily="18" charset="0"/>
              </a:rPr>
              <a:t>Resumen del modelo de regresión lineal múltiple del IDL de Chile, Ecuador y Panamá</a:t>
            </a:r>
            <a:endParaRPr lang="es-ES" sz="2400" dirty="0">
              <a:latin typeface="Georgia" panose="0204050205040502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057" y="2213534"/>
            <a:ext cx="9260114" cy="3731370"/>
          </a:xfrm>
          <a:prstGeom prst="rect">
            <a:avLst/>
          </a:prstGeom>
        </p:spPr>
      </p:pic>
      <p:sp>
        <p:nvSpPr>
          <p:cNvPr id="7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 rot="16200000">
            <a:off x="19051" y="-19051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91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037" y="146184"/>
            <a:ext cx="10323490" cy="10813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C" sz="2400" dirty="0">
                <a:latin typeface="Georgia" panose="02040502050405020303" pitchFamily="18" charset="0"/>
              </a:rPr>
              <a:t>Resumen del modelo de regresión lineal múltiple del IDL de Chile, Ecuador y Panamá</a:t>
            </a:r>
            <a:endParaRPr lang="es-ES" sz="2400" dirty="0">
              <a:latin typeface="Georgia" panose="02040502050405020303" pitchFamily="18" charset="0"/>
            </a:endParaRPr>
          </a:p>
        </p:txBody>
      </p:sp>
      <p:sp>
        <p:nvSpPr>
          <p:cNvPr id="7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 rot="16200000">
            <a:off x="19051" y="-19051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42" y="1472387"/>
            <a:ext cx="6721929" cy="538561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726751" y="4554011"/>
            <a:ext cx="656822" cy="3863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redondeado 2"/>
              <p:cNvSpPr/>
              <p:nvPr/>
            </p:nvSpPr>
            <p:spPr>
              <a:xfrm>
                <a:off x="7358743" y="1988457"/>
                <a:ext cx="4673600" cy="317862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𝑰𝑫𝑳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=0.158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𝐶𝑎𝑝𝑎𝑐𝑖𝑑𝑎𝑑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𝑟𝑎𝑠𝑡𝑟𝑒𝑜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+0.165 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𝐶𝑎𝑙𝑖𝑑𝑎𝑑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𝑠𝑒𝑟𝑣𝑖𝑐𝑖𝑜𝑠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𝑠𝑡𝑖𝑐𝑜𝑠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+0.190 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𝐹𝑎𝑐𝑖𝑙𝑖𝑑𝑎𝑑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𝑝𝑎𝑟𝑎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𝑎𝑐𝑜𝑟𝑑𝑎𝑟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𝑒𝑚𝑏𝑎𝑟𝑞𝑢𝑒𝑠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+0.163 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𝐸𝑓𝑖𝑐𝑖𝑒𝑛𝑐𝑖𝑎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𝑑𝑒𝑠𝑝𝑎𝑐h𝑜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𝑎𝑑𝑢𝑎𝑛𝑎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+0.173 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𝑃𝑢𝑛𝑡𝑢𝑎𝑙𝑖𝑑𝑎𝑑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+0.150 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𝐶𝑎𝑙𝑖𝑑𝑎𝑑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𝑖𝑛𝑓𝑟𝑎𝑒𝑠𝑡𝑟𝑢𝑐𝑡𝑢𝑟𝑎</m:t>
                      </m:r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−0.001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ángulo redondead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1988457"/>
                <a:ext cx="4673600" cy="31786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1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7BBF-9147-4CFD-BC43-E44DCD8F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-25390"/>
            <a:ext cx="9931400" cy="1339056"/>
          </a:xfrm>
        </p:spPr>
        <p:txBody>
          <a:bodyPr>
            <a:normAutofit/>
          </a:bodyPr>
          <a:lstStyle/>
          <a:p>
            <a:r>
              <a:rPr lang="es-EC" sz="2400" b="1" dirty="0">
                <a:latin typeface="Georgia" panose="02040502050405020303" pitchFamily="18" charset="0"/>
              </a:rPr>
              <a:t>Planteamiento del problema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D922-06C5-44DB-B508-C282E292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52" y="1216025"/>
            <a:ext cx="5105400" cy="269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A pesar del desarrollo de las capacidades empleadas en los sistemas logísticos de Ecuador, este se ubicó en el lugar 62 del Índice de Desempeño Logístico a nivel mundial en el año 2018.</a:t>
            </a:r>
            <a:endParaRPr lang="es-EC" dirty="0"/>
          </a:p>
          <a:p>
            <a:pPr algn="ctr"/>
            <a:endParaRPr lang="es-EC" dirty="0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8EF2922-F8BA-41C8-AA09-A7C2A296D5A4}"/>
              </a:ext>
            </a:extLst>
          </p:cNvPr>
          <p:cNvSpPr/>
          <p:nvPr/>
        </p:nvSpPr>
        <p:spPr>
          <a:xfrm rot="16200000">
            <a:off x="19052" y="-19050"/>
            <a:ext cx="800099" cy="838201"/>
          </a:xfrm>
          <a:prstGeom prst="teardrop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6" name="Group 55">
            <a:extLst>
              <a:ext uri="{FF2B5EF4-FFF2-40B4-BE49-F238E27FC236}">
                <a16:creationId xmlns:a16="http://schemas.microsoft.com/office/drawing/2014/main" id="{C4CDFC7A-F6D1-4998-9132-D01C4B5643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4441646"/>
            <a:ext cx="895559" cy="897301"/>
            <a:chOff x="991" y="0"/>
            <a:chExt cx="6682" cy="6695"/>
          </a:xfrm>
          <a:solidFill>
            <a:schemeClr val="tx1"/>
          </a:solidFill>
        </p:grpSpPr>
        <p:sp>
          <p:nvSpPr>
            <p:cNvPr id="7" name="Freeform 56">
              <a:extLst>
                <a:ext uri="{FF2B5EF4-FFF2-40B4-BE49-F238E27FC236}">
                  <a16:creationId xmlns:a16="http://schemas.microsoft.com/office/drawing/2014/main" id="{22432498-9B95-4363-85B4-DEBC45E69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" y="0"/>
              <a:ext cx="6682" cy="6695"/>
            </a:xfrm>
            <a:custGeom>
              <a:avLst/>
              <a:gdLst>
                <a:gd name="T0" fmla="*/ 1656 w 6682"/>
                <a:gd name="T1" fmla="*/ 12 h 6695"/>
                <a:gd name="T2" fmla="*/ 1656 w 6682"/>
                <a:gd name="T3" fmla="*/ 0 h 6695"/>
                <a:gd name="T4" fmla="*/ 1372 w 6682"/>
                <a:gd name="T5" fmla="*/ 0 h 6695"/>
                <a:gd name="T6" fmla="*/ 1372 w 6682"/>
                <a:gd name="T7" fmla="*/ 12 h 6695"/>
                <a:gd name="T8" fmla="*/ 0 w 6682"/>
                <a:gd name="T9" fmla="*/ 12 h 6695"/>
                <a:gd name="T10" fmla="*/ 0 w 6682"/>
                <a:gd name="T11" fmla="*/ 6695 h 6695"/>
                <a:gd name="T12" fmla="*/ 6682 w 6682"/>
                <a:gd name="T13" fmla="*/ 6695 h 6695"/>
                <a:gd name="T14" fmla="*/ 6682 w 6682"/>
                <a:gd name="T15" fmla="*/ 12 h 6695"/>
                <a:gd name="T16" fmla="*/ 1656 w 6682"/>
                <a:gd name="T17" fmla="*/ 12 h 6695"/>
                <a:gd name="T18" fmla="*/ 284 w 6682"/>
                <a:gd name="T19" fmla="*/ 6411 h 6695"/>
                <a:gd name="T20" fmla="*/ 284 w 6682"/>
                <a:gd name="T21" fmla="*/ 298 h 6695"/>
                <a:gd name="T22" fmla="*/ 1372 w 6682"/>
                <a:gd name="T23" fmla="*/ 298 h 6695"/>
                <a:gd name="T24" fmla="*/ 1372 w 6682"/>
                <a:gd name="T25" fmla="*/ 1956 h 6695"/>
                <a:gd name="T26" fmla="*/ 628 w 6682"/>
                <a:gd name="T27" fmla="*/ 2384 h 6695"/>
                <a:gd name="T28" fmla="*/ 628 w 6682"/>
                <a:gd name="T29" fmla="*/ 3326 h 6695"/>
                <a:gd name="T30" fmla="*/ 914 w 6682"/>
                <a:gd name="T31" fmla="*/ 3326 h 6695"/>
                <a:gd name="T32" fmla="*/ 914 w 6682"/>
                <a:gd name="T33" fmla="*/ 2550 h 6695"/>
                <a:gd name="T34" fmla="*/ 1514 w 6682"/>
                <a:gd name="T35" fmla="*/ 2202 h 6695"/>
                <a:gd name="T36" fmla="*/ 2115 w 6682"/>
                <a:gd name="T37" fmla="*/ 2550 h 6695"/>
                <a:gd name="T38" fmla="*/ 2115 w 6682"/>
                <a:gd name="T39" fmla="*/ 3326 h 6695"/>
                <a:gd name="T40" fmla="*/ 2399 w 6682"/>
                <a:gd name="T41" fmla="*/ 3326 h 6695"/>
                <a:gd name="T42" fmla="*/ 2399 w 6682"/>
                <a:gd name="T43" fmla="*/ 2384 h 6695"/>
                <a:gd name="T44" fmla="*/ 1656 w 6682"/>
                <a:gd name="T45" fmla="*/ 1956 h 6695"/>
                <a:gd name="T46" fmla="*/ 1656 w 6682"/>
                <a:gd name="T47" fmla="*/ 298 h 6695"/>
                <a:gd name="T48" fmla="*/ 6398 w 6682"/>
                <a:gd name="T49" fmla="*/ 298 h 6695"/>
                <a:gd name="T50" fmla="*/ 6398 w 6682"/>
                <a:gd name="T51" fmla="*/ 5369 h 6695"/>
                <a:gd name="T52" fmla="*/ 6098 w 6682"/>
                <a:gd name="T53" fmla="*/ 5369 h 6695"/>
                <a:gd name="T54" fmla="*/ 6098 w 6682"/>
                <a:gd name="T55" fmla="*/ 4201 h 6695"/>
                <a:gd name="T56" fmla="*/ 4651 w 6682"/>
                <a:gd name="T57" fmla="*/ 4201 h 6695"/>
                <a:gd name="T58" fmla="*/ 4651 w 6682"/>
                <a:gd name="T59" fmla="*/ 5369 h 6695"/>
                <a:gd name="T60" fmla="*/ 4401 w 6682"/>
                <a:gd name="T61" fmla="*/ 5369 h 6695"/>
                <a:gd name="T62" fmla="*/ 4401 w 6682"/>
                <a:gd name="T63" fmla="*/ 4201 h 6695"/>
                <a:gd name="T64" fmla="*/ 2953 w 6682"/>
                <a:gd name="T65" fmla="*/ 4201 h 6695"/>
                <a:gd name="T66" fmla="*/ 2953 w 6682"/>
                <a:gd name="T67" fmla="*/ 5369 h 6695"/>
                <a:gd name="T68" fmla="*/ 2085 w 6682"/>
                <a:gd name="T69" fmla="*/ 5369 h 6695"/>
                <a:gd name="T70" fmla="*/ 2085 w 6682"/>
                <a:gd name="T71" fmla="*/ 5655 h 6695"/>
                <a:gd name="T72" fmla="*/ 6398 w 6682"/>
                <a:gd name="T73" fmla="*/ 5655 h 6695"/>
                <a:gd name="T74" fmla="*/ 6398 w 6682"/>
                <a:gd name="T75" fmla="*/ 6411 h 6695"/>
                <a:gd name="T76" fmla="*/ 284 w 6682"/>
                <a:gd name="T77" fmla="*/ 6411 h 6695"/>
                <a:gd name="T78" fmla="*/ 5826 w 6682"/>
                <a:gd name="T79" fmla="*/ 5369 h 6695"/>
                <a:gd name="T80" fmla="*/ 4923 w 6682"/>
                <a:gd name="T81" fmla="*/ 5369 h 6695"/>
                <a:gd name="T82" fmla="*/ 4923 w 6682"/>
                <a:gd name="T83" fmla="*/ 4471 h 6695"/>
                <a:gd name="T84" fmla="*/ 5826 w 6682"/>
                <a:gd name="T85" fmla="*/ 4471 h 6695"/>
                <a:gd name="T86" fmla="*/ 5826 w 6682"/>
                <a:gd name="T87" fmla="*/ 5369 h 6695"/>
                <a:gd name="T88" fmla="*/ 4129 w 6682"/>
                <a:gd name="T89" fmla="*/ 5369 h 6695"/>
                <a:gd name="T90" fmla="*/ 3223 w 6682"/>
                <a:gd name="T91" fmla="*/ 5369 h 6695"/>
                <a:gd name="T92" fmla="*/ 3223 w 6682"/>
                <a:gd name="T93" fmla="*/ 4471 h 6695"/>
                <a:gd name="T94" fmla="*/ 4129 w 6682"/>
                <a:gd name="T95" fmla="*/ 4471 h 6695"/>
                <a:gd name="T96" fmla="*/ 4129 w 6682"/>
                <a:gd name="T97" fmla="*/ 5369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82" h="6695">
                  <a:moveTo>
                    <a:pt x="1656" y="12"/>
                  </a:moveTo>
                  <a:lnTo>
                    <a:pt x="1656" y="0"/>
                  </a:lnTo>
                  <a:lnTo>
                    <a:pt x="1372" y="0"/>
                  </a:lnTo>
                  <a:lnTo>
                    <a:pt x="1372" y="12"/>
                  </a:lnTo>
                  <a:lnTo>
                    <a:pt x="0" y="12"/>
                  </a:lnTo>
                  <a:lnTo>
                    <a:pt x="0" y="6695"/>
                  </a:lnTo>
                  <a:lnTo>
                    <a:pt x="6682" y="6695"/>
                  </a:lnTo>
                  <a:lnTo>
                    <a:pt x="6682" y="12"/>
                  </a:lnTo>
                  <a:lnTo>
                    <a:pt x="1656" y="12"/>
                  </a:lnTo>
                  <a:close/>
                  <a:moveTo>
                    <a:pt x="284" y="6411"/>
                  </a:moveTo>
                  <a:lnTo>
                    <a:pt x="284" y="298"/>
                  </a:lnTo>
                  <a:lnTo>
                    <a:pt x="1372" y="298"/>
                  </a:lnTo>
                  <a:lnTo>
                    <a:pt x="1372" y="1956"/>
                  </a:lnTo>
                  <a:lnTo>
                    <a:pt x="628" y="2384"/>
                  </a:lnTo>
                  <a:lnTo>
                    <a:pt x="628" y="3326"/>
                  </a:lnTo>
                  <a:lnTo>
                    <a:pt x="914" y="3326"/>
                  </a:lnTo>
                  <a:lnTo>
                    <a:pt x="914" y="2550"/>
                  </a:lnTo>
                  <a:lnTo>
                    <a:pt x="1514" y="2202"/>
                  </a:lnTo>
                  <a:lnTo>
                    <a:pt x="2115" y="2550"/>
                  </a:lnTo>
                  <a:lnTo>
                    <a:pt x="2115" y="3326"/>
                  </a:lnTo>
                  <a:lnTo>
                    <a:pt x="2399" y="3326"/>
                  </a:lnTo>
                  <a:lnTo>
                    <a:pt x="2399" y="2384"/>
                  </a:lnTo>
                  <a:lnTo>
                    <a:pt x="1656" y="1956"/>
                  </a:lnTo>
                  <a:lnTo>
                    <a:pt x="1656" y="298"/>
                  </a:lnTo>
                  <a:lnTo>
                    <a:pt x="6398" y="298"/>
                  </a:lnTo>
                  <a:lnTo>
                    <a:pt x="6398" y="5369"/>
                  </a:lnTo>
                  <a:lnTo>
                    <a:pt x="6098" y="5369"/>
                  </a:lnTo>
                  <a:lnTo>
                    <a:pt x="6098" y="4201"/>
                  </a:lnTo>
                  <a:lnTo>
                    <a:pt x="4651" y="4201"/>
                  </a:lnTo>
                  <a:lnTo>
                    <a:pt x="4651" y="5369"/>
                  </a:lnTo>
                  <a:lnTo>
                    <a:pt x="4401" y="5369"/>
                  </a:lnTo>
                  <a:lnTo>
                    <a:pt x="4401" y="4201"/>
                  </a:lnTo>
                  <a:lnTo>
                    <a:pt x="2953" y="4201"/>
                  </a:lnTo>
                  <a:lnTo>
                    <a:pt x="2953" y="5369"/>
                  </a:lnTo>
                  <a:lnTo>
                    <a:pt x="2085" y="5369"/>
                  </a:lnTo>
                  <a:lnTo>
                    <a:pt x="2085" y="5655"/>
                  </a:lnTo>
                  <a:lnTo>
                    <a:pt x="6398" y="5655"/>
                  </a:lnTo>
                  <a:lnTo>
                    <a:pt x="6398" y="6411"/>
                  </a:lnTo>
                  <a:lnTo>
                    <a:pt x="284" y="6411"/>
                  </a:lnTo>
                  <a:close/>
                  <a:moveTo>
                    <a:pt x="5826" y="5369"/>
                  </a:moveTo>
                  <a:lnTo>
                    <a:pt x="4923" y="5369"/>
                  </a:lnTo>
                  <a:lnTo>
                    <a:pt x="4923" y="4471"/>
                  </a:lnTo>
                  <a:lnTo>
                    <a:pt x="5826" y="4471"/>
                  </a:lnTo>
                  <a:lnTo>
                    <a:pt x="5826" y="5369"/>
                  </a:lnTo>
                  <a:close/>
                  <a:moveTo>
                    <a:pt x="4129" y="5369"/>
                  </a:moveTo>
                  <a:lnTo>
                    <a:pt x="3223" y="5369"/>
                  </a:lnTo>
                  <a:lnTo>
                    <a:pt x="3223" y="4471"/>
                  </a:lnTo>
                  <a:lnTo>
                    <a:pt x="4129" y="4471"/>
                  </a:lnTo>
                  <a:lnTo>
                    <a:pt x="4129" y="5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8" name="Freeform 57">
              <a:extLst>
                <a:ext uri="{FF2B5EF4-FFF2-40B4-BE49-F238E27FC236}">
                  <a16:creationId xmlns:a16="http://schemas.microsoft.com/office/drawing/2014/main" id="{E71FA197-706D-4521-90F1-4B59ED132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3" y="3206"/>
              <a:ext cx="2045" cy="2047"/>
            </a:xfrm>
            <a:custGeom>
              <a:avLst/>
              <a:gdLst>
                <a:gd name="T0" fmla="*/ 1022 w 2045"/>
                <a:gd name="T1" fmla="*/ 0 h 2047"/>
                <a:gd name="T2" fmla="*/ 0 w 2045"/>
                <a:gd name="T3" fmla="*/ 1023 h 2047"/>
                <a:gd name="T4" fmla="*/ 1022 w 2045"/>
                <a:gd name="T5" fmla="*/ 2047 h 2047"/>
                <a:gd name="T6" fmla="*/ 2045 w 2045"/>
                <a:gd name="T7" fmla="*/ 1023 h 2047"/>
                <a:gd name="T8" fmla="*/ 1022 w 2045"/>
                <a:gd name="T9" fmla="*/ 0 h 2047"/>
                <a:gd name="T10" fmla="*/ 382 w 2045"/>
                <a:gd name="T11" fmla="*/ 1023 h 2047"/>
                <a:gd name="T12" fmla="*/ 1022 w 2045"/>
                <a:gd name="T13" fmla="*/ 383 h 2047"/>
                <a:gd name="T14" fmla="*/ 1661 w 2045"/>
                <a:gd name="T15" fmla="*/ 1023 h 2047"/>
                <a:gd name="T16" fmla="*/ 1022 w 2045"/>
                <a:gd name="T17" fmla="*/ 1663 h 2047"/>
                <a:gd name="T18" fmla="*/ 382 w 2045"/>
                <a:gd name="T19" fmla="*/ 102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5" h="2047">
                  <a:moveTo>
                    <a:pt x="1022" y="0"/>
                  </a:moveTo>
                  <a:lnTo>
                    <a:pt x="0" y="1023"/>
                  </a:lnTo>
                  <a:lnTo>
                    <a:pt x="1022" y="2047"/>
                  </a:lnTo>
                  <a:lnTo>
                    <a:pt x="2045" y="1023"/>
                  </a:lnTo>
                  <a:lnTo>
                    <a:pt x="1022" y="0"/>
                  </a:lnTo>
                  <a:close/>
                  <a:moveTo>
                    <a:pt x="382" y="1023"/>
                  </a:moveTo>
                  <a:lnTo>
                    <a:pt x="1022" y="383"/>
                  </a:lnTo>
                  <a:lnTo>
                    <a:pt x="1661" y="1023"/>
                  </a:lnTo>
                  <a:lnTo>
                    <a:pt x="1022" y="1663"/>
                  </a:lnTo>
                  <a:lnTo>
                    <a:pt x="382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76A3D20-84A6-436B-8AA6-EEC14CC6BB06}"/>
              </a:ext>
            </a:extLst>
          </p:cNvPr>
          <p:cNvSpPr/>
          <p:nvPr/>
        </p:nvSpPr>
        <p:spPr>
          <a:xfrm>
            <a:off x="2129272" y="4290131"/>
            <a:ext cx="2978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La logística es un elemento primordial en el comercio 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67118138-A6E8-47AF-B862-1583049732BE}"/>
              </a:ext>
            </a:extLst>
          </p:cNvPr>
          <p:cNvSpPr/>
          <p:nvPr/>
        </p:nvSpPr>
        <p:spPr>
          <a:xfrm rot="5400000">
            <a:off x="11372850" y="6026150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59DD4-AAC8-4DE5-AE15-7C45005B9F3A}"/>
              </a:ext>
            </a:extLst>
          </p:cNvPr>
          <p:cNvSpPr txBox="1">
            <a:spLocks/>
          </p:cNvSpPr>
          <p:nvPr/>
        </p:nvSpPr>
        <p:spPr>
          <a:xfrm>
            <a:off x="7916604" y="5025914"/>
            <a:ext cx="2721077" cy="1339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>
                <a:latin typeface="Georgia" panose="02040502050405020303" pitchFamily="18" charset="0"/>
              </a:rPr>
              <a:t>Importancia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0404C4-B47A-4857-8A49-C4EEE743AA3F}"/>
              </a:ext>
            </a:extLst>
          </p:cNvPr>
          <p:cNvSpPr txBox="1">
            <a:spLocks/>
          </p:cNvSpPr>
          <p:nvPr/>
        </p:nvSpPr>
        <p:spPr>
          <a:xfrm>
            <a:off x="7029767" y="2416698"/>
            <a:ext cx="4494752" cy="279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dirty="0"/>
              <a:t>Una adecuada gestión logística influye en el desarrollo del comercio, integración de economías e inversión extranjera.</a:t>
            </a:r>
          </a:p>
          <a:p>
            <a:pPr algn="ctr"/>
            <a:endParaRPr lang="es-EC" dirty="0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D7DE7A3F-9224-4912-BEBC-79BB27B002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93371" y="727424"/>
            <a:ext cx="1167541" cy="1163706"/>
          </a:xfrm>
          <a:custGeom>
            <a:avLst/>
            <a:gdLst>
              <a:gd name="T0" fmla="*/ 156 w 200"/>
              <a:gd name="T1" fmla="*/ 144 h 200"/>
              <a:gd name="T2" fmla="*/ 187 w 200"/>
              <a:gd name="T3" fmla="*/ 107 h 200"/>
              <a:gd name="T4" fmla="*/ 138 w 200"/>
              <a:gd name="T5" fmla="*/ 179 h 200"/>
              <a:gd name="T6" fmla="*/ 167 w 200"/>
              <a:gd name="T7" fmla="*/ 157 h 200"/>
              <a:gd name="T8" fmla="*/ 33 w 200"/>
              <a:gd name="T9" fmla="*/ 157 h 200"/>
              <a:gd name="T10" fmla="*/ 62 w 200"/>
              <a:gd name="T11" fmla="*/ 179 h 200"/>
              <a:gd name="T12" fmla="*/ 38 w 200"/>
              <a:gd name="T13" fmla="*/ 107 h 200"/>
              <a:gd name="T14" fmla="*/ 24 w 200"/>
              <a:gd name="T15" fmla="*/ 144 h 200"/>
              <a:gd name="T16" fmla="*/ 38 w 200"/>
              <a:gd name="T17" fmla="*/ 107 h 200"/>
              <a:gd name="T18" fmla="*/ 44 w 200"/>
              <a:gd name="T19" fmla="*/ 57 h 200"/>
              <a:gd name="T20" fmla="*/ 13 w 200"/>
              <a:gd name="T21" fmla="*/ 94 h 200"/>
              <a:gd name="T22" fmla="*/ 62 w 200"/>
              <a:gd name="T23" fmla="*/ 22 h 200"/>
              <a:gd name="T24" fmla="*/ 33 w 200"/>
              <a:gd name="T25" fmla="*/ 44 h 200"/>
              <a:gd name="T26" fmla="*/ 167 w 200"/>
              <a:gd name="T27" fmla="*/ 44 h 200"/>
              <a:gd name="T28" fmla="*/ 138 w 200"/>
              <a:gd name="T29" fmla="*/ 22 h 200"/>
              <a:gd name="T30" fmla="*/ 106 w 200"/>
              <a:gd name="T31" fmla="*/ 94 h 200"/>
              <a:gd name="T32" fmla="*/ 143 w 200"/>
              <a:gd name="T33" fmla="*/ 57 h 200"/>
              <a:gd name="T34" fmla="*/ 106 w 200"/>
              <a:gd name="T35" fmla="*/ 94 h 200"/>
              <a:gd name="T36" fmla="*/ 106 w 200"/>
              <a:gd name="T37" fmla="*/ 157 h 200"/>
              <a:gd name="T38" fmla="*/ 106 w 200"/>
              <a:gd name="T39" fmla="*/ 187 h 200"/>
              <a:gd name="T40" fmla="*/ 94 w 200"/>
              <a:gd name="T41" fmla="*/ 187 h 200"/>
              <a:gd name="T42" fmla="*/ 94 w 200"/>
              <a:gd name="T43" fmla="*/ 157 h 200"/>
              <a:gd name="T44" fmla="*/ 94 w 200"/>
              <a:gd name="T45" fmla="*/ 44 h 200"/>
              <a:gd name="T46" fmla="*/ 94 w 200"/>
              <a:gd name="T47" fmla="*/ 14 h 200"/>
              <a:gd name="T48" fmla="*/ 138 w 200"/>
              <a:gd name="T49" fmla="*/ 44 h 200"/>
              <a:gd name="T50" fmla="*/ 106 w 200"/>
              <a:gd name="T51" fmla="*/ 14 h 200"/>
              <a:gd name="T52" fmla="*/ 94 w 200"/>
              <a:gd name="T53" fmla="*/ 57 h 200"/>
              <a:gd name="T54" fmla="*/ 51 w 200"/>
              <a:gd name="T55" fmla="*/ 94 h 200"/>
              <a:gd name="T56" fmla="*/ 51 w 200"/>
              <a:gd name="T57" fmla="*/ 107 h 200"/>
              <a:gd name="T58" fmla="*/ 94 w 200"/>
              <a:gd name="T59" fmla="*/ 144 h 200"/>
              <a:gd name="T60" fmla="*/ 51 w 200"/>
              <a:gd name="T61" fmla="*/ 107 h 200"/>
              <a:gd name="T62" fmla="*/ 106 w 200"/>
              <a:gd name="T63" fmla="*/ 144 h 200"/>
              <a:gd name="T64" fmla="*/ 149 w 200"/>
              <a:gd name="T65" fmla="*/ 107 h 200"/>
              <a:gd name="T66" fmla="*/ 162 w 200"/>
              <a:gd name="T67" fmla="*/ 94 h 200"/>
              <a:gd name="T68" fmla="*/ 176 w 200"/>
              <a:gd name="T69" fmla="*/ 57 h 200"/>
              <a:gd name="T70" fmla="*/ 162 w 200"/>
              <a:gd name="T71" fmla="*/ 94 h 200"/>
              <a:gd name="T72" fmla="*/ 0 w 200"/>
              <a:gd name="T73" fmla="*/ 100 h 200"/>
              <a:gd name="T74" fmla="*/ 200 w 200"/>
              <a:gd name="T75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200">
                <a:moveTo>
                  <a:pt x="176" y="144"/>
                </a:moveTo>
                <a:cubicBezTo>
                  <a:pt x="156" y="144"/>
                  <a:pt x="156" y="144"/>
                  <a:pt x="156" y="144"/>
                </a:cubicBezTo>
                <a:cubicBezTo>
                  <a:pt x="159" y="133"/>
                  <a:pt x="161" y="120"/>
                  <a:pt x="162" y="107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6" y="120"/>
                  <a:pt x="182" y="133"/>
                  <a:pt x="176" y="144"/>
                </a:cubicBezTo>
                <a:close/>
                <a:moveTo>
                  <a:pt x="138" y="179"/>
                </a:moveTo>
                <a:cubicBezTo>
                  <a:pt x="143" y="173"/>
                  <a:pt x="148" y="165"/>
                  <a:pt x="151" y="157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59" y="166"/>
                  <a:pt x="149" y="173"/>
                  <a:pt x="138" y="179"/>
                </a:cubicBezTo>
                <a:close/>
                <a:moveTo>
                  <a:pt x="33" y="157"/>
                </a:moveTo>
                <a:cubicBezTo>
                  <a:pt x="49" y="157"/>
                  <a:pt x="49" y="157"/>
                  <a:pt x="49" y="157"/>
                </a:cubicBezTo>
                <a:cubicBezTo>
                  <a:pt x="52" y="165"/>
                  <a:pt x="57" y="173"/>
                  <a:pt x="62" y="179"/>
                </a:cubicBezTo>
                <a:cubicBezTo>
                  <a:pt x="51" y="173"/>
                  <a:pt x="41" y="166"/>
                  <a:pt x="33" y="157"/>
                </a:cubicBezTo>
                <a:close/>
                <a:moveTo>
                  <a:pt x="38" y="107"/>
                </a:moveTo>
                <a:cubicBezTo>
                  <a:pt x="39" y="120"/>
                  <a:pt x="41" y="133"/>
                  <a:pt x="44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18" y="133"/>
                  <a:pt x="14" y="120"/>
                  <a:pt x="13" y="107"/>
                </a:cubicBezTo>
                <a:lnTo>
                  <a:pt x="38" y="107"/>
                </a:lnTo>
                <a:close/>
                <a:moveTo>
                  <a:pt x="24" y="57"/>
                </a:moveTo>
                <a:cubicBezTo>
                  <a:pt x="44" y="57"/>
                  <a:pt x="44" y="57"/>
                  <a:pt x="44" y="57"/>
                </a:cubicBezTo>
                <a:cubicBezTo>
                  <a:pt x="41" y="68"/>
                  <a:pt x="39" y="81"/>
                  <a:pt x="38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14" y="80"/>
                  <a:pt x="18" y="68"/>
                  <a:pt x="24" y="57"/>
                </a:cubicBezTo>
                <a:close/>
                <a:moveTo>
                  <a:pt x="62" y="22"/>
                </a:moveTo>
                <a:cubicBezTo>
                  <a:pt x="57" y="28"/>
                  <a:pt x="52" y="36"/>
                  <a:pt x="49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41" y="35"/>
                  <a:pt x="51" y="27"/>
                  <a:pt x="62" y="22"/>
                </a:cubicBezTo>
                <a:close/>
                <a:moveTo>
                  <a:pt x="167" y="44"/>
                </a:moveTo>
                <a:cubicBezTo>
                  <a:pt x="151" y="44"/>
                  <a:pt x="151" y="44"/>
                  <a:pt x="151" y="44"/>
                </a:cubicBezTo>
                <a:cubicBezTo>
                  <a:pt x="148" y="36"/>
                  <a:pt x="143" y="28"/>
                  <a:pt x="138" y="22"/>
                </a:cubicBezTo>
                <a:cubicBezTo>
                  <a:pt x="149" y="27"/>
                  <a:pt x="159" y="35"/>
                  <a:pt x="167" y="44"/>
                </a:cubicBezTo>
                <a:close/>
                <a:moveTo>
                  <a:pt x="106" y="94"/>
                </a:moveTo>
                <a:cubicBezTo>
                  <a:pt x="106" y="57"/>
                  <a:pt x="106" y="57"/>
                  <a:pt x="106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68"/>
                  <a:pt x="149" y="81"/>
                  <a:pt x="149" y="94"/>
                </a:cubicBezTo>
                <a:lnTo>
                  <a:pt x="106" y="94"/>
                </a:lnTo>
                <a:close/>
                <a:moveTo>
                  <a:pt x="106" y="187"/>
                </a:moveTo>
                <a:cubicBezTo>
                  <a:pt x="106" y="157"/>
                  <a:pt x="106" y="157"/>
                  <a:pt x="106" y="157"/>
                </a:cubicBezTo>
                <a:cubicBezTo>
                  <a:pt x="138" y="157"/>
                  <a:pt x="138" y="157"/>
                  <a:pt x="138" y="157"/>
                </a:cubicBezTo>
                <a:cubicBezTo>
                  <a:pt x="130" y="173"/>
                  <a:pt x="119" y="184"/>
                  <a:pt x="106" y="187"/>
                </a:cubicBezTo>
                <a:close/>
                <a:moveTo>
                  <a:pt x="94" y="157"/>
                </a:moveTo>
                <a:cubicBezTo>
                  <a:pt x="94" y="187"/>
                  <a:pt x="94" y="187"/>
                  <a:pt x="94" y="187"/>
                </a:cubicBezTo>
                <a:cubicBezTo>
                  <a:pt x="81" y="184"/>
                  <a:pt x="70" y="173"/>
                  <a:pt x="63" y="157"/>
                </a:cubicBezTo>
                <a:lnTo>
                  <a:pt x="94" y="157"/>
                </a:lnTo>
                <a:close/>
                <a:moveTo>
                  <a:pt x="94" y="14"/>
                </a:moveTo>
                <a:cubicBezTo>
                  <a:pt x="94" y="44"/>
                  <a:pt x="94" y="44"/>
                  <a:pt x="94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70" y="28"/>
                  <a:pt x="81" y="17"/>
                  <a:pt x="94" y="14"/>
                </a:cubicBezTo>
                <a:close/>
                <a:moveTo>
                  <a:pt x="106" y="14"/>
                </a:moveTo>
                <a:cubicBezTo>
                  <a:pt x="119" y="17"/>
                  <a:pt x="130" y="28"/>
                  <a:pt x="138" y="44"/>
                </a:cubicBezTo>
                <a:cubicBezTo>
                  <a:pt x="106" y="44"/>
                  <a:pt x="106" y="44"/>
                  <a:pt x="106" y="44"/>
                </a:cubicBezTo>
                <a:lnTo>
                  <a:pt x="106" y="14"/>
                </a:lnTo>
                <a:close/>
                <a:moveTo>
                  <a:pt x="57" y="57"/>
                </a:moveTo>
                <a:cubicBezTo>
                  <a:pt x="94" y="57"/>
                  <a:pt x="94" y="57"/>
                  <a:pt x="94" y="57"/>
                </a:cubicBezTo>
                <a:cubicBezTo>
                  <a:pt x="94" y="94"/>
                  <a:pt x="94" y="94"/>
                  <a:pt x="94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81"/>
                  <a:pt x="54" y="68"/>
                  <a:pt x="57" y="57"/>
                </a:cubicBezTo>
                <a:close/>
                <a:moveTo>
                  <a:pt x="51" y="107"/>
                </a:moveTo>
                <a:cubicBezTo>
                  <a:pt x="94" y="107"/>
                  <a:pt x="94" y="107"/>
                  <a:pt x="94" y="107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4" y="133"/>
                  <a:pt x="51" y="120"/>
                  <a:pt x="51" y="107"/>
                </a:cubicBezTo>
                <a:close/>
                <a:moveTo>
                  <a:pt x="143" y="144"/>
                </a:moveTo>
                <a:cubicBezTo>
                  <a:pt x="106" y="144"/>
                  <a:pt x="106" y="144"/>
                  <a:pt x="106" y="144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49" y="120"/>
                  <a:pt x="146" y="133"/>
                  <a:pt x="143" y="144"/>
                </a:cubicBezTo>
                <a:close/>
                <a:moveTo>
                  <a:pt x="162" y="94"/>
                </a:moveTo>
                <a:cubicBezTo>
                  <a:pt x="161" y="81"/>
                  <a:pt x="159" y="68"/>
                  <a:pt x="156" y="57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82" y="68"/>
                  <a:pt x="186" y="80"/>
                  <a:pt x="187" y="94"/>
                </a:cubicBezTo>
                <a:lnTo>
                  <a:pt x="162" y="94"/>
                </a:lnTo>
                <a:close/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6"/>
                  <a:pt x="45" y="200"/>
                  <a:pt x="100" y="200"/>
                </a:cubicBezTo>
                <a:cubicBezTo>
                  <a:pt x="155" y="200"/>
                  <a:pt x="200" y="156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7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E3440A-591E-4773-849E-B18DFE3E27F1}"/>
              </a:ext>
            </a:extLst>
          </p:cNvPr>
          <p:cNvCxnSpPr/>
          <p:nvPr/>
        </p:nvCxnSpPr>
        <p:spPr>
          <a:xfrm>
            <a:off x="6451600" y="1216025"/>
            <a:ext cx="0" cy="4122922"/>
          </a:xfrm>
          <a:prstGeom prst="line">
            <a:avLst/>
          </a:prstGeom>
          <a:ln>
            <a:solidFill>
              <a:srgbClr val="CAC9C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>
            <a:off x="11391901" y="0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15156" y="570003"/>
            <a:ext cx="10122794" cy="5363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spcAft>
                <a:spcPts val="600"/>
              </a:spcAft>
            </a:pPr>
            <a:r>
              <a:rPr lang="es-EC" sz="2800" b="1" dirty="0">
                <a:latin typeface="Georgia" panose="02040502050405020303" pitchFamily="18" charset="0"/>
              </a:rPr>
              <a:t>Modelo de regresión lineal múltiple para el IDL de Chile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65" y="1764405"/>
            <a:ext cx="7739641" cy="4491251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866019" y="4017084"/>
            <a:ext cx="656822" cy="3863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8615966" y="2807595"/>
            <a:ext cx="2975019" cy="19189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/>
              <a:t>Variables excluídas</a:t>
            </a:r>
            <a:r>
              <a:rPr lang="es-419" dirty="0"/>
              <a:t>:</a:t>
            </a:r>
          </a:p>
          <a:p>
            <a:pPr algn="ctr"/>
            <a:endParaRPr lang="es-419" dirty="0"/>
          </a:p>
          <a:p>
            <a:pPr marL="285750" indent="-285750">
              <a:buFontTx/>
              <a:buChar char="-"/>
            </a:pPr>
            <a:r>
              <a:rPr lang="es-419" dirty="0"/>
              <a:t>Capacidad de rastreo</a:t>
            </a:r>
          </a:p>
          <a:p>
            <a:pPr marL="285750" indent="-285750">
              <a:buFontTx/>
              <a:buChar char="-"/>
            </a:pPr>
            <a:r>
              <a:rPr lang="es-419" dirty="0"/>
              <a:t>Eficiencia del despacho de aduana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7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037" y="146184"/>
            <a:ext cx="10323490" cy="10813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C" sz="2400" b="1" dirty="0">
                <a:latin typeface="Georgia" panose="02040502050405020303" pitchFamily="18" charset="0"/>
              </a:rPr>
              <a:t>Modelo de regresión lineal múltiple para el IDL de Panamá</a:t>
            </a:r>
            <a:endParaRPr lang="es-ES" sz="2400" dirty="0">
              <a:latin typeface="Georgia" panose="02040502050405020303" pitchFamily="18" charset="0"/>
            </a:endParaRPr>
          </a:p>
        </p:txBody>
      </p:sp>
      <p:sp>
        <p:nvSpPr>
          <p:cNvPr id="7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 rot="16200000">
            <a:off x="19051" y="-19051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8344"/>
            <a:ext cx="8592884" cy="462474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743772" y="4604198"/>
            <a:ext cx="656822" cy="3863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8786075" y="2685246"/>
            <a:ext cx="2975019" cy="19189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/>
              <a:t>Variables excluídas</a:t>
            </a:r>
            <a:r>
              <a:rPr lang="es-419" dirty="0"/>
              <a:t>:</a:t>
            </a:r>
          </a:p>
          <a:p>
            <a:pPr algn="ctr"/>
            <a:endParaRPr lang="es-419" dirty="0"/>
          </a:p>
          <a:p>
            <a:pPr marL="285750" indent="-285750">
              <a:buFontTx/>
              <a:buChar char="-"/>
            </a:pPr>
            <a:r>
              <a:rPr lang="es-419" dirty="0"/>
              <a:t>Facilidad para acordar embarques</a:t>
            </a:r>
          </a:p>
          <a:p>
            <a:pPr marL="285750" indent="-285750">
              <a:buFontTx/>
              <a:buChar char="-"/>
            </a:pPr>
            <a:r>
              <a:rPr lang="es-419" dirty="0"/>
              <a:t>Eficiencia del despacho de aduana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9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>
            <a:off x="11391901" y="0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15156" y="570003"/>
            <a:ext cx="10122794" cy="5363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spcAft>
                <a:spcPts val="600"/>
              </a:spcAft>
            </a:pPr>
            <a:r>
              <a:rPr lang="es-EC" sz="2800" b="1" dirty="0">
                <a:latin typeface="Georgia" panose="02040502050405020303" pitchFamily="18" charset="0"/>
              </a:rPr>
              <a:t>Modelo de regresión lineal múltiple para el IDL de Ecuador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615966" y="2807595"/>
            <a:ext cx="2975019" cy="19189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/>
              <a:t>Variables excluídas</a:t>
            </a:r>
            <a:r>
              <a:rPr lang="es-419" dirty="0"/>
              <a:t>:</a:t>
            </a:r>
          </a:p>
          <a:p>
            <a:pPr algn="ctr"/>
            <a:endParaRPr lang="es-419" dirty="0"/>
          </a:p>
          <a:p>
            <a:pPr marL="285750" indent="-285750">
              <a:buFontTx/>
              <a:buChar char="-"/>
            </a:pPr>
            <a:r>
              <a:rPr lang="es-419" dirty="0"/>
              <a:t>Calidad de los servicios logísticos</a:t>
            </a:r>
          </a:p>
          <a:p>
            <a:pPr marL="285750" indent="-285750">
              <a:buFontTx/>
              <a:buChar char="-"/>
            </a:pPr>
            <a:r>
              <a:rPr lang="es-419" dirty="0"/>
              <a:t>Eficiencia del despacho de aduana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27" y="1326523"/>
            <a:ext cx="8228096" cy="484204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765032" y="2973283"/>
            <a:ext cx="656822" cy="3863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6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 txBox="1">
            <a:spLocks/>
          </p:cNvSpPr>
          <p:nvPr/>
        </p:nvSpPr>
        <p:spPr>
          <a:xfrm>
            <a:off x="6961219" y="1698820"/>
            <a:ext cx="4519190" cy="323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b="1" dirty="0">
                <a:latin typeface="Georgia" panose="02040502050405020303" pitchFamily="18" charset="0"/>
              </a:rPr>
              <a:t>Identificación de las mejores prácticas logísticas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698" y="63752"/>
            <a:ext cx="7133889" cy="67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177926"/>
              </p:ext>
            </p:extLst>
          </p:nvPr>
        </p:nvGraphicFramePr>
        <p:xfrm>
          <a:off x="838201" y="566670"/>
          <a:ext cx="10515600" cy="569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 rot="16200000">
            <a:off x="19051" y="-19051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Picture 2" descr="Resultado de imagen para logíst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09" y="3505306"/>
            <a:ext cx="3888392" cy="31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978794" y="570003"/>
            <a:ext cx="9659156" cy="53639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latin typeface="Georgia" panose="02040502050405020303" pitchFamily="18" charset="0"/>
              </a:rPr>
              <a:t>Teoría de las restricciones</a:t>
            </a:r>
          </a:p>
        </p:txBody>
      </p:sp>
    </p:spTree>
    <p:extLst>
      <p:ext uri="{BB962C8B-B14F-4D97-AF65-F5344CB8AC3E}">
        <p14:creationId xmlns:p14="http://schemas.microsoft.com/office/powerpoint/2010/main" val="27599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logística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" y="0"/>
            <a:ext cx="12100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83809"/>
              </p:ext>
            </p:extLst>
          </p:nvPr>
        </p:nvGraphicFramePr>
        <p:xfrm>
          <a:off x="2141220" y="809948"/>
          <a:ext cx="9700260" cy="602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65915" y="866218"/>
            <a:ext cx="5383369" cy="53639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latin typeface="Georgia" panose="02040502050405020303" pitchFamily="18" charset="0"/>
              </a:rPr>
              <a:t>Solución a la restricción del sistema </a:t>
            </a:r>
          </a:p>
        </p:txBody>
      </p:sp>
    </p:spTree>
    <p:extLst>
      <p:ext uri="{BB962C8B-B14F-4D97-AF65-F5344CB8AC3E}">
        <p14:creationId xmlns:p14="http://schemas.microsoft.com/office/powerpoint/2010/main" val="31396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 txBox="1">
            <a:spLocks/>
          </p:cNvSpPr>
          <p:nvPr/>
        </p:nvSpPr>
        <p:spPr>
          <a:xfrm>
            <a:off x="504148" y="1572211"/>
            <a:ext cx="4519190" cy="323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atin typeface="Georgia" panose="02040502050405020303" pitchFamily="18" charset="0"/>
              </a:rPr>
              <a:t>Conclusiones y recomendaciones</a:t>
            </a:r>
          </a:p>
        </p:txBody>
      </p:sp>
      <p:pic>
        <p:nvPicPr>
          <p:cNvPr id="3074" name="Picture 2" descr="Resultado de imagen para logi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61" y="1167618"/>
            <a:ext cx="6778539" cy="45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OBJETIVO 1</a:t>
            </a:r>
            <a:r>
              <a:rPr lang="es-EC" sz="2800" i="1" dirty="0" smtClean="0"/>
              <a:t/>
            </a:r>
            <a:br>
              <a:rPr lang="es-EC" sz="2800" i="1" dirty="0" smtClean="0"/>
            </a:br>
            <a:r>
              <a:rPr lang="es-EC" sz="2800" i="1" dirty="0" smtClean="0"/>
              <a:t>“</a:t>
            </a:r>
            <a:r>
              <a:rPr lang="es-EC" sz="2800" i="1" dirty="0"/>
              <a:t>Describir la situación actual del desempeño logístico Chile, Panamá y Ecuador en cuanto a los componentes del IDL”</a:t>
            </a:r>
            <a:endParaRPr lang="es-ES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53301"/>
              </p:ext>
            </p:extLst>
          </p:nvPr>
        </p:nvGraphicFramePr>
        <p:xfrm>
          <a:off x="956510" y="5445046"/>
          <a:ext cx="10278980" cy="12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90946"/>
              </p:ext>
            </p:extLst>
          </p:nvPr>
        </p:nvGraphicFramePr>
        <p:xfrm>
          <a:off x="838200" y="2147888"/>
          <a:ext cx="10515600" cy="371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480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150285"/>
              </p:ext>
            </p:extLst>
          </p:nvPr>
        </p:nvGraphicFramePr>
        <p:xfrm>
          <a:off x="882316" y="1397952"/>
          <a:ext cx="10471484" cy="51445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1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7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93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931"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 los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servicios logísticos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931"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Facilidad para acordar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embarques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931"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Puntualidad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931"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Capacidad para seguir y rastrear  envíos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931"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 infraestructura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931">
                <a:tc>
                  <a:txBody>
                    <a:bodyPr/>
                    <a:lstStyle/>
                    <a:p>
                      <a:pPr algn="r"/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Eficiencia del despacho</a:t>
                      </a:r>
                      <a:r>
                        <a:rPr lang="es-E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aduana </a:t>
                      </a:r>
                      <a:endParaRPr lang="es-E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 descr="Resultado de imagen para ch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72" y="1179388"/>
            <a:ext cx="1255717" cy="11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panam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49" y="1433713"/>
            <a:ext cx="721241" cy="6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ecuador turism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2"/>
          <a:stretch/>
        </p:blipFill>
        <p:spPr bwMode="auto">
          <a:xfrm>
            <a:off x="9133307" y="1500582"/>
            <a:ext cx="2080951" cy="5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sultado de imagen para ch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03" y="2917744"/>
            <a:ext cx="582423" cy="5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03" y="5898845"/>
            <a:ext cx="552185" cy="5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sultado de imagen para 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93" y="5898845"/>
            <a:ext cx="552185" cy="5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sultado de imagen para 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908" y="5914413"/>
            <a:ext cx="552185" cy="5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esultado de imagen para 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32" y="4448260"/>
            <a:ext cx="552185" cy="5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sultado de imagen para 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67" y="2923222"/>
            <a:ext cx="552185" cy="5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esultado de imagen para 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977" y="2208613"/>
            <a:ext cx="552185" cy="5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860258" y="57860"/>
            <a:ext cx="10515600" cy="1325563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OBJETIVO 2</a:t>
            </a:r>
            <a:r>
              <a:rPr lang="es-EC" sz="2400" i="1" dirty="0" smtClean="0"/>
              <a:t/>
            </a:r>
            <a:br>
              <a:rPr lang="es-EC" sz="2400" i="1" dirty="0" smtClean="0"/>
            </a:br>
            <a:r>
              <a:rPr lang="es-EC" sz="2400" i="1" dirty="0"/>
              <a:t>“Interpretar las variables que componen el IDL de Chile, Panamá y Ecuador, mediante un modelo de regresión múltiple”</a:t>
            </a:r>
            <a:endParaRPr lang="es-ES" sz="2400" dirty="0"/>
          </a:p>
        </p:txBody>
      </p:sp>
      <p:pic>
        <p:nvPicPr>
          <p:cNvPr id="27" name="Picture 8" descr="Resultado de imagen para ch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908" y="4360422"/>
            <a:ext cx="582423" cy="5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sultado de imagen para ch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67" y="5103666"/>
            <a:ext cx="582423" cy="5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857395"/>
              </p:ext>
            </p:extLst>
          </p:nvPr>
        </p:nvGraphicFramePr>
        <p:xfrm>
          <a:off x="956510" y="5445046"/>
          <a:ext cx="10397290" cy="12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96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OBJETIVO 3</a:t>
            </a:r>
            <a:r>
              <a:rPr lang="es-EC" sz="2800" i="1" dirty="0" smtClean="0"/>
              <a:t/>
            </a:r>
            <a:br>
              <a:rPr lang="es-EC" sz="2800" i="1" dirty="0" smtClean="0"/>
            </a:br>
            <a:r>
              <a:rPr lang="es-EC" sz="2800" i="1" dirty="0"/>
              <a:t>“Identificar las mejores prácticas logísticas aplicadas en Chile y Panamá, como un referente para Ecuador</a:t>
            </a:r>
            <a:r>
              <a:rPr lang="es-EC" sz="2800" i="1" dirty="0" smtClean="0"/>
              <a:t>”</a:t>
            </a:r>
            <a:endParaRPr lang="es-ES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597138"/>
              </p:ext>
            </p:extLst>
          </p:nvPr>
        </p:nvGraphicFramePr>
        <p:xfrm>
          <a:off x="956510" y="5775158"/>
          <a:ext cx="10278980" cy="89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005771"/>
              </p:ext>
            </p:extLst>
          </p:nvPr>
        </p:nvGraphicFramePr>
        <p:xfrm>
          <a:off x="401053" y="1690688"/>
          <a:ext cx="11630526" cy="376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53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CBD4-476D-4759-AB6E-A85A0B96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152" y="365125"/>
            <a:ext cx="10258647" cy="662781"/>
          </a:xfrm>
        </p:spPr>
        <p:txBody>
          <a:bodyPr>
            <a:normAutofit fontScale="90000"/>
          </a:bodyPr>
          <a:lstStyle/>
          <a:p>
            <a:r>
              <a:rPr lang="es-EC" dirty="0">
                <a:latin typeface="Georgia" panose="02040502050405020303" pitchFamily="18" charset="0"/>
              </a:rPr>
              <a:t>Estructura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EFE30-F232-4BE5-BF22-B16567BB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0BC9D-DE38-4E8D-9160-17A42211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68" y="1027906"/>
            <a:ext cx="9629664" cy="5629804"/>
          </a:xfrm>
          <a:prstGeom prst="rect">
            <a:avLst/>
          </a:prstGeom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E7876A75-369E-47A3-8B4F-1FDBBCA44E34}"/>
              </a:ext>
            </a:extLst>
          </p:cNvPr>
          <p:cNvSpPr/>
          <p:nvPr/>
        </p:nvSpPr>
        <p:spPr>
          <a:xfrm rot="16200000">
            <a:off x="19050" y="-19051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19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logistic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7" y="882457"/>
            <a:ext cx="7431234" cy="52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3991"/>
              </p:ext>
            </p:extLst>
          </p:nvPr>
        </p:nvGraphicFramePr>
        <p:xfrm>
          <a:off x="3558861" y="504530"/>
          <a:ext cx="8199550" cy="596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87069417"/>
              </p:ext>
            </p:extLst>
          </p:nvPr>
        </p:nvGraphicFramePr>
        <p:xfrm>
          <a:off x="154547" y="2038886"/>
          <a:ext cx="4626091" cy="266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994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44" y="4222239"/>
            <a:ext cx="10515600" cy="1325563"/>
          </a:xfrm>
        </p:spPr>
        <p:txBody>
          <a:bodyPr>
            <a:normAutofit/>
          </a:bodyPr>
          <a:lstStyle/>
          <a:p>
            <a:r>
              <a:rPr lang="es-419" sz="4800" b="1" dirty="0">
                <a:latin typeface="Georgia" panose="02040502050405020303" pitchFamily="18" charset="0"/>
              </a:rPr>
              <a:t>GRACIAS</a:t>
            </a:r>
            <a:endParaRPr lang="es-ES" sz="4800" b="1" dirty="0"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77" y="-421331"/>
            <a:ext cx="6679591" cy="69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316" y="221957"/>
            <a:ext cx="10515600" cy="805949"/>
          </a:xfrm>
        </p:spPr>
        <p:txBody>
          <a:bodyPr/>
          <a:lstStyle/>
          <a:p>
            <a:r>
              <a:rPr lang="es-ES" dirty="0" smtClean="0">
                <a:latin typeface="Georgia" panose="02040502050405020303" pitchFamily="18" charset="0"/>
              </a:rPr>
              <a:t>Q&amp;A</a:t>
            </a:r>
            <a:endParaRPr lang="es-ES" dirty="0">
              <a:latin typeface="Georgia" panose="020405020504050203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226" y="624931"/>
            <a:ext cx="8435690" cy="55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420" y="361950"/>
            <a:ext cx="10296830" cy="6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AF38-0800-4DA8-AB77-4A203310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A5042-1797-496F-8A39-7D5CC7CAE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A2574-0766-41E9-91AE-C6A996EF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82" y="251946"/>
            <a:ext cx="9610836" cy="6354107"/>
          </a:xfrm>
          <a:prstGeom prst="rect">
            <a:avLst/>
          </a:prstGeom>
        </p:spPr>
      </p:pic>
      <p:sp>
        <p:nvSpPr>
          <p:cNvPr id="5" name="Teardrop 4">
            <a:extLst>
              <a:ext uri="{FF2B5EF4-FFF2-40B4-BE49-F238E27FC236}">
                <a16:creationId xmlns:a16="http://schemas.microsoft.com/office/drawing/2014/main" id="{1FF26623-270C-41FD-BA15-ACF53A4F3A64}"/>
              </a:ext>
            </a:extLst>
          </p:cNvPr>
          <p:cNvSpPr/>
          <p:nvPr/>
        </p:nvSpPr>
        <p:spPr>
          <a:xfrm rot="16200000">
            <a:off x="19050" y="-19051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80054" cy="793974"/>
          </a:xfrm>
        </p:spPr>
        <p:txBody>
          <a:bodyPr>
            <a:normAutofit/>
          </a:bodyPr>
          <a:lstStyle/>
          <a:p>
            <a:pPr algn="r"/>
            <a:r>
              <a:rPr lang="es-419" sz="3200" b="1" dirty="0">
                <a:latin typeface="Georgia" panose="02040502050405020303" pitchFamily="18" charset="0"/>
              </a:rPr>
              <a:t>Metodología</a:t>
            </a:r>
            <a:endParaRPr lang="es-ES" sz="3200" b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816479"/>
              </p:ext>
            </p:extLst>
          </p:nvPr>
        </p:nvGraphicFramePr>
        <p:xfrm>
          <a:off x="264553" y="343887"/>
          <a:ext cx="2929408" cy="201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ardrop 10">
            <a:extLst>
              <a:ext uri="{FF2B5EF4-FFF2-40B4-BE49-F238E27FC236}">
                <a16:creationId xmlns:a16="http://schemas.microsoft.com/office/drawing/2014/main" id="{67118138-A6E8-47AF-B862-1583049732BE}"/>
              </a:ext>
            </a:extLst>
          </p:cNvPr>
          <p:cNvSpPr/>
          <p:nvPr/>
        </p:nvSpPr>
        <p:spPr>
          <a:xfrm>
            <a:off x="11391901" y="0"/>
            <a:ext cx="800099" cy="838201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94915551"/>
              </p:ext>
            </p:extLst>
          </p:nvPr>
        </p:nvGraphicFramePr>
        <p:xfrm>
          <a:off x="1378040" y="1841679"/>
          <a:ext cx="9696360" cy="482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029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E8FDB9-6B51-4450-A7D4-32874FC68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EA1FDA-39F0-450D-9443-821F5CC52BC7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 err="1">
                <a:latin typeface="Georgia" panose="02040502050405020303" pitchFamily="18" charset="0"/>
              </a:rPr>
              <a:t>Proposición</a:t>
            </a:r>
            <a:r>
              <a:rPr lang="en-US" sz="3200" b="1" dirty="0">
                <a:latin typeface="Georgia" panose="02040502050405020303" pitchFamily="18" charset="0"/>
              </a:rPr>
              <a:t> general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57051-4289-47F4-A14C-1E595925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Si </a:t>
            </a:r>
            <a:r>
              <a:rPr lang="en-US" sz="2400" dirty="0" err="1"/>
              <a:t>existe</a:t>
            </a:r>
            <a:r>
              <a:rPr lang="en-US" sz="2400" dirty="0"/>
              <a:t> una </a:t>
            </a:r>
            <a:r>
              <a:rPr lang="en-US" sz="2400" dirty="0" err="1"/>
              <a:t>gestión</a:t>
            </a:r>
            <a:r>
              <a:rPr lang="en-US" sz="2400" dirty="0"/>
              <a:t> </a:t>
            </a:r>
            <a:r>
              <a:rPr lang="en-US" sz="2400" dirty="0" err="1"/>
              <a:t>logística</a:t>
            </a:r>
            <a:r>
              <a:rPr lang="en-US" sz="2400" dirty="0"/>
              <a:t> </a:t>
            </a:r>
            <a:r>
              <a:rPr lang="en-US" sz="2400" dirty="0" err="1"/>
              <a:t>eficiente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país</a:t>
            </a:r>
            <a:r>
              <a:rPr lang="en-US" sz="2400" dirty="0"/>
              <a:t>, </a:t>
            </a:r>
            <a:r>
              <a:rPr lang="en-US" sz="2400" dirty="0" err="1"/>
              <a:t>existe</a:t>
            </a:r>
            <a:r>
              <a:rPr lang="en-US" sz="2400" dirty="0"/>
              <a:t> mayor </a:t>
            </a:r>
            <a:r>
              <a:rPr lang="en-US" sz="2400" dirty="0" err="1"/>
              <a:t>competitividad</a:t>
            </a:r>
            <a:r>
              <a:rPr lang="en-US" sz="2400" dirty="0"/>
              <a:t> a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internacional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44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27DF-CE58-498A-A0A4-8D91773F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368" y="382470"/>
            <a:ext cx="5334287" cy="1009651"/>
          </a:xfrm>
        </p:spPr>
        <p:txBody>
          <a:bodyPr>
            <a:normAutofit/>
          </a:bodyPr>
          <a:lstStyle/>
          <a:p>
            <a:pPr algn="ctr"/>
            <a:r>
              <a:rPr lang="es-EC" sz="3600" dirty="0">
                <a:latin typeface="Georgia" panose="02040502050405020303" pitchFamily="18" charset="0"/>
              </a:rPr>
              <a:t>Teorías de Soporte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279C0-9FE5-43D7-A9D7-7BF951CE3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4031" y="2260237"/>
            <a:ext cx="2461217" cy="10203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EC" sz="1800" dirty="0"/>
              <a:t>Índice de Desempeño Logístico</a:t>
            </a: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>
            <a:off x="11391901" y="0"/>
            <a:ext cx="800099" cy="838201"/>
          </a:xfrm>
          <a:prstGeom prst="teardro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664D5-B53C-476C-96AC-3DE3B45E59FB}"/>
              </a:ext>
            </a:extLst>
          </p:cNvPr>
          <p:cNvGrpSpPr/>
          <p:nvPr/>
        </p:nvGrpSpPr>
        <p:grpSpPr>
          <a:xfrm>
            <a:off x="636841" y="1890966"/>
            <a:ext cx="2273671" cy="2319084"/>
            <a:chOff x="455403" y="1885902"/>
            <a:chExt cx="1715672" cy="191517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AD85DD2-A61D-4784-B62E-D782F6DC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03" y="1958574"/>
              <a:ext cx="1682079" cy="1842505"/>
            </a:xfrm>
            <a:custGeom>
              <a:avLst/>
              <a:gdLst>
                <a:gd name="T0" fmla="*/ 4861 w 4907"/>
                <a:gd name="T1" fmla="*/ 5375 h 5375"/>
                <a:gd name="T2" fmla="*/ 46 w 4907"/>
                <a:gd name="T3" fmla="*/ 5375 h 5375"/>
                <a:gd name="T4" fmla="*/ 46 w 4907"/>
                <a:gd name="T5" fmla="*/ 5375 h 5375"/>
                <a:gd name="T6" fmla="*/ 36 w 4907"/>
                <a:gd name="T7" fmla="*/ 5373 h 5375"/>
                <a:gd name="T8" fmla="*/ 28 w 4907"/>
                <a:gd name="T9" fmla="*/ 5371 h 5375"/>
                <a:gd name="T10" fmla="*/ 20 w 4907"/>
                <a:gd name="T11" fmla="*/ 5367 h 5375"/>
                <a:gd name="T12" fmla="*/ 12 w 4907"/>
                <a:gd name="T13" fmla="*/ 5361 h 5375"/>
                <a:gd name="T14" fmla="*/ 8 w 4907"/>
                <a:gd name="T15" fmla="*/ 5353 h 5375"/>
                <a:gd name="T16" fmla="*/ 4 w 4907"/>
                <a:gd name="T17" fmla="*/ 5347 h 5375"/>
                <a:gd name="T18" fmla="*/ 0 w 4907"/>
                <a:gd name="T19" fmla="*/ 5337 h 5375"/>
                <a:gd name="T20" fmla="*/ 0 w 4907"/>
                <a:gd name="T21" fmla="*/ 5329 h 5375"/>
                <a:gd name="T22" fmla="*/ 0 w 4907"/>
                <a:gd name="T23" fmla="*/ 44 h 5375"/>
                <a:gd name="T24" fmla="*/ 0 w 4907"/>
                <a:gd name="T25" fmla="*/ 44 h 5375"/>
                <a:gd name="T26" fmla="*/ 0 w 4907"/>
                <a:gd name="T27" fmla="*/ 36 h 5375"/>
                <a:gd name="T28" fmla="*/ 4 w 4907"/>
                <a:gd name="T29" fmla="*/ 26 h 5375"/>
                <a:gd name="T30" fmla="*/ 8 w 4907"/>
                <a:gd name="T31" fmla="*/ 20 h 5375"/>
                <a:gd name="T32" fmla="*/ 12 w 4907"/>
                <a:gd name="T33" fmla="*/ 12 h 5375"/>
                <a:gd name="T34" fmla="*/ 20 w 4907"/>
                <a:gd name="T35" fmla="*/ 6 h 5375"/>
                <a:gd name="T36" fmla="*/ 28 w 4907"/>
                <a:gd name="T37" fmla="*/ 2 h 5375"/>
                <a:gd name="T38" fmla="*/ 36 w 4907"/>
                <a:gd name="T39" fmla="*/ 0 h 5375"/>
                <a:gd name="T40" fmla="*/ 46 w 4907"/>
                <a:gd name="T41" fmla="*/ 0 h 5375"/>
                <a:gd name="T42" fmla="*/ 4861 w 4907"/>
                <a:gd name="T43" fmla="*/ 0 h 5375"/>
                <a:gd name="T44" fmla="*/ 4861 w 4907"/>
                <a:gd name="T45" fmla="*/ 0 h 5375"/>
                <a:gd name="T46" fmla="*/ 4871 w 4907"/>
                <a:gd name="T47" fmla="*/ 0 h 5375"/>
                <a:gd name="T48" fmla="*/ 4879 w 4907"/>
                <a:gd name="T49" fmla="*/ 2 h 5375"/>
                <a:gd name="T50" fmla="*/ 4887 w 4907"/>
                <a:gd name="T51" fmla="*/ 6 h 5375"/>
                <a:gd name="T52" fmla="*/ 4893 w 4907"/>
                <a:gd name="T53" fmla="*/ 12 h 5375"/>
                <a:gd name="T54" fmla="*/ 4899 w 4907"/>
                <a:gd name="T55" fmla="*/ 20 h 5375"/>
                <a:gd name="T56" fmla="*/ 4903 w 4907"/>
                <a:gd name="T57" fmla="*/ 26 h 5375"/>
                <a:gd name="T58" fmla="*/ 4907 w 4907"/>
                <a:gd name="T59" fmla="*/ 36 h 5375"/>
                <a:gd name="T60" fmla="*/ 4907 w 4907"/>
                <a:gd name="T61" fmla="*/ 44 h 5375"/>
                <a:gd name="T62" fmla="*/ 4907 w 4907"/>
                <a:gd name="T63" fmla="*/ 44 h 5375"/>
                <a:gd name="T64" fmla="*/ 4907 w 4907"/>
                <a:gd name="T65" fmla="*/ 54 h 5375"/>
                <a:gd name="T66" fmla="*/ 4903 w 4907"/>
                <a:gd name="T67" fmla="*/ 62 h 5375"/>
                <a:gd name="T68" fmla="*/ 4899 w 4907"/>
                <a:gd name="T69" fmla="*/ 70 h 5375"/>
                <a:gd name="T70" fmla="*/ 4893 w 4907"/>
                <a:gd name="T71" fmla="*/ 76 h 5375"/>
                <a:gd name="T72" fmla="*/ 4887 w 4907"/>
                <a:gd name="T73" fmla="*/ 82 h 5375"/>
                <a:gd name="T74" fmla="*/ 4879 w 4907"/>
                <a:gd name="T75" fmla="*/ 86 h 5375"/>
                <a:gd name="T76" fmla="*/ 4871 w 4907"/>
                <a:gd name="T77" fmla="*/ 90 h 5375"/>
                <a:gd name="T78" fmla="*/ 4861 w 4907"/>
                <a:gd name="T79" fmla="*/ 90 h 5375"/>
                <a:gd name="T80" fmla="*/ 90 w 4907"/>
                <a:gd name="T81" fmla="*/ 90 h 5375"/>
                <a:gd name="T82" fmla="*/ 90 w 4907"/>
                <a:gd name="T83" fmla="*/ 5284 h 5375"/>
                <a:gd name="T84" fmla="*/ 4861 w 4907"/>
                <a:gd name="T85" fmla="*/ 5284 h 5375"/>
                <a:gd name="T86" fmla="*/ 4861 w 4907"/>
                <a:gd name="T87" fmla="*/ 5284 h 5375"/>
                <a:gd name="T88" fmla="*/ 4871 w 4907"/>
                <a:gd name="T89" fmla="*/ 5284 h 5375"/>
                <a:gd name="T90" fmla="*/ 4879 w 4907"/>
                <a:gd name="T91" fmla="*/ 5288 h 5375"/>
                <a:gd name="T92" fmla="*/ 4887 w 4907"/>
                <a:gd name="T93" fmla="*/ 5292 h 5375"/>
                <a:gd name="T94" fmla="*/ 4893 w 4907"/>
                <a:gd name="T95" fmla="*/ 5298 h 5375"/>
                <a:gd name="T96" fmla="*/ 4899 w 4907"/>
                <a:gd name="T97" fmla="*/ 5304 h 5375"/>
                <a:gd name="T98" fmla="*/ 4903 w 4907"/>
                <a:gd name="T99" fmla="*/ 5312 h 5375"/>
                <a:gd name="T100" fmla="*/ 4907 w 4907"/>
                <a:gd name="T101" fmla="*/ 5319 h 5375"/>
                <a:gd name="T102" fmla="*/ 4907 w 4907"/>
                <a:gd name="T103" fmla="*/ 5329 h 5375"/>
                <a:gd name="T104" fmla="*/ 4907 w 4907"/>
                <a:gd name="T105" fmla="*/ 5329 h 5375"/>
                <a:gd name="T106" fmla="*/ 4907 w 4907"/>
                <a:gd name="T107" fmla="*/ 5337 h 5375"/>
                <a:gd name="T108" fmla="*/ 4903 w 4907"/>
                <a:gd name="T109" fmla="*/ 5347 h 5375"/>
                <a:gd name="T110" fmla="*/ 4899 w 4907"/>
                <a:gd name="T111" fmla="*/ 5353 h 5375"/>
                <a:gd name="T112" fmla="*/ 4893 w 4907"/>
                <a:gd name="T113" fmla="*/ 5361 h 5375"/>
                <a:gd name="T114" fmla="*/ 4887 w 4907"/>
                <a:gd name="T115" fmla="*/ 5367 h 5375"/>
                <a:gd name="T116" fmla="*/ 4879 w 4907"/>
                <a:gd name="T117" fmla="*/ 5371 h 5375"/>
                <a:gd name="T118" fmla="*/ 4871 w 4907"/>
                <a:gd name="T119" fmla="*/ 5373 h 5375"/>
                <a:gd name="T120" fmla="*/ 4861 w 4907"/>
                <a:gd name="T121" fmla="*/ 5375 h 5375"/>
                <a:gd name="T122" fmla="*/ 4861 w 4907"/>
                <a:gd name="T123" fmla="*/ 5375 h 5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07" h="5375">
                  <a:moveTo>
                    <a:pt x="4861" y="5375"/>
                  </a:moveTo>
                  <a:lnTo>
                    <a:pt x="46" y="5375"/>
                  </a:lnTo>
                  <a:lnTo>
                    <a:pt x="46" y="5375"/>
                  </a:lnTo>
                  <a:lnTo>
                    <a:pt x="36" y="5373"/>
                  </a:lnTo>
                  <a:lnTo>
                    <a:pt x="28" y="5371"/>
                  </a:lnTo>
                  <a:lnTo>
                    <a:pt x="20" y="5367"/>
                  </a:lnTo>
                  <a:lnTo>
                    <a:pt x="12" y="5361"/>
                  </a:lnTo>
                  <a:lnTo>
                    <a:pt x="8" y="5353"/>
                  </a:lnTo>
                  <a:lnTo>
                    <a:pt x="4" y="5347"/>
                  </a:lnTo>
                  <a:lnTo>
                    <a:pt x="0" y="5337"/>
                  </a:lnTo>
                  <a:lnTo>
                    <a:pt x="0" y="532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861" y="0"/>
                  </a:lnTo>
                  <a:lnTo>
                    <a:pt x="4861" y="0"/>
                  </a:lnTo>
                  <a:lnTo>
                    <a:pt x="4871" y="0"/>
                  </a:lnTo>
                  <a:lnTo>
                    <a:pt x="4879" y="2"/>
                  </a:lnTo>
                  <a:lnTo>
                    <a:pt x="4887" y="6"/>
                  </a:lnTo>
                  <a:lnTo>
                    <a:pt x="4893" y="12"/>
                  </a:lnTo>
                  <a:lnTo>
                    <a:pt x="4899" y="20"/>
                  </a:lnTo>
                  <a:lnTo>
                    <a:pt x="4903" y="26"/>
                  </a:lnTo>
                  <a:lnTo>
                    <a:pt x="4907" y="36"/>
                  </a:lnTo>
                  <a:lnTo>
                    <a:pt x="4907" y="44"/>
                  </a:lnTo>
                  <a:lnTo>
                    <a:pt x="4907" y="44"/>
                  </a:lnTo>
                  <a:lnTo>
                    <a:pt x="4907" y="54"/>
                  </a:lnTo>
                  <a:lnTo>
                    <a:pt x="4903" y="62"/>
                  </a:lnTo>
                  <a:lnTo>
                    <a:pt x="4899" y="70"/>
                  </a:lnTo>
                  <a:lnTo>
                    <a:pt x="4893" y="76"/>
                  </a:lnTo>
                  <a:lnTo>
                    <a:pt x="4887" y="82"/>
                  </a:lnTo>
                  <a:lnTo>
                    <a:pt x="4879" y="86"/>
                  </a:lnTo>
                  <a:lnTo>
                    <a:pt x="4871" y="90"/>
                  </a:lnTo>
                  <a:lnTo>
                    <a:pt x="4861" y="90"/>
                  </a:lnTo>
                  <a:lnTo>
                    <a:pt x="90" y="90"/>
                  </a:lnTo>
                  <a:lnTo>
                    <a:pt x="90" y="5284"/>
                  </a:lnTo>
                  <a:lnTo>
                    <a:pt x="4861" y="5284"/>
                  </a:lnTo>
                  <a:lnTo>
                    <a:pt x="4861" y="5284"/>
                  </a:lnTo>
                  <a:lnTo>
                    <a:pt x="4871" y="5284"/>
                  </a:lnTo>
                  <a:lnTo>
                    <a:pt x="4879" y="5288"/>
                  </a:lnTo>
                  <a:lnTo>
                    <a:pt x="4887" y="5292"/>
                  </a:lnTo>
                  <a:lnTo>
                    <a:pt x="4893" y="5298"/>
                  </a:lnTo>
                  <a:lnTo>
                    <a:pt x="4899" y="5304"/>
                  </a:lnTo>
                  <a:lnTo>
                    <a:pt x="4903" y="5312"/>
                  </a:lnTo>
                  <a:lnTo>
                    <a:pt x="4907" y="5319"/>
                  </a:lnTo>
                  <a:lnTo>
                    <a:pt x="4907" y="5329"/>
                  </a:lnTo>
                  <a:lnTo>
                    <a:pt x="4907" y="5329"/>
                  </a:lnTo>
                  <a:lnTo>
                    <a:pt x="4907" y="5337"/>
                  </a:lnTo>
                  <a:lnTo>
                    <a:pt x="4903" y="5347"/>
                  </a:lnTo>
                  <a:lnTo>
                    <a:pt x="4899" y="5353"/>
                  </a:lnTo>
                  <a:lnTo>
                    <a:pt x="4893" y="5361"/>
                  </a:lnTo>
                  <a:lnTo>
                    <a:pt x="4887" y="5367"/>
                  </a:lnTo>
                  <a:lnTo>
                    <a:pt x="4879" y="5371"/>
                  </a:lnTo>
                  <a:lnTo>
                    <a:pt x="4871" y="5373"/>
                  </a:lnTo>
                  <a:lnTo>
                    <a:pt x="4861" y="5375"/>
                  </a:lnTo>
                  <a:lnTo>
                    <a:pt x="4861" y="5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58FB0E5-0BA3-4D55-8218-237453013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15" y="2119000"/>
              <a:ext cx="1520967" cy="1521309"/>
            </a:xfrm>
            <a:custGeom>
              <a:avLst/>
              <a:gdLst>
                <a:gd name="T0" fmla="*/ 4391 w 4437"/>
                <a:gd name="T1" fmla="*/ 4438 h 4438"/>
                <a:gd name="T2" fmla="*/ 44 w 4437"/>
                <a:gd name="T3" fmla="*/ 4438 h 4438"/>
                <a:gd name="T4" fmla="*/ 44 w 4437"/>
                <a:gd name="T5" fmla="*/ 4438 h 4438"/>
                <a:gd name="T6" fmla="*/ 36 w 4437"/>
                <a:gd name="T7" fmla="*/ 4436 h 4438"/>
                <a:gd name="T8" fmla="*/ 26 w 4437"/>
                <a:gd name="T9" fmla="*/ 4434 h 4438"/>
                <a:gd name="T10" fmla="*/ 20 w 4437"/>
                <a:gd name="T11" fmla="*/ 4430 h 4438"/>
                <a:gd name="T12" fmla="*/ 12 w 4437"/>
                <a:gd name="T13" fmla="*/ 4424 h 4438"/>
                <a:gd name="T14" fmla="*/ 6 w 4437"/>
                <a:gd name="T15" fmla="*/ 4418 h 4438"/>
                <a:gd name="T16" fmla="*/ 2 w 4437"/>
                <a:gd name="T17" fmla="*/ 4410 h 4438"/>
                <a:gd name="T18" fmla="*/ 0 w 4437"/>
                <a:gd name="T19" fmla="*/ 4402 h 4438"/>
                <a:gd name="T20" fmla="*/ 0 w 4437"/>
                <a:gd name="T21" fmla="*/ 4392 h 4438"/>
                <a:gd name="T22" fmla="*/ 0 w 4437"/>
                <a:gd name="T23" fmla="*/ 4392 h 4438"/>
                <a:gd name="T24" fmla="*/ 0 w 4437"/>
                <a:gd name="T25" fmla="*/ 4382 h 4438"/>
                <a:gd name="T26" fmla="*/ 2 w 4437"/>
                <a:gd name="T27" fmla="*/ 4374 h 4438"/>
                <a:gd name="T28" fmla="*/ 6 w 4437"/>
                <a:gd name="T29" fmla="*/ 4366 h 4438"/>
                <a:gd name="T30" fmla="*/ 12 w 4437"/>
                <a:gd name="T31" fmla="*/ 4360 h 4438"/>
                <a:gd name="T32" fmla="*/ 20 w 4437"/>
                <a:gd name="T33" fmla="*/ 4354 h 4438"/>
                <a:gd name="T34" fmla="*/ 26 w 4437"/>
                <a:gd name="T35" fmla="*/ 4350 h 4438"/>
                <a:gd name="T36" fmla="*/ 36 w 4437"/>
                <a:gd name="T37" fmla="*/ 4348 h 4438"/>
                <a:gd name="T38" fmla="*/ 44 w 4437"/>
                <a:gd name="T39" fmla="*/ 4346 h 4438"/>
                <a:gd name="T40" fmla="*/ 4345 w 4437"/>
                <a:gd name="T41" fmla="*/ 4346 h 4438"/>
                <a:gd name="T42" fmla="*/ 4345 w 4437"/>
                <a:gd name="T43" fmla="*/ 92 h 4438"/>
                <a:gd name="T44" fmla="*/ 44 w 4437"/>
                <a:gd name="T45" fmla="*/ 92 h 4438"/>
                <a:gd name="T46" fmla="*/ 44 w 4437"/>
                <a:gd name="T47" fmla="*/ 92 h 4438"/>
                <a:gd name="T48" fmla="*/ 36 w 4437"/>
                <a:gd name="T49" fmla="*/ 90 h 4438"/>
                <a:gd name="T50" fmla="*/ 26 w 4437"/>
                <a:gd name="T51" fmla="*/ 88 h 4438"/>
                <a:gd name="T52" fmla="*/ 20 w 4437"/>
                <a:gd name="T53" fmla="*/ 84 h 4438"/>
                <a:gd name="T54" fmla="*/ 12 w 4437"/>
                <a:gd name="T55" fmla="*/ 78 h 4438"/>
                <a:gd name="T56" fmla="*/ 6 w 4437"/>
                <a:gd name="T57" fmla="*/ 72 h 4438"/>
                <a:gd name="T58" fmla="*/ 2 w 4437"/>
                <a:gd name="T59" fmla="*/ 64 h 4438"/>
                <a:gd name="T60" fmla="*/ 0 w 4437"/>
                <a:gd name="T61" fmla="*/ 56 h 4438"/>
                <a:gd name="T62" fmla="*/ 0 w 4437"/>
                <a:gd name="T63" fmla="*/ 46 h 4438"/>
                <a:gd name="T64" fmla="*/ 0 w 4437"/>
                <a:gd name="T65" fmla="*/ 46 h 4438"/>
                <a:gd name="T66" fmla="*/ 0 w 4437"/>
                <a:gd name="T67" fmla="*/ 36 h 4438"/>
                <a:gd name="T68" fmla="*/ 2 w 4437"/>
                <a:gd name="T69" fmla="*/ 28 h 4438"/>
                <a:gd name="T70" fmla="*/ 6 w 4437"/>
                <a:gd name="T71" fmla="*/ 20 h 4438"/>
                <a:gd name="T72" fmla="*/ 12 w 4437"/>
                <a:gd name="T73" fmla="*/ 14 h 4438"/>
                <a:gd name="T74" fmla="*/ 20 w 4437"/>
                <a:gd name="T75" fmla="*/ 8 h 4438"/>
                <a:gd name="T76" fmla="*/ 26 w 4437"/>
                <a:gd name="T77" fmla="*/ 4 h 4438"/>
                <a:gd name="T78" fmla="*/ 36 w 4437"/>
                <a:gd name="T79" fmla="*/ 2 h 4438"/>
                <a:gd name="T80" fmla="*/ 44 w 4437"/>
                <a:gd name="T81" fmla="*/ 0 h 4438"/>
                <a:gd name="T82" fmla="*/ 4391 w 4437"/>
                <a:gd name="T83" fmla="*/ 0 h 4438"/>
                <a:gd name="T84" fmla="*/ 4391 w 4437"/>
                <a:gd name="T85" fmla="*/ 0 h 4438"/>
                <a:gd name="T86" fmla="*/ 4401 w 4437"/>
                <a:gd name="T87" fmla="*/ 2 h 4438"/>
                <a:gd name="T88" fmla="*/ 4409 w 4437"/>
                <a:gd name="T89" fmla="*/ 4 h 4438"/>
                <a:gd name="T90" fmla="*/ 4417 w 4437"/>
                <a:gd name="T91" fmla="*/ 8 h 4438"/>
                <a:gd name="T92" fmla="*/ 4423 w 4437"/>
                <a:gd name="T93" fmla="*/ 14 h 4438"/>
                <a:gd name="T94" fmla="*/ 4429 w 4437"/>
                <a:gd name="T95" fmla="*/ 20 h 4438"/>
                <a:gd name="T96" fmla="*/ 4433 w 4437"/>
                <a:gd name="T97" fmla="*/ 28 h 4438"/>
                <a:gd name="T98" fmla="*/ 4437 w 4437"/>
                <a:gd name="T99" fmla="*/ 36 h 4438"/>
                <a:gd name="T100" fmla="*/ 4437 w 4437"/>
                <a:gd name="T101" fmla="*/ 46 h 4438"/>
                <a:gd name="T102" fmla="*/ 4437 w 4437"/>
                <a:gd name="T103" fmla="*/ 4392 h 4438"/>
                <a:gd name="T104" fmla="*/ 4437 w 4437"/>
                <a:gd name="T105" fmla="*/ 4392 h 4438"/>
                <a:gd name="T106" fmla="*/ 4437 w 4437"/>
                <a:gd name="T107" fmla="*/ 4402 h 4438"/>
                <a:gd name="T108" fmla="*/ 4433 w 4437"/>
                <a:gd name="T109" fmla="*/ 4410 h 4438"/>
                <a:gd name="T110" fmla="*/ 4429 w 4437"/>
                <a:gd name="T111" fmla="*/ 4418 h 4438"/>
                <a:gd name="T112" fmla="*/ 4423 w 4437"/>
                <a:gd name="T113" fmla="*/ 4424 h 4438"/>
                <a:gd name="T114" fmla="*/ 4417 w 4437"/>
                <a:gd name="T115" fmla="*/ 4430 h 4438"/>
                <a:gd name="T116" fmla="*/ 4409 w 4437"/>
                <a:gd name="T117" fmla="*/ 4434 h 4438"/>
                <a:gd name="T118" fmla="*/ 4401 w 4437"/>
                <a:gd name="T119" fmla="*/ 4436 h 4438"/>
                <a:gd name="T120" fmla="*/ 4391 w 4437"/>
                <a:gd name="T121" fmla="*/ 4438 h 4438"/>
                <a:gd name="T122" fmla="*/ 4391 w 4437"/>
                <a:gd name="T123" fmla="*/ 4438 h 4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7" h="4438">
                  <a:moveTo>
                    <a:pt x="4391" y="4438"/>
                  </a:moveTo>
                  <a:lnTo>
                    <a:pt x="44" y="4438"/>
                  </a:lnTo>
                  <a:lnTo>
                    <a:pt x="44" y="4438"/>
                  </a:lnTo>
                  <a:lnTo>
                    <a:pt x="36" y="4436"/>
                  </a:lnTo>
                  <a:lnTo>
                    <a:pt x="26" y="4434"/>
                  </a:lnTo>
                  <a:lnTo>
                    <a:pt x="20" y="4430"/>
                  </a:lnTo>
                  <a:lnTo>
                    <a:pt x="12" y="4424"/>
                  </a:lnTo>
                  <a:lnTo>
                    <a:pt x="6" y="4418"/>
                  </a:lnTo>
                  <a:lnTo>
                    <a:pt x="2" y="4410"/>
                  </a:lnTo>
                  <a:lnTo>
                    <a:pt x="0" y="4402"/>
                  </a:lnTo>
                  <a:lnTo>
                    <a:pt x="0" y="4392"/>
                  </a:lnTo>
                  <a:lnTo>
                    <a:pt x="0" y="4392"/>
                  </a:lnTo>
                  <a:lnTo>
                    <a:pt x="0" y="4382"/>
                  </a:lnTo>
                  <a:lnTo>
                    <a:pt x="2" y="4374"/>
                  </a:lnTo>
                  <a:lnTo>
                    <a:pt x="6" y="4366"/>
                  </a:lnTo>
                  <a:lnTo>
                    <a:pt x="12" y="4360"/>
                  </a:lnTo>
                  <a:lnTo>
                    <a:pt x="20" y="4354"/>
                  </a:lnTo>
                  <a:lnTo>
                    <a:pt x="26" y="4350"/>
                  </a:lnTo>
                  <a:lnTo>
                    <a:pt x="36" y="4348"/>
                  </a:lnTo>
                  <a:lnTo>
                    <a:pt x="44" y="4346"/>
                  </a:lnTo>
                  <a:lnTo>
                    <a:pt x="4345" y="4346"/>
                  </a:lnTo>
                  <a:lnTo>
                    <a:pt x="4345" y="92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36" y="90"/>
                  </a:lnTo>
                  <a:lnTo>
                    <a:pt x="26" y="88"/>
                  </a:lnTo>
                  <a:lnTo>
                    <a:pt x="20" y="84"/>
                  </a:lnTo>
                  <a:lnTo>
                    <a:pt x="12" y="78"/>
                  </a:lnTo>
                  <a:lnTo>
                    <a:pt x="6" y="72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391" y="0"/>
                  </a:lnTo>
                  <a:lnTo>
                    <a:pt x="4391" y="0"/>
                  </a:lnTo>
                  <a:lnTo>
                    <a:pt x="4401" y="2"/>
                  </a:lnTo>
                  <a:lnTo>
                    <a:pt x="4409" y="4"/>
                  </a:lnTo>
                  <a:lnTo>
                    <a:pt x="4417" y="8"/>
                  </a:lnTo>
                  <a:lnTo>
                    <a:pt x="4423" y="14"/>
                  </a:lnTo>
                  <a:lnTo>
                    <a:pt x="4429" y="20"/>
                  </a:lnTo>
                  <a:lnTo>
                    <a:pt x="4433" y="28"/>
                  </a:lnTo>
                  <a:lnTo>
                    <a:pt x="4437" y="36"/>
                  </a:lnTo>
                  <a:lnTo>
                    <a:pt x="4437" y="46"/>
                  </a:lnTo>
                  <a:lnTo>
                    <a:pt x="4437" y="4392"/>
                  </a:lnTo>
                  <a:lnTo>
                    <a:pt x="4437" y="4392"/>
                  </a:lnTo>
                  <a:lnTo>
                    <a:pt x="4437" y="4402"/>
                  </a:lnTo>
                  <a:lnTo>
                    <a:pt x="4433" y="4410"/>
                  </a:lnTo>
                  <a:lnTo>
                    <a:pt x="4429" y="4418"/>
                  </a:lnTo>
                  <a:lnTo>
                    <a:pt x="4423" y="4424"/>
                  </a:lnTo>
                  <a:lnTo>
                    <a:pt x="4417" y="4430"/>
                  </a:lnTo>
                  <a:lnTo>
                    <a:pt x="4409" y="4434"/>
                  </a:lnTo>
                  <a:lnTo>
                    <a:pt x="4401" y="4436"/>
                  </a:lnTo>
                  <a:lnTo>
                    <a:pt x="4391" y="4438"/>
                  </a:lnTo>
                  <a:lnTo>
                    <a:pt x="4391" y="44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196A7C48-07D1-403F-A55D-A6BE0797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173" y="1885902"/>
              <a:ext cx="213902" cy="176195"/>
            </a:xfrm>
            <a:custGeom>
              <a:avLst/>
              <a:gdLst>
                <a:gd name="T0" fmla="*/ 0 w 624"/>
                <a:gd name="T1" fmla="*/ 0 h 514"/>
                <a:gd name="T2" fmla="*/ 624 w 624"/>
                <a:gd name="T3" fmla="*/ 256 h 514"/>
                <a:gd name="T4" fmla="*/ 0 w 624"/>
                <a:gd name="T5" fmla="*/ 514 h 514"/>
                <a:gd name="T6" fmla="*/ 0 w 624"/>
                <a:gd name="T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514">
                  <a:moveTo>
                    <a:pt x="0" y="0"/>
                  </a:moveTo>
                  <a:lnTo>
                    <a:pt x="624" y="256"/>
                  </a:lnTo>
                  <a:lnTo>
                    <a:pt x="0" y="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1F1066-AEE9-476E-8B07-BE2A88A5ECF6}"/>
              </a:ext>
            </a:extLst>
          </p:cNvPr>
          <p:cNvGrpSpPr/>
          <p:nvPr/>
        </p:nvGrpSpPr>
        <p:grpSpPr>
          <a:xfrm>
            <a:off x="4736716" y="1887051"/>
            <a:ext cx="2273671" cy="2322999"/>
            <a:chOff x="455403" y="1885902"/>
            <a:chExt cx="1715672" cy="1915177"/>
          </a:xfrm>
          <a:solidFill>
            <a:schemeClr val="accent4">
              <a:lumMod val="75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9F729BF7-8154-447C-B92E-8B8280DB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03" y="1958574"/>
              <a:ext cx="1682079" cy="1842505"/>
            </a:xfrm>
            <a:custGeom>
              <a:avLst/>
              <a:gdLst>
                <a:gd name="T0" fmla="*/ 4861 w 4907"/>
                <a:gd name="T1" fmla="*/ 5375 h 5375"/>
                <a:gd name="T2" fmla="*/ 46 w 4907"/>
                <a:gd name="T3" fmla="*/ 5375 h 5375"/>
                <a:gd name="T4" fmla="*/ 46 w 4907"/>
                <a:gd name="T5" fmla="*/ 5375 h 5375"/>
                <a:gd name="T6" fmla="*/ 36 w 4907"/>
                <a:gd name="T7" fmla="*/ 5373 h 5375"/>
                <a:gd name="T8" fmla="*/ 28 w 4907"/>
                <a:gd name="T9" fmla="*/ 5371 h 5375"/>
                <a:gd name="T10" fmla="*/ 20 w 4907"/>
                <a:gd name="T11" fmla="*/ 5367 h 5375"/>
                <a:gd name="T12" fmla="*/ 12 w 4907"/>
                <a:gd name="T13" fmla="*/ 5361 h 5375"/>
                <a:gd name="T14" fmla="*/ 8 w 4907"/>
                <a:gd name="T15" fmla="*/ 5353 h 5375"/>
                <a:gd name="T16" fmla="*/ 4 w 4907"/>
                <a:gd name="T17" fmla="*/ 5347 h 5375"/>
                <a:gd name="T18" fmla="*/ 0 w 4907"/>
                <a:gd name="T19" fmla="*/ 5337 h 5375"/>
                <a:gd name="T20" fmla="*/ 0 w 4907"/>
                <a:gd name="T21" fmla="*/ 5329 h 5375"/>
                <a:gd name="T22" fmla="*/ 0 w 4907"/>
                <a:gd name="T23" fmla="*/ 44 h 5375"/>
                <a:gd name="T24" fmla="*/ 0 w 4907"/>
                <a:gd name="T25" fmla="*/ 44 h 5375"/>
                <a:gd name="T26" fmla="*/ 0 w 4907"/>
                <a:gd name="T27" fmla="*/ 36 h 5375"/>
                <a:gd name="T28" fmla="*/ 4 w 4907"/>
                <a:gd name="T29" fmla="*/ 26 h 5375"/>
                <a:gd name="T30" fmla="*/ 8 w 4907"/>
                <a:gd name="T31" fmla="*/ 20 h 5375"/>
                <a:gd name="T32" fmla="*/ 12 w 4907"/>
                <a:gd name="T33" fmla="*/ 12 h 5375"/>
                <a:gd name="T34" fmla="*/ 20 w 4907"/>
                <a:gd name="T35" fmla="*/ 6 h 5375"/>
                <a:gd name="T36" fmla="*/ 28 w 4907"/>
                <a:gd name="T37" fmla="*/ 2 h 5375"/>
                <a:gd name="T38" fmla="*/ 36 w 4907"/>
                <a:gd name="T39" fmla="*/ 0 h 5375"/>
                <a:gd name="T40" fmla="*/ 46 w 4907"/>
                <a:gd name="T41" fmla="*/ 0 h 5375"/>
                <a:gd name="T42" fmla="*/ 4861 w 4907"/>
                <a:gd name="T43" fmla="*/ 0 h 5375"/>
                <a:gd name="T44" fmla="*/ 4861 w 4907"/>
                <a:gd name="T45" fmla="*/ 0 h 5375"/>
                <a:gd name="T46" fmla="*/ 4871 w 4907"/>
                <a:gd name="T47" fmla="*/ 0 h 5375"/>
                <a:gd name="T48" fmla="*/ 4879 w 4907"/>
                <a:gd name="T49" fmla="*/ 2 h 5375"/>
                <a:gd name="T50" fmla="*/ 4887 w 4907"/>
                <a:gd name="T51" fmla="*/ 6 h 5375"/>
                <a:gd name="T52" fmla="*/ 4893 w 4907"/>
                <a:gd name="T53" fmla="*/ 12 h 5375"/>
                <a:gd name="T54" fmla="*/ 4899 w 4907"/>
                <a:gd name="T55" fmla="*/ 20 h 5375"/>
                <a:gd name="T56" fmla="*/ 4903 w 4907"/>
                <a:gd name="T57" fmla="*/ 26 h 5375"/>
                <a:gd name="T58" fmla="*/ 4907 w 4907"/>
                <a:gd name="T59" fmla="*/ 36 h 5375"/>
                <a:gd name="T60" fmla="*/ 4907 w 4907"/>
                <a:gd name="T61" fmla="*/ 44 h 5375"/>
                <a:gd name="T62" fmla="*/ 4907 w 4907"/>
                <a:gd name="T63" fmla="*/ 44 h 5375"/>
                <a:gd name="T64" fmla="*/ 4907 w 4907"/>
                <a:gd name="T65" fmla="*/ 54 h 5375"/>
                <a:gd name="T66" fmla="*/ 4903 w 4907"/>
                <a:gd name="T67" fmla="*/ 62 h 5375"/>
                <a:gd name="T68" fmla="*/ 4899 w 4907"/>
                <a:gd name="T69" fmla="*/ 70 h 5375"/>
                <a:gd name="T70" fmla="*/ 4893 w 4907"/>
                <a:gd name="T71" fmla="*/ 76 h 5375"/>
                <a:gd name="T72" fmla="*/ 4887 w 4907"/>
                <a:gd name="T73" fmla="*/ 82 h 5375"/>
                <a:gd name="T74" fmla="*/ 4879 w 4907"/>
                <a:gd name="T75" fmla="*/ 86 h 5375"/>
                <a:gd name="T76" fmla="*/ 4871 w 4907"/>
                <a:gd name="T77" fmla="*/ 90 h 5375"/>
                <a:gd name="T78" fmla="*/ 4861 w 4907"/>
                <a:gd name="T79" fmla="*/ 90 h 5375"/>
                <a:gd name="T80" fmla="*/ 90 w 4907"/>
                <a:gd name="T81" fmla="*/ 90 h 5375"/>
                <a:gd name="T82" fmla="*/ 90 w 4907"/>
                <a:gd name="T83" fmla="*/ 5284 h 5375"/>
                <a:gd name="T84" fmla="*/ 4861 w 4907"/>
                <a:gd name="T85" fmla="*/ 5284 h 5375"/>
                <a:gd name="T86" fmla="*/ 4861 w 4907"/>
                <a:gd name="T87" fmla="*/ 5284 h 5375"/>
                <a:gd name="T88" fmla="*/ 4871 w 4907"/>
                <a:gd name="T89" fmla="*/ 5284 h 5375"/>
                <a:gd name="T90" fmla="*/ 4879 w 4907"/>
                <a:gd name="T91" fmla="*/ 5288 h 5375"/>
                <a:gd name="T92" fmla="*/ 4887 w 4907"/>
                <a:gd name="T93" fmla="*/ 5292 h 5375"/>
                <a:gd name="T94" fmla="*/ 4893 w 4907"/>
                <a:gd name="T95" fmla="*/ 5298 h 5375"/>
                <a:gd name="T96" fmla="*/ 4899 w 4907"/>
                <a:gd name="T97" fmla="*/ 5304 h 5375"/>
                <a:gd name="T98" fmla="*/ 4903 w 4907"/>
                <a:gd name="T99" fmla="*/ 5312 h 5375"/>
                <a:gd name="T100" fmla="*/ 4907 w 4907"/>
                <a:gd name="T101" fmla="*/ 5319 h 5375"/>
                <a:gd name="T102" fmla="*/ 4907 w 4907"/>
                <a:gd name="T103" fmla="*/ 5329 h 5375"/>
                <a:gd name="T104" fmla="*/ 4907 w 4907"/>
                <a:gd name="T105" fmla="*/ 5329 h 5375"/>
                <a:gd name="T106" fmla="*/ 4907 w 4907"/>
                <a:gd name="T107" fmla="*/ 5337 h 5375"/>
                <a:gd name="T108" fmla="*/ 4903 w 4907"/>
                <a:gd name="T109" fmla="*/ 5347 h 5375"/>
                <a:gd name="T110" fmla="*/ 4899 w 4907"/>
                <a:gd name="T111" fmla="*/ 5353 h 5375"/>
                <a:gd name="T112" fmla="*/ 4893 w 4907"/>
                <a:gd name="T113" fmla="*/ 5361 h 5375"/>
                <a:gd name="T114" fmla="*/ 4887 w 4907"/>
                <a:gd name="T115" fmla="*/ 5367 h 5375"/>
                <a:gd name="T116" fmla="*/ 4879 w 4907"/>
                <a:gd name="T117" fmla="*/ 5371 h 5375"/>
                <a:gd name="T118" fmla="*/ 4871 w 4907"/>
                <a:gd name="T119" fmla="*/ 5373 h 5375"/>
                <a:gd name="T120" fmla="*/ 4861 w 4907"/>
                <a:gd name="T121" fmla="*/ 5375 h 5375"/>
                <a:gd name="T122" fmla="*/ 4861 w 4907"/>
                <a:gd name="T123" fmla="*/ 5375 h 5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07" h="5375">
                  <a:moveTo>
                    <a:pt x="4861" y="5375"/>
                  </a:moveTo>
                  <a:lnTo>
                    <a:pt x="46" y="5375"/>
                  </a:lnTo>
                  <a:lnTo>
                    <a:pt x="46" y="5375"/>
                  </a:lnTo>
                  <a:lnTo>
                    <a:pt x="36" y="5373"/>
                  </a:lnTo>
                  <a:lnTo>
                    <a:pt x="28" y="5371"/>
                  </a:lnTo>
                  <a:lnTo>
                    <a:pt x="20" y="5367"/>
                  </a:lnTo>
                  <a:lnTo>
                    <a:pt x="12" y="5361"/>
                  </a:lnTo>
                  <a:lnTo>
                    <a:pt x="8" y="5353"/>
                  </a:lnTo>
                  <a:lnTo>
                    <a:pt x="4" y="5347"/>
                  </a:lnTo>
                  <a:lnTo>
                    <a:pt x="0" y="5337"/>
                  </a:lnTo>
                  <a:lnTo>
                    <a:pt x="0" y="532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861" y="0"/>
                  </a:lnTo>
                  <a:lnTo>
                    <a:pt x="4861" y="0"/>
                  </a:lnTo>
                  <a:lnTo>
                    <a:pt x="4871" y="0"/>
                  </a:lnTo>
                  <a:lnTo>
                    <a:pt x="4879" y="2"/>
                  </a:lnTo>
                  <a:lnTo>
                    <a:pt x="4887" y="6"/>
                  </a:lnTo>
                  <a:lnTo>
                    <a:pt x="4893" y="12"/>
                  </a:lnTo>
                  <a:lnTo>
                    <a:pt x="4899" y="20"/>
                  </a:lnTo>
                  <a:lnTo>
                    <a:pt x="4903" y="26"/>
                  </a:lnTo>
                  <a:lnTo>
                    <a:pt x="4907" y="36"/>
                  </a:lnTo>
                  <a:lnTo>
                    <a:pt x="4907" y="44"/>
                  </a:lnTo>
                  <a:lnTo>
                    <a:pt x="4907" y="44"/>
                  </a:lnTo>
                  <a:lnTo>
                    <a:pt x="4907" y="54"/>
                  </a:lnTo>
                  <a:lnTo>
                    <a:pt x="4903" y="62"/>
                  </a:lnTo>
                  <a:lnTo>
                    <a:pt x="4899" y="70"/>
                  </a:lnTo>
                  <a:lnTo>
                    <a:pt x="4893" y="76"/>
                  </a:lnTo>
                  <a:lnTo>
                    <a:pt x="4887" y="82"/>
                  </a:lnTo>
                  <a:lnTo>
                    <a:pt x="4879" y="86"/>
                  </a:lnTo>
                  <a:lnTo>
                    <a:pt x="4871" y="90"/>
                  </a:lnTo>
                  <a:lnTo>
                    <a:pt x="4861" y="90"/>
                  </a:lnTo>
                  <a:lnTo>
                    <a:pt x="90" y="90"/>
                  </a:lnTo>
                  <a:lnTo>
                    <a:pt x="90" y="5284"/>
                  </a:lnTo>
                  <a:lnTo>
                    <a:pt x="4861" y="5284"/>
                  </a:lnTo>
                  <a:lnTo>
                    <a:pt x="4861" y="5284"/>
                  </a:lnTo>
                  <a:lnTo>
                    <a:pt x="4871" y="5284"/>
                  </a:lnTo>
                  <a:lnTo>
                    <a:pt x="4879" y="5288"/>
                  </a:lnTo>
                  <a:lnTo>
                    <a:pt x="4887" y="5292"/>
                  </a:lnTo>
                  <a:lnTo>
                    <a:pt x="4893" y="5298"/>
                  </a:lnTo>
                  <a:lnTo>
                    <a:pt x="4899" y="5304"/>
                  </a:lnTo>
                  <a:lnTo>
                    <a:pt x="4903" y="5312"/>
                  </a:lnTo>
                  <a:lnTo>
                    <a:pt x="4907" y="5319"/>
                  </a:lnTo>
                  <a:lnTo>
                    <a:pt x="4907" y="5329"/>
                  </a:lnTo>
                  <a:lnTo>
                    <a:pt x="4907" y="5329"/>
                  </a:lnTo>
                  <a:lnTo>
                    <a:pt x="4907" y="5337"/>
                  </a:lnTo>
                  <a:lnTo>
                    <a:pt x="4903" y="5347"/>
                  </a:lnTo>
                  <a:lnTo>
                    <a:pt x="4899" y="5353"/>
                  </a:lnTo>
                  <a:lnTo>
                    <a:pt x="4893" y="5361"/>
                  </a:lnTo>
                  <a:lnTo>
                    <a:pt x="4887" y="5367"/>
                  </a:lnTo>
                  <a:lnTo>
                    <a:pt x="4879" y="5371"/>
                  </a:lnTo>
                  <a:lnTo>
                    <a:pt x="4871" y="5373"/>
                  </a:lnTo>
                  <a:lnTo>
                    <a:pt x="4861" y="5375"/>
                  </a:lnTo>
                  <a:lnTo>
                    <a:pt x="4861" y="5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E67F16D9-A47A-4541-A041-C8491103B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15" y="2119000"/>
              <a:ext cx="1520967" cy="1521309"/>
            </a:xfrm>
            <a:custGeom>
              <a:avLst/>
              <a:gdLst>
                <a:gd name="T0" fmla="*/ 4391 w 4437"/>
                <a:gd name="T1" fmla="*/ 4438 h 4438"/>
                <a:gd name="T2" fmla="*/ 44 w 4437"/>
                <a:gd name="T3" fmla="*/ 4438 h 4438"/>
                <a:gd name="T4" fmla="*/ 44 w 4437"/>
                <a:gd name="T5" fmla="*/ 4438 h 4438"/>
                <a:gd name="T6" fmla="*/ 36 w 4437"/>
                <a:gd name="T7" fmla="*/ 4436 h 4438"/>
                <a:gd name="T8" fmla="*/ 26 w 4437"/>
                <a:gd name="T9" fmla="*/ 4434 h 4438"/>
                <a:gd name="T10" fmla="*/ 20 w 4437"/>
                <a:gd name="T11" fmla="*/ 4430 h 4438"/>
                <a:gd name="T12" fmla="*/ 12 w 4437"/>
                <a:gd name="T13" fmla="*/ 4424 h 4438"/>
                <a:gd name="T14" fmla="*/ 6 w 4437"/>
                <a:gd name="T15" fmla="*/ 4418 h 4438"/>
                <a:gd name="T16" fmla="*/ 2 w 4437"/>
                <a:gd name="T17" fmla="*/ 4410 h 4438"/>
                <a:gd name="T18" fmla="*/ 0 w 4437"/>
                <a:gd name="T19" fmla="*/ 4402 h 4438"/>
                <a:gd name="T20" fmla="*/ 0 w 4437"/>
                <a:gd name="T21" fmla="*/ 4392 h 4438"/>
                <a:gd name="T22" fmla="*/ 0 w 4437"/>
                <a:gd name="T23" fmla="*/ 4392 h 4438"/>
                <a:gd name="T24" fmla="*/ 0 w 4437"/>
                <a:gd name="T25" fmla="*/ 4382 h 4438"/>
                <a:gd name="T26" fmla="*/ 2 w 4437"/>
                <a:gd name="T27" fmla="*/ 4374 h 4438"/>
                <a:gd name="T28" fmla="*/ 6 w 4437"/>
                <a:gd name="T29" fmla="*/ 4366 h 4438"/>
                <a:gd name="T30" fmla="*/ 12 w 4437"/>
                <a:gd name="T31" fmla="*/ 4360 h 4438"/>
                <a:gd name="T32" fmla="*/ 20 w 4437"/>
                <a:gd name="T33" fmla="*/ 4354 h 4438"/>
                <a:gd name="T34" fmla="*/ 26 w 4437"/>
                <a:gd name="T35" fmla="*/ 4350 h 4438"/>
                <a:gd name="T36" fmla="*/ 36 w 4437"/>
                <a:gd name="T37" fmla="*/ 4348 h 4438"/>
                <a:gd name="T38" fmla="*/ 44 w 4437"/>
                <a:gd name="T39" fmla="*/ 4346 h 4438"/>
                <a:gd name="T40" fmla="*/ 4345 w 4437"/>
                <a:gd name="T41" fmla="*/ 4346 h 4438"/>
                <a:gd name="T42" fmla="*/ 4345 w 4437"/>
                <a:gd name="T43" fmla="*/ 92 h 4438"/>
                <a:gd name="T44" fmla="*/ 44 w 4437"/>
                <a:gd name="T45" fmla="*/ 92 h 4438"/>
                <a:gd name="T46" fmla="*/ 44 w 4437"/>
                <a:gd name="T47" fmla="*/ 92 h 4438"/>
                <a:gd name="T48" fmla="*/ 36 w 4437"/>
                <a:gd name="T49" fmla="*/ 90 h 4438"/>
                <a:gd name="T50" fmla="*/ 26 w 4437"/>
                <a:gd name="T51" fmla="*/ 88 h 4438"/>
                <a:gd name="T52" fmla="*/ 20 w 4437"/>
                <a:gd name="T53" fmla="*/ 84 h 4438"/>
                <a:gd name="T54" fmla="*/ 12 w 4437"/>
                <a:gd name="T55" fmla="*/ 78 h 4438"/>
                <a:gd name="T56" fmla="*/ 6 w 4437"/>
                <a:gd name="T57" fmla="*/ 72 h 4438"/>
                <a:gd name="T58" fmla="*/ 2 w 4437"/>
                <a:gd name="T59" fmla="*/ 64 h 4438"/>
                <a:gd name="T60" fmla="*/ 0 w 4437"/>
                <a:gd name="T61" fmla="*/ 56 h 4438"/>
                <a:gd name="T62" fmla="*/ 0 w 4437"/>
                <a:gd name="T63" fmla="*/ 46 h 4438"/>
                <a:gd name="T64" fmla="*/ 0 w 4437"/>
                <a:gd name="T65" fmla="*/ 46 h 4438"/>
                <a:gd name="T66" fmla="*/ 0 w 4437"/>
                <a:gd name="T67" fmla="*/ 36 h 4438"/>
                <a:gd name="T68" fmla="*/ 2 w 4437"/>
                <a:gd name="T69" fmla="*/ 28 h 4438"/>
                <a:gd name="T70" fmla="*/ 6 w 4437"/>
                <a:gd name="T71" fmla="*/ 20 h 4438"/>
                <a:gd name="T72" fmla="*/ 12 w 4437"/>
                <a:gd name="T73" fmla="*/ 14 h 4438"/>
                <a:gd name="T74" fmla="*/ 20 w 4437"/>
                <a:gd name="T75" fmla="*/ 8 h 4438"/>
                <a:gd name="T76" fmla="*/ 26 w 4437"/>
                <a:gd name="T77" fmla="*/ 4 h 4438"/>
                <a:gd name="T78" fmla="*/ 36 w 4437"/>
                <a:gd name="T79" fmla="*/ 2 h 4438"/>
                <a:gd name="T80" fmla="*/ 44 w 4437"/>
                <a:gd name="T81" fmla="*/ 0 h 4438"/>
                <a:gd name="T82" fmla="*/ 4391 w 4437"/>
                <a:gd name="T83" fmla="*/ 0 h 4438"/>
                <a:gd name="T84" fmla="*/ 4391 w 4437"/>
                <a:gd name="T85" fmla="*/ 0 h 4438"/>
                <a:gd name="T86" fmla="*/ 4401 w 4437"/>
                <a:gd name="T87" fmla="*/ 2 h 4438"/>
                <a:gd name="T88" fmla="*/ 4409 w 4437"/>
                <a:gd name="T89" fmla="*/ 4 h 4438"/>
                <a:gd name="T90" fmla="*/ 4417 w 4437"/>
                <a:gd name="T91" fmla="*/ 8 h 4438"/>
                <a:gd name="T92" fmla="*/ 4423 w 4437"/>
                <a:gd name="T93" fmla="*/ 14 h 4438"/>
                <a:gd name="T94" fmla="*/ 4429 w 4437"/>
                <a:gd name="T95" fmla="*/ 20 h 4438"/>
                <a:gd name="T96" fmla="*/ 4433 w 4437"/>
                <a:gd name="T97" fmla="*/ 28 h 4438"/>
                <a:gd name="T98" fmla="*/ 4437 w 4437"/>
                <a:gd name="T99" fmla="*/ 36 h 4438"/>
                <a:gd name="T100" fmla="*/ 4437 w 4437"/>
                <a:gd name="T101" fmla="*/ 46 h 4438"/>
                <a:gd name="T102" fmla="*/ 4437 w 4437"/>
                <a:gd name="T103" fmla="*/ 4392 h 4438"/>
                <a:gd name="T104" fmla="*/ 4437 w 4437"/>
                <a:gd name="T105" fmla="*/ 4392 h 4438"/>
                <a:gd name="T106" fmla="*/ 4437 w 4437"/>
                <a:gd name="T107" fmla="*/ 4402 h 4438"/>
                <a:gd name="T108" fmla="*/ 4433 w 4437"/>
                <a:gd name="T109" fmla="*/ 4410 h 4438"/>
                <a:gd name="T110" fmla="*/ 4429 w 4437"/>
                <a:gd name="T111" fmla="*/ 4418 h 4438"/>
                <a:gd name="T112" fmla="*/ 4423 w 4437"/>
                <a:gd name="T113" fmla="*/ 4424 h 4438"/>
                <a:gd name="T114" fmla="*/ 4417 w 4437"/>
                <a:gd name="T115" fmla="*/ 4430 h 4438"/>
                <a:gd name="T116" fmla="*/ 4409 w 4437"/>
                <a:gd name="T117" fmla="*/ 4434 h 4438"/>
                <a:gd name="T118" fmla="*/ 4401 w 4437"/>
                <a:gd name="T119" fmla="*/ 4436 h 4438"/>
                <a:gd name="T120" fmla="*/ 4391 w 4437"/>
                <a:gd name="T121" fmla="*/ 4438 h 4438"/>
                <a:gd name="T122" fmla="*/ 4391 w 4437"/>
                <a:gd name="T123" fmla="*/ 4438 h 4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7" h="4438">
                  <a:moveTo>
                    <a:pt x="4391" y="4438"/>
                  </a:moveTo>
                  <a:lnTo>
                    <a:pt x="44" y="4438"/>
                  </a:lnTo>
                  <a:lnTo>
                    <a:pt x="44" y="4438"/>
                  </a:lnTo>
                  <a:lnTo>
                    <a:pt x="36" y="4436"/>
                  </a:lnTo>
                  <a:lnTo>
                    <a:pt x="26" y="4434"/>
                  </a:lnTo>
                  <a:lnTo>
                    <a:pt x="20" y="4430"/>
                  </a:lnTo>
                  <a:lnTo>
                    <a:pt x="12" y="4424"/>
                  </a:lnTo>
                  <a:lnTo>
                    <a:pt x="6" y="4418"/>
                  </a:lnTo>
                  <a:lnTo>
                    <a:pt x="2" y="4410"/>
                  </a:lnTo>
                  <a:lnTo>
                    <a:pt x="0" y="4402"/>
                  </a:lnTo>
                  <a:lnTo>
                    <a:pt x="0" y="4392"/>
                  </a:lnTo>
                  <a:lnTo>
                    <a:pt x="0" y="4392"/>
                  </a:lnTo>
                  <a:lnTo>
                    <a:pt x="0" y="4382"/>
                  </a:lnTo>
                  <a:lnTo>
                    <a:pt x="2" y="4374"/>
                  </a:lnTo>
                  <a:lnTo>
                    <a:pt x="6" y="4366"/>
                  </a:lnTo>
                  <a:lnTo>
                    <a:pt x="12" y="4360"/>
                  </a:lnTo>
                  <a:lnTo>
                    <a:pt x="20" y="4354"/>
                  </a:lnTo>
                  <a:lnTo>
                    <a:pt x="26" y="4350"/>
                  </a:lnTo>
                  <a:lnTo>
                    <a:pt x="36" y="4348"/>
                  </a:lnTo>
                  <a:lnTo>
                    <a:pt x="44" y="4346"/>
                  </a:lnTo>
                  <a:lnTo>
                    <a:pt x="4345" y="4346"/>
                  </a:lnTo>
                  <a:lnTo>
                    <a:pt x="4345" y="92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36" y="90"/>
                  </a:lnTo>
                  <a:lnTo>
                    <a:pt x="26" y="88"/>
                  </a:lnTo>
                  <a:lnTo>
                    <a:pt x="20" y="84"/>
                  </a:lnTo>
                  <a:lnTo>
                    <a:pt x="12" y="78"/>
                  </a:lnTo>
                  <a:lnTo>
                    <a:pt x="6" y="72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391" y="0"/>
                  </a:lnTo>
                  <a:lnTo>
                    <a:pt x="4391" y="0"/>
                  </a:lnTo>
                  <a:lnTo>
                    <a:pt x="4401" y="2"/>
                  </a:lnTo>
                  <a:lnTo>
                    <a:pt x="4409" y="4"/>
                  </a:lnTo>
                  <a:lnTo>
                    <a:pt x="4417" y="8"/>
                  </a:lnTo>
                  <a:lnTo>
                    <a:pt x="4423" y="14"/>
                  </a:lnTo>
                  <a:lnTo>
                    <a:pt x="4429" y="20"/>
                  </a:lnTo>
                  <a:lnTo>
                    <a:pt x="4433" y="28"/>
                  </a:lnTo>
                  <a:lnTo>
                    <a:pt x="4437" y="36"/>
                  </a:lnTo>
                  <a:lnTo>
                    <a:pt x="4437" y="46"/>
                  </a:lnTo>
                  <a:lnTo>
                    <a:pt x="4437" y="4392"/>
                  </a:lnTo>
                  <a:lnTo>
                    <a:pt x="4437" y="4392"/>
                  </a:lnTo>
                  <a:lnTo>
                    <a:pt x="4437" y="4402"/>
                  </a:lnTo>
                  <a:lnTo>
                    <a:pt x="4433" y="4410"/>
                  </a:lnTo>
                  <a:lnTo>
                    <a:pt x="4429" y="4418"/>
                  </a:lnTo>
                  <a:lnTo>
                    <a:pt x="4423" y="4424"/>
                  </a:lnTo>
                  <a:lnTo>
                    <a:pt x="4417" y="4430"/>
                  </a:lnTo>
                  <a:lnTo>
                    <a:pt x="4409" y="4434"/>
                  </a:lnTo>
                  <a:lnTo>
                    <a:pt x="4401" y="4436"/>
                  </a:lnTo>
                  <a:lnTo>
                    <a:pt x="4391" y="4438"/>
                  </a:lnTo>
                  <a:lnTo>
                    <a:pt x="4391" y="4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CC66EEC-13A3-4028-BA24-0A0ABAC27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173" y="1885902"/>
              <a:ext cx="213902" cy="176195"/>
            </a:xfrm>
            <a:custGeom>
              <a:avLst/>
              <a:gdLst>
                <a:gd name="T0" fmla="*/ 0 w 624"/>
                <a:gd name="T1" fmla="*/ 0 h 514"/>
                <a:gd name="T2" fmla="*/ 624 w 624"/>
                <a:gd name="T3" fmla="*/ 256 h 514"/>
                <a:gd name="T4" fmla="*/ 0 w 624"/>
                <a:gd name="T5" fmla="*/ 514 h 514"/>
                <a:gd name="T6" fmla="*/ 0 w 624"/>
                <a:gd name="T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514">
                  <a:moveTo>
                    <a:pt x="0" y="0"/>
                  </a:moveTo>
                  <a:lnTo>
                    <a:pt x="624" y="256"/>
                  </a:lnTo>
                  <a:lnTo>
                    <a:pt x="0" y="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6C5E39-3F58-4257-9A47-B9C95AB83405}"/>
              </a:ext>
            </a:extLst>
          </p:cNvPr>
          <p:cNvGrpSpPr/>
          <p:nvPr/>
        </p:nvGrpSpPr>
        <p:grpSpPr>
          <a:xfrm>
            <a:off x="9120064" y="1887051"/>
            <a:ext cx="2273671" cy="2234852"/>
            <a:chOff x="455403" y="1885902"/>
            <a:chExt cx="1715672" cy="1915177"/>
          </a:xfrm>
          <a:solidFill>
            <a:schemeClr val="accent6">
              <a:lumMod val="75000"/>
            </a:schemeClr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8E5C29BC-C4B7-4860-B5D1-03B245E6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03" y="1958574"/>
              <a:ext cx="1682079" cy="1842505"/>
            </a:xfrm>
            <a:custGeom>
              <a:avLst/>
              <a:gdLst>
                <a:gd name="T0" fmla="*/ 4861 w 4907"/>
                <a:gd name="T1" fmla="*/ 5375 h 5375"/>
                <a:gd name="T2" fmla="*/ 46 w 4907"/>
                <a:gd name="T3" fmla="*/ 5375 h 5375"/>
                <a:gd name="T4" fmla="*/ 46 w 4907"/>
                <a:gd name="T5" fmla="*/ 5375 h 5375"/>
                <a:gd name="T6" fmla="*/ 36 w 4907"/>
                <a:gd name="T7" fmla="*/ 5373 h 5375"/>
                <a:gd name="T8" fmla="*/ 28 w 4907"/>
                <a:gd name="T9" fmla="*/ 5371 h 5375"/>
                <a:gd name="T10" fmla="*/ 20 w 4907"/>
                <a:gd name="T11" fmla="*/ 5367 h 5375"/>
                <a:gd name="T12" fmla="*/ 12 w 4907"/>
                <a:gd name="T13" fmla="*/ 5361 h 5375"/>
                <a:gd name="T14" fmla="*/ 8 w 4907"/>
                <a:gd name="T15" fmla="*/ 5353 h 5375"/>
                <a:gd name="T16" fmla="*/ 4 w 4907"/>
                <a:gd name="T17" fmla="*/ 5347 h 5375"/>
                <a:gd name="T18" fmla="*/ 0 w 4907"/>
                <a:gd name="T19" fmla="*/ 5337 h 5375"/>
                <a:gd name="T20" fmla="*/ 0 w 4907"/>
                <a:gd name="T21" fmla="*/ 5329 h 5375"/>
                <a:gd name="T22" fmla="*/ 0 w 4907"/>
                <a:gd name="T23" fmla="*/ 44 h 5375"/>
                <a:gd name="T24" fmla="*/ 0 w 4907"/>
                <a:gd name="T25" fmla="*/ 44 h 5375"/>
                <a:gd name="T26" fmla="*/ 0 w 4907"/>
                <a:gd name="T27" fmla="*/ 36 h 5375"/>
                <a:gd name="T28" fmla="*/ 4 w 4907"/>
                <a:gd name="T29" fmla="*/ 26 h 5375"/>
                <a:gd name="T30" fmla="*/ 8 w 4907"/>
                <a:gd name="T31" fmla="*/ 20 h 5375"/>
                <a:gd name="T32" fmla="*/ 12 w 4907"/>
                <a:gd name="T33" fmla="*/ 12 h 5375"/>
                <a:gd name="T34" fmla="*/ 20 w 4907"/>
                <a:gd name="T35" fmla="*/ 6 h 5375"/>
                <a:gd name="T36" fmla="*/ 28 w 4907"/>
                <a:gd name="T37" fmla="*/ 2 h 5375"/>
                <a:gd name="T38" fmla="*/ 36 w 4907"/>
                <a:gd name="T39" fmla="*/ 0 h 5375"/>
                <a:gd name="T40" fmla="*/ 46 w 4907"/>
                <a:gd name="T41" fmla="*/ 0 h 5375"/>
                <a:gd name="T42" fmla="*/ 4861 w 4907"/>
                <a:gd name="T43" fmla="*/ 0 h 5375"/>
                <a:gd name="T44" fmla="*/ 4861 w 4907"/>
                <a:gd name="T45" fmla="*/ 0 h 5375"/>
                <a:gd name="T46" fmla="*/ 4871 w 4907"/>
                <a:gd name="T47" fmla="*/ 0 h 5375"/>
                <a:gd name="T48" fmla="*/ 4879 w 4907"/>
                <a:gd name="T49" fmla="*/ 2 h 5375"/>
                <a:gd name="T50" fmla="*/ 4887 w 4907"/>
                <a:gd name="T51" fmla="*/ 6 h 5375"/>
                <a:gd name="T52" fmla="*/ 4893 w 4907"/>
                <a:gd name="T53" fmla="*/ 12 h 5375"/>
                <a:gd name="T54" fmla="*/ 4899 w 4907"/>
                <a:gd name="T55" fmla="*/ 20 h 5375"/>
                <a:gd name="T56" fmla="*/ 4903 w 4907"/>
                <a:gd name="T57" fmla="*/ 26 h 5375"/>
                <a:gd name="T58" fmla="*/ 4907 w 4907"/>
                <a:gd name="T59" fmla="*/ 36 h 5375"/>
                <a:gd name="T60" fmla="*/ 4907 w 4907"/>
                <a:gd name="T61" fmla="*/ 44 h 5375"/>
                <a:gd name="T62" fmla="*/ 4907 w 4907"/>
                <a:gd name="T63" fmla="*/ 44 h 5375"/>
                <a:gd name="T64" fmla="*/ 4907 w 4907"/>
                <a:gd name="T65" fmla="*/ 54 h 5375"/>
                <a:gd name="T66" fmla="*/ 4903 w 4907"/>
                <a:gd name="T67" fmla="*/ 62 h 5375"/>
                <a:gd name="T68" fmla="*/ 4899 w 4907"/>
                <a:gd name="T69" fmla="*/ 70 h 5375"/>
                <a:gd name="T70" fmla="*/ 4893 w 4907"/>
                <a:gd name="T71" fmla="*/ 76 h 5375"/>
                <a:gd name="T72" fmla="*/ 4887 w 4907"/>
                <a:gd name="T73" fmla="*/ 82 h 5375"/>
                <a:gd name="T74" fmla="*/ 4879 w 4907"/>
                <a:gd name="T75" fmla="*/ 86 h 5375"/>
                <a:gd name="T76" fmla="*/ 4871 w 4907"/>
                <a:gd name="T77" fmla="*/ 90 h 5375"/>
                <a:gd name="T78" fmla="*/ 4861 w 4907"/>
                <a:gd name="T79" fmla="*/ 90 h 5375"/>
                <a:gd name="T80" fmla="*/ 90 w 4907"/>
                <a:gd name="T81" fmla="*/ 90 h 5375"/>
                <a:gd name="T82" fmla="*/ 90 w 4907"/>
                <a:gd name="T83" fmla="*/ 5284 h 5375"/>
                <a:gd name="T84" fmla="*/ 4861 w 4907"/>
                <a:gd name="T85" fmla="*/ 5284 h 5375"/>
                <a:gd name="T86" fmla="*/ 4861 w 4907"/>
                <a:gd name="T87" fmla="*/ 5284 h 5375"/>
                <a:gd name="T88" fmla="*/ 4871 w 4907"/>
                <a:gd name="T89" fmla="*/ 5284 h 5375"/>
                <a:gd name="T90" fmla="*/ 4879 w 4907"/>
                <a:gd name="T91" fmla="*/ 5288 h 5375"/>
                <a:gd name="T92" fmla="*/ 4887 w 4907"/>
                <a:gd name="T93" fmla="*/ 5292 h 5375"/>
                <a:gd name="T94" fmla="*/ 4893 w 4907"/>
                <a:gd name="T95" fmla="*/ 5298 h 5375"/>
                <a:gd name="T96" fmla="*/ 4899 w 4907"/>
                <a:gd name="T97" fmla="*/ 5304 h 5375"/>
                <a:gd name="T98" fmla="*/ 4903 w 4907"/>
                <a:gd name="T99" fmla="*/ 5312 h 5375"/>
                <a:gd name="T100" fmla="*/ 4907 w 4907"/>
                <a:gd name="T101" fmla="*/ 5319 h 5375"/>
                <a:gd name="T102" fmla="*/ 4907 w 4907"/>
                <a:gd name="T103" fmla="*/ 5329 h 5375"/>
                <a:gd name="T104" fmla="*/ 4907 w 4907"/>
                <a:gd name="T105" fmla="*/ 5329 h 5375"/>
                <a:gd name="T106" fmla="*/ 4907 w 4907"/>
                <a:gd name="T107" fmla="*/ 5337 h 5375"/>
                <a:gd name="T108" fmla="*/ 4903 w 4907"/>
                <a:gd name="T109" fmla="*/ 5347 h 5375"/>
                <a:gd name="T110" fmla="*/ 4899 w 4907"/>
                <a:gd name="T111" fmla="*/ 5353 h 5375"/>
                <a:gd name="T112" fmla="*/ 4893 w 4907"/>
                <a:gd name="T113" fmla="*/ 5361 h 5375"/>
                <a:gd name="T114" fmla="*/ 4887 w 4907"/>
                <a:gd name="T115" fmla="*/ 5367 h 5375"/>
                <a:gd name="T116" fmla="*/ 4879 w 4907"/>
                <a:gd name="T117" fmla="*/ 5371 h 5375"/>
                <a:gd name="T118" fmla="*/ 4871 w 4907"/>
                <a:gd name="T119" fmla="*/ 5373 h 5375"/>
                <a:gd name="T120" fmla="*/ 4861 w 4907"/>
                <a:gd name="T121" fmla="*/ 5375 h 5375"/>
                <a:gd name="T122" fmla="*/ 4861 w 4907"/>
                <a:gd name="T123" fmla="*/ 5375 h 5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07" h="5375">
                  <a:moveTo>
                    <a:pt x="4861" y="5375"/>
                  </a:moveTo>
                  <a:lnTo>
                    <a:pt x="46" y="5375"/>
                  </a:lnTo>
                  <a:lnTo>
                    <a:pt x="46" y="5375"/>
                  </a:lnTo>
                  <a:lnTo>
                    <a:pt x="36" y="5373"/>
                  </a:lnTo>
                  <a:lnTo>
                    <a:pt x="28" y="5371"/>
                  </a:lnTo>
                  <a:lnTo>
                    <a:pt x="20" y="5367"/>
                  </a:lnTo>
                  <a:lnTo>
                    <a:pt x="12" y="5361"/>
                  </a:lnTo>
                  <a:lnTo>
                    <a:pt x="8" y="5353"/>
                  </a:lnTo>
                  <a:lnTo>
                    <a:pt x="4" y="5347"/>
                  </a:lnTo>
                  <a:lnTo>
                    <a:pt x="0" y="5337"/>
                  </a:lnTo>
                  <a:lnTo>
                    <a:pt x="0" y="532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861" y="0"/>
                  </a:lnTo>
                  <a:lnTo>
                    <a:pt x="4861" y="0"/>
                  </a:lnTo>
                  <a:lnTo>
                    <a:pt x="4871" y="0"/>
                  </a:lnTo>
                  <a:lnTo>
                    <a:pt x="4879" y="2"/>
                  </a:lnTo>
                  <a:lnTo>
                    <a:pt x="4887" y="6"/>
                  </a:lnTo>
                  <a:lnTo>
                    <a:pt x="4893" y="12"/>
                  </a:lnTo>
                  <a:lnTo>
                    <a:pt x="4899" y="20"/>
                  </a:lnTo>
                  <a:lnTo>
                    <a:pt x="4903" y="26"/>
                  </a:lnTo>
                  <a:lnTo>
                    <a:pt x="4907" y="36"/>
                  </a:lnTo>
                  <a:lnTo>
                    <a:pt x="4907" y="44"/>
                  </a:lnTo>
                  <a:lnTo>
                    <a:pt x="4907" y="44"/>
                  </a:lnTo>
                  <a:lnTo>
                    <a:pt x="4907" y="54"/>
                  </a:lnTo>
                  <a:lnTo>
                    <a:pt x="4903" y="62"/>
                  </a:lnTo>
                  <a:lnTo>
                    <a:pt x="4899" y="70"/>
                  </a:lnTo>
                  <a:lnTo>
                    <a:pt x="4893" y="76"/>
                  </a:lnTo>
                  <a:lnTo>
                    <a:pt x="4887" y="82"/>
                  </a:lnTo>
                  <a:lnTo>
                    <a:pt x="4879" y="86"/>
                  </a:lnTo>
                  <a:lnTo>
                    <a:pt x="4871" y="90"/>
                  </a:lnTo>
                  <a:lnTo>
                    <a:pt x="4861" y="90"/>
                  </a:lnTo>
                  <a:lnTo>
                    <a:pt x="90" y="90"/>
                  </a:lnTo>
                  <a:lnTo>
                    <a:pt x="90" y="5284"/>
                  </a:lnTo>
                  <a:lnTo>
                    <a:pt x="4861" y="5284"/>
                  </a:lnTo>
                  <a:lnTo>
                    <a:pt x="4861" y="5284"/>
                  </a:lnTo>
                  <a:lnTo>
                    <a:pt x="4871" y="5284"/>
                  </a:lnTo>
                  <a:lnTo>
                    <a:pt x="4879" y="5288"/>
                  </a:lnTo>
                  <a:lnTo>
                    <a:pt x="4887" y="5292"/>
                  </a:lnTo>
                  <a:lnTo>
                    <a:pt x="4893" y="5298"/>
                  </a:lnTo>
                  <a:lnTo>
                    <a:pt x="4899" y="5304"/>
                  </a:lnTo>
                  <a:lnTo>
                    <a:pt x="4903" y="5312"/>
                  </a:lnTo>
                  <a:lnTo>
                    <a:pt x="4907" y="5319"/>
                  </a:lnTo>
                  <a:lnTo>
                    <a:pt x="4907" y="5329"/>
                  </a:lnTo>
                  <a:lnTo>
                    <a:pt x="4907" y="5329"/>
                  </a:lnTo>
                  <a:lnTo>
                    <a:pt x="4907" y="5337"/>
                  </a:lnTo>
                  <a:lnTo>
                    <a:pt x="4903" y="5347"/>
                  </a:lnTo>
                  <a:lnTo>
                    <a:pt x="4899" y="5353"/>
                  </a:lnTo>
                  <a:lnTo>
                    <a:pt x="4893" y="5361"/>
                  </a:lnTo>
                  <a:lnTo>
                    <a:pt x="4887" y="5367"/>
                  </a:lnTo>
                  <a:lnTo>
                    <a:pt x="4879" y="5371"/>
                  </a:lnTo>
                  <a:lnTo>
                    <a:pt x="4871" y="5373"/>
                  </a:lnTo>
                  <a:lnTo>
                    <a:pt x="4861" y="5375"/>
                  </a:lnTo>
                  <a:lnTo>
                    <a:pt x="4861" y="5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31CA939A-BB1C-4BD2-9157-1D14B90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15" y="2119000"/>
              <a:ext cx="1520967" cy="1521309"/>
            </a:xfrm>
            <a:custGeom>
              <a:avLst/>
              <a:gdLst>
                <a:gd name="T0" fmla="*/ 4391 w 4437"/>
                <a:gd name="T1" fmla="*/ 4438 h 4438"/>
                <a:gd name="T2" fmla="*/ 44 w 4437"/>
                <a:gd name="T3" fmla="*/ 4438 h 4438"/>
                <a:gd name="T4" fmla="*/ 44 w 4437"/>
                <a:gd name="T5" fmla="*/ 4438 h 4438"/>
                <a:gd name="T6" fmla="*/ 36 w 4437"/>
                <a:gd name="T7" fmla="*/ 4436 h 4438"/>
                <a:gd name="T8" fmla="*/ 26 w 4437"/>
                <a:gd name="T9" fmla="*/ 4434 h 4438"/>
                <a:gd name="T10" fmla="*/ 20 w 4437"/>
                <a:gd name="T11" fmla="*/ 4430 h 4438"/>
                <a:gd name="T12" fmla="*/ 12 w 4437"/>
                <a:gd name="T13" fmla="*/ 4424 h 4438"/>
                <a:gd name="T14" fmla="*/ 6 w 4437"/>
                <a:gd name="T15" fmla="*/ 4418 h 4438"/>
                <a:gd name="T16" fmla="*/ 2 w 4437"/>
                <a:gd name="T17" fmla="*/ 4410 h 4438"/>
                <a:gd name="T18" fmla="*/ 0 w 4437"/>
                <a:gd name="T19" fmla="*/ 4402 h 4438"/>
                <a:gd name="T20" fmla="*/ 0 w 4437"/>
                <a:gd name="T21" fmla="*/ 4392 h 4438"/>
                <a:gd name="T22" fmla="*/ 0 w 4437"/>
                <a:gd name="T23" fmla="*/ 4392 h 4438"/>
                <a:gd name="T24" fmla="*/ 0 w 4437"/>
                <a:gd name="T25" fmla="*/ 4382 h 4438"/>
                <a:gd name="T26" fmla="*/ 2 w 4437"/>
                <a:gd name="T27" fmla="*/ 4374 h 4438"/>
                <a:gd name="T28" fmla="*/ 6 w 4437"/>
                <a:gd name="T29" fmla="*/ 4366 h 4438"/>
                <a:gd name="T30" fmla="*/ 12 w 4437"/>
                <a:gd name="T31" fmla="*/ 4360 h 4438"/>
                <a:gd name="T32" fmla="*/ 20 w 4437"/>
                <a:gd name="T33" fmla="*/ 4354 h 4438"/>
                <a:gd name="T34" fmla="*/ 26 w 4437"/>
                <a:gd name="T35" fmla="*/ 4350 h 4438"/>
                <a:gd name="T36" fmla="*/ 36 w 4437"/>
                <a:gd name="T37" fmla="*/ 4348 h 4438"/>
                <a:gd name="T38" fmla="*/ 44 w 4437"/>
                <a:gd name="T39" fmla="*/ 4346 h 4438"/>
                <a:gd name="T40" fmla="*/ 4345 w 4437"/>
                <a:gd name="T41" fmla="*/ 4346 h 4438"/>
                <a:gd name="T42" fmla="*/ 4345 w 4437"/>
                <a:gd name="T43" fmla="*/ 92 h 4438"/>
                <a:gd name="T44" fmla="*/ 44 w 4437"/>
                <a:gd name="T45" fmla="*/ 92 h 4438"/>
                <a:gd name="T46" fmla="*/ 44 w 4437"/>
                <a:gd name="T47" fmla="*/ 92 h 4438"/>
                <a:gd name="T48" fmla="*/ 36 w 4437"/>
                <a:gd name="T49" fmla="*/ 90 h 4438"/>
                <a:gd name="T50" fmla="*/ 26 w 4437"/>
                <a:gd name="T51" fmla="*/ 88 h 4438"/>
                <a:gd name="T52" fmla="*/ 20 w 4437"/>
                <a:gd name="T53" fmla="*/ 84 h 4438"/>
                <a:gd name="T54" fmla="*/ 12 w 4437"/>
                <a:gd name="T55" fmla="*/ 78 h 4438"/>
                <a:gd name="T56" fmla="*/ 6 w 4437"/>
                <a:gd name="T57" fmla="*/ 72 h 4438"/>
                <a:gd name="T58" fmla="*/ 2 w 4437"/>
                <a:gd name="T59" fmla="*/ 64 h 4438"/>
                <a:gd name="T60" fmla="*/ 0 w 4437"/>
                <a:gd name="T61" fmla="*/ 56 h 4438"/>
                <a:gd name="T62" fmla="*/ 0 w 4437"/>
                <a:gd name="T63" fmla="*/ 46 h 4438"/>
                <a:gd name="T64" fmla="*/ 0 w 4437"/>
                <a:gd name="T65" fmla="*/ 46 h 4438"/>
                <a:gd name="T66" fmla="*/ 0 w 4437"/>
                <a:gd name="T67" fmla="*/ 36 h 4438"/>
                <a:gd name="T68" fmla="*/ 2 w 4437"/>
                <a:gd name="T69" fmla="*/ 28 h 4438"/>
                <a:gd name="T70" fmla="*/ 6 w 4437"/>
                <a:gd name="T71" fmla="*/ 20 h 4438"/>
                <a:gd name="T72" fmla="*/ 12 w 4437"/>
                <a:gd name="T73" fmla="*/ 14 h 4438"/>
                <a:gd name="T74" fmla="*/ 20 w 4437"/>
                <a:gd name="T75" fmla="*/ 8 h 4438"/>
                <a:gd name="T76" fmla="*/ 26 w 4437"/>
                <a:gd name="T77" fmla="*/ 4 h 4438"/>
                <a:gd name="T78" fmla="*/ 36 w 4437"/>
                <a:gd name="T79" fmla="*/ 2 h 4438"/>
                <a:gd name="T80" fmla="*/ 44 w 4437"/>
                <a:gd name="T81" fmla="*/ 0 h 4438"/>
                <a:gd name="T82" fmla="*/ 4391 w 4437"/>
                <a:gd name="T83" fmla="*/ 0 h 4438"/>
                <a:gd name="T84" fmla="*/ 4391 w 4437"/>
                <a:gd name="T85" fmla="*/ 0 h 4438"/>
                <a:gd name="T86" fmla="*/ 4401 w 4437"/>
                <a:gd name="T87" fmla="*/ 2 h 4438"/>
                <a:gd name="T88" fmla="*/ 4409 w 4437"/>
                <a:gd name="T89" fmla="*/ 4 h 4438"/>
                <a:gd name="T90" fmla="*/ 4417 w 4437"/>
                <a:gd name="T91" fmla="*/ 8 h 4438"/>
                <a:gd name="T92" fmla="*/ 4423 w 4437"/>
                <a:gd name="T93" fmla="*/ 14 h 4438"/>
                <a:gd name="T94" fmla="*/ 4429 w 4437"/>
                <a:gd name="T95" fmla="*/ 20 h 4438"/>
                <a:gd name="T96" fmla="*/ 4433 w 4437"/>
                <a:gd name="T97" fmla="*/ 28 h 4438"/>
                <a:gd name="T98" fmla="*/ 4437 w 4437"/>
                <a:gd name="T99" fmla="*/ 36 h 4438"/>
                <a:gd name="T100" fmla="*/ 4437 w 4437"/>
                <a:gd name="T101" fmla="*/ 46 h 4438"/>
                <a:gd name="T102" fmla="*/ 4437 w 4437"/>
                <a:gd name="T103" fmla="*/ 4392 h 4438"/>
                <a:gd name="T104" fmla="*/ 4437 w 4437"/>
                <a:gd name="T105" fmla="*/ 4392 h 4438"/>
                <a:gd name="T106" fmla="*/ 4437 w 4437"/>
                <a:gd name="T107" fmla="*/ 4402 h 4438"/>
                <a:gd name="T108" fmla="*/ 4433 w 4437"/>
                <a:gd name="T109" fmla="*/ 4410 h 4438"/>
                <a:gd name="T110" fmla="*/ 4429 w 4437"/>
                <a:gd name="T111" fmla="*/ 4418 h 4438"/>
                <a:gd name="T112" fmla="*/ 4423 w 4437"/>
                <a:gd name="T113" fmla="*/ 4424 h 4438"/>
                <a:gd name="T114" fmla="*/ 4417 w 4437"/>
                <a:gd name="T115" fmla="*/ 4430 h 4438"/>
                <a:gd name="T116" fmla="*/ 4409 w 4437"/>
                <a:gd name="T117" fmla="*/ 4434 h 4438"/>
                <a:gd name="T118" fmla="*/ 4401 w 4437"/>
                <a:gd name="T119" fmla="*/ 4436 h 4438"/>
                <a:gd name="T120" fmla="*/ 4391 w 4437"/>
                <a:gd name="T121" fmla="*/ 4438 h 4438"/>
                <a:gd name="T122" fmla="*/ 4391 w 4437"/>
                <a:gd name="T123" fmla="*/ 4438 h 4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37" h="4438">
                  <a:moveTo>
                    <a:pt x="4391" y="4438"/>
                  </a:moveTo>
                  <a:lnTo>
                    <a:pt x="44" y="4438"/>
                  </a:lnTo>
                  <a:lnTo>
                    <a:pt x="44" y="4438"/>
                  </a:lnTo>
                  <a:lnTo>
                    <a:pt x="36" y="4436"/>
                  </a:lnTo>
                  <a:lnTo>
                    <a:pt x="26" y="4434"/>
                  </a:lnTo>
                  <a:lnTo>
                    <a:pt x="20" y="4430"/>
                  </a:lnTo>
                  <a:lnTo>
                    <a:pt x="12" y="4424"/>
                  </a:lnTo>
                  <a:lnTo>
                    <a:pt x="6" y="4418"/>
                  </a:lnTo>
                  <a:lnTo>
                    <a:pt x="2" y="4410"/>
                  </a:lnTo>
                  <a:lnTo>
                    <a:pt x="0" y="4402"/>
                  </a:lnTo>
                  <a:lnTo>
                    <a:pt x="0" y="4392"/>
                  </a:lnTo>
                  <a:lnTo>
                    <a:pt x="0" y="4392"/>
                  </a:lnTo>
                  <a:lnTo>
                    <a:pt x="0" y="4382"/>
                  </a:lnTo>
                  <a:lnTo>
                    <a:pt x="2" y="4374"/>
                  </a:lnTo>
                  <a:lnTo>
                    <a:pt x="6" y="4366"/>
                  </a:lnTo>
                  <a:lnTo>
                    <a:pt x="12" y="4360"/>
                  </a:lnTo>
                  <a:lnTo>
                    <a:pt x="20" y="4354"/>
                  </a:lnTo>
                  <a:lnTo>
                    <a:pt x="26" y="4350"/>
                  </a:lnTo>
                  <a:lnTo>
                    <a:pt x="36" y="4348"/>
                  </a:lnTo>
                  <a:lnTo>
                    <a:pt x="44" y="4346"/>
                  </a:lnTo>
                  <a:lnTo>
                    <a:pt x="4345" y="4346"/>
                  </a:lnTo>
                  <a:lnTo>
                    <a:pt x="4345" y="92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36" y="90"/>
                  </a:lnTo>
                  <a:lnTo>
                    <a:pt x="26" y="88"/>
                  </a:lnTo>
                  <a:lnTo>
                    <a:pt x="20" y="84"/>
                  </a:lnTo>
                  <a:lnTo>
                    <a:pt x="12" y="78"/>
                  </a:lnTo>
                  <a:lnTo>
                    <a:pt x="6" y="72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391" y="0"/>
                  </a:lnTo>
                  <a:lnTo>
                    <a:pt x="4391" y="0"/>
                  </a:lnTo>
                  <a:lnTo>
                    <a:pt x="4401" y="2"/>
                  </a:lnTo>
                  <a:lnTo>
                    <a:pt x="4409" y="4"/>
                  </a:lnTo>
                  <a:lnTo>
                    <a:pt x="4417" y="8"/>
                  </a:lnTo>
                  <a:lnTo>
                    <a:pt x="4423" y="14"/>
                  </a:lnTo>
                  <a:lnTo>
                    <a:pt x="4429" y="20"/>
                  </a:lnTo>
                  <a:lnTo>
                    <a:pt x="4433" y="28"/>
                  </a:lnTo>
                  <a:lnTo>
                    <a:pt x="4437" y="36"/>
                  </a:lnTo>
                  <a:lnTo>
                    <a:pt x="4437" y="46"/>
                  </a:lnTo>
                  <a:lnTo>
                    <a:pt x="4437" y="4392"/>
                  </a:lnTo>
                  <a:lnTo>
                    <a:pt x="4437" y="4392"/>
                  </a:lnTo>
                  <a:lnTo>
                    <a:pt x="4437" y="4402"/>
                  </a:lnTo>
                  <a:lnTo>
                    <a:pt x="4433" y="4410"/>
                  </a:lnTo>
                  <a:lnTo>
                    <a:pt x="4429" y="4418"/>
                  </a:lnTo>
                  <a:lnTo>
                    <a:pt x="4423" y="4424"/>
                  </a:lnTo>
                  <a:lnTo>
                    <a:pt x="4417" y="4430"/>
                  </a:lnTo>
                  <a:lnTo>
                    <a:pt x="4409" y="4434"/>
                  </a:lnTo>
                  <a:lnTo>
                    <a:pt x="4401" y="4436"/>
                  </a:lnTo>
                  <a:lnTo>
                    <a:pt x="4391" y="4438"/>
                  </a:lnTo>
                  <a:lnTo>
                    <a:pt x="4391" y="4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56165C5C-6CF5-4408-B44C-65F129A1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173" y="1885902"/>
              <a:ext cx="213902" cy="176195"/>
            </a:xfrm>
            <a:custGeom>
              <a:avLst/>
              <a:gdLst>
                <a:gd name="T0" fmla="*/ 0 w 624"/>
                <a:gd name="T1" fmla="*/ 0 h 514"/>
                <a:gd name="T2" fmla="*/ 624 w 624"/>
                <a:gd name="T3" fmla="*/ 256 h 514"/>
                <a:gd name="T4" fmla="*/ 0 w 624"/>
                <a:gd name="T5" fmla="*/ 514 h 514"/>
                <a:gd name="T6" fmla="*/ 0 w 624"/>
                <a:gd name="T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514">
                  <a:moveTo>
                    <a:pt x="0" y="0"/>
                  </a:moveTo>
                  <a:lnTo>
                    <a:pt x="624" y="256"/>
                  </a:lnTo>
                  <a:lnTo>
                    <a:pt x="0" y="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GB" sz="900" dirty="0"/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C205E87-7DAD-4C5D-9FFF-110183336472}"/>
              </a:ext>
            </a:extLst>
          </p:cNvPr>
          <p:cNvSpPr txBox="1">
            <a:spLocks/>
          </p:cNvSpPr>
          <p:nvPr/>
        </p:nvSpPr>
        <p:spPr>
          <a:xfrm>
            <a:off x="4931829" y="2322881"/>
            <a:ext cx="1838925" cy="78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000" dirty="0"/>
              <a:t>Teoría de la localización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672BDF4-65EB-405E-96EF-C947D275A184}"/>
              </a:ext>
            </a:extLst>
          </p:cNvPr>
          <p:cNvSpPr txBox="1">
            <a:spLocks/>
          </p:cNvSpPr>
          <p:nvPr/>
        </p:nvSpPr>
        <p:spPr>
          <a:xfrm>
            <a:off x="850352" y="2322880"/>
            <a:ext cx="1838925" cy="78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000" dirty="0"/>
              <a:t>Teoría de las restricciones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672BDF4-65EB-405E-96EF-C947D275A184}"/>
              </a:ext>
            </a:extLst>
          </p:cNvPr>
          <p:cNvSpPr txBox="1">
            <a:spLocks/>
          </p:cNvSpPr>
          <p:nvPr/>
        </p:nvSpPr>
        <p:spPr>
          <a:xfrm>
            <a:off x="788116" y="4870146"/>
            <a:ext cx="1838925" cy="78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000" dirty="0"/>
              <a:t>Cuellos de botella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72BDF4-65EB-405E-96EF-C947D275A184}"/>
              </a:ext>
            </a:extLst>
          </p:cNvPr>
          <p:cNvSpPr txBox="1">
            <a:spLocks/>
          </p:cNvSpPr>
          <p:nvPr/>
        </p:nvSpPr>
        <p:spPr>
          <a:xfrm>
            <a:off x="4950227" y="4921916"/>
            <a:ext cx="1838925" cy="8993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000" dirty="0"/>
              <a:t>A mayores distancias, mayores costos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672BDF4-65EB-405E-96EF-C947D275A184}"/>
              </a:ext>
            </a:extLst>
          </p:cNvPr>
          <p:cNvSpPr txBox="1">
            <a:spLocks/>
          </p:cNvSpPr>
          <p:nvPr/>
        </p:nvSpPr>
        <p:spPr>
          <a:xfrm>
            <a:off x="9333575" y="5046078"/>
            <a:ext cx="1838925" cy="60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000" dirty="0"/>
              <a:t>6 variables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7262" y="3046677"/>
            <a:ext cx="805104" cy="7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icono lupa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594" y="3096899"/>
            <a:ext cx="721695" cy="7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6670" y="3106727"/>
            <a:ext cx="875938" cy="5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irculo 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913" y="2920875"/>
            <a:ext cx="1754433" cy="17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4704" y="263703"/>
            <a:ext cx="10259096" cy="53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s-419" sz="2800" b="1" dirty="0">
                <a:latin typeface="Georgia" panose="02040502050405020303" pitchFamily="18" charset="0"/>
              </a:rPr>
              <a:t>Índice de Desempeño Logístico (LPI)</a:t>
            </a:r>
            <a:endParaRPr lang="es-ES" sz="28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5867" y="3589272"/>
            <a:ext cx="1326524" cy="39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1800" b="1" dirty="0"/>
              <a:t>Variables</a:t>
            </a:r>
            <a:endParaRPr lang="es-ES" sz="1800" b="1" dirty="0"/>
          </a:p>
        </p:txBody>
      </p:sp>
      <p:sp>
        <p:nvSpPr>
          <p:cNvPr id="4" name="Teardrop 20">
            <a:extLst>
              <a:ext uri="{FF2B5EF4-FFF2-40B4-BE49-F238E27FC236}">
                <a16:creationId xmlns:a16="http://schemas.microsoft.com/office/drawing/2014/main" id="{C4DC9DBC-72BF-4D94-AAE7-70150267CCEB}"/>
              </a:ext>
            </a:extLst>
          </p:cNvPr>
          <p:cNvSpPr/>
          <p:nvPr/>
        </p:nvSpPr>
        <p:spPr>
          <a:xfrm rot="16200000">
            <a:off x="19051" y="-19051"/>
            <a:ext cx="800099" cy="838201"/>
          </a:xfrm>
          <a:prstGeom prst="teardro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1094704" y="1365161"/>
            <a:ext cx="7521262" cy="11848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1094704" y="5140634"/>
            <a:ext cx="7521262" cy="11848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257141" y="1744687"/>
            <a:ext cx="1679241" cy="647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419" sz="1800" dirty="0"/>
              <a:t>Eficiencia del despacho de aduana</a:t>
            </a:r>
            <a:endParaRPr lang="es-ES" sz="18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4091914" y="1662490"/>
            <a:ext cx="1526841" cy="590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419" sz="1800" dirty="0"/>
              <a:t>Calidad de la infraestructura</a:t>
            </a:r>
            <a:endParaRPr lang="es-ES" sz="1800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774287" y="1620803"/>
            <a:ext cx="1526841" cy="730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419" sz="1800" dirty="0"/>
              <a:t>Calidad de los servicios logísticos</a:t>
            </a:r>
            <a:endParaRPr lang="es-ES" sz="1800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409541" y="5550796"/>
            <a:ext cx="1526841" cy="54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419" sz="1800" dirty="0"/>
              <a:t>Puntualidad</a:t>
            </a:r>
            <a:endParaRPr lang="es-ES" sz="1800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4205707" y="5433540"/>
            <a:ext cx="1526841" cy="730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419" sz="1800" dirty="0"/>
              <a:t>Facilidad de acordar embarques</a:t>
            </a:r>
            <a:endParaRPr lang="es-ES" sz="1800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788949" y="5433540"/>
            <a:ext cx="1526841" cy="730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419" sz="1800" dirty="0"/>
              <a:t>Capacidad de seguir y rastrear envíos</a:t>
            </a:r>
            <a:endParaRPr lang="es-ES" sz="1800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2408349" y="2550017"/>
            <a:ext cx="1506828" cy="6475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endCxn id="1026" idx="0"/>
          </p:cNvCxnSpPr>
          <p:nvPr/>
        </p:nvCxnSpPr>
        <p:spPr>
          <a:xfrm>
            <a:off x="4969129" y="2351327"/>
            <a:ext cx="1" cy="5695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6040192" y="2550017"/>
            <a:ext cx="1497515" cy="6637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2498501" y="4454634"/>
            <a:ext cx="1595196" cy="6070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5846346" y="4396048"/>
            <a:ext cx="1593412" cy="66563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969128" y="4677077"/>
            <a:ext cx="1" cy="5695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456660" y="1365161"/>
            <a:ext cx="2456298" cy="1184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</a:rPr>
              <a:t>INPUTS</a:t>
            </a:r>
          </a:p>
          <a:p>
            <a:pPr algn="ctr"/>
            <a:r>
              <a:rPr lang="es-419" dirty="0">
                <a:solidFill>
                  <a:schemeClr val="tx1"/>
                </a:solidFill>
              </a:rPr>
              <a:t>Áreas de regulación política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9456660" y="5061684"/>
            <a:ext cx="2456298" cy="1184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</a:rPr>
              <a:t>OUTCOMES</a:t>
            </a:r>
          </a:p>
          <a:p>
            <a:pPr algn="ctr"/>
            <a:r>
              <a:rPr lang="es-419" dirty="0">
                <a:solidFill>
                  <a:schemeClr val="tx1"/>
                </a:solidFill>
              </a:rPr>
              <a:t>Áreas de resultados de la cadena de suministro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812" y="0"/>
            <a:ext cx="6787050" cy="64928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 txBox="1">
            <a:spLocks/>
          </p:cNvSpPr>
          <p:nvPr/>
        </p:nvSpPr>
        <p:spPr>
          <a:xfrm>
            <a:off x="6961219" y="1698820"/>
            <a:ext cx="4519190" cy="323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600" b="1" dirty="0">
                <a:latin typeface="Georgia" panose="02040502050405020303" pitchFamily="18" charset="0"/>
              </a:rPr>
              <a:t>Diagnóstico de la situación actual del desempeño logístico</a:t>
            </a:r>
          </a:p>
        </p:txBody>
      </p:sp>
    </p:spTree>
    <p:extLst>
      <p:ext uri="{BB962C8B-B14F-4D97-AF65-F5344CB8AC3E}">
        <p14:creationId xmlns:p14="http://schemas.microsoft.com/office/powerpoint/2010/main" val="19078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1131</Words>
  <Application>Microsoft Office PowerPoint</Application>
  <PresentationFormat>Panorámica</PresentationFormat>
  <Paragraphs>240</Paragraphs>
  <Slides>33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Georgia</vt:lpstr>
      <vt:lpstr>Times New Roman</vt:lpstr>
      <vt:lpstr>Tema de Office</vt:lpstr>
      <vt:lpstr>Office Theme</vt:lpstr>
      <vt:lpstr>Análisis comparativo de los componentes del Índice de Desempeño Logístico. Caso Chile, Panamá y Ecuador durante los años 2010 – 2018</vt:lpstr>
      <vt:lpstr>Planteamiento del problema</vt:lpstr>
      <vt:lpstr>Estructura</vt:lpstr>
      <vt:lpstr>Presentación de PowerPoint</vt:lpstr>
      <vt:lpstr>Metodología</vt:lpstr>
      <vt:lpstr>Presentación de PowerPoint</vt:lpstr>
      <vt:lpstr>Teorías de Soporte</vt:lpstr>
      <vt:lpstr>Índice de Desempeño Logístico (LPI)</vt:lpstr>
      <vt:lpstr>Presentación de PowerPoint</vt:lpstr>
      <vt:lpstr>Desempeño general</vt:lpstr>
      <vt:lpstr>Calidad de los servicios logísticos</vt:lpstr>
      <vt:lpstr>Facilidad de acordar embarques</vt:lpstr>
      <vt:lpstr>Eficiencia del despacho de aduana</vt:lpstr>
      <vt:lpstr>Puntualidad</vt:lpstr>
      <vt:lpstr>Capacidad para seguir y rastrear envíos</vt:lpstr>
      <vt:lpstr>Calidad de la infraestructura</vt:lpstr>
      <vt:lpstr>Presentación de PowerPoint</vt:lpstr>
      <vt:lpstr>Resumen del modelo de regresión lineal múltiple del IDL de Chile, Ecuador y Panamá</vt:lpstr>
      <vt:lpstr>Resumen del modelo de regresión lineal múltiple del IDL de Chile, Ecuador y Panamá</vt:lpstr>
      <vt:lpstr>Modelo de regresión lineal múltiple para el IDL de Chile</vt:lpstr>
      <vt:lpstr>Modelo de regresión lineal múltiple para el IDL de Panamá</vt:lpstr>
      <vt:lpstr>Modelo de regresión lineal múltiple para el IDL de Ecuador</vt:lpstr>
      <vt:lpstr>Presentación de PowerPoint</vt:lpstr>
      <vt:lpstr>Teoría de las restricciones</vt:lpstr>
      <vt:lpstr>Solución a la restricción del sistema </vt:lpstr>
      <vt:lpstr>Presentación de PowerPoint</vt:lpstr>
      <vt:lpstr>OBJETIVO 1 “Describir la situación actual del desempeño logístico Chile, Panamá y Ecuador en cuanto a los componentes del IDL”</vt:lpstr>
      <vt:lpstr>OBJETIVO 2 “Interpretar las variables que componen el IDL de Chile, Panamá y Ecuador, mediante un modelo de regresión múltiple”</vt:lpstr>
      <vt:lpstr>OBJETIVO 3 “Identificar las mejores prácticas logísticas aplicadas en Chile y Panamá, como un referente para Ecuador”</vt:lpstr>
      <vt:lpstr>Presentación de PowerPoint</vt:lpstr>
      <vt:lpstr>GRACIAS</vt:lpstr>
      <vt:lpstr>Q&amp;A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comparativo de los componentes del Índice de Desempeño Logístico. Caso Chile, Panamá y Ecuador durante los años 2010 – 2018</dc:title>
  <dc:creator>Alejandra Carrion</dc:creator>
  <cp:lastModifiedBy>Jonny Bonilla Ayala</cp:lastModifiedBy>
  <cp:revision>64</cp:revision>
  <dcterms:created xsi:type="dcterms:W3CDTF">2020-01-20T00:59:15Z</dcterms:created>
  <dcterms:modified xsi:type="dcterms:W3CDTF">2020-01-27T19:44:02Z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SDCxCLASSFICATION_LEVEL">
    <vt:lpwstr>1</vt:lpwstr>
  </property>
  <property fmtid="{D5CDD505-2E9C-101B-9397-08002B2CF9AE}" pid="3" name="SSDCxCLASSFICATION_USER">
    <vt:lpwstr>SOACAT\acarrion007</vt:lpwstr>
  </property>
  <property fmtid="{D5CDD505-2E9C-101B-9397-08002B2CF9AE}" pid="4" name="SSDCxCLASSFICATION_DATE">
    <vt:lpwstr>23/1/2020 10:12:56</vt:lpwstr>
  </property>
  <property fmtid="{D5CDD505-2E9C-101B-9397-08002B2CF9AE}" pid="5" name="SSDCxCLASSFICATION_GUID">
    <vt:lpwstr>4FCF4EAD4D699713405A531C29F18271</vt:lpwstr>
  </property>
  <property fmtid="{D5CDD505-2E9C-101B-9397-08002B2CF9AE}" pid="6" name="SSDCxCLASSFICATION_LANG">
    <vt:lpwstr>es</vt:lpwstr>
  </property>
</Properties>
</file>