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22" r:id="rId3"/>
    <p:sldId id="328" r:id="rId4"/>
    <p:sldId id="317" r:id="rId5"/>
    <p:sldId id="341" r:id="rId6"/>
    <p:sldId id="259" r:id="rId7"/>
    <p:sldId id="343" r:id="rId8"/>
    <p:sldId id="263" r:id="rId9"/>
    <p:sldId id="349" r:id="rId10"/>
    <p:sldId id="350" r:id="rId11"/>
    <p:sldId id="351" r:id="rId12"/>
    <p:sldId id="352" r:id="rId13"/>
    <p:sldId id="348" r:id="rId14"/>
    <p:sldId id="327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24E"/>
    <a:srgbClr val="FFFF66"/>
    <a:srgbClr val="FFFF99"/>
    <a:srgbClr val="A3158F"/>
    <a:srgbClr val="D61459"/>
    <a:srgbClr val="F5B5EC"/>
    <a:srgbClr val="9D92F2"/>
    <a:srgbClr val="BBA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5441" autoAdjust="0"/>
  </p:normalViewPr>
  <p:slideViewPr>
    <p:cSldViewPr>
      <p:cViewPr varScale="1">
        <p:scale>
          <a:sx n="87" d="100"/>
          <a:sy n="87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AppData\Roaming\Microsoft\Excel\Tabulacion%20encuesta%20alfa%20de%20cronbach%20(version%201)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%20(Autoguardado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cuments\Tabulacion%20encuesta%20alfa%20de%20cronbach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dk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/>
              <a:t>¿Camina o usa usted una bicicleta al menos 10 min consecutivos en sus desplazamientos?</a:t>
            </a:r>
          </a:p>
        </c:rich>
      </c:tx>
      <c:layout>
        <c:manualLayout>
          <c:xMode val="edge"/>
          <c:yMode val="edge"/>
          <c:x val="0.103496728104543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dk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55024549572724"/>
          <c:y val="0.34761415398289081"/>
          <c:w val="0.31942997032475673"/>
          <c:h val="0.54044540685955533"/>
        </c:manualLayout>
      </c:layout>
      <c:pieChart>
        <c:varyColors val="1"/>
        <c:ser>
          <c:idx val="0"/>
          <c:order val="0"/>
          <c:spPr>
            <a:solidFill>
              <a:srgbClr val="00B050"/>
            </a:solidFill>
          </c:spPr>
          <c:dPt>
            <c:idx val="0"/>
            <c:bubble3D val="0"/>
            <c:explosion val="12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E-4EA5-AB41-3CD8DC4D753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E-4EA5-AB41-3CD8DC4D7531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0E-4EA5-AB41-3CD8DC4D7531}"/>
                </c:ext>
              </c:extLst>
            </c:dLbl>
            <c:dLbl>
              <c:idx val="1"/>
              <c:layout>
                <c:manualLayout>
                  <c:x val="0.20188443511065263"/>
                  <c:y val="9.1520089037725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40E-4EA5-AB41-3CD8DC4D75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Hoja1!$B$4:$H$4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Hoja1!$B$5:$H$5</c:f>
              <c:numCache>
                <c:formatCode>General</c:formatCode>
                <c:ptCount val="2"/>
                <c:pt idx="0">
                  <c:v>12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0E-4EA5-AB41-3CD8DC4D75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dk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4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/>
              <a:t>Ítem 1. Los niños y niñas nos llevamos bien en la escuela de fútbol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4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Comparación!$B$3</c:f>
              <c:strCache>
                <c:ptCount val="1"/>
                <c:pt idx="0">
                  <c:v>Pre 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5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Comparación!$C$2:$G$2</c:f>
              <c:strCache>
                <c:ptCount val="5"/>
                <c:pt idx="0">
                  <c:v>TD </c:v>
                </c:pt>
                <c:pt idx="1">
                  <c:v>D</c:v>
                </c:pt>
                <c:pt idx="2">
                  <c:v>I </c:v>
                </c:pt>
                <c:pt idx="3">
                  <c:v>ED </c:v>
                </c:pt>
                <c:pt idx="4">
                  <c:v>TED </c:v>
                </c:pt>
              </c:strCache>
            </c:strRef>
          </c:cat>
          <c:val>
            <c:numRef>
              <c:f>Comparación!$C$3:$G$3</c:f>
              <c:numCache>
                <c:formatCode>0%</c:formatCode>
                <c:ptCount val="5"/>
                <c:pt idx="0">
                  <c:v>0.58333333333333304</c:v>
                </c:pt>
                <c:pt idx="1">
                  <c:v>0.41666666666666702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21-4725-9840-C2D2539757A7}"/>
            </c:ext>
          </c:extLst>
        </c:ser>
        <c:ser>
          <c:idx val="1"/>
          <c:order val="1"/>
          <c:tx>
            <c:strRef>
              <c:f>Comparación!$B$4</c:f>
              <c:strCache>
                <c:ptCount val="1"/>
                <c:pt idx="0">
                  <c:v>Pos test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5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Comparación!$C$2:$G$2</c:f>
              <c:strCache>
                <c:ptCount val="5"/>
                <c:pt idx="0">
                  <c:v>TD </c:v>
                </c:pt>
                <c:pt idx="1">
                  <c:v>D</c:v>
                </c:pt>
                <c:pt idx="2">
                  <c:v>I </c:v>
                </c:pt>
                <c:pt idx="3">
                  <c:v>ED </c:v>
                </c:pt>
                <c:pt idx="4">
                  <c:v>TED </c:v>
                </c:pt>
              </c:strCache>
            </c:strRef>
          </c:cat>
          <c:val>
            <c:numRef>
              <c:f>Comparación!$C$4:$G$4</c:f>
              <c:numCache>
                <c:formatCode>0%</c:formatCode>
                <c:ptCount val="5"/>
                <c:pt idx="0">
                  <c:v>0.91666666666666663</c:v>
                </c:pt>
                <c:pt idx="1">
                  <c:v>8.3333333333333329E-2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21-4725-9840-C2D253975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2293936"/>
        <c:axId val="1092281040"/>
      </c:barChart>
      <c:catAx>
        <c:axId val="109229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92281040"/>
        <c:crosses val="autoZero"/>
        <c:auto val="1"/>
        <c:lblAlgn val="ctr"/>
        <c:lblOffset val="100"/>
        <c:noMultiLvlLbl val="0"/>
      </c:catAx>
      <c:valAx>
        <c:axId val="109228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92293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5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4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/>
              <a:t>Ítem 27. Me gusta trabajar en grupo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4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Comparación!$B$55</c:f>
              <c:strCache>
                <c:ptCount val="1"/>
                <c:pt idx="0">
                  <c:v>Pre 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5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Comparación!$C$2:$G$2</c:f>
              <c:strCache>
                <c:ptCount val="5"/>
                <c:pt idx="0">
                  <c:v>TD </c:v>
                </c:pt>
                <c:pt idx="1">
                  <c:v>D</c:v>
                </c:pt>
                <c:pt idx="2">
                  <c:v>I </c:v>
                </c:pt>
                <c:pt idx="3">
                  <c:v>ED </c:v>
                </c:pt>
                <c:pt idx="4">
                  <c:v>TED </c:v>
                </c:pt>
              </c:strCache>
            </c:strRef>
          </c:cat>
          <c:val>
            <c:numRef>
              <c:f>Comparación!$C$55:$G$55</c:f>
              <c:numCache>
                <c:formatCode>0%</c:formatCode>
                <c:ptCount val="5"/>
                <c:pt idx="0">
                  <c:v>0.5</c:v>
                </c:pt>
                <c:pt idx="1">
                  <c:v>0.33333333333333331</c:v>
                </c:pt>
                <c:pt idx="2">
                  <c:v>0.16666666666666666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5-46E0-BF8D-FC1BC8D7B68B}"/>
            </c:ext>
          </c:extLst>
        </c:ser>
        <c:ser>
          <c:idx val="1"/>
          <c:order val="1"/>
          <c:tx>
            <c:strRef>
              <c:f>Comparación!$B$56</c:f>
              <c:strCache>
                <c:ptCount val="1"/>
                <c:pt idx="0">
                  <c:v>Pos test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5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Comparación!$C$2:$G$2</c:f>
              <c:strCache>
                <c:ptCount val="5"/>
                <c:pt idx="0">
                  <c:v>TD </c:v>
                </c:pt>
                <c:pt idx="1">
                  <c:v>D</c:v>
                </c:pt>
                <c:pt idx="2">
                  <c:v>I </c:v>
                </c:pt>
                <c:pt idx="3">
                  <c:v>ED </c:v>
                </c:pt>
                <c:pt idx="4">
                  <c:v>TED </c:v>
                </c:pt>
              </c:strCache>
            </c:strRef>
          </c:cat>
          <c:val>
            <c:numRef>
              <c:f>Comparación!$C$56:$G$56</c:f>
              <c:numCache>
                <c:formatCode>0%</c:formatCode>
                <c:ptCount val="5"/>
                <c:pt idx="0">
                  <c:v>0.66666666666666663</c:v>
                </c:pt>
                <c:pt idx="1">
                  <c:v>0.25</c:v>
                </c:pt>
                <c:pt idx="2">
                  <c:v>8.3333333333333329E-2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B5-46E0-BF8D-FC1BC8D7B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5651088"/>
        <c:axId val="1075652336"/>
      </c:barChart>
      <c:catAx>
        <c:axId val="107565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75652336"/>
        <c:crosses val="autoZero"/>
        <c:auto val="1"/>
        <c:lblAlgn val="ctr"/>
        <c:lblOffset val="100"/>
        <c:noMultiLvlLbl val="0"/>
      </c:catAx>
      <c:valAx>
        <c:axId val="107565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75651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5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4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/>
              <a:t>Ítem 44. Hay buena convivencia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4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Comparación!$B$89</c:f>
              <c:strCache>
                <c:ptCount val="1"/>
                <c:pt idx="0">
                  <c:v>Pre 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5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Comparación!$C$2:$G$2</c:f>
              <c:strCache>
                <c:ptCount val="5"/>
                <c:pt idx="0">
                  <c:v>TD </c:v>
                </c:pt>
                <c:pt idx="1">
                  <c:v>D</c:v>
                </c:pt>
                <c:pt idx="2">
                  <c:v>I </c:v>
                </c:pt>
                <c:pt idx="3">
                  <c:v>ED </c:v>
                </c:pt>
                <c:pt idx="4">
                  <c:v>TED </c:v>
                </c:pt>
              </c:strCache>
            </c:strRef>
          </c:cat>
          <c:val>
            <c:numRef>
              <c:f>Comparación!$C$89:$G$89</c:f>
              <c:numCache>
                <c:formatCode>0%</c:formatCode>
                <c:ptCount val="5"/>
                <c:pt idx="0">
                  <c:v>0.41666666666666669</c:v>
                </c:pt>
                <c:pt idx="1">
                  <c:v>0.33333333333333331</c:v>
                </c:pt>
                <c:pt idx="2">
                  <c:v>0.16666666666666666</c:v>
                </c:pt>
                <c:pt idx="3">
                  <c:v>0</c:v>
                </c:pt>
                <c:pt idx="4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0-4813-ACD2-AAA881BAB1FF}"/>
            </c:ext>
          </c:extLst>
        </c:ser>
        <c:ser>
          <c:idx val="1"/>
          <c:order val="1"/>
          <c:tx>
            <c:strRef>
              <c:f>Comparación!$B$90</c:f>
              <c:strCache>
                <c:ptCount val="1"/>
                <c:pt idx="0">
                  <c:v>Pos test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0399348003259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0-4813-ACD2-AAA881BAB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5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Comparación!$C$2:$G$2</c:f>
              <c:strCache>
                <c:ptCount val="5"/>
                <c:pt idx="0">
                  <c:v>TD </c:v>
                </c:pt>
                <c:pt idx="1">
                  <c:v>D</c:v>
                </c:pt>
                <c:pt idx="2">
                  <c:v>I </c:v>
                </c:pt>
                <c:pt idx="3">
                  <c:v>ED </c:v>
                </c:pt>
                <c:pt idx="4">
                  <c:v>TED </c:v>
                </c:pt>
              </c:strCache>
            </c:strRef>
          </c:cat>
          <c:val>
            <c:numRef>
              <c:f>Comparación!$C$90:$G$90</c:f>
              <c:numCache>
                <c:formatCode>0%</c:formatCode>
                <c:ptCount val="5"/>
                <c:pt idx="0">
                  <c:v>0.75</c:v>
                </c:pt>
                <c:pt idx="1">
                  <c:v>0.16666666666666666</c:v>
                </c:pt>
                <c:pt idx="2">
                  <c:v>8.3333333333333329E-2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90-4813-ACD2-AAA881BAB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110719"/>
        <c:axId val="1085124031"/>
      </c:barChart>
      <c:catAx>
        <c:axId val="108511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85124031"/>
        <c:crosses val="autoZero"/>
        <c:auto val="1"/>
        <c:lblAlgn val="ctr"/>
        <c:lblOffset val="100"/>
        <c:noMultiLvlLbl val="0"/>
      </c:catAx>
      <c:valAx>
        <c:axId val="1085124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0851107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5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4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/>
              <a:t>Ítem 16. Mis compañeros/as me ayudan cuando los necesito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4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Comparación!$B$33</c:f>
              <c:strCache>
                <c:ptCount val="1"/>
                <c:pt idx="0">
                  <c:v>Pre 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5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Comparación!$C$2:$G$2</c:f>
              <c:strCache>
                <c:ptCount val="5"/>
                <c:pt idx="0">
                  <c:v>TD </c:v>
                </c:pt>
                <c:pt idx="1">
                  <c:v>D</c:v>
                </c:pt>
                <c:pt idx="2">
                  <c:v>I </c:v>
                </c:pt>
                <c:pt idx="3">
                  <c:v>ED </c:v>
                </c:pt>
                <c:pt idx="4">
                  <c:v>TED </c:v>
                </c:pt>
              </c:strCache>
            </c:strRef>
          </c:cat>
          <c:val>
            <c:numRef>
              <c:f>Comparación!$C$33:$G$33</c:f>
              <c:numCache>
                <c:formatCode>0%</c:formatCode>
                <c:ptCount val="5"/>
                <c:pt idx="0">
                  <c:v>0.41666666666666669</c:v>
                </c:pt>
                <c:pt idx="1">
                  <c:v>0.33333333333333331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1-41FC-9948-77839338A6D3}"/>
            </c:ext>
          </c:extLst>
        </c:ser>
        <c:ser>
          <c:idx val="1"/>
          <c:order val="1"/>
          <c:tx>
            <c:strRef>
              <c:f>Comparación!$B$34</c:f>
              <c:strCache>
                <c:ptCount val="1"/>
                <c:pt idx="0">
                  <c:v>Pos test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2391573729863636E-2"/>
                  <c:y val="5.05044670731371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E1-41FC-9948-77839338A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5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Comparación!$C$2:$G$2</c:f>
              <c:strCache>
                <c:ptCount val="5"/>
                <c:pt idx="0">
                  <c:v>TD </c:v>
                </c:pt>
                <c:pt idx="1">
                  <c:v>D</c:v>
                </c:pt>
                <c:pt idx="2">
                  <c:v>I </c:v>
                </c:pt>
                <c:pt idx="3">
                  <c:v>ED </c:v>
                </c:pt>
                <c:pt idx="4">
                  <c:v>TED </c:v>
                </c:pt>
              </c:strCache>
            </c:strRef>
          </c:cat>
          <c:val>
            <c:numRef>
              <c:f>Comparación!$C$34:$G$34</c:f>
              <c:numCache>
                <c:formatCode>0%</c:formatCode>
                <c:ptCount val="5"/>
                <c:pt idx="0">
                  <c:v>0.58333333333333337</c:v>
                </c:pt>
                <c:pt idx="1">
                  <c:v>0.33333333333333331</c:v>
                </c:pt>
                <c:pt idx="2">
                  <c:v>8.3333333333333329E-2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E1-41FC-9948-77839338A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7130608"/>
        <c:axId val="1407128112"/>
      </c:barChart>
      <c:catAx>
        <c:axId val="140713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407128112"/>
        <c:crosses val="autoZero"/>
        <c:auto val="1"/>
        <c:lblAlgn val="ctr"/>
        <c:lblOffset val="100"/>
        <c:noMultiLvlLbl val="0"/>
      </c:catAx>
      <c:valAx>
        <c:axId val="140712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407130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5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5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dk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/>
              <a:t>Te sientes identificado o no con las siguientes frases: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dk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'Escala likert 2'!$C$336:$F$336</c:f>
              <c:strCache>
                <c:ptCount val="4"/>
                <c:pt idx="0">
                  <c:v>Me han rechazado por mi forma de ser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11-470E-97D2-8F5641ADAC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'Escala likert 2'!$G$334:$J$335</c:f>
              <c:multiLvlStrCache>
                <c:ptCount val="4"/>
                <c:lvl>
                  <c:pt idx="0">
                    <c:v>SI %</c:v>
                  </c:pt>
                  <c:pt idx="1">
                    <c:v>NO %</c:v>
                  </c:pt>
                  <c:pt idx="2">
                    <c:v>SI %</c:v>
                  </c:pt>
                  <c:pt idx="3">
                    <c:v>NO %</c:v>
                  </c:pt>
                </c:lvl>
                <c:lvl>
                  <c:pt idx="0">
                    <c:v>Pre Test</c:v>
                  </c:pt>
                  <c:pt idx="2">
                    <c:v>Pos Test</c:v>
                  </c:pt>
                </c:lvl>
              </c:multiLvlStrCache>
            </c:multiLvlStrRef>
          </c:cat>
          <c:val>
            <c:numRef>
              <c:f>'Escala likert 2'!$G$336:$J$336</c:f>
              <c:numCache>
                <c:formatCode>General</c:formatCode>
                <c:ptCount val="4"/>
                <c:pt idx="0">
                  <c:v>1</c:v>
                </c:pt>
                <c:pt idx="1">
                  <c:v>11</c:v>
                </c:pt>
                <c:pt idx="2">
                  <c:v>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11-470E-97D2-8F5641ADAC55}"/>
            </c:ext>
          </c:extLst>
        </c:ser>
        <c:ser>
          <c:idx val="1"/>
          <c:order val="1"/>
          <c:tx>
            <c:strRef>
              <c:f>'Escala likert 2'!$C$337:$F$337</c:f>
              <c:strCache>
                <c:ptCount val="4"/>
                <c:pt idx="0">
                  <c:v>Si me veo en apuros sé que tengo amigos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'Escala likert 2'!$G$334:$J$335</c:f>
              <c:multiLvlStrCache>
                <c:ptCount val="4"/>
                <c:lvl>
                  <c:pt idx="0">
                    <c:v>SI %</c:v>
                  </c:pt>
                  <c:pt idx="1">
                    <c:v>NO %</c:v>
                  </c:pt>
                  <c:pt idx="2">
                    <c:v>SI %</c:v>
                  </c:pt>
                  <c:pt idx="3">
                    <c:v>NO %</c:v>
                  </c:pt>
                </c:lvl>
                <c:lvl>
                  <c:pt idx="0">
                    <c:v>Pre Test</c:v>
                  </c:pt>
                  <c:pt idx="2">
                    <c:v>Pos Test</c:v>
                  </c:pt>
                </c:lvl>
              </c:multiLvlStrCache>
            </c:multiLvlStrRef>
          </c:cat>
          <c:val>
            <c:numRef>
              <c:f>'Escala likert 2'!$G$337:$J$337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11-470E-97D2-8F5641ADAC55}"/>
            </c:ext>
          </c:extLst>
        </c:ser>
        <c:ser>
          <c:idx val="2"/>
          <c:order val="2"/>
          <c:tx>
            <c:strRef>
              <c:f>'Escala likert 2'!$C$338:$F$338</c:f>
              <c:strCache>
                <c:ptCount val="4"/>
                <c:pt idx="0">
                  <c:v>Si alguien se siente solo intento ayudarle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'Escala likert 2'!$G$334:$J$335</c:f>
              <c:multiLvlStrCache>
                <c:ptCount val="4"/>
                <c:lvl>
                  <c:pt idx="0">
                    <c:v>SI %</c:v>
                  </c:pt>
                  <c:pt idx="1">
                    <c:v>NO %</c:v>
                  </c:pt>
                  <c:pt idx="2">
                    <c:v>SI %</c:v>
                  </c:pt>
                  <c:pt idx="3">
                    <c:v>NO %</c:v>
                  </c:pt>
                </c:lvl>
                <c:lvl>
                  <c:pt idx="0">
                    <c:v>Pre Test</c:v>
                  </c:pt>
                  <c:pt idx="2">
                    <c:v>Pos Test</c:v>
                  </c:pt>
                </c:lvl>
              </c:multiLvlStrCache>
            </c:multiLvlStrRef>
          </c:cat>
          <c:val>
            <c:numRef>
              <c:f>'Escala likert 2'!$G$338:$J$338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11-470E-97D2-8F5641ADAC55}"/>
            </c:ext>
          </c:extLst>
        </c:ser>
        <c:ser>
          <c:idx val="3"/>
          <c:order val="3"/>
          <c:tx>
            <c:strRef>
              <c:f>'Escala likert 2'!$C$339:$F$339</c:f>
              <c:strCache>
                <c:ptCount val="4"/>
                <c:pt idx="0">
                  <c:v>Me cuesta trabajo expresar mis sentimientos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'Escala likert 2'!$G$334:$J$335</c:f>
              <c:multiLvlStrCache>
                <c:ptCount val="4"/>
                <c:lvl>
                  <c:pt idx="0">
                    <c:v>SI %</c:v>
                  </c:pt>
                  <c:pt idx="1">
                    <c:v>NO %</c:v>
                  </c:pt>
                  <c:pt idx="2">
                    <c:v>SI %</c:v>
                  </c:pt>
                  <c:pt idx="3">
                    <c:v>NO %</c:v>
                  </c:pt>
                </c:lvl>
                <c:lvl>
                  <c:pt idx="0">
                    <c:v>Pre Test</c:v>
                  </c:pt>
                  <c:pt idx="2">
                    <c:v>Pos Test</c:v>
                  </c:pt>
                </c:lvl>
              </c:multiLvlStrCache>
            </c:multiLvlStrRef>
          </c:cat>
          <c:val>
            <c:numRef>
              <c:f>'Escala likert 2'!$G$339:$J$339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11-470E-97D2-8F5641ADA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085967"/>
        <c:axId val="719090127"/>
      </c:barChart>
      <c:catAx>
        <c:axId val="71908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19090127"/>
        <c:crosses val="autoZero"/>
        <c:auto val="1"/>
        <c:lblAlgn val="ctr"/>
        <c:lblOffset val="100"/>
        <c:noMultiLvlLbl val="0"/>
      </c:catAx>
      <c:valAx>
        <c:axId val="719090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s-EC"/>
                  <a:t>Número de Niños</a:t>
                </a:r>
              </a:p>
            </c:rich>
          </c:tx>
          <c:layout>
            <c:manualLayout>
              <c:xMode val="edge"/>
              <c:yMode val="edge"/>
              <c:x val="0.2434456569869862"/>
              <c:y val="0.27096893485329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dk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7190859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dk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3"/>
      </a:solidFill>
      <a:prstDash val="solid"/>
    </a:ln>
    <a:effectLst/>
  </c:spPr>
  <c:txPr>
    <a:bodyPr/>
    <a:lstStyle/>
    <a:p>
      <a:pPr>
        <a:defRPr sz="1100">
          <a:solidFill>
            <a:schemeClr val="dk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C" sz="1200" b="0" i="0" u="none" strike="noStrike" kern="1200" spc="0" baseline="0" noProof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/>
              <a:t>En una semana, ¿Cuántos días camina o va en bicicleta al menos 10 min consecutivos en sus desplazamientos?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1200" b="0" i="0" u="none" strike="noStrike" kern="1200" spc="0" baseline="0" noProof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Días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60-4EBC-99D1-39A1D75B97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C" sz="1000" b="0" i="0" u="none" strike="noStrike" kern="1200" baseline="0" noProof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Hoja1!$B$8:$H$8</c:f>
              <c:strCache>
                <c:ptCount val="2"/>
                <c:pt idx="0">
                  <c:v>Total de días</c:v>
                </c:pt>
                <c:pt idx="1">
                  <c:v>Promedio</c:v>
                </c:pt>
              </c:strCache>
            </c:strRef>
          </c:cat>
          <c:val>
            <c:numRef>
              <c:f>Hoja1!$B$9:$H$9</c:f>
              <c:numCache>
                <c:formatCode>0.00</c:formatCode>
                <c:ptCount val="2"/>
                <c:pt idx="0" formatCode="General">
                  <c:v>56</c:v>
                </c:pt>
                <c:pt idx="1">
                  <c:v>4.666666666666667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60-4EBC-99D1-39A1D75B9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569952"/>
        <c:axId val="886570784"/>
      </c:barChart>
      <c:catAx>
        <c:axId val="88656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1000" b="0" i="0" u="none" strike="noStrike" kern="1200" baseline="0" noProof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86570784"/>
        <c:crosses val="autoZero"/>
        <c:auto val="1"/>
        <c:lblAlgn val="ctr"/>
        <c:lblOffset val="100"/>
        <c:noMultiLvlLbl val="0"/>
      </c:catAx>
      <c:valAx>
        <c:axId val="88657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1000" b="0" i="0" u="none" strike="noStrike" kern="1200" baseline="0" noProof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86569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s-EC" sz="1000" b="0" i="0" u="none" strike="noStrike" kern="1200" baseline="0" noProof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EC" sz="1000" noProof="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C" sz="1200" b="0" i="0" u="none" strike="noStrike" kern="1200" spc="0" baseline="0" noProof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/>
              <a:t>En una semana típica, ¿cuántos días realiza AF de intensidad moderada en su tiempo libre?</a:t>
            </a:r>
          </a:p>
        </c:rich>
      </c:tx>
      <c:layout>
        <c:manualLayout>
          <c:xMode val="edge"/>
          <c:yMode val="edge"/>
          <c:x val="0.11183956928366125"/>
          <c:y val="3.5481963335304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1200" b="0" i="0" u="none" strike="noStrike" kern="1200" spc="0" baseline="0" noProof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Días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03-491B-9C6F-A83807A68CC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03-491B-9C6F-A83807A68C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s-EC" sz="1000" b="0" i="0" u="none" strike="noStrike" kern="1200" baseline="0" noProof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Hoja1!$B$34:$H$34</c:f>
              <c:strCache>
                <c:ptCount val="2"/>
                <c:pt idx="0">
                  <c:v>Total de días</c:v>
                </c:pt>
                <c:pt idx="1">
                  <c:v>Promedio</c:v>
                </c:pt>
              </c:strCache>
            </c:strRef>
          </c:cat>
          <c:val>
            <c:numRef>
              <c:f>Hoja1!$B$35:$H$35</c:f>
              <c:numCache>
                <c:formatCode>0.00</c:formatCode>
                <c:ptCount val="2"/>
                <c:pt idx="0" formatCode="General">
                  <c:v>37</c:v>
                </c:pt>
                <c:pt idx="1">
                  <c:v>3.0833333333333335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03-491B-9C6F-A83807A68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788960"/>
        <c:axId val="1364767328"/>
      </c:barChart>
      <c:catAx>
        <c:axId val="13647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1000" b="0" i="0" u="none" strike="noStrike" kern="1200" baseline="0" noProof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364767328"/>
        <c:crosses val="autoZero"/>
        <c:auto val="1"/>
        <c:lblAlgn val="ctr"/>
        <c:lblOffset val="100"/>
        <c:noMultiLvlLbl val="0"/>
      </c:catAx>
      <c:valAx>
        <c:axId val="136476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C" sz="1000" b="0" i="0" u="none" strike="noStrike" kern="1200" baseline="0" noProof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364788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s-EC" sz="1000" b="0" i="0" u="none" strike="noStrike" kern="1200" baseline="0" noProof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EC" sz="1000" noProof="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/>
              <a:t>En los días en que realiza AF de intensidad moderada, ¿cuánto tiempo suele dedicarlo?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Minutos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74-4490-8BB5-DC9C822577C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74-4490-8BB5-DC9C822577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Hoja1!$B$39:$H$39</c:f>
              <c:strCache>
                <c:ptCount val="2"/>
                <c:pt idx="0">
                  <c:v>Total de minutos</c:v>
                </c:pt>
                <c:pt idx="1">
                  <c:v>Promedio</c:v>
                </c:pt>
              </c:strCache>
            </c:strRef>
          </c:cat>
          <c:val>
            <c:numRef>
              <c:f>Hoja1!$B$40:$H$40</c:f>
              <c:numCache>
                <c:formatCode>0.0</c:formatCode>
                <c:ptCount val="2"/>
                <c:pt idx="0" formatCode="General">
                  <c:v>2781</c:v>
                </c:pt>
                <c:pt idx="1">
                  <c:v>231.75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490-8BB5-DC9C82257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210495"/>
        <c:axId val="420205503"/>
      </c:barChart>
      <c:catAx>
        <c:axId val="4202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420205503"/>
        <c:crosses val="autoZero"/>
        <c:auto val="1"/>
        <c:lblAlgn val="ctr"/>
        <c:lblOffset val="100"/>
        <c:noMultiLvlLbl val="0"/>
      </c:catAx>
      <c:valAx>
        <c:axId val="42020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42021049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/>
              <a:t>1. ¿Considera que la Recreación es una necesidad para el hombre?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'Tabulación y Análisis de Recre'!$C$3</c:f>
              <c:strCache>
                <c:ptCount val="1"/>
                <c:pt idx="0">
                  <c:v>¿Considera que la Recreación es una necesidad para el hombre?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9B-4CFD-9DB7-57329C0CEDC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9B-4CFD-9DB7-57329C0CEDC3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9B-4CFD-9DB7-57329C0CEDC3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9B-4CFD-9DB7-57329C0CE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'Tabulación y Análisis de Recre'!$D$2:$E$2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'Tabulación y Análisis de Recre'!$D$3:$E$3</c:f>
              <c:numCache>
                <c:formatCode>General</c:formatCode>
                <c:ptCount val="2"/>
                <c:pt idx="0">
                  <c:v>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B-4CFD-9DB7-57329C0CED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/>
              <a:t>2. ¿Sabías que la Recreación es una herramienta didáctica para la enseñanza?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'Tabulación y Análisis de Recre'!$C$4</c:f>
              <c:strCache>
                <c:ptCount val="1"/>
                <c:pt idx="0">
                  <c:v>¿Sabías que la Recreación es una herramienta didáctica para la enseñanza?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35-439E-92B3-76E516265A0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35-439E-92B3-76E516265A00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B35-439E-92B3-76E516265A00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B35-439E-92B3-76E516265A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('Tabulación y Análisis de Recre'!$D$2,'Tabulación y Análisis de Recre'!$E$2)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'Tabulación y Análisis de Recre'!$D$4:$E$4</c:f>
              <c:numCache>
                <c:formatCode>General</c:formatCode>
                <c:ptCount val="2"/>
                <c:pt idx="0">
                  <c:v>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35-439E-92B3-76E516265A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 sz="1200"/>
              <a:t>3. ¿Crees que la Recreación construye al fortalecimiento de los valores?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'Tabulación y Análisis de Recre'!$C$5</c:f>
              <c:strCache>
                <c:ptCount val="1"/>
                <c:pt idx="0">
                  <c:v>¿Crees que la Recreación construye al fortalecimiento de los valores?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FB-4113-BE7B-D9029D35D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FB-4113-BE7B-D9029D35DFF8}"/>
              </c:ext>
            </c:extLst>
          </c:dPt>
          <c:dLbls>
            <c:dLbl>
              <c:idx val="1"/>
              <c:layout>
                <c:manualLayout>
                  <c:x val="0.15289866166631888"/>
                  <c:y val="0.116993466243214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39540864023239"/>
                      <c:h val="0.16840226564864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5FB-4113-BE7B-D9029D35D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('Tabulación y Análisis de Recre'!$D$2,'Tabulación y Análisis de Recre'!$E$2)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'Tabulación y Análisis de Recre'!$D$5:$E$5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B-4113-BE7B-D9029D35DF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 sz="1200" dirty="0"/>
              <a:t>4. ¿Consideras que la Recreación contribuye al crecimiento personal?</a:t>
            </a:r>
          </a:p>
        </c:rich>
      </c:tx>
      <c:layout>
        <c:manualLayout>
          <c:xMode val="edge"/>
          <c:yMode val="edge"/>
          <c:x val="0.17848850127763582"/>
          <c:y val="2.8219086768136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74089298719895"/>
          <c:y val="0.333009902485014"/>
          <c:w val="0.69014862546136846"/>
          <c:h val="0.55147085932923401"/>
        </c:manualLayout>
      </c:layout>
      <c:pie3DChart>
        <c:varyColors val="1"/>
        <c:ser>
          <c:idx val="0"/>
          <c:order val="0"/>
          <c:tx>
            <c:strRef>
              <c:f>'Tabulación y Análisis de Recre'!$C$6</c:f>
              <c:strCache>
                <c:ptCount val="1"/>
                <c:pt idx="0">
                  <c:v>¿Consideras que la Recreación contribuye al crecimiento personal?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1C-4B8C-993F-2945C86D8DA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1C-4B8C-993F-2945C86D8DA6}"/>
              </c:ext>
            </c:extLst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1C-4B8C-993F-2945C86D8DA6}"/>
                </c:ext>
              </c:extLst>
            </c:dLbl>
            <c:dLbl>
              <c:idx val="1"/>
              <c:layout>
                <c:manualLayout>
                  <c:x val="7.453986594082132E-2"/>
                  <c:y val="0.18218864570603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1C-4B8C-993F-2945C86D8D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('Tabulación y Análisis de Recre'!$D$2,'Tabulación y Análisis de Recre'!$E$2)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'Tabulación y Análisis de Recre'!$D$6:$E$6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1C-4B8C-993F-2945C86D8DA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C" sz="1200" b="0" i="0" u="none" strike="noStrike" kern="1200" spc="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s-EC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¿Crees que a través </a:t>
            </a:r>
            <a:r>
              <a:rPr lang="es-ES" sz="1200" noProof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</a:t>
            </a: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la Recreación se logra el desarrollo integral del individuo?</a:t>
            </a:r>
            <a:endParaRPr lang="es-E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C" sz="1200" b="0" i="0" u="none" strike="noStrike" kern="1200" spc="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73808792487112E-2"/>
          <c:y val="0.37243289771752963"/>
          <c:w val="0.87767372252756226"/>
          <c:h val="0.50883848069963267"/>
        </c:manualLayout>
      </c:layout>
      <c:pie3DChart>
        <c:varyColors val="1"/>
        <c:ser>
          <c:idx val="0"/>
          <c:order val="0"/>
          <c:tx>
            <c:strRef>
              <c:f>'Tabulación y Análisis de Recre'!$C$7</c:f>
              <c:strCache>
                <c:ptCount val="1"/>
                <c:pt idx="0">
                  <c:v>¿Crees que a través de la Recreación se logra el desarrollo integral del individuo?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59-4CA7-A4F5-44A01AA19BE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59-4CA7-A4F5-44A01AA19BE9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59-4CA7-A4F5-44A01AA19BE9}"/>
                </c:ext>
              </c:extLst>
            </c:dLbl>
            <c:dLbl>
              <c:idx val="1"/>
              <c:layout>
                <c:manualLayout>
                  <c:x val="0.12694368381726648"/>
                  <c:y val="0.17451331666681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144699608540225"/>
                      <c:h val="0.24851027969061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159-4CA7-A4F5-44A01AA19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('Tabulación y Análisis de Recre'!$D$2,'Tabulación y Análisis de Recre'!$E$2)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'Tabulación y Análisis de Recre'!$D$7:$E$7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59-4CA7-A4F5-44A01AA19B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07/relationships/hdphoto" Target="../media/hdphoto4.wdp"/><Relationship Id="rId1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07/relationships/hdphoto" Target="../media/hdphoto4.wdp"/><Relationship Id="rId1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F8D21-5B56-4C29-87F9-EA4FE4BA329E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7C9EAFD-FAF0-47F5-966C-8FC32D58EF58}">
      <dgm:prSet phldrT="[Texto]"/>
      <dgm:spPr/>
      <dgm:t>
        <a:bodyPr/>
        <a:lstStyle/>
        <a:p>
          <a:pPr algn="ctr"/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Desconfianza entre </a:t>
          </a:r>
        </a:p>
        <a:p>
          <a:pPr algn="ctr"/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compañeros</a:t>
          </a:r>
          <a:endParaRPr lang="es-E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56AE00B-7CFA-4796-A159-FAFA312C77F3}" type="parTrans" cxnId="{0A3B29A7-1DFE-4B6B-AC80-FE7F5901DC39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DC3470E-9EC4-4851-B635-B884B392536C}" type="sibTrans" cxnId="{0A3B29A7-1DFE-4B6B-AC80-FE7F5901DC3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C54CC95-4E0E-4451-9178-5FEB005E9B23}">
      <dgm:prSet phldrT="[Texto]"/>
      <dgm:spPr/>
      <dgm:t>
        <a:bodyPr/>
        <a:lstStyle/>
        <a:p>
          <a:pPr algn="ctr"/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Falta de comunicación</a:t>
          </a:r>
          <a:endParaRPr lang="es-E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00D6CDC-BDE3-4291-8F16-469EA311A828}" type="parTrans" cxnId="{1A9454E7-55C2-40D5-A1BE-34B7B54618BD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4C7497-1E8D-4638-B302-A26FA1C684DC}" type="sibTrans" cxnId="{1A9454E7-55C2-40D5-A1BE-34B7B54618B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0EA223-4F43-400C-A2EE-D24929B8A632}">
      <dgm:prSet phldrT="[Texto]"/>
      <dgm:spPr/>
      <dgm:t>
        <a:bodyPr/>
        <a:lstStyle/>
        <a:p>
          <a:pPr algn="ctr"/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Factores externos (Actividades escolares, Mala nutrición, Cambios de Clima, varios)</a:t>
          </a:r>
          <a:endParaRPr lang="es-E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5A5F3B6-66DF-473F-9FD9-5A2B30F6ED6C}" type="parTrans" cxnId="{AA21D8E1-D96A-4D56-AEA5-729957BE03A9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311A3F4-89CF-4227-B039-6A5D887B16D3}" type="sibTrans" cxnId="{AA21D8E1-D96A-4D56-AEA5-729957BE03A9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E62C3B-3D44-4564-BB18-688AD8BDDD50}">
      <dgm:prSet phldrT="[Texto]"/>
      <dgm:spPr/>
      <dgm:t>
        <a:bodyPr/>
        <a:lstStyle/>
        <a:p>
          <a:pPr algn="ctr"/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Deficiente desarrollo de valores</a:t>
          </a:r>
          <a:endParaRPr lang="es-E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5BBAD6F-762C-41DC-8ADF-C5D204607D22}" type="parTrans" cxnId="{B8E1F037-9BC8-4A78-A05C-662DBC6A50A7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7650043-659A-42AB-BEC6-69A2DF8E1A62}" type="sibTrans" cxnId="{B8E1F037-9BC8-4A78-A05C-662DBC6A50A7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2A206C0-7614-489B-B7EE-BC29B9EC3CBB}">
      <dgm:prSet phldrT="[Texto]" custT="1"/>
      <dgm:spPr/>
      <dgm:t>
        <a:bodyPr/>
        <a:lstStyle/>
        <a:p>
          <a:pPr algn="ctr"/>
          <a:r>
            <a:rPr lang="es-ES" sz="1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BAJO RENDIMIENTO DEPORTIVO</a:t>
          </a:r>
          <a:endParaRPr lang="es-ES" sz="1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A522D88-8F98-43C1-894A-424FEB3EE7F8}" type="parTrans" cxnId="{74E2532E-2E98-426A-9680-6FC427A3AC50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0B13CAD-C97D-4460-9029-608E6C06FD3A}" type="sibTrans" cxnId="{74E2532E-2E98-426A-9680-6FC427A3AC5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829E240-0900-4F45-A41A-5772C9BCDEED}" type="pres">
      <dgm:prSet presAssocID="{C39F8D21-5B56-4C29-87F9-EA4FE4BA329E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S"/>
        </a:p>
      </dgm:t>
    </dgm:pt>
    <dgm:pt modelId="{A9EBBCD6-C8D5-48B8-B86D-D18054A14D18}" type="pres">
      <dgm:prSet presAssocID="{87C9EAFD-FAF0-47F5-966C-8FC32D58EF58}" presName="parent_text_1" presStyleLbl="revTx" presStyleIdx="0" presStyleCnt="5" custScaleX="75930" custScaleY="66548" custLinFactNeighborX="1099" custLinFactNeighborY="9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837C10-9F1B-45D7-A39E-2614549BCD98}" type="pres">
      <dgm:prSet presAssocID="{87C9EAFD-FAF0-47F5-966C-8FC32D58EF58}" presName="image_accent_1" presStyleCnt="0"/>
      <dgm:spPr/>
    </dgm:pt>
    <dgm:pt modelId="{2BE24AAC-5CC7-4A8E-A673-7D5067D42189}" type="pres">
      <dgm:prSet presAssocID="{87C9EAFD-FAF0-47F5-966C-8FC32D58EF58}" presName="imageAccentRepeatNode" presStyleLbl="alignNode1" presStyleIdx="0" presStyleCnt="9" custLinFactNeighborX="-63427" custLinFactNeighborY="2611"/>
      <dgm:spPr/>
    </dgm:pt>
    <dgm:pt modelId="{14BECB2C-A012-479A-9AD4-45B9286BBB9B}" type="pres">
      <dgm:prSet presAssocID="{87C9EAFD-FAF0-47F5-966C-8FC32D58EF58}" presName="accent_1" presStyleLbl="alignNode1" presStyleIdx="1" presStyleCnt="9" custLinFactX="334403" custLinFactY="-56252" custLinFactNeighborX="400000" custLinFactNeighborY="-100000"/>
      <dgm:spPr/>
    </dgm:pt>
    <dgm:pt modelId="{1D50BCC2-A11C-46D2-B91A-C05B7536812B}" type="pres">
      <dgm:prSet presAssocID="{5DC3470E-9EC4-4851-B635-B884B392536C}" presName="image_1" presStyleCnt="0"/>
      <dgm:spPr/>
    </dgm:pt>
    <dgm:pt modelId="{895F2FB9-2733-46D0-A5FB-8EC4BD8B5BB9}" type="pres">
      <dgm:prSet presAssocID="{5DC3470E-9EC4-4851-B635-B884B392536C}" presName="imageRepeatNode" presStyleLbl="fgImgPlace1" presStyleIdx="0" presStyleCnt="5" custScaleX="132319" custScaleY="117228" custLinFactNeighborX="-74731" custLinFactNeighborY="2828"/>
      <dgm:spPr/>
      <dgm:t>
        <a:bodyPr/>
        <a:lstStyle/>
        <a:p>
          <a:endParaRPr lang="es-ES"/>
        </a:p>
      </dgm:t>
    </dgm:pt>
    <dgm:pt modelId="{72D3790D-6E41-4E81-9F34-937020026CF1}" type="pres">
      <dgm:prSet presAssocID="{AC54CC95-4E0E-4451-9178-5FEB005E9B23}" presName="parent_text_2" presStyleLbl="revTx" presStyleIdx="1" presStyleCnt="5" custScaleX="66560" custScaleY="42884" custLinFactY="-25272" custLinFactNeighborX="1774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92980B-D393-4FCE-913D-34D9EE7297F4}" type="pres">
      <dgm:prSet presAssocID="{AC54CC95-4E0E-4451-9178-5FEB005E9B23}" presName="image_accent_2" presStyleCnt="0"/>
      <dgm:spPr/>
    </dgm:pt>
    <dgm:pt modelId="{7507BBB9-E989-4B3B-BFF9-065BCBA8D10F}" type="pres">
      <dgm:prSet presAssocID="{AC54CC95-4E0E-4451-9178-5FEB005E9B23}" presName="imageAccentRepeatNode" presStyleLbl="alignNode1" presStyleIdx="2" presStyleCnt="9" custScaleX="234199" custScaleY="150337" custLinFactX="100000" custLinFactNeighborX="151874" custLinFactNeighborY="18504"/>
      <dgm:spPr/>
    </dgm:pt>
    <dgm:pt modelId="{EA35E00F-7E18-45F1-84C2-C56F647262EB}" type="pres">
      <dgm:prSet presAssocID="{604C7497-1E8D-4638-B302-A26FA1C684DC}" presName="image_2" presStyleCnt="0"/>
      <dgm:spPr/>
    </dgm:pt>
    <dgm:pt modelId="{6E42A620-C4DA-4658-88BA-94DE03C71CC2}" type="pres">
      <dgm:prSet presAssocID="{604C7497-1E8D-4638-B302-A26FA1C684DC}" presName="imageRepeatNode" presStyleLbl="fgImgPlace1" presStyleIdx="1" presStyleCnt="5" custScaleX="281536" custScaleY="217514" custLinFactX="100000" custLinFactNeighborX="185376" custLinFactNeighborY="20977"/>
      <dgm:spPr/>
      <dgm:t>
        <a:bodyPr/>
        <a:lstStyle/>
        <a:p>
          <a:endParaRPr lang="es-ES"/>
        </a:p>
      </dgm:t>
    </dgm:pt>
    <dgm:pt modelId="{FFE68A48-AA0A-4B7E-8632-D4ED1986CF21}" type="pres">
      <dgm:prSet presAssocID="{C80EA223-4F43-400C-A2EE-D24929B8A632}" presName="image_accent_3" presStyleCnt="0"/>
      <dgm:spPr/>
    </dgm:pt>
    <dgm:pt modelId="{87E1E660-5DAA-4751-8E1A-1C976B32300D}" type="pres">
      <dgm:prSet presAssocID="{C80EA223-4F43-400C-A2EE-D24929B8A632}" presName="imageAccentRepeatNode" presStyleLbl="alignNode1" presStyleIdx="3" presStyleCnt="9" custLinFactX="96896" custLinFactNeighborX="100000" custLinFactNeighborY="-83545"/>
      <dgm:spPr/>
    </dgm:pt>
    <dgm:pt modelId="{FA9CE88F-4C26-4011-BACF-2CA5456FC1F9}" type="pres">
      <dgm:prSet presAssocID="{C80EA223-4F43-400C-A2EE-D24929B8A632}" presName="parent_text_3" presStyleLbl="revTx" presStyleIdx="2" presStyleCnt="5" custScaleX="108066" custScaleY="75540" custLinFactY="-100000" custLinFactNeighborX="7925" custLinFactNeighborY="-1570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861961-D1EA-46E2-89C3-6A96993ED01F}" type="pres">
      <dgm:prSet presAssocID="{C80EA223-4F43-400C-A2EE-D24929B8A632}" presName="accent_2" presStyleLbl="alignNode1" presStyleIdx="4" presStyleCnt="9" custLinFactX="-500000" custLinFactY="134856" custLinFactNeighborX="-565322" custLinFactNeighborY="200000"/>
      <dgm:spPr/>
    </dgm:pt>
    <dgm:pt modelId="{4F43D58C-354D-4DE6-A455-47B3C6D42EFF}" type="pres">
      <dgm:prSet presAssocID="{C80EA223-4F43-400C-A2EE-D24929B8A632}" presName="accent_3" presStyleLbl="alignNode1" presStyleIdx="5" presStyleCnt="9" custFlipVert="0" custFlipHor="0" custScaleX="163947" custScaleY="309254" custLinFactX="-1000000" custLinFactY="260886" custLinFactNeighborX="-1097380" custLinFactNeighborY="300000"/>
      <dgm:spPr/>
    </dgm:pt>
    <dgm:pt modelId="{6F2487B7-8BE5-43CD-B644-13AB465BE9F5}" type="pres">
      <dgm:prSet presAssocID="{C311A3F4-89CF-4227-B039-6A5D887B16D3}" presName="image_3" presStyleCnt="0"/>
      <dgm:spPr/>
    </dgm:pt>
    <dgm:pt modelId="{F0C9E649-7AE9-4F41-B1AD-1A1D96CD627E}" type="pres">
      <dgm:prSet presAssocID="{C311A3F4-89CF-4227-B039-6A5D887B16D3}" presName="imageRepeatNode" presStyleLbl="fgImgPlace1" presStyleIdx="2" presStyleCnt="5" custScaleX="204685" custScaleY="205530" custLinFactX="100000" custLinFactY="-22622" custLinFactNeighborX="146345" custLinFactNeighborY="-100000"/>
      <dgm:spPr/>
      <dgm:t>
        <a:bodyPr/>
        <a:lstStyle/>
        <a:p>
          <a:endParaRPr lang="es-ES"/>
        </a:p>
      </dgm:t>
    </dgm:pt>
    <dgm:pt modelId="{1470243F-4440-4C74-B6E9-1B68E7F812E1}" type="pres">
      <dgm:prSet presAssocID="{C6E62C3B-3D44-4564-BB18-688AD8BDDD50}" presName="image_accent_4" presStyleCnt="0"/>
      <dgm:spPr/>
    </dgm:pt>
    <dgm:pt modelId="{053816C3-AA85-4692-8E84-6DB44693D777}" type="pres">
      <dgm:prSet presAssocID="{C6E62C3B-3D44-4564-BB18-688AD8BDDD50}" presName="imageAccentRepeatNode" presStyleLbl="alignNode1" presStyleIdx="6" presStyleCnt="9" custLinFactX="-100000" custLinFactNeighborX="-199922" custLinFactNeighborY="-39964"/>
      <dgm:spPr/>
    </dgm:pt>
    <dgm:pt modelId="{BA894709-6ABD-492A-BA02-19ACE5752ACF}" type="pres">
      <dgm:prSet presAssocID="{C6E62C3B-3D44-4564-BB18-688AD8BDDD50}" presName="parent_text_4" presStyleLbl="revTx" presStyleIdx="3" presStyleCnt="5" custScaleY="53228" custLinFactX="-65675" custLinFactY="-100000" custLinFactNeighborX="-100000" custLinFactNeighborY="-122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CF55CE-34D4-4D2A-AE24-67FEF4C18C79}" type="pres">
      <dgm:prSet presAssocID="{C6E62C3B-3D44-4564-BB18-688AD8BDDD50}" presName="accent_4" presStyleLbl="alignNode1" presStyleIdx="7" presStyleCnt="9" custFlipHor="1" custScaleY="16418" custLinFactX="234004" custLinFactY="-600000" custLinFactNeighborX="300000" custLinFactNeighborY="-649451"/>
      <dgm:spPr/>
    </dgm:pt>
    <dgm:pt modelId="{EF64D75F-5E12-48CB-A9A6-352132AD2132}" type="pres">
      <dgm:prSet presAssocID="{67650043-659A-42AB-BEC6-69A2DF8E1A62}" presName="image_4" presStyleCnt="0"/>
      <dgm:spPr/>
    </dgm:pt>
    <dgm:pt modelId="{6B0F69C0-6494-4360-BB09-EE7A74B4B5EF}" type="pres">
      <dgm:prSet presAssocID="{67650043-659A-42AB-BEC6-69A2DF8E1A62}" presName="imageRepeatNode" presStyleLbl="fgImgPlace1" presStyleIdx="3" presStyleCnt="5" custLinFactX="-128005" custLinFactNeighborX="-200000" custLinFactNeighborY="-21907"/>
      <dgm:spPr/>
      <dgm:t>
        <a:bodyPr/>
        <a:lstStyle/>
        <a:p>
          <a:endParaRPr lang="es-ES"/>
        </a:p>
      </dgm:t>
    </dgm:pt>
    <dgm:pt modelId="{3ABC15F3-E238-4F21-80E9-328CE134AA63}" type="pres">
      <dgm:prSet presAssocID="{52A206C0-7614-489B-B7EE-BC29B9EC3CBB}" presName="image_accent_5" presStyleCnt="0"/>
      <dgm:spPr/>
    </dgm:pt>
    <dgm:pt modelId="{25BC4C21-2A6A-4825-B0C6-7CC070243A7C}" type="pres">
      <dgm:prSet presAssocID="{52A206C0-7614-489B-B7EE-BC29B9EC3CBB}" presName="imageAccentRepeatNode" presStyleLbl="alignNode1" presStyleIdx="8" presStyleCnt="9" custLinFactY="100000" custLinFactNeighborX="-58767" custLinFactNeighborY="100880"/>
      <dgm:spPr/>
    </dgm:pt>
    <dgm:pt modelId="{B36D2EBE-BBC5-416D-B3E0-916934D0FA10}" type="pres">
      <dgm:prSet presAssocID="{52A206C0-7614-489B-B7EE-BC29B9EC3CBB}" presName="parent_text_5" presStyleLbl="revTx" presStyleIdx="4" presStyleCnt="5" custScaleX="84654" custScaleY="72500" custLinFactNeighborX="-86931" custLinFactNeighborY="55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D2FBC8-426E-4073-945A-7A7E47F1C50B}" type="pres">
      <dgm:prSet presAssocID="{A0B13CAD-C97D-4460-9029-608E6C06FD3A}" presName="image_5" presStyleCnt="0"/>
      <dgm:spPr/>
    </dgm:pt>
    <dgm:pt modelId="{4565ECE8-2798-4F00-A2ED-841C7AB11023}" type="pres">
      <dgm:prSet presAssocID="{A0B13CAD-C97D-4460-9029-608E6C06FD3A}" presName="imageRepeatNode" presStyleLbl="fgImgPlace1" presStyleIdx="4" presStyleCnt="5" custScaleX="367869" custScaleY="334654" custLinFactY="100000" custLinFactNeighborX="-62381" custLinFactNeighborY="165010"/>
      <dgm:spPr/>
      <dgm:t>
        <a:bodyPr/>
        <a:lstStyle/>
        <a:p>
          <a:endParaRPr lang="es-ES"/>
        </a:p>
      </dgm:t>
    </dgm:pt>
  </dgm:ptLst>
  <dgm:cxnLst>
    <dgm:cxn modelId="{F424583E-484C-404B-BC70-337C2A3D8CA3}" type="presOf" srcId="{C6E62C3B-3D44-4564-BB18-688AD8BDDD50}" destId="{BA894709-6ABD-492A-BA02-19ACE5752ACF}" srcOrd="0" destOrd="0" presId="urn:microsoft.com/office/officeart/2008/layout/BubblePictureList"/>
    <dgm:cxn modelId="{4988D604-F2AA-48C7-92FC-0A074023D8DE}" type="presOf" srcId="{C311A3F4-89CF-4227-B039-6A5D887B16D3}" destId="{F0C9E649-7AE9-4F41-B1AD-1A1D96CD627E}" srcOrd="0" destOrd="0" presId="urn:microsoft.com/office/officeart/2008/layout/BubblePictureList"/>
    <dgm:cxn modelId="{96A7A5FB-ED85-42E7-A0C7-1EDA9E796FF1}" type="presOf" srcId="{87C9EAFD-FAF0-47F5-966C-8FC32D58EF58}" destId="{A9EBBCD6-C8D5-48B8-B86D-D18054A14D18}" srcOrd="0" destOrd="0" presId="urn:microsoft.com/office/officeart/2008/layout/BubblePictureList"/>
    <dgm:cxn modelId="{E11B9CC5-574D-4E46-925F-3585670CC527}" type="presOf" srcId="{AC54CC95-4E0E-4451-9178-5FEB005E9B23}" destId="{72D3790D-6E41-4E81-9F34-937020026CF1}" srcOrd="0" destOrd="0" presId="urn:microsoft.com/office/officeart/2008/layout/BubblePictureList"/>
    <dgm:cxn modelId="{74E2532E-2E98-426A-9680-6FC427A3AC50}" srcId="{C39F8D21-5B56-4C29-87F9-EA4FE4BA329E}" destId="{52A206C0-7614-489B-B7EE-BC29B9EC3CBB}" srcOrd="4" destOrd="0" parTransId="{4A522D88-8F98-43C1-894A-424FEB3EE7F8}" sibTransId="{A0B13CAD-C97D-4460-9029-608E6C06FD3A}"/>
    <dgm:cxn modelId="{46B69A4E-8F81-4B28-9E54-9C48F7C5013F}" type="presOf" srcId="{67650043-659A-42AB-BEC6-69A2DF8E1A62}" destId="{6B0F69C0-6494-4360-BB09-EE7A74B4B5EF}" srcOrd="0" destOrd="0" presId="urn:microsoft.com/office/officeart/2008/layout/BubblePictureList"/>
    <dgm:cxn modelId="{AA21D8E1-D96A-4D56-AEA5-729957BE03A9}" srcId="{C39F8D21-5B56-4C29-87F9-EA4FE4BA329E}" destId="{C80EA223-4F43-400C-A2EE-D24929B8A632}" srcOrd="2" destOrd="0" parTransId="{25A5F3B6-66DF-473F-9FD9-5A2B30F6ED6C}" sibTransId="{C311A3F4-89CF-4227-B039-6A5D887B16D3}"/>
    <dgm:cxn modelId="{03B4DBCE-AB5F-4124-82F7-AE0615CA2A31}" type="presOf" srcId="{52A206C0-7614-489B-B7EE-BC29B9EC3CBB}" destId="{B36D2EBE-BBC5-416D-B3E0-916934D0FA10}" srcOrd="0" destOrd="0" presId="urn:microsoft.com/office/officeart/2008/layout/BubblePictureList"/>
    <dgm:cxn modelId="{1A9454E7-55C2-40D5-A1BE-34B7B54618BD}" srcId="{C39F8D21-5B56-4C29-87F9-EA4FE4BA329E}" destId="{AC54CC95-4E0E-4451-9178-5FEB005E9B23}" srcOrd="1" destOrd="0" parTransId="{200D6CDC-BDE3-4291-8F16-469EA311A828}" sibTransId="{604C7497-1E8D-4638-B302-A26FA1C684DC}"/>
    <dgm:cxn modelId="{EA78C014-1B5E-4361-90F3-F1798F8D7D84}" type="presOf" srcId="{604C7497-1E8D-4638-B302-A26FA1C684DC}" destId="{6E42A620-C4DA-4658-88BA-94DE03C71CC2}" srcOrd="0" destOrd="0" presId="urn:microsoft.com/office/officeart/2008/layout/BubblePictureList"/>
    <dgm:cxn modelId="{FABC14F9-1FC7-47A1-873C-E61C5B4D9732}" type="presOf" srcId="{A0B13CAD-C97D-4460-9029-608E6C06FD3A}" destId="{4565ECE8-2798-4F00-A2ED-841C7AB11023}" srcOrd="0" destOrd="0" presId="urn:microsoft.com/office/officeart/2008/layout/BubblePictureList"/>
    <dgm:cxn modelId="{F2479A3C-33EE-40CD-92B1-E546EE45E1E2}" type="presOf" srcId="{C80EA223-4F43-400C-A2EE-D24929B8A632}" destId="{FA9CE88F-4C26-4011-BACF-2CA5456FC1F9}" srcOrd="0" destOrd="0" presId="urn:microsoft.com/office/officeart/2008/layout/BubblePictureList"/>
    <dgm:cxn modelId="{2014E97A-124B-4B94-B54F-5566FD9C8E3A}" type="presOf" srcId="{5DC3470E-9EC4-4851-B635-B884B392536C}" destId="{895F2FB9-2733-46D0-A5FB-8EC4BD8B5BB9}" srcOrd="0" destOrd="0" presId="urn:microsoft.com/office/officeart/2008/layout/BubblePictureList"/>
    <dgm:cxn modelId="{0A3B29A7-1DFE-4B6B-AC80-FE7F5901DC39}" srcId="{C39F8D21-5B56-4C29-87F9-EA4FE4BA329E}" destId="{87C9EAFD-FAF0-47F5-966C-8FC32D58EF58}" srcOrd="0" destOrd="0" parTransId="{356AE00B-7CFA-4796-A159-FAFA312C77F3}" sibTransId="{5DC3470E-9EC4-4851-B635-B884B392536C}"/>
    <dgm:cxn modelId="{55867FCF-9E7E-48E7-9889-390BF0279AF1}" type="presOf" srcId="{C39F8D21-5B56-4C29-87F9-EA4FE4BA329E}" destId="{8829E240-0900-4F45-A41A-5772C9BCDEED}" srcOrd="0" destOrd="0" presId="urn:microsoft.com/office/officeart/2008/layout/BubblePictureList"/>
    <dgm:cxn modelId="{B8E1F037-9BC8-4A78-A05C-662DBC6A50A7}" srcId="{C39F8D21-5B56-4C29-87F9-EA4FE4BA329E}" destId="{C6E62C3B-3D44-4564-BB18-688AD8BDDD50}" srcOrd="3" destOrd="0" parTransId="{65BBAD6F-762C-41DC-8ADF-C5D204607D22}" sibTransId="{67650043-659A-42AB-BEC6-69A2DF8E1A62}"/>
    <dgm:cxn modelId="{E57A852C-F140-4C50-864E-81BA2D802D3F}" type="presParOf" srcId="{8829E240-0900-4F45-A41A-5772C9BCDEED}" destId="{A9EBBCD6-C8D5-48B8-B86D-D18054A14D18}" srcOrd="0" destOrd="0" presId="urn:microsoft.com/office/officeart/2008/layout/BubblePictureList"/>
    <dgm:cxn modelId="{B198968A-292E-4524-9AA4-2112293097B4}" type="presParOf" srcId="{8829E240-0900-4F45-A41A-5772C9BCDEED}" destId="{59837C10-9F1B-45D7-A39E-2614549BCD98}" srcOrd="1" destOrd="0" presId="urn:microsoft.com/office/officeart/2008/layout/BubblePictureList"/>
    <dgm:cxn modelId="{210ADA37-BE8A-443A-A92F-4A1CFE476E3F}" type="presParOf" srcId="{59837C10-9F1B-45D7-A39E-2614549BCD98}" destId="{2BE24AAC-5CC7-4A8E-A673-7D5067D42189}" srcOrd="0" destOrd="0" presId="urn:microsoft.com/office/officeart/2008/layout/BubblePictureList"/>
    <dgm:cxn modelId="{1529A6A1-D698-4FCD-B01A-37D8BF14FF87}" type="presParOf" srcId="{8829E240-0900-4F45-A41A-5772C9BCDEED}" destId="{14BECB2C-A012-479A-9AD4-45B9286BBB9B}" srcOrd="2" destOrd="0" presId="urn:microsoft.com/office/officeart/2008/layout/BubblePictureList"/>
    <dgm:cxn modelId="{1E0BC70D-7F55-4F7D-B5D3-EC95B90ED7F5}" type="presParOf" srcId="{8829E240-0900-4F45-A41A-5772C9BCDEED}" destId="{1D50BCC2-A11C-46D2-B91A-C05B7536812B}" srcOrd="3" destOrd="0" presId="urn:microsoft.com/office/officeart/2008/layout/BubblePictureList"/>
    <dgm:cxn modelId="{8D7099A8-579D-4919-A4FA-88B3DE3F7BDE}" type="presParOf" srcId="{1D50BCC2-A11C-46D2-B91A-C05B7536812B}" destId="{895F2FB9-2733-46D0-A5FB-8EC4BD8B5BB9}" srcOrd="0" destOrd="0" presId="urn:microsoft.com/office/officeart/2008/layout/BubblePictureList"/>
    <dgm:cxn modelId="{978F782D-B3F3-42F6-8A78-DFB18855574E}" type="presParOf" srcId="{8829E240-0900-4F45-A41A-5772C9BCDEED}" destId="{72D3790D-6E41-4E81-9F34-937020026CF1}" srcOrd="4" destOrd="0" presId="urn:microsoft.com/office/officeart/2008/layout/BubblePictureList"/>
    <dgm:cxn modelId="{19A43FC3-64D9-45A9-B3BE-FF8F1DBB3BAF}" type="presParOf" srcId="{8829E240-0900-4F45-A41A-5772C9BCDEED}" destId="{AE92980B-D393-4FCE-913D-34D9EE7297F4}" srcOrd="5" destOrd="0" presId="urn:microsoft.com/office/officeart/2008/layout/BubblePictureList"/>
    <dgm:cxn modelId="{ADC1C8C9-8B1D-4E2B-B72A-45883A74D172}" type="presParOf" srcId="{AE92980B-D393-4FCE-913D-34D9EE7297F4}" destId="{7507BBB9-E989-4B3B-BFF9-065BCBA8D10F}" srcOrd="0" destOrd="0" presId="urn:microsoft.com/office/officeart/2008/layout/BubblePictureList"/>
    <dgm:cxn modelId="{1C755A9C-3C32-4E5C-A9BC-E6C3A8B7A171}" type="presParOf" srcId="{8829E240-0900-4F45-A41A-5772C9BCDEED}" destId="{EA35E00F-7E18-45F1-84C2-C56F647262EB}" srcOrd="6" destOrd="0" presId="urn:microsoft.com/office/officeart/2008/layout/BubblePictureList"/>
    <dgm:cxn modelId="{1F462D69-44D9-4E25-B924-AF7E72743BDC}" type="presParOf" srcId="{EA35E00F-7E18-45F1-84C2-C56F647262EB}" destId="{6E42A620-C4DA-4658-88BA-94DE03C71CC2}" srcOrd="0" destOrd="0" presId="urn:microsoft.com/office/officeart/2008/layout/BubblePictureList"/>
    <dgm:cxn modelId="{2A06089D-E1A2-4CCB-8D4C-A34756492D6A}" type="presParOf" srcId="{8829E240-0900-4F45-A41A-5772C9BCDEED}" destId="{FFE68A48-AA0A-4B7E-8632-D4ED1986CF21}" srcOrd="7" destOrd="0" presId="urn:microsoft.com/office/officeart/2008/layout/BubblePictureList"/>
    <dgm:cxn modelId="{94FA6057-2A2F-45D2-8158-8C61BCBF33E1}" type="presParOf" srcId="{FFE68A48-AA0A-4B7E-8632-D4ED1986CF21}" destId="{87E1E660-5DAA-4751-8E1A-1C976B32300D}" srcOrd="0" destOrd="0" presId="urn:microsoft.com/office/officeart/2008/layout/BubblePictureList"/>
    <dgm:cxn modelId="{ECC5B376-3984-4F94-9292-6354C27DC7A9}" type="presParOf" srcId="{8829E240-0900-4F45-A41A-5772C9BCDEED}" destId="{FA9CE88F-4C26-4011-BACF-2CA5456FC1F9}" srcOrd="8" destOrd="0" presId="urn:microsoft.com/office/officeart/2008/layout/BubblePictureList"/>
    <dgm:cxn modelId="{BBE3A0FE-098B-4A44-9833-F1622E3D48B9}" type="presParOf" srcId="{8829E240-0900-4F45-A41A-5772C9BCDEED}" destId="{DF861961-D1EA-46E2-89C3-6A96993ED01F}" srcOrd="9" destOrd="0" presId="urn:microsoft.com/office/officeart/2008/layout/BubblePictureList"/>
    <dgm:cxn modelId="{873E86BE-7887-40C2-BC57-6400721E1E4D}" type="presParOf" srcId="{8829E240-0900-4F45-A41A-5772C9BCDEED}" destId="{4F43D58C-354D-4DE6-A455-47B3C6D42EFF}" srcOrd="10" destOrd="0" presId="urn:microsoft.com/office/officeart/2008/layout/BubblePictureList"/>
    <dgm:cxn modelId="{7AE182AB-1DE5-45B9-8497-D54096B5A407}" type="presParOf" srcId="{8829E240-0900-4F45-A41A-5772C9BCDEED}" destId="{6F2487B7-8BE5-43CD-B644-13AB465BE9F5}" srcOrd="11" destOrd="0" presId="urn:microsoft.com/office/officeart/2008/layout/BubblePictureList"/>
    <dgm:cxn modelId="{91996D30-2358-4B4E-8AD5-D400F5A19729}" type="presParOf" srcId="{6F2487B7-8BE5-43CD-B644-13AB465BE9F5}" destId="{F0C9E649-7AE9-4F41-B1AD-1A1D96CD627E}" srcOrd="0" destOrd="0" presId="urn:microsoft.com/office/officeart/2008/layout/BubblePictureList"/>
    <dgm:cxn modelId="{FA64E5BF-7E38-4A6C-89F8-71EC13A7DAB1}" type="presParOf" srcId="{8829E240-0900-4F45-A41A-5772C9BCDEED}" destId="{1470243F-4440-4C74-B6E9-1B68E7F812E1}" srcOrd="12" destOrd="0" presId="urn:microsoft.com/office/officeart/2008/layout/BubblePictureList"/>
    <dgm:cxn modelId="{6CCEB837-EB13-4639-9B22-31712F151DD4}" type="presParOf" srcId="{1470243F-4440-4C74-B6E9-1B68E7F812E1}" destId="{053816C3-AA85-4692-8E84-6DB44693D777}" srcOrd="0" destOrd="0" presId="urn:microsoft.com/office/officeart/2008/layout/BubblePictureList"/>
    <dgm:cxn modelId="{648F300C-979D-40CA-95FB-29DF76B88320}" type="presParOf" srcId="{8829E240-0900-4F45-A41A-5772C9BCDEED}" destId="{BA894709-6ABD-492A-BA02-19ACE5752ACF}" srcOrd="13" destOrd="0" presId="urn:microsoft.com/office/officeart/2008/layout/BubblePictureList"/>
    <dgm:cxn modelId="{27FBB32A-A55C-4617-99B6-3C4FE27D78BB}" type="presParOf" srcId="{8829E240-0900-4F45-A41A-5772C9BCDEED}" destId="{DFCF55CE-34D4-4D2A-AE24-67FEF4C18C79}" srcOrd="14" destOrd="0" presId="urn:microsoft.com/office/officeart/2008/layout/BubblePictureList"/>
    <dgm:cxn modelId="{14B4D4A9-18B4-46B7-9137-9173439EEFE0}" type="presParOf" srcId="{8829E240-0900-4F45-A41A-5772C9BCDEED}" destId="{EF64D75F-5E12-48CB-A9A6-352132AD2132}" srcOrd="15" destOrd="0" presId="urn:microsoft.com/office/officeart/2008/layout/BubblePictureList"/>
    <dgm:cxn modelId="{CDC9DF36-E945-4298-B065-8E35FFB5DAFF}" type="presParOf" srcId="{EF64D75F-5E12-48CB-A9A6-352132AD2132}" destId="{6B0F69C0-6494-4360-BB09-EE7A74B4B5EF}" srcOrd="0" destOrd="0" presId="urn:microsoft.com/office/officeart/2008/layout/BubblePictureList"/>
    <dgm:cxn modelId="{81A41651-04BE-40DB-AD5A-A9F1A7207245}" type="presParOf" srcId="{8829E240-0900-4F45-A41A-5772C9BCDEED}" destId="{3ABC15F3-E238-4F21-80E9-328CE134AA63}" srcOrd="16" destOrd="0" presId="urn:microsoft.com/office/officeart/2008/layout/BubblePictureList"/>
    <dgm:cxn modelId="{ABD4DB37-1874-4A78-9EAA-43A111F12B92}" type="presParOf" srcId="{3ABC15F3-E238-4F21-80E9-328CE134AA63}" destId="{25BC4C21-2A6A-4825-B0C6-7CC070243A7C}" srcOrd="0" destOrd="0" presId="urn:microsoft.com/office/officeart/2008/layout/BubblePictureList"/>
    <dgm:cxn modelId="{D816368C-A0BC-4287-8BD0-D7EED30E7BB9}" type="presParOf" srcId="{8829E240-0900-4F45-A41A-5772C9BCDEED}" destId="{B36D2EBE-BBC5-416D-B3E0-916934D0FA10}" srcOrd="17" destOrd="0" presId="urn:microsoft.com/office/officeart/2008/layout/BubblePictureList"/>
    <dgm:cxn modelId="{1F635B20-BBC0-43D9-9EA8-A4CD961150A4}" type="presParOf" srcId="{8829E240-0900-4F45-A41A-5772C9BCDEED}" destId="{EAD2FBC8-426E-4073-945A-7A7E47F1C50B}" srcOrd="18" destOrd="0" presId="urn:microsoft.com/office/officeart/2008/layout/BubblePictureList"/>
    <dgm:cxn modelId="{3D1DF84C-FCCD-41F7-9CF3-B7E14A39FA46}" type="presParOf" srcId="{EAD2FBC8-426E-4073-945A-7A7E47F1C50B}" destId="{4565ECE8-2798-4F00-A2ED-841C7AB11023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AF4C6-8429-405E-AB5F-9D993F0F4F2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4057C1-B8F9-4BE3-8480-350236D73A47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Planificar en consenso con los niños un programa de actividades físicas y recreativas que permitan el fortalecimiento de la convivencia, respeto y disfrute.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39944AD-E2EA-4E29-AC43-890C3168C7A7}" type="parTrans" cxnId="{CD4E3E1C-C179-43CF-8063-3BC56BF08AF9}">
      <dgm:prSet/>
      <dgm:spPr/>
      <dgm:t>
        <a:bodyPr/>
        <a:lstStyle/>
        <a:p>
          <a:pPr algn="just"/>
          <a:endParaRPr lang="es-ES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96C9275-8359-470D-8AE1-508619C81054}" type="sibTrans" cxnId="{CD4E3E1C-C179-43CF-8063-3BC56BF08AF9}">
      <dgm:prSet/>
      <dgm:spPr/>
      <dgm:t>
        <a:bodyPr/>
        <a:lstStyle/>
        <a:p>
          <a:pPr algn="just"/>
          <a:endParaRPr lang="es-ES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7B09DB1-A421-4BA0-8C80-95FE0AA6FD2A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Aplicar el programa físico-recreativo como alternativa para el fortalecimiento de la convivencia de los niños categoría alevín del </a:t>
          </a:r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club deportivo “Los Arupos”.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DA5B926-4084-41D1-8B22-3C99846B6EE7}" type="parTrans" cxnId="{82D46F4A-F56A-4388-BF8F-232C800B938B}">
      <dgm:prSet/>
      <dgm:spPr/>
      <dgm:t>
        <a:bodyPr/>
        <a:lstStyle/>
        <a:p>
          <a:pPr algn="just"/>
          <a:endParaRPr lang="es-ES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336321C-B320-43C6-B23E-A6677E7E7A88}" type="sibTrans" cxnId="{82D46F4A-F56A-4388-BF8F-232C800B938B}">
      <dgm:prSet/>
      <dgm:spPr/>
      <dgm:t>
        <a:bodyPr/>
        <a:lstStyle/>
        <a:p>
          <a:pPr algn="just"/>
          <a:endParaRPr lang="es-ES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AE26EFB-EB36-4E81-AAF2-44A990B9B2C6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Analizar los resultados del programa de las actividades realizadas a través de cuestionarios en los niños del </a:t>
          </a:r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club deportivo “Los Arupos”.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1581A29-6F79-4FC4-88A9-452D99A4975F}" type="parTrans" cxnId="{0F7A60CA-3491-4BAA-8E0C-D9D322D994C7}">
      <dgm:prSet/>
      <dgm:spPr/>
      <dgm:t>
        <a:bodyPr/>
        <a:lstStyle/>
        <a:p>
          <a:pPr algn="just"/>
          <a:endParaRPr lang="es-ES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B77E94D-DCEB-482F-8F98-2A844D3B6978}" type="sibTrans" cxnId="{0F7A60CA-3491-4BAA-8E0C-D9D322D994C7}">
      <dgm:prSet/>
      <dgm:spPr/>
      <dgm:t>
        <a:bodyPr/>
        <a:lstStyle/>
        <a:p>
          <a:pPr algn="just"/>
          <a:endParaRPr lang="es-ES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D20D7EA-2E3C-4A58-A852-22C2731E2A21}">
      <dgm:prSet phldrT="[Texto]" custT="1"/>
      <dgm:spPr/>
      <dgm:t>
        <a:bodyPr/>
        <a:lstStyle/>
        <a:p>
          <a:pPr algn="just"/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Evaluar el desarrollo del programa físico recreativo a través de sus resultados, resaltando los comportamientos y disfrute de los niños del </a:t>
          </a:r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club deportivo “Los Arupos”.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58C6ADB-668C-414D-B347-192051E0C660}" type="parTrans" cxnId="{CAD93D91-6C8B-4BDC-9D0E-0CF4D822E430}">
      <dgm:prSet/>
      <dgm:spPr/>
      <dgm:t>
        <a:bodyPr/>
        <a:lstStyle/>
        <a:p>
          <a:pPr algn="just"/>
          <a:endParaRPr lang="es-ES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40AFEB6-5A2E-4286-88FB-12AE666C0B60}" type="sibTrans" cxnId="{CAD93D91-6C8B-4BDC-9D0E-0CF4D822E430}">
      <dgm:prSet/>
      <dgm:spPr/>
      <dgm:t>
        <a:bodyPr/>
        <a:lstStyle/>
        <a:p>
          <a:pPr algn="just"/>
          <a:endParaRPr lang="es-ES" sz="12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C6566E5-805C-4438-983B-F5BA6F99380A}" type="pres">
      <dgm:prSet presAssocID="{4BDAF4C6-8429-405E-AB5F-9D993F0F4F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C95C89-0177-421D-B8DA-F2AC4689C8DD}" type="pres">
      <dgm:prSet presAssocID="{AF4057C1-B8F9-4BE3-8480-350236D73A47}" presName="composite" presStyleCnt="0"/>
      <dgm:spPr/>
    </dgm:pt>
    <dgm:pt modelId="{733C9EC7-AE1D-44EB-B4B6-2B1B2D5C045D}" type="pres">
      <dgm:prSet presAssocID="{AF4057C1-B8F9-4BE3-8480-350236D73A47}" presName="rect1" presStyleLbl="trAlignAcc1" presStyleIdx="0" presStyleCnt="4" custLinFactNeighborX="1379" custLinFactNeighborY="-11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8D318-AAF4-43F8-BB27-CA3D37291E21}" type="pres">
      <dgm:prSet presAssocID="{AF4057C1-B8F9-4BE3-8480-350236D73A47}" presName="rect2" presStyleLbl="fgImgPlace1" presStyleIdx="0" presStyleCnt="4" custScaleX="138628" custScaleY="91192" custLinFactNeighborX="-9134" custLinFactNeighborY="24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9F19599-B715-4CAA-BBF4-C596448F3655}" type="pres">
      <dgm:prSet presAssocID="{B96C9275-8359-470D-8AE1-508619C81054}" presName="sibTrans" presStyleCnt="0"/>
      <dgm:spPr/>
    </dgm:pt>
    <dgm:pt modelId="{093B315F-BBA1-4855-A3E5-8D52021877F4}" type="pres">
      <dgm:prSet presAssocID="{77B09DB1-A421-4BA0-8C80-95FE0AA6FD2A}" presName="composite" presStyleCnt="0"/>
      <dgm:spPr/>
    </dgm:pt>
    <dgm:pt modelId="{45542A29-74F8-4CEF-B5F0-8010A26A5408}" type="pres">
      <dgm:prSet presAssocID="{77B09DB1-A421-4BA0-8C80-95FE0AA6FD2A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5F11E-279B-4185-9D4D-E23173CCC315}" type="pres">
      <dgm:prSet presAssocID="{77B09DB1-A421-4BA0-8C80-95FE0AA6FD2A}" presName="rect2" presStyleLbl="fgImgPlace1" presStyleIdx="1" presStyleCnt="4" custScaleX="139208" custLinFactNeighborX="-9385" custLinFactNeighborY="65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87C956-0937-48DB-9D6C-513172FC13ED}" type="pres">
      <dgm:prSet presAssocID="{4336321C-B320-43C6-B23E-A6677E7E7A88}" presName="sibTrans" presStyleCnt="0"/>
      <dgm:spPr/>
    </dgm:pt>
    <dgm:pt modelId="{CFE916A6-383E-4F24-A5EA-55FE8830694B}" type="pres">
      <dgm:prSet presAssocID="{6AE26EFB-EB36-4E81-AAF2-44A990B9B2C6}" presName="composite" presStyleCnt="0"/>
      <dgm:spPr/>
    </dgm:pt>
    <dgm:pt modelId="{B03A5E54-CF23-4A0E-AF74-80D013FA6F61}" type="pres">
      <dgm:prSet presAssocID="{6AE26EFB-EB36-4E81-AAF2-44A990B9B2C6}" presName="rect1" presStyleLbl="trAlignAcc1" presStyleIdx="2" presStyleCnt="4" custScaleX="1020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D3277-83B5-49CC-ACBD-382E99FC0F96}" type="pres">
      <dgm:prSet presAssocID="{6AE26EFB-EB36-4E81-AAF2-44A990B9B2C6}" presName="rect2" presStyleLbl="fgImgPlace1" presStyleIdx="2" presStyleCnt="4" custScaleX="121911" custLinFactNeighborX="-8141" custLinFactNeighborY="805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97E568D-7095-4714-9014-86B4A899E551}" type="pres">
      <dgm:prSet presAssocID="{AB77E94D-DCEB-482F-8F98-2A844D3B6978}" presName="sibTrans" presStyleCnt="0"/>
      <dgm:spPr/>
    </dgm:pt>
    <dgm:pt modelId="{56265D6E-2110-4752-B83A-313C2EA15D31}" type="pres">
      <dgm:prSet presAssocID="{7D20D7EA-2E3C-4A58-A852-22C2731E2A21}" presName="composite" presStyleCnt="0"/>
      <dgm:spPr/>
    </dgm:pt>
    <dgm:pt modelId="{93A8CE09-2D2D-4890-8B58-642F3123345B}" type="pres">
      <dgm:prSet presAssocID="{7D20D7EA-2E3C-4A58-A852-22C2731E2A21}" presName="rect1" presStyleLbl="trAlignAcc1" presStyleIdx="3" presStyleCnt="4" custScaleX="976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71A51D-70F7-4B50-ABB8-CFF88A0EEF6F}" type="pres">
      <dgm:prSet presAssocID="{7D20D7EA-2E3C-4A58-A852-22C2731E2A21}" presName="rect2" presStyleLbl="fgImgPlace1" presStyleIdx="3" presStyleCnt="4" custScaleX="148218" custLinFactNeighborX="-12718" custLinFactNeighborY="690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2D46F4A-F56A-4388-BF8F-232C800B938B}" srcId="{4BDAF4C6-8429-405E-AB5F-9D993F0F4F23}" destId="{77B09DB1-A421-4BA0-8C80-95FE0AA6FD2A}" srcOrd="1" destOrd="0" parTransId="{3DA5B926-4084-41D1-8B22-3C99846B6EE7}" sibTransId="{4336321C-B320-43C6-B23E-A6677E7E7A88}"/>
    <dgm:cxn modelId="{37058380-485E-4C2F-A576-C6FADEF4AA36}" type="presOf" srcId="{4BDAF4C6-8429-405E-AB5F-9D993F0F4F23}" destId="{5C6566E5-805C-4438-983B-F5BA6F99380A}" srcOrd="0" destOrd="0" presId="urn:microsoft.com/office/officeart/2008/layout/PictureStrips"/>
    <dgm:cxn modelId="{CAD93D91-6C8B-4BDC-9D0E-0CF4D822E430}" srcId="{4BDAF4C6-8429-405E-AB5F-9D993F0F4F23}" destId="{7D20D7EA-2E3C-4A58-A852-22C2731E2A21}" srcOrd="3" destOrd="0" parTransId="{D58C6ADB-668C-414D-B347-192051E0C660}" sibTransId="{640AFEB6-5A2E-4286-88FB-12AE666C0B60}"/>
    <dgm:cxn modelId="{D5D32053-EE80-4A13-9328-840E4EE63F99}" type="presOf" srcId="{7D20D7EA-2E3C-4A58-A852-22C2731E2A21}" destId="{93A8CE09-2D2D-4890-8B58-642F3123345B}" srcOrd="0" destOrd="0" presId="urn:microsoft.com/office/officeart/2008/layout/PictureStrips"/>
    <dgm:cxn modelId="{C66E6F60-A4DF-410C-ABAB-2EBF00CFD021}" type="presOf" srcId="{77B09DB1-A421-4BA0-8C80-95FE0AA6FD2A}" destId="{45542A29-74F8-4CEF-B5F0-8010A26A5408}" srcOrd="0" destOrd="0" presId="urn:microsoft.com/office/officeart/2008/layout/PictureStrips"/>
    <dgm:cxn modelId="{08C8EA15-6DDD-426C-A120-2AA020B65AD3}" type="presOf" srcId="{6AE26EFB-EB36-4E81-AAF2-44A990B9B2C6}" destId="{B03A5E54-CF23-4A0E-AF74-80D013FA6F61}" srcOrd="0" destOrd="0" presId="urn:microsoft.com/office/officeart/2008/layout/PictureStrips"/>
    <dgm:cxn modelId="{0F7A60CA-3491-4BAA-8E0C-D9D322D994C7}" srcId="{4BDAF4C6-8429-405E-AB5F-9D993F0F4F23}" destId="{6AE26EFB-EB36-4E81-AAF2-44A990B9B2C6}" srcOrd="2" destOrd="0" parTransId="{B1581A29-6F79-4FC4-88A9-452D99A4975F}" sibTransId="{AB77E94D-DCEB-482F-8F98-2A844D3B6978}"/>
    <dgm:cxn modelId="{CD4E3E1C-C179-43CF-8063-3BC56BF08AF9}" srcId="{4BDAF4C6-8429-405E-AB5F-9D993F0F4F23}" destId="{AF4057C1-B8F9-4BE3-8480-350236D73A47}" srcOrd="0" destOrd="0" parTransId="{F39944AD-E2EA-4E29-AC43-890C3168C7A7}" sibTransId="{B96C9275-8359-470D-8AE1-508619C81054}"/>
    <dgm:cxn modelId="{D76FB6DC-037B-4CC7-AC4C-2C501609AA68}" type="presOf" srcId="{AF4057C1-B8F9-4BE3-8480-350236D73A47}" destId="{733C9EC7-AE1D-44EB-B4B6-2B1B2D5C045D}" srcOrd="0" destOrd="0" presId="urn:microsoft.com/office/officeart/2008/layout/PictureStrips"/>
    <dgm:cxn modelId="{47F009FF-0DF8-49EE-B6F0-E9E8781EE186}" type="presParOf" srcId="{5C6566E5-805C-4438-983B-F5BA6F99380A}" destId="{7AC95C89-0177-421D-B8DA-F2AC4689C8DD}" srcOrd="0" destOrd="0" presId="urn:microsoft.com/office/officeart/2008/layout/PictureStrips"/>
    <dgm:cxn modelId="{BFEEDC66-39DE-4ED4-822A-8431AB909E48}" type="presParOf" srcId="{7AC95C89-0177-421D-B8DA-F2AC4689C8DD}" destId="{733C9EC7-AE1D-44EB-B4B6-2B1B2D5C045D}" srcOrd="0" destOrd="0" presId="urn:microsoft.com/office/officeart/2008/layout/PictureStrips"/>
    <dgm:cxn modelId="{804E1D90-75E3-46C5-9032-25B80431B54D}" type="presParOf" srcId="{7AC95C89-0177-421D-B8DA-F2AC4689C8DD}" destId="{F398D318-AAF4-43F8-BB27-CA3D37291E21}" srcOrd="1" destOrd="0" presId="urn:microsoft.com/office/officeart/2008/layout/PictureStrips"/>
    <dgm:cxn modelId="{3809386A-5459-41C4-B266-CBABF09C91EC}" type="presParOf" srcId="{5C6566E5-805C-4438-983B-F5BA6F99380A}" destId="{C9F19599-B715-4CAA-BBF4-C596448F3655}" srcOrd="1" destOrd="0" presId="urn:microsoft.com/office/officeart/2008/layout/PictureStrips"/>
    <dgm:cxn modelId="{DA0334CD-0324-4639-8826-296E39E046A4}" type="presParOf" srcId="{5C6566E5-805C-4438-983B-F5BA6F99380A}" destId="{093B315F-BBA1-4855-A3E5-8D52021877F4}" srcOrd="2" destOrd="0" presId="urn:microsoft.com/office/officeart/2008/layout/PictureStrips"/>
    <dgm:cxn modelId="{0ACEB688-7766-4EAE-ABD4-885F4F98FBFD}" type="presParOf" srcId="{093B315F-BBA1-4855-A3E5-8D52021877F4}" destId="{45542A29-74F8-4CEF-B5F0-8010A26A5408}" srcOrd="0" destOrd="0" presId="urn:microsoft.com/office/officeart/2008/layout/PictureStrips"/>
    <dgm:cxn modelId="{22148D06-6023-4F83-BD12-D06C4CE78CCD}" type="presParOf" srcId="{093B315F-BBA1-4855-A3E5-8D52021877F4}" destId="{AD65F11E-279B-4185-9D4D-E23173CCC315}" srcOrd="1" destOrd="0" presId="urn:microsoft.com/office/officeart/2008/layout/PictureStrips"/>
    <dgm:cxn modelId="{D8B34C94-213F-456D-9604-6AE7234E452F}" type="presParOf" srcId="{5C6566E5-805C-4438-983B-F5BA6F99380A}" destId="{3C87C956-0937-48DB-9D6C-513172FC13ED}" srcOrd="3" destOrd="0" presId="urn:microsoft.com/office/officeart/2008/layout/PictureStrips"/>
    <dgm:cxn modelId="{1727239F-DD22-4DB6-946C-2FEC5BBF6F00}" type="presParOf" srcId="{5C6566E5-805C-4438-983B-F5BA6F99380A}" destId="{CFE916A6-383E-4F24-A5EA-55FE8830694B}" srcOrd="4" destOrd="0" presId="urn:microsoft.com/office/officeart/2008/layout/PictureStrips"/>
    <dgm:cxn modelId="{46ACED4F-66A0-4249-B5A2-31F1F3A0F4F4}" type="presParOf" srcId="{CFE916A6-383E-4F24-A5EA-55FE8830694B}" destId="{B03A5E54-CF23-4A0E-AF74-80D013FA6F61}" srcOrd="0" destOrd="0" presId="urn:microsoft.com/office/officeart/2008/layout/PictureStrips"/>
    <dgm:cxn modelId="{645655ED-9F34-43A4-88DF-B519DEEDE59E}" type="presParOf" srcId="{CFE916A6-383E-4F24-A5EA-55FE8830694B}" destId="{56DD3277-83B5-49CC-ACBD-382E99FC0F96}" srcOrd="1" destOrd="0" presId="urn:microsoft.com/office/officeart/2008/layout/PictureStrips"/>
    <dgm:cxn modelId="{AD7AB8BD-B596-4D7E-BEBD-5C4FEB07E1FC}" type="presParOf" srcId="{5C6566E5-805C-4438-983B-F5BA6F99380A}" destId="{397E568D-7095-4714-9014-86B4A899E551}" srcOrd="5" destOrd="0" presId="urn:microsoft.com/office/officeart/2008/layout/PictureStrips"/>
    <dgm:cxn modelId="{78FA33C3-7220-4690-A061-33B3C7317B22}" type="presParOf" srcId="{5C6566E5-805C-4438-983B-F5BA6F99380A}" destId="{56265D6E-2110-4752-B83A-313C2EA15D31}" srcOrd="6" destOrd="0" presId="urn:microsoft.com/office/officeart/2008/layout/PictureStrips"/>
    <dgm:cxn modelId="{0E689E4E-C4E2-44AF-8C62-D792C3C10B6E}" type="presParOf" srcId="{56265D6E-2110-4752-B83A-313C2EA15D31}" destId="{93A8CE09-2D2D-4890-8B58-642F3123345B}" srcOrd="0" destOrd="0" presId="urn:microsoft.com/office/officeart/2008/layout/PictureStrips"/>
    <dgm:cxn modelId="{517C8764-8EEF-4AB9-B66C-190ABA096153}" type="presParOf" srcId="{56265D6E-2110-4752-B83A-313C2EA15D31}" destId="{A671A51D-70F7-4B50-ABB8-CFF88A0EEF6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BB56D-32CF-40D0-99C6-4D52A5C2DCA9}" type="doc">
      <dgm:prSet loTypeId="urn:microsoft.com/office/officeart/2005/8/layout/radial6" loCatId="cycle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D49D2995-2EF9-4EA5-A9A1-5AE2B49C167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>
              <a:effectLst/>
              <a:latin typeface="Helvetica" panose="020B0604020202020204" pitchFamily="34" charset="0"/>
              <a:cs typeface="Helvetica" panose="020B0604020202020204" pitchFamily="34" charset="0"/>
            </a:rPr>
            <a:t>RECREACIÓN</a:t>
          </a:r>
          <a:endParaRPr lang="es-ES" sz="1400" b="1" dirty="0"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3134497-7E0E-43EB-B5B1-02087911145F}" type="parTrans" cxnId="{76F97304-3FAC-44C3-BDDD-E2B321F7BE3D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287959E-17CE-4A19-8366-93FC774CEC43}" type="sibTrans" cxnId="{76F97304-3FAC-44C3-BDDD-E2B321F7BE3D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16B0156-FEA0-48D4-AB47-9B0B28812A0F}">
      <dgm:prSet phldrT="[Texto]" custT="1"/>
      <dgm:spPr/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Tiempo Libre y Ocio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1CF42D9-4962-4506-82A1-D2C772964E3D}" type="parTrans" cxnId="{91C2E347-D1AE-4BF1-897C-5B044D3CA553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51349B-7910-4049-B8F7-97D66DE76140}" type="sibTrans" cxnId="{91C2E347-D1AE-4BF1-897C-5B044D3CA553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6637DFE-EEFA-4A31-A0F4-A351CC035EDC}">
      <dgm:prSet phldrT="[Texto]" custT="1"/>
      <dgm:spPr/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Áreas de efectividad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7FF6F9B-5348-49A5-90E8-A379BC00EA0C}" type="parTrans" cxnId="{4CD334F2-A962-4F92-B449-D61293FDEE0A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0AB6C40-452B-4BB8-A52F-BF7558584E8A}" type="sibTrans" cxnId="{4CD334F2-A962-4F92-B449-D61293FDEE0A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D453865-B524-4CB9-82A8-C43D36DE2688}">
      <dgm:prSet phldrT="[Texto]" custT="1"/>
      <dgm:spPr/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Áreas de la Recreación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E1063E4-5D5D-4976-9D58-6BFEAB68A4C3}" type="parTrans" cxnId="{1991A7A3-518C-448B-87BA-C68DDB8ABA4D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070E421-0DF1-4AB2-BA02-8E5EAAF5C6B6}" type="sibTrans" cxnId="{1991A7A3-518C-448B-87BA-C68DDB8ABA4D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51A6B0C-D5EF-4942-8A52-51E9DAA01C69}">
      <dgm:prSet phldrT="[Texto]" custT="1"/>
      <dgm:spPr/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Beneficios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CF127A5-46EF-4BDA-8F38-D4B9C058F28D}" type="parTrans" cxnId="{09F38EE7-1E6B-46C2-A6AC-578AC4FB6494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604E7F1-242B-45FE-918D-C1355007A8BC}" type="sibTrans" cxnId="{09F38EE7-1E6B-46C2-A6AC-578AC4FB6494}">
      <dgm:prSet/>
      <dgm:spPr/>
      <dgm:t>
        <a:bodyPr/>
        <a:lstStyle/>
        <a:p>
          <a:endParaRPr lang="es-ES" sz="20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DBE268B-EBDE-45BF-BE56-E10B52325AFD}" type="pres">
      <dgm:prSet presAssocID="{085BB56D-32CF-40D0-99C6-4D52A5C2DC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F5CA6C-E551-4520-8A29-A729ABB0D238}" type="pres">
      <dgm:prSet presAssocID="{D49D2995-2EF9-4EA5-A9A1-5AE2B49C167C}" presName="centerShape" presStyleLbl="node0" presStyleIdx="0" presStyleCnt="1" custScaleX="118798" custScaleY="118798"/>
      <dgm:spPr/>
      <dgm:t>
        <a:bodyPr/>
        <a:lstStyle/>
        <a:p>
          <a:endParaRPr lang="es-ES"/>
        </a:p>
      </dgm:t>
    </dgm:pt>
    <dgm:pt modelId="{04F5FC8C-9C90-414A-98F4-A501623E2DA8}" type="pres">
      <dgm:prSet presAssocID="{C16B0156-FEA0-48D4-AB47-9B0B28812A0F}" presName="node" presStyleLbl="node1" presStyleIdx="0" presStyleCnt="4" custScaleX="106331" custScaleY="106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04926-1B4F-493F-BD54-9D9A29D0C649}" type="pres">
      <dgm:prSet presAssocID="{C16B0156-FEA0-48D4-AB47-9B0B28812A0F}" presName="dummy" presStyleCnt="0"/>
      <dgm:spPr/>
      <dgm:t>
        <a:bodyPr/>
        <a:lstStyle/>
        <a:p>
          <a:endParaRPr lang="es-ES"/>
        </a:p>
      </dgm:t>
    </dgm:pt>
    <dgm:pt modelId="{35CF4E70-4494-4540-A252-B9BC8901F875}" type="pres">
      <dgm:prSet presAssocID="{4D51349B-7910-4049-B8F7-97D66DE76140}" presName="sibTrans" presStyleLbl="sibTrans2D1" presStyleIdx="0" presStyleCnt="4" custLinFactNeighborX="811"/>
      <dgm:spPr/>
      <dgm:t>
        <a:bodyPr/>
        <a:lstStyle/>
        <a:p>
          <a:endParaRPr lang="es-ES"/>
        </a:p>
      </dgm:t>
    </dgm:pt>
    <dgm:pt modelId="{E174E3A6-87C7-46FD-901A-8C8D1D511262}" type="pres">
      <dgm:prSet presAssocID="{76637DFE-EEFA-4A31-A0F4-A351CC035E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8A04E-AA29-4423-8E1C-96336CC37BB0}" type="pres">
      <dgm:prSet presAssocID="{76637DFE-EEFA-4A31-A0F4-A351CC035EDC}" presName="dummy" presStyleCnt="0"/>
      <dgm:spPr/>
      <dgm:t>
        <a:bodyPr/>
        <a:lstStyle/>
        <a:p>
          <a:endParaRPr lang="es-ES"/>
        </a:p>
      </dgm:t>
    </dgm:pt>
    <dgm:pt modelId="{EE07AA86-FB5A-486D-AB6F-88C85530CB1B}" type="pres">
      <dgm:prSet presAssocID="{C0AB6C40-452B-4BB8-A52F-BF7558584E8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5D5EE4D3-5D2F-4E2B-B0CF-B4017E30C31B}" type="pres">
      <dgm:prSet presAssocID="{FD453865-B524-4CB9-82A8-C43D36DE2688}" presName="node" presStyleLbl="node1" presStyleIdx="2" presStyleCnt="4" custScaleX="122614" custScaleY="119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646BFC-E750-41A5-9FD2-75181B4CC832}" type="pres">
      <dgm:prSet presAssocID="{FD453865-B524-4CB9-82A8-C43D36DE2688}" presName="dummy" presStyleCnt="0"/>
      <dgm:spPr/>
      <dgm:t>
        <a:bodyPr/>
        <a:lstStyle/>
        <a:p>
          <a:endParaRPr lang="es-ES"/>
        </a:p>
      </dgm:t>
    </dgm:pt>
    <dgm:pt modelId="{154D831E-822E-4DF0-8405-56C4B912F078}" type="pres">
      <dgm:prSet presAssocID="{6070E421-0DF1-4AB2-BA02-8E5EAAF5C6B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C2DE0F56-6A28-4FC8-B597-30FA49DAD75E}" type="pres">
      <dgm:prSet presAssocID="{451A6B0C-D5EF-4942-8A52-51E9DAA01C6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813EE2-36C2-4DA3-8F67-870553987098}" type="pres">
      <dgm:prSet presAssocID="{451A6B0C-D5EF-4942-8A52-51E9DAA01C69}" presName="dummy" presStyleCnt="0"/>
      <dgm:spPr/>
      <dgm:t>
        <a:bodyPr/>
        <a:lstStyle/>
        <a:p>
          <a:endParaRPr lang="es-ES"/>
        </a:p>
      </dgm:t>
    </dgm:pt>
    <dgm:pt modelId="{E8C53CA1-93A4-4402-B8E6-2E4F61041CE6}" type="pres">
      <dgm:prSet presAssocID="{3604E7F1-242B-45FE-918D-C1355007A8BC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BCFEC1E5-98CD-461C-BAB2-903166BA7BCE}" type="presOf" srcId="{3604E7F1-242B-45FE-918D-C1355007A8BC}" destId="{E8C53CA1-93A4-4402-B8E6-2E4F61041CE6}" srcOrd="0" destOrd="0" presId="urn:microsoft.com/office/officeart/2005/8/layout/radial6"/>
    <dgm:cxn modelId="{0DD4EEA4-313C-41FE-ACF1-E6863B65B801}" type="presOf" srcId="{451A6B0C-D5EF-4942-8A52-51E9DAA01C69}" destId="{C2DE0F56-6A28-4FC8-B597-30FA49DAD75E}" srcOrd="0" destOrd="0" presId="urn:microsoft.com/office/officeart/2005/8/layout/radial6"/>
    <dgm:cxn modelId="{91C2E347-D1AE-4BF1-897C-5B044D3CA553}" srcId="{D49D2995-2EF9-4EA5-A9A1-5AE2B49C167C}" destId="{C16B0156-FEA0-48D4-AB47-9B0B28812A0F}" srcOrd="0" destOrd="0" parTransId="{B1CF42D9-4962-4506-82A1-D2C772964E3D}" sibTransId="{4D51349B-7910-4049-B8F7-97D66DE76140}"/>
    <dgm:cxn modelId="{7BF018D2-80DE-4BFE-983F-FF2AE6F4D080}" type="presOf" srcId="{FD453865-B524-4CB9-82A8-C43D36DE2688}" destId="{5D5EE4D3-5D2F-4E2B-B0CF-B4017E30C31B}" srcOrd="0" destOrd="0" presId="urn:microsoft.com/office/officeart/2005/8/layout/radial6"/>
    <dgm:cxn modelId="{615E7FBF-4E29-48A3-87EA-EAAE2AC76E42}" type="presOf" srcId="{D49D2995-2EF9-4EA5-A9A1-5AE2B49C167C}" destId="{DBF5CA6C-E551-4520-8A29-A729ABB0D238}" srcOrd="0" destOrd="0" presId="urn:microsoft.com/office/officeart/2005/8/layout/radial6"/>
    <dgm:cxn modelId="{1F3525A5-905F-4808-AE03-32CDE126A377}" type="presOf" srcId="{C0AB6C40-452B-4BB8-A52F-BF7558584E8A}" destId="{EE07AA86-FB5A-486D-AB6F-88C85530CB1B}" srcOrd="0" destOrd="0" presId="urn:microsoft.com/office/officeart/2005/8/layout/radial6"/>
    <dgm:cxn modelId="{7A0A687F-8A7D-47BF-8C64-366A8B929AAD}" type="presOf" srcId="{6070E421-0DF1-4AB2-BA02-8E5EAAF5C6B6}" destId="{154D831E-822E-4DF0-8405-56C4B912F078}" srcOrd="0" destOrd="0" presId="urn:microsoft.com/office/officeart/2005/8/layout/radial6"/>
    <dgm:cxn modelId="{5F8F81CB-3CD8-4170-83C4-80204C414667}" type="presOf" srcId="{4D51349B-7910-4049-B8F7-97D66DE76140}" destId="{35CF4E70-4494-4540-A252-B9BC8901F875}" srcOrd="0" destOrd="0" presId="urn:microsoft.com/office/officeart/2005/8/layout/radial6"/>
    <dgm:cxn modelId="{01CE95BE-136D-41C6-A1CE-793D782347F6}" type="presOf" srcId="{C16B0156-FEA0-48D4-AB47-9B0B28812A0F}" destId="{04F5FC8C-9C90-414A-98F4-A501623E2DA8}" srcOrd="0" destOrd="0" presId="urn:microsoft.com/office/officeart/2005/8/layout/radial6"/>
    <dgm:cxn modelId="{CFEC1534-A08A-4C7F-8D2E-197E32EAE755}" type="presOf" srcId="{76637DFE-EEFA-4A31-A0F4-A351CC035EDC}" destId="{E174E3A6-87C7-46FD-901A-8C8D1D511262}" srcOrd="0" destOrd="0" presId="urn:microsoft.com/office/officeart/2005/8/layout/radial6"/>
    <dgm:cxn modelId="{09F38EE7-1E6B-46C2-A6AC-578AC4FB6494}" srcId="{D49D2995-2EF9-4EA5-A9A1-5AE2B49C167C}" destId="{451A6B0C-D5EF-4942-8A52-51E9DAA01C69}" srcOrd="3" destOrd="0" parTransId="{5CF127A5-46EF-4BDA-8F38-D4B9C058F28D}" sibTransId="{3604E7F1-242B-45FE-918D-C1355007A8BC}"/>
    <dgm:cxn modelId="{4CD334F2-A962-4F92-B449-D61293FDEE0A}" srcId="{D49D2995-2EF9-4EA5-A9A1-5AE2B49C167C}" destId="{76637DFE-EEFA-4A31-A0F4-A351CC035EDC}" srcOrd="1" destOrd="0" parTransId="{D7FF6F9B-5348-49A5-90E8-A379BC00EA0C}" sibTransId="{C0AB6C40-452B-4BB8-A52F-BF7558584E8A}"/>
    <dgm:cxn modelId="{1991A7A3-518C-448B-87BA-C68DDB8ABA4D}" srcId="{D49D2995-2EF9-4EA5-A9A1-5AE2B49C167C}" destId="{FD453865-B524-4CB9-82A8-C43D36DE2688}" srcOrd="2" destOrd="0" parTransId="{EE1063E4-5D5D-4976-9D58-6BFEAB68A4C3}" sibTransId="{6070E421-0DF1-4AB2-BA02-8E5EAAF5C6B6}"/>
    <dgm:cxn modelId="{76F97304-3FAC-44C3-BDDD-E2B321F7BE3D}" srcId="{085BB56D-32CF-40D0-99C6-4D52A5C2DCA9}" destId="{D49D2995-2EF9-4EA5-A9A1-5AE2B49C167C}" srcOrd="0" destOrd="0" parTransId="{43134497-7E0E-43EB-B5B1-02087911145F}" sibTransId="{9287959E-17CE-4A19-8366-93FC774CEC43}"/>
    <dgm:cxn modelId="{04975CD5-3BAA-4F27-A1AB-AE94DA8B4FAB}" type="presOf" srcId="{085BB56D-32CF-40D0-99C6-4D52A5C2DCA9}" destId="{EDBE268B-EBDE-45BF-BE56-E10B52325AFD}" srcOrd="0" destOrd="0" presId="urn:microsoft.com/office/officeart/2005/8/layout/radial6"/>
    <dgm:cxn modelId="{0A283308-CF68-45BD-B71D-9B373FBAD04D}" type="presParOf" srcId="{EDBE268B-EBDE-45BF-BE56-E10B52325AFD}" destId="{DBF5CA6C-E551-4520-8A29-A729ABB0D238}" srcOrd="0" destOrd="0" presId="urn:microsoft.com/office/officeart/2005/8/layout/radial6"/>
    <dgm:cxn modelId="{7A91142A-358D-4E71-B416-B0D625775DB5}" type="presParOf" srcId="{EDBE268B-EBDE-45BF-BE56-E10B52325AFD}" destId="{04F5FC8C-9C90-414A-98F4-A501623E2DA8}" srcOrd="1" destOrd="0" presId="urn:microsoft.com/office/officeart/2005/8/layout/radial6"/>
    <dgm:cxn modelId="{6FF44980-1C90-4934-898E-5D71E816358D}" type="presParOf" srcId="{EDBE268B-EBDE-45BF-BE56-E10B52325AFD}" destId="{9AF04926-1B4F-493F-BD54-9D9A29D0C649}" srcOrd="2" destOrd="0" presId="urn:microsoft.com/office/officeart/2005/8/layout/radial6"/>
    <dgm:cxn modelId="{CAD33E44-05DE-4475-8CF9-D8DA99D9E51B}" type="presParOf" srcId="{EDBE268B-EBDE-45BF-BE56-E10B52325AFD}" destId="{35CF4E70-4494-4540-A252-B9BC8901F875}" srcOrd="3" destOrd="0" presId="urn:microsoft.com/office/officeart/2005/8/layout/radial6"/>
    <dgm:cxn modelId="{7CA689D0-ABD9-446C-A90F-7AC8DB77662A}" type="presParOf" srcId="{EDBE268B-EBDE-45BF-BE56-E10B52325AFD}" destId="{E174E3A6-87C7-46FD-901A-8C8D1D511262}" srcOrd="4" destOrd="0" presId="urn:microsoft.com/office/officeart/2005/8/layout/radial6"/>
    <dgm:cxn modelId="{DD084A2C-48FD-4A92-9652-197437E3E01A}" type="presParOf" srcId="{EDBE268B-EBDE-45BF-BE56-E10B52325AFD}" destId="{7C28A04E-AA29-4423-8E1C-96336CC37BB0}" srcOrd="5" destOrd="0" presId="urn:microsoft.com/office/officeart/2005/8/layout/radial6"/>
    <dgm:cxn modelId="{73914134-28EF-43FF-975B-B0CD6C58D02E}" type="presParOf" srcId="{EDBE268B-EBDE-45BF-BE56-E10B52325AFD}" destId="{EE07AA86-FB5A-486D-AB6F-88C85530CB1B}" srcOrd="6" destOrd="0" presId="urn:microsoft.com/office/officeart/2005/8/layout/radial6"/>
    <dgm:cxn modelId="{35104BEB-1ACD-4F25-B86A-C7389004B465}" type="presParOf" srcId="{EDBE268B-EBDE-45BF-BE56-E10B52325AFD}" destId="{5D5EE4D3-5D2F-4E2B-B0CF-B4017E30C31B}" srcOrd="7" destOrd="0" presId="urn:microsoft.com/office/officeart/2005/8/layout/radial6"/>
    <dgm:cxn modelId="{4C23A8EF-D08B-4AE9-952B-43912C1F1797}" type="presParOf" srcId="{EDBE268B-EBDE-45BF-BE56-E10B52325AFD}" destId="{93646BFC-E750-41A5-9FD2-75181B4CC832}" srcOrd="8" destOrd="0" presId="urn:microsoft.com/office/officeart/2005/8/layout/radial6"/>
    <dgm:cxn modelId="{12C4CC28-CE27-4CA8-B792-70B252CA3CBF}" type="presParOf" srcId="{EDBE268B-EBDE-45BF-BE56-E10B52325AFD}" destId="{154D831E-822E-4DF0-8405-56C4B912F078}" srcOrd="9" destOrd="0" presId="urn:microsoft.com/office/officeart/2005/8/layout/radial6"/>
    <dgm:cxn modelId="{BEA5FA4C-9DC6-4890-96F6-C0E48B608B8F}" type="presParOf" srcId="{EDBE268B-EBDE-45BF-BE56-E10B52325AFD}" destId="{C2DE0F56-6A28-4FC8-B597-30FA49DAD75E}" srcOrd="10" destOrd="0" presId="urn:microsoft.com/office/officeart/2005/8/layout/radial6"/>
    <dgm:cxn modelId="{7D7CC7BB-2D81-435A-AEF5-11CE32142D5C}" type="presParOf" srcId="{EDBE268B-EBDE-45BF-BE56-E10B52325AFD}" destId="{AC813EE2-36C2-4DA3-8F67-870553987098}" srcOrd="11" destOrd="0" presId="urn:microsoft.com/office/officeart/2005/8/layout/radial6"/>
    <dgm:cxn modelId="{32AC846A-EEFC-4E3E-B2B1-FEA616506D40}" type="presParOf" srcId="{EDBE268B-EBDE-45BF-BE56-E10B52325AFD}" destId="{E8C53CA1-93A4-4402-B8E6-2E4F61041CE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726288-9809-4F12-BFDA-515E2CBA2967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698D572-0594-482A-AC01-C90A5C12FDA8}">
      <dgm:prSet phldrT="[Texto]" custT="1"/>
      <dgm:spPr/>
      <dgm:t>
        <a:bodyPr/>
        <a:lstStyle/>
        <a:p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ACTIVIDAD FÍSICA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C4A1C17-B13F-4FF7-9158-821E89638F46}" type="parTrans" cxnId="{FE3AECDC-71E9-4DC6-A780-9F01E469C763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B571442-8B26-4B8F-B869-D618ADA6498A}" type="sibTrans" cxnId="{FE3AECDC-71E9-4DC6-A780-9F01E469C763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8205153-777E-4F0E-AA7A-AE0828F4C226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AF en el Ecuador</a:t>
          </a:r>
          <a:endParaRPr lang="es-ES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C52F097-503E-41CE-8D07-FD2A7FA93850}" type="parTrans" cxnId="{94E4FF2A-06F0-4E79-9D0C-55C763F4430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7D1C103-0E81-4CF6-82CD-64DFAFA8F732}" type="sibTrans" cxnId="{94E4FF2A-06F0-4E79-9D0C-55C763F4430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CC2C25D-C941-44AC-92E8-B8195AD915D2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Práctica Regular</a:t>
          </a:r>
          <a:endParaRPr lang="es-ES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2B0EF95-6E1F-49FE-819D-4C8EAB704922}" type="parTrans" cxnId="{BC252E54-DEAD-429F-B992-67B3502EA19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8C55358-A6B7-41E8-A0F2-7B4AA9265838}" type="sibTrans" cxnId="{BC252E54-DEAD-429F-B992-67B3502EA19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7780D10-AD67-480D-8DF9-D3BB31E0BE28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Beneficios</a:t>
          </a:r>
          <a:endParaRPr lang="es-ES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0C1DD1A-6DAB-4294-8E35-FEE27A529D21}" type="parTrans" cxnId="{17DFC095-E9DA-4BCA-A8DE-7CF89E27861A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8E5DFC-6620-4567-A808-74079335D967}" type="sibTrans" cxnId="{17DFC095-E9DA-4BCA-A8DE-7CF89E27861A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A9F86EB-5A28-40F7-BB4B-C697D215F7CC}" type="pres">
      <dgm:prSet presAssocID="{B0726288-9809-4F12-BFDA-515E2CBA29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7611E31-C3CF-4617-BA72-C893CFC4BEB3}" type="pres">
      <dgm:prSet presAssocID="{6698D572-0594-482A-AC01-C90A5C12FDA8}" presName="singleCycle" presStyleCnt="0"/>
      <dgm:spPr/>
      <dgm:t>
        <a:bodyPr/>
        <a:lstStyle/>
        <a:p>
          <a:endParaRPr lang="es-ES"/>
        </a:p>
      </dgm:t>
    </dgm:pt>
    <dgm:pt modelId="{50C4B198-0DDC-411B-B3CB-4B34554717C0}" type="pres">
      <dgm:prSet presAssocID="{6698D572-0594-482A-AC01-C90A5C12FDA8}" presName="singleCenter" presStyleLbl="node1" presStyleIdx="0" presStyleCnt="4" custScaleX="128538" custLinFactNeighborX="-37966" custLinFactNeighborY="-13024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E92766E0-280D-434A-B4CE-305F25C66D7B}" type="pres">
      <dgm:prSet presAssocID="{0C52F097-503E-41CE-8D07-FD2A7FA93850}" presName="Name56" presStyleLbl="parChTrans1D2" presStyleIdx="0" presStyleCnt="3"/>
      <dgm:spPr/>
      <dgm:t>
        <a:bodyPr/>
        <a:lstStyle/>
        <a:p>
          <a:endParaRPr lang="es-ES"/>
        </a:p>
      </dgm:t>
    </dgm:pt>
    <dgm:pt modelId="{6A0C1819-89BA-41DD-B44A-F39B7A022573}" type="pres">
      <dgm:prSet presAssocID="{D8205153-777E-4F0E-AA7A-AE0828F4C226}" presName="text0" presStyleLbl="node1" presStyleIdx="1" presStyleCnt="4" custRadScaleRad="151300" custRadScaleInc="-451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A0A925-E04E-4BE0-A1E5-967DAD4958BD}" type="pres">
      <dgm:prSet presAssocID="{B2B0EF95-6E1F-49FE-819D-4C8EAB704922}" presName="Name56" presStyleLbl="parChTrans1D2" presStyleIdx="1" presStyleCnt="3"/>
      <dgm:spPr/>
      <dgm:t>
        <a:bodyPr/>
        <a:lstStyle/>
        <a:p>
          <a:endParaRPr lang="es-ES"/>
        </a:p>
      </dgm:t>
    </dgm:pt>
    <dgm:pt modelId="{7BD45A9A-14CD-4C19-966F-FF4403E7B84D}" type="pres">
      <dgm:prSet presAssocID="{5CC2C25D-C941-44AC-92E8-B8195AD915D2}" presName="text0" presStyleLbl="node1" presStyleIdx="2" presStyleCnt="4" custRadScaleRad="27640" custRadScaleInc="-1715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440B1-EF94-4126-85E5-E029E59FFD7F}" type="pres">
      <dgm:prSet presAssocID="{40C1DD1A-6DAB-4294-8E35-FEE27A529D21}" presName="Name56" presStyleLbl="parChTrans1D2" presStyleIdx="2" presStyleCnt="3"/>
      <dgm:spPr/>
      <dgm:t>
        <a:bodyPr/>
        <a:lstStyle/>
        <a:p>
          <a:endParaRPr lang="es-ES"/>
        </a:p>
      </dgm:t>
    </dgm:pt>
    <dgm:pt modelId="{3E83AFFE-EFAF-447C-8700-7C642554C087}" type="pres">
      <dgm:prSet presAssocID="{67780D10-AD67-480D-8DF9-D3BB31E0BE28}" presName="text0" presStyleLbl="node1" presStyleIdx="3" presStyleCnt="4" custScaleX="120912" custRadScaleRad="106880" custRadScaleInc="-321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DFC095-E9DA-4BCA-A8DE-7CF89E27861A}" srcId="{6698D572-0594-482A-AC01-C90A5C12FDA8}" destId="{67780D10-AD67-480D-8DF9-D3BB31E0BE28}" srcOrd="2" destOrd="0" parTransId="{40C1DD1A-6DAB-4294-8E35-FEE27A529D21}" sibTransId="{628E5DFC-6620-4567-A808-74079335D967}"/>
    <dgm:cxn modelId="{89BDBA9C-7174-4E91-80AD-C0D61B38C117}" type="presOf" srcId="{0C52F097-503E-41CE-8D07-FD2A7FA93850}" destId="{E92766E0-280D-434A-B4CE-305F25C66D7B}" srcOrd="0" destOrd="0" presId="urn:microsoft.com/office/officeart/2008/layout/RadialCluster"/>
    <dgm:cxn modelId="{9F8DF328-4788-4656-B355-631046F50DAD}" type="presOf" srcId="{5CC2C25D-C941-44AC-92E8-B8195AD915D2}" destId="{7BD45A9A-14CD-4C19-966F-FF4403E7B84D}" srcOrd="0" destOrd="0" presId="urn:microsoft.com/office/officeart/2008/layout/RadialCluster"/>
    <dgm:cxn modelId="{D0F1F6AB-04F5-4459-BB57-00B7119E8286}" type="presOf" srcId="{B2B0EF95-6E1F-49FE-819D-4C8EAB704922}" destId="{C0A0A925-E04E-4BE0-A1E5-967DAD4958BD}" srcOrd="0" destOrd="0" presId="urn:microsoft.com/office/officeart/2008/layout/RadialCluster"/>
    <dgm:cxn modelId="{FE3AECDC-71E9-4DC6-A780-9F01E469C763}" srcId="{B0726288-9809-4F12-BFDA-515E2CBA2967}" destId="{6698D572-0594-482A-AC01-C90A5C12FDA8}" srcOrd="0" destOrd="0" parTransId="{FC4A1C17-B13F-4FF7-9158-821E89638F46}" sibTransId="{BB571442-8B26-4B8F-B869-D618ADA6498A}"/>
    <dgm:cxn modelId="{BC252E54-DEAD-429F-B992-67B3502EA196}" srcId="{6698D572-0594-482A-AC01-C90A5C12FDA8}" destId="{5CC2C25D-C941-44AC-92E8-B8195AD915D2}" srcOrd="1" destOrd="0" parTransId="{B2B0EF95-6E1F-49FE-819D-4C8EAB704922}" sibTransId="{68C55358-A6B7-41E8-A0F2-7B4AA9265838}"/>
    <dgm:cxn modelId="{0E0F4BB1-96A9-4D74-93B0-F1F4B1DBCA33}" type="presOf" srcId="{B0726288-9809-4F12-BFDA-515E2CBA2967}" destId="{4A9F86EB-5A28-40F7-BB4B-C697D215F7CC}" srcOrd="0" destOrd="0" presId="urn:microsoft.com/office/officeart/2008/layout/RadialCluster"/>
    <dgm:cxn modelId="{53C8013D-B9CF-45B7-A209-57BFB799E82D}" type="presOf" srcId="{67780D10-AD67-480D-8DF9-D3BB31E0BE28}" destId="{3E83AFFE-EFAF-447C-8700-7C642554C087}" srcOrd="0" destOrd="0" presId="urn:microsoft.com/office/officeart/2008/layout/RadialCluster"/>
    <dgm:cxn modelId="{96B40B8C-C92F-4D5F-A4F0-CB4E3F6A85A3}" type="presOf" srcId="{40C1DD1A-6DAB-4294-8E35-FEE27A529D21}" destId="{B87440B1-EF94-4126-85E5-E029E59FFD7F}" srcOrd="0" destOrd="0" presId="urn:microsoft.com/office/officeart/2008/layout/RadialCluster"/>
    <dgm:cxn modelId="{3B318E9E-7D58-4268-97AD-05E2EEB84BEC}" type="presOf" srcId="{D8205153-777E-4F0E-AA7A-AE0828F4C226}" destId="{6A0C1819-89BA-41DD-B44A-F39B7A022573}" srcOrd="0" destOrd="0" presId="urn:microsoft.com/office/officeart/2008/layout/RadialCluster"/>
    <dgm:cxn modelId="{94E4FF2A-06F0-4E79-9D0C-55C763F4430E}" srcId="{6698D572-0594-482A-AC01-C90A5C12FDA8}" destId="{D8205153-777E-4F0E-AA7A-AE0828F4C226}" srcOrd="0" destOrd="0" parTransId="{0C52F097-503E-41CE-8D07-FD2A7FA93850}" sibTransId="{57D1C103-0E81-4CF6-82CD-64DFAFA8F732}"/>
    <dgm:cxn modelId="{B858EBA7-8DCB-469A-BC9C-DA9C474B70AB}" type="presOf" srcId="{6698D572-0594-482A-AC01-C90A5C12FDA8}" destId="{50C4B198-0DDC-411B-B3CB-4B34554717C0}" srcOrd="0" destOrd="0" presId="urn:microsoft.com/office/officeart/2008/layout/RadialCluster"/>
    <dgm:cxn modelId="{C73747CD-D4F2-416B-A553-DBCAF962BD18}" type="presParOf" srcId="{4A9F86EB-5A28-40F7-BB4B-C697D215F7CC}" destId="{87611E31-C3CF-4617-BA72-C893CFC4BEB3}" srcOrd="0" destOrd="0" presId="urn:microsoft.com/office/officeart/2008/layout/RadialCluster"/>
    <dgm:cxn modelId="{778DD16F-8280-4C47-A466-C24E3CF61BE7}" type="presParOf" srcId="{87611E31-C3CF-4617-BA72-C893CFC4BEB3}" destId="{50C4B198-0DDC-411B-B3CB-4B34554717C0}" srcOrd="0" destOrd="0" presId="urn:microsoft.com/office/officeart/2008/layout/RadialCluster"/>
    <dgm:cxn modelId="{07F1EAD5-3B92-45C9-B511-0266F5D5DD9B}" type="presParOf" srcId="{87611E31-C3CF-4617-BA72-C893CFC4BEB3}" destId="{E92766E0-280D-434A-B4CE-305F25C66D7B}" srcOrd="1" destOrd="0" presId="urn:microsoft.com/office/officeart/2008/layout/RadialCluster"/>
    <dgm:cxn modelId="{A7700A29-EDB1-4215-8B21-361E750BD7B6}" type="presParOf" srcId="{87611E31-C3CF-4617-BA72-C893CFC4BEB3}" destId="{6A0C1819-89BA-41DD-B44A-F39B7A022573}" srcOrd="2" destOrd="0" presId="urn:microsoft.com/office/officeart/2008/layout/RadialCluster"/>
    <dgm:cxn modelId="{D12D3EB6-7EDE-4996-96F9-C39047A746E6}" type="presParOf" srcId="{87611E31-C3CF-4617-BA72-C893CFC4BEB3}" destId="{C0A0A925-E04E-4BE0-A1E5-967DAD4958BD}" srcOrd="3" destOrd="0" presId="urn:microsoft.com/office/officeart/2008/layout/RadialCluster"/>
    <dgm:cxn modelId="{F8D1BF44-C7A1-4516-8D1C-68B95D6666E2}" type="presParOf" srcId="{87611E31-C3CF-4617-BA72-C893CFC4BEB3}" destId="{7BD45A9A-14CD-4C19-966F-FF4403E7B84D}" srcOrd="4" destOrd="0" presId="urn:microsoft.com/office/officeart/2008/layout/RadialCluster"/>
    <dgm:cxn modelId="{5FBDAC10-BBD8-4BCA-A9F5-3ACDE23B3F8A}" type="presParOf" srcId="{87611E31-C3CF-4617-BA72-C893CFC4BEB3}" destId="{B87440B1-EF94-4126-85E5-E029E59FFD7F}" srcOrd="5" destOrd="0" presId="urn:microsoft.com/office/officeart/2008/layout/RadialCluster"/>
    <dgm:cxn modelId="{84CD6A28-5482-4FE4-9ED0-AAE13033CF9E}" type="presParOf" srcId="{87611E31-C3CF-4617-BA72-C893CFC4BEB3}" destId="{3E83AFFE-EFAF-447C-8700-7C642554C08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65D2DB-137A-445A-AC10-59D7E6167D1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A6BAAA63-BB7F-4B1D-861B-F5E26D02F1D6}">
      <dgm:prSet phldrT="[Texto]" custT="1"/>
      <dgm:spPr/>
      <dgm:t>
        <a:bodyPr/>
        <a:lstStyle/>
        <a:p>
          <a:r>
            <a:rPr lang="es-ES" sz="1200" b="1" u="none" cap="none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CONVIVENCIA</a:t>
          </a:r>
          <a:endParaRPr lang="es-ES" sz="1200" b="1" u="none" cap="none" spc="0" dirty="0">
            <a:ln w="0"/>
            <a:solidFill>
              <a:schemeClr val="accent1">
                <a:lumMod val="75000"/>
              </a:schemeClr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7D9E839-1056-4131-B2B1-BDFE9BF20D94}" type="parTrans" cxnId="{1646EE77-149C-4CAB-88FF-EE949ABC8290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2899C2F-CFC8-4F96-A931-36373A3B2277}" type="sibTrans" cxnId="{1646EE77-149C-4CAB-88FF-EE949ABC8290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4D48866-1BAD-4C61-8D3A-11F1021A1B2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Implicación En la Comunidad</a:t>
          </a:r>
          <a:endParaRPr lang="es-ES" sz="1200" dirty="0">
            <a:solidFill>
              <a:srgbClr val="00206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032250C-7EE5-44A1-B9E6-7376BD182D6E}" type="parTrans" cxnId="{B65A6B0D-2E7B-4FE9-AADC-C46DDC5C74E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0290169-34BC-49BA-8EF2-FB4BE19A3158}" type="sibTrans" cxnId="{B65A6B0D-2E7B-4FE9-AADC-C46DDC5C74EE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E71993A-7A82-4DD9-B794-62B8593B4EF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BA124E"/>
              </a:solidFill>
              <a:latin typeface="Helvetica" panose="020B0604020202020204" pitchFamily="34" charset="0"/>
              <a:cs typeface="Helvetica" panose="020B0604020202020204" pitchFamily="34" charset="0"/>
            </a:rPr>
            <a:t>Aporte al desarrollo de la Inteligencia Emocional</a:t>
          </a:r>
          <a:endParaRPr lang="es-ES" sz="1200" dirty="0">
            <a:solidFill>
              <a:srgbClr val="BA124E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1E8385-BDA8-41EB-9D9D-3069DF9CB291}" type="parTrans" cxnId="{165C5A9D-E244-4FEC-A441-A596149DC31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FA9E20C-BD34-4081-8C72-D9FA381D8FEE}" type="sibTrans" cxnId="{165C5A9D-E244-4FEC-A441-A596149DC31D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86C327C-0F8C-494C-9B5F-0BE9AB06AF60}" type="pres">
      <dgm:prSet presAssocID="{2565D2DB-137A-445A-AC10-59D7E6167D1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650C4BE-8598-4694-8E71-F604AC05B2B0}" type="pres">
      <dgm:prSet presAssocID="{A6BAAA63-BB7F-4B1D-861B-F5E26D02F1D6}" presName="Accent1" presStyleCnt="0"/>
      <dgm:spPr/>
    </dgm:pt>
    <dgm:pt modelId="{C1FD9658-9BAA-4B8D-B4E1-83ECEE6C9D83}" type="pres">
      <dgm:prSet presAssocID="{A6BAAA63-BB7F-4B1D-861B-F5E26D02F1D6}" presName="Accent" presStyleLbl="node1" presStyleIdx="0" presStyleCnt="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B0A5F409-3485-481B-B7A3-570DB11C8E89}" type="pres">
      <dgm:prSet presAssocID="{A6BAAA63-BB7F-4B1D-861B-F5E26D02F1D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200006-0CCC-4088-AA7A-B85001752F86}" type="pres">
      <dgm:prSet presAssocID="{A4D48866-1BAD-4C61-8D3A-11F1021A1B23}" presName="Accent2" presStyleCnt="0"/>
      <dgm:spPr/>
    </dgm:pt>
    <dgm:pt modelId="{C9C64B8C-61F6-4115-B64E-F97F09799877}" type="pres">
      <dgm:prSet presAssocID="{A4D48866-1BAD-4C61-8D3A-11F1021A1B23}" presName="Accent" presStyleLbl="node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BCE356B5-2428-43CB-AE8D-ED23BD8A263D}" type="pres">
      <dgm:prSet presAssocID="{A4D48866-1BAD-4C61-8D3A-11F1021A1B2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E74168-065F-4D5D-8EAD-FE8237FB8F69}" type="pres">
      <dgm:prSet presAssocID="{4E71993A-7A82-4DD9-B794-62B8593B4EFE}" presName="Accent3" presStyleCnt="0"/>
      <dgm:spPr/>
    </dgm:pt>
    <dgm:pt modelId="{5C466E8C-6D3E-43C6-A867-3F54120C61D0}" type="pres">
      <dgm:prSet presAssocID="{4E71993A-7A82-4DD9-B794-62B8593B4EFE}" presName="Accent" presStyleLbl="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D52E5E9D-D788-464E-9BB5-75D6C2ADB73B}" type="pres">
      <dgm:prSet presAssocID="{4E71993A-7A82-4DD9-B794-62B8593B4EF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5CC19D-B492-4780-B655-650D72D84870}" type="presOf" srcId="{A6BAAA63-BB7F-4B1D-861B-F5E26D02F1D6}" destId="{B0A5F409-3485-481B-B7A3-570DB11C8E89}" srcOrd="0" destOrd="0" presId="urn:microsoft.com/office/officeart/2009/layout/CircleArrowProcess"/>
    <dgm:cxn modelId="{87895D8E-6FA6-4BDE-BC92-83558DCB26E7}" type="presOf" srcId="{A4D48866-1BAD-4C61-8D3A-11F1021A1B23}" destId="{BCE356B5-2428-43CB-AE8D-ED23BD8A263D}" srcOrd="0" destOrd="0" presId="urn:microsoft.com/office/officeart/2009/layout/CircleArrowProcess"/>
    <dgm:cxn modelId="{B65A6B0D-2E7B-4FE9-AADC-C46DDC5C74EE}" srcId="{2565D2DB-137A-445A-AC10-59D7E6167D16}" destId="{A4D48866-1BAD-4C61-8D3A-11F1021A1B23}" srcOrd="1" destOrd="0" parTransId="{8032250C-7EE5-44A1-B9E6-7376BD182D6E}" sibTransId="{50290169-34BC-49BA-8EF2-FB4BE19A3158}"/>
    <dgm:cxn modelId="{165C5A9D-E244-4FEC-A441-A596149DC31D}" srcId="{2565D2DB-137A-445A-AC10-59D7E6167D16}" destId="{4E71993A-7A82-4DD9-B794-62B8593B4EFE}" srcOrd="2" destOrd="0" parTransId="{581E8385-BDA8-41EB-9D9D-3069DF9CB291}" sibTransId="{BFA9E20C-BD34-4081-8C72-D9FA381D8FEE}"/>
    <dgm:cxn modelId="{1646EE77-149C-4CAB-88FF-EE949ABC8290}" srcId="{2565D2DB-137A-445A-AC10-59D7E6167D16}" destId="{A6BAAA63-BB7F-4B1D-861B-F5E26D02F1D6}" srcOrd="0" destOrd="0" parTransId="{D7D9E839-1056-4131-B2B1-BDFE9BF20D94}" sibTransId="{32899C2F-CFC8-4F96-A931-36373A3B2277}"/>
    <dgm:cxn modelId="{A2B32FFF-9E3B-4B3C-A739-DB9601AED77E}" type="presOf" srcId="{2565D2DB-137A-445A-AC10-59D7E6167D16}" destId="{286C327C-0F8C-494C-9B5F-0BE9AB06AF60}" srcOrd="0" destOrd="0" presId="urn:microsoft.com/office/officeart/2009/layout/CircleArrowProcess"/>
    <dgm:cxn modelId="{B77518C6-55EA-4E07-930C-62F7E43A2696}" type="presOf" srcId="{4E71993A-7A82-4DD9-B794-62B8593B4EFE}" destId="{D52E5E9D-D788-464E-9BB5-75D6C2ADB73B}" srcOrd="0" destOrd="0" presId="urn:microsoft.com/office/officeart/2009/layout/CircleArrowProcess"/>
    <dgm:cxn modelId="{CFB40B4F-5AE8-435C-BC41-816901E6BBB1}" type="presParOf" srcId="{286C327C-0F8C-494C-9B5F-0BE9AB06AF60}" destId="{8650C4BE-8598-4694-8E71-F604AC05B2B0}" srcOrd="0" destOrd="0" presId="urn:microsoft.com/office/officeart/2009/layout/CircleArrowProcess"/>
    <dgm:cxn modelId="{2D68FFD8-E63D-4DB9-B538-BFA3C67697B2}" type="presParOf" srcId="{8650C4BE-8598-4694-8E71-F604AC05B2B0}" destId="{C1FD9658-9BAA-4B8D-B4E1-83ECEE6C9D83}" srcOrd="0" destOrd="0" presId="urn:microsoft.com/office/officeart/2009/layout/CircleArrowProcess"/>
    <dgm:cxn modelId="{462CBDAC-3E9B-4017-AE7F-B547E5F3673F}" type="presParOf" srcId="{286C327C-0F8C-494C-9B5F-0BE9AB06AF60}" destId="{B0A5F409-3485-481B-B7A3-570DB11C8E89}" srcOrd="1" destOrd="0" presId="urn:microsoft.com/office/officeart/2009/layout/CircleArrowProcess"/>
    <dgm:cxn modelId="{980D17D2-9A18-4BD7-8605-A3AA6C5B095E}" type="presParOf" srcId="{286C327C-0F8C-494C-9B5F-0BE9AB06AF60}" destId="{58200006-0CCC-4088-AA7A-B85001752F86}" srcOrd="2" destOrd="0" presId="urn:microsoft.com/office/officeart/2009/layout/CircleArrowProcess"/>
    <dgm:cxn modelId="{6ED57B04-2D36-4794-9482-156689431EF7}" type="presParOf" srcId="{58200006-0CCC-4088-AA7A-B85001752F86}" destId="{C9C64B8C-61F6-4115-B64E-F97F09799877}" srcOrd="0" destOrd="0" presId="urn:microsoft.com/office/officeart/2009/layout/CircleArrowProcess"/>
    <dgm:cxn modelId="{DAB77B0D-FF6D-4993-824C-F7E2687DA96E}" type="presParOf" srcId="{286C327C-0F8C-494C-9B5F-0BE9AB06AF60}" destId="{BCE356B5-2428-43CB-AE8D-ED23BD8A263D}" srcOrd="3" destOrd="0" presId="urn:microsoft.com/office/officeart/2009/layout/CircleArrowProcess"/>
    <dgm:cxn modelId="{73D063EF-7AF3-4B2F-873D-4E8DA3949C08}" type="presParOf" srcId="{286C327C-0F8C-494C-9B5F-0BE9AB06AF60}" destId="{D2E74168-065F-4D5D-8EAD-FE8237FB8F69}" srcOrd="4" destOrd="0" presId="urn:microsoft.com/office/officeart/2009/layout/CircleArrowProcess"/>
    <dgm:cxn modelId="{7BBF22AC-E3C0-4625-AF4E-30956717AE45}" type="presParOf" srcId="{D2E74168-065F-4D5D-8EAD-FE8237FB8F69}" destId="{5C466E8C-6D3E-43C6-A867-3F54120C61D0}" srcOrd="0" destOrd="0" presId="urn:microsoft.com/office/officeart/2009/layout/CircleArrowProcess"/>
    <dgm:cxn modelId="{01768AD2-5448-429F-9119-E14D1B43CA19}" type="presParOf" srcId="{286C327C-0F8C-494C-9B5F-0BE9AB06AF60}" destId="{D52E5E9D-D788-464E-9BB5-75D6C2ADB73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66A094-893C-4DAC-94B5-54051371613F}" type="doc">
      <dgm:prSet loTypeId="urn:microsoft.com/office/officeart/2005/8/layout/hierarchy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517E3BED-4395-48D9-BFF0-4E7A54121B65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Hipótesis</a:t>
          </a:r>
          <a:endParaRPr lang="es-ES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9DC6CB5-3CEF-4A6A-A478-CF2100BFEC04}" type="parTrans" cxnId="{38CFA747-0253-4993-92E0-BABB56A25E9A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3C59D22-3F20-4F97-889A-4A0E251279AB}" type="sibTrans" cxnId="{38CFA747-0253-4993-92E0-BABB56A25E9A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9772F99-E0DD-4D0E-A07E-16D13EE84554}">
      <dgm:prSet phldrT="[Texto]"/>
      <dgm:spPr/>
      <dgm:t>
        <a:bodyPr/>
        <a:lstStyle/>
        <a:p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Las </a:t>
          </a:r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actividades físicas </a:t>
          </a:r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y recreativas fortalecen la convivencia de los niños en los entrenamientos de fútbol </a:t>
          </a:r>
          <a:r>
            <a:rPr lang="es-ES" b="1" dirty="0" smtClean="0">
              <a:latin typeface="Helvetica" panose="020B0604020202020204" pitchFamily="34" charset="0"/>
              <a:cs typeface="Helvetica" panose="020B0604020202020204" pitchFamily="34" charset="0"/>
            </a:rPr>
            <a:t>aumentando</a:t>
          </a:r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 su nivel deportivo.</a:t>
          </a:r>
          <a:endParaRPr lang="es-E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651E4AD-A022-4EBA-BD85-B0B6BE01388F}" type="parTrans" cxnId="{AB292DB5-6B7E-49DA-BAF0-99BADC05F9EF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D29957E-F8AD-452E-9077-457A331D1F10}" type="sibTrans" cxnId="{AB292DB5-6B7E-49DA-BAF0-99BADC05F9EF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D777625-107E-4C87-B4E7-951D0FCFE2A1}">
      <dgm:prSet phldrT="[Texto]"/>
      <dgm:spPr/>
      <dgm:t>
        <a:bodyPr/>
        <a:lstStyle/>
        <a:p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Las </a:t>
          </a:r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actividades físicas </a:t>
          </a:r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y recreativas fortalecen la convivencia de los niños en los entrenamientos de fútbol, </a:t>
          </a:r>
          <a:r>
            <a:rPr lang="es-ES" b="1" dirty="0" smtClean="0">
              <a:latin typeface="Helvetica" panose="020B0604020202020204" pitchFamily="34" charset="0"/>
              <a:cs typeface="Helvetica" panose="020B0604020202020204" pitchFamily="34" charset="0"/>
            </a:rPr>
            <a:t>pero</a:t>
          </a:r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S" b="1" dirty="0" smtClean="0">
              <a:latin typeface="Helvetica" panose="020B0604020202020204" pitchFamily="34" charset="0"/>
              <a:cs typeface="Helvetica" panose="020B0604020202020204" pitchFamily="34" charset="0"/>
            </a:rPr>
            <a:t>mantienen</a:t>
          </a:r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 su nivel deportivo.</a:t>
          </a:r>
          <a:endParaRPr lang="es-E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025F66B-B185-4F5B-A243-C2402282A8E2}" type="parTrans" cxnId="{A6EFEE61-2ABD-4950-A59A-CA9C8CB4F00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963C058-69B0-4AA4-A628-D9C05BA753D1}" type="sibTrans" cxnId="{A6EFEE61-2ABD-4950-A59A-CA9C8CB4F00E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9A91F99-C771-4BAF-BAB3-0B3B496D16A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Variables</a:t>
          </a:r>
          <a:endParaRPr lang="es-ES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21AC114-1E39-4A06-B592-D94A4EEBC5ED}" type="parTrans" cxnId="{10070B6D-9F89-4900-AB7B-508F5980D7B6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1A10036-72E9-4D6F-91A7-653C2CA33197}" type="sibTrans" cxnId="{10070B6D-9F89-4900-AB7B-508F5980D7B6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7F81A50-1A15-4AB0-9528-023B3779FA64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 smtClean="0">
              <a:latin typeface="Helvetica" panose="020B0604020202020204" pitchFamily="34" charset="0"/>
              <a:cs typeface="Helvetica" panose="020B0604020202020204" pitchFamily="34" charset="0"/>
            </a:rPr>
            <a:t>INDEPENDIENTE</a:t>
          </a:r>
        </a:p>
        <a:p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Actividades Físicas y Recreativas</a:t>
          </a:r>
          <a:endParaRPr lang="es-E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C6821CD-33B6-49B6-9A66-56812F10D6DE}" type="parTrans" cxnId="{9450C0A8-503F-4D8E-9E66-AAC26C504E06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756D846-C0FC-446D-8745-A9DD74B62B7A}" type="sibTrans" cxnId="{9450C0A8-503F-4D8E-9E66-AAC26C504E06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1B6213D-A002-461B-AD70-318C61A50416}">
      <dgm:prSet phldrT="[Tex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 smtClean="0">
              <a:latin typeface="Helvetica" panose="020B0604020202020204" pitchFamily="34" charset="0"/>
              <a:cs typeface="Helvetica" panose="020B0604020202020204" pitchFamily="34" charset="0"/>
            </a:rPr>
            <a:t>DEPENDIENTE</a:t>
          </a:r>
        </a:p>
        <a:p>
          <a:r>
            <a:rPr lang="es-ES" dirty="0" smtClean="0">
              <a:latin typeface="Helvetica" panose="020B0604020202020204" pitchFamily="34" charset="0"/>
              <a:cs typeface="Helvetica" panose="020B0604020202020204" pitchFamily="34" charset="0"/>
            </a:rPr>
            <a:t>Convivencia</a:t>
          </a:r>
          <a:endParaRPr lang="es-E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B2D8428-CB4B-4BE5-85F0-49D4C657A8AE}" type="parTrans" cxnId="{0CB22D33-AD86-4D99-B69D-AF1BE7512BEB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9EA8ABF-2E23-48F8-B1FB-AACBA2485554}" type="sibTrans" cxnId="{0CB22D33-AD86-4D99-B69D-AF1BE7512BEB}">
      <dgm:prSet/>
      <dgm:spPr/>
      <dgm:t>
        <a:bodyPr/>
        <a:lstStyle/>
        <a:p>
          <a:endParaRPr lang="es-ES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B7AF8FF-A274-481B-A23A-803F780F5380}" type="pres">
      <dgm:prSet presAssocID="{6566A094-893C-4DAC-94B5-5405137161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100043-116D-4ABD-8E16-AE9B3967C5E6}" type="pres">
      <dgm:prSet presAssocID="{517E3BED-4395-48D9-BFF0-4E7A54121B65}" presName="root" presStyleCnt="0"/>
      <dgm:spPr/>
    </dgm:pt>
    <dgm:pt modelId="{E794EFD0-264A-4261-A901-2CD1A34CFAC9}" type="pres">
      <dgm:prSet presAssocID="{517E3BED-4395-48D9-BFF0-4E7A54121B65}" presName="rootComposite" presStyleCnt="0"/>
      <dgm:spPr/>
    </dgm:pt>
    <dgm:pt modelId="{D51E3591-D8E1-4A31-A878-3A1C61217E4B}" type="pres">
      <dgm:prSet presAssocID="{517E3BED-4395-48D9-BFF0-4E7A54121B65}" presName="rootText" presStyleLbl="node1" presStyleIdx="0" presStyleCnt="2" custScaleY="66881"/>
      <dgm:spPr/>
      <dgm:t>
        <a:bodyPr/>
        <a:lstStyle/>
        <a:p>
          <a:endParaRPr lang="es-ES"/>
        </a:p>
      </dgm:t>
    </dgm:pt>
    <dgm:pt modelId="{620FAB86-8AE1-408A-A271-0B3EB5F4734E}" type="pres">
      <dgm:prSet presAssocID="{517E3BED-4395-48D9-BFF0-4E7A54121B65}" presName="rootConnector" presStyleLbl="node1" presStyleIdx="0" presStyleCnt="2"/>
      <dgm:spPr/>
      <dgm:t>
        <a:bodyPr/>
        <a:lstStyle/>
        <a:p>
          <a:endParaRPr lang="es-ES"/>
        </a:p>
      </dgm:t>
    </dgm:pt>
    <dgm:pt modelId="{E654F014-F19A-4992-B548-FC3D2627F0F7}" type="pres">
      <dgm:prSet presAssocID="{517E3BED-4395-48D9-BFF0-4E7A54121B65}" presName="childShape" presStyleCnt="0"/>
      <dgm:spPr/>
    </dgm:pt>
    <dgm:pt modelId="{7C16FEAF-9E6C-4EF8-AA70-620BA8A46A31}" type="pres">
      <dgm:prSet presAssocID="{9651E4AD-A022-4EBA-BD85-B0B6BE01388F}" presName="Name13" presStyleLbl="parChTrans1D2" presStyleIdx="0" presStyleCnt="4"/>
      <dgm:spPr/>
      <dgm:t>
        <a:bodyPr/>
        <a:lstStyle/>
        <a:p>
          <a:endParaRPr lang="es-ES"/>
        </a:p>
      </dgm:t>
    </dgm:pt>
    <dgm:pt modelId="{A63F9451-ED0A-463B-8079-358D47B0B621}" type="pres">
      <dgm:prSet presAssocID="{09772F99-E0DD-4D0E-A07E-16D13EE84554}" presName="childText" presStyleLbl="bgAcc1" presStyleIdx="0" presStyleCnt="4" custScaleX="1078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788AD-C51A-4940-A31C-D51DE91586BC}" type="pres">
      <dgm:prSet presAssocID="{3025F66B-B185-4F5B-A243-C2402282A8E2}" presName="Name13" presStyleLbl="parChTrans1D2" presStyleIdx="1" presStyleCnt="4"/>
      <dgm:spPr/>
      <dgm:t>
        <a:bodyPr/>
        <a:lstStyle/>
        <a:p>
          <a:endParaRPr lang="es-ES"/>
        </a:p>
      </dgm:t>
    </dgm:pt>
    <dgm:pt modelId="{F9E97147-E91D-4688-A64E-E324908413F6}" type="pres">
      <dgm:prSet presAssocID="{1D777625-107E-4C87-B4E7-951D0FCFE2A1}" presName="childText" presStyleLbl="bgAcc1" presStyleIdx="1" presStyleCnt="4" custScaleX="1078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7338F4-4739-4D11-8019-D07B96460886}" type="pres">
      <dgm:prSet presAssocID="{39A91F99-C771-4BAF-BAB3-0B3B496D16A6}" presName="root" presStyleCnt="0"/>
      <dgm:spPr/>
    </dgm:pt>
    <dgm:pt modelId="{AE4EA646-82D1-4D68-A1DF-3FDC028AA69C}" type="pres">
      <dgm:prSet presAssocID="{39A91F99-C771-4BAF-BAB3-0B3B496D16A6}" presName="rootComposite" presStyleCnt="0"/>
      <dgm:spPr/>
    </dgm:pt>
    <dgm:pt modelId="{363E66EF-B1BC-4544-A480-009D89A05854}" type="pres">
      <dgm:prSet presAssocID="{39A91F99-C771-4BAF-BAB3-0B3B496D16A6}" presName="rootText" presStyleLbl="node1" presStyleIdx="1" presStyleCnt="2" custScaleY="69489"/>
      <dgm:spPr/>
      <dgm:t>
        <a:bodyPr/>
        <a:lstStyle/>
        <a:p>
          <a:endParaRPr lang="es-ES"/>
        </a:p>
      </dgm:t>
    </dgm:pt>
    <dgm:pt modelId="{F2A99B7C-B4BF-4298-AC70-9F33031E5F25}" type="pres">
      <dgm:prSet presAssocID="{39A91F99-C771-4BAF-BAB3-0B3B496D16A6}" presName="rootConnector" presStyleLbl="node1" presStyleIdx="1" presStyleCnt="2"/>
      <dgm:spPr/>
      <dgm:t>
        <a:bodyPr/>
        <a:lstStyle/>
        <a:p>
          <a:endParaRPr lang="es-ES"/>
        </a:p>
      </dgm:t>
    </dgm:pt>
    <dgm:pt modelId="{8E20EA45-7377-4900-ADAC-037CF6B04E4E}" type="pres">
      <dgm:prSet presAssocID="{39A91F99-C771-4BAF-BAB3-0B3B496D16A6}" presName="childShape" presStyleCnt="0"/>
      <dgm:spPr/>
    </dgm:pt>
    <dgm:pt modelId="{1A8F0962-4CDD-4513-9DF4-DE7DFC4CE3AD}" type="pres">
      <dgm:prSet presAssocID="{4C6821CD-33B6-49B6-9A66-56812F10D6DE}" presName="Name13" presStyleLbl="parChTrans1D2" presStyleIdx="2" presStyleCnt="4"/>
      <dgm:spPr/>
      <dgm:t>
        <a:bodyPr/>
        <a:lstStyle/>
        <a:p>
          <a:endParaRPr lang="es-ES"/>
        </a:p>
      </dgm:t>
    </dgm:pt>
    <dgm:pt modelId="{05467E76-4B9E-4970-8391-29F39A7911CE}" type="pres">
      <dgm:prSet presAssocID="{B7F81A50-1A15-4AB0-9528-023B3779FA6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E78C45-9A20-46A8-92C8-78C9E5E29828}" type="pres">
      <dgm:prSet presAssocID="{BB2D8428-CB4B-4BE5-85F0-49D4C657A8AE}" presName="Name13" presStyleLbl="parChTrans1D2" presStyleIdx="3" presStyleCnt="4"/>
      <dgm:spPr/>
      <dgm:t>
        <a:bodyPr/>
        <a:lstStyle/>
        <a:p>
          <a:endParaRPr lang="es-ES"/>
        </a:p>
      </dgm:t>
    </dgm:pt>
    <dgm:pt modelId="{12BECC12-046C-4B56-B0D2-A37C5BFB8389}" type="pres">
      <dgm:prSet presAssocID="{91B6213D-A002-461B-AD70-318C61A5041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0E936B-5CEB-4431-A37D-2C7D624B3529}" type="presOf" srcId="{B7F81A50-1A15-4AB0-9528-023B3779FA64}" destId="{05467E76-4B9E-4970-8391-29F39A7911CE}" srcOrd="0" destOrd="0" presId="urn:microsoft.com/office/officeart/2005/8/layout/hierarchy3"/>
    <dgm:cxn modelId="{ACDB103C-EB9A-470A-9554-F967628956D3}" type="presOf" srcId="{9651E4AD-A022-4EBA-BD85-B0B6BE01388F}" destId="{7C16FEAF-9E6C-4EF8-AA70-620BA8A46A31}" srcOrd="0" destOrd="0" presId="urn:microsoft.com/office/officeart/2005/8/layout/hierarchy3"/>
    <dgm:cxn modelId="{AB292DB5-6B7E-49DA-BAF0-99BADC05F9EF}" srcId="{517E3BED-4395-48D9-BFF0-4E7A54121B65}" destId="{09772F99-E0DD-4D0E-A07E-16D13EE84554}" srcOrd="0" destOrd="0" parTransId="{9651E4AD-A022-4EBA-BD85-B0B6BE01388F}" sibTransId="{4D29957E-F8AD-452E-9077-457A331D1F10}"/>
    <dgm:cxn modelId="{B60D348A-B4E7-43AA-9BB7-1BEB01555D28}" type="presOf" srcId="{4C6821CD-33B6-49B6-9A66-56812F10D6DE}" destId="{1A8F0962-4CDD-4513-9DF4-DE7DFC4CE3AD}" srcOrd="0" destOrd="0" presId="urn:microsoft.com/office/officeart/2005/8/layout/hierarchy3"/>
    <dgm:cxn modelId="{ECBFEF3F-A393-4F00-BC3F-9FB93F9849F5}" type="presOf" srcId="{517E3BED-4395-48D9-BFF0-4E7A54121B65}" destId="{620FAB86-8AE1-408A-A271-0B3EB5F4734E}" srcOrd="1" destOrd="0" presId="urn:microsoft.com/office/officeart/2005/8/layout/hierarchy3"/>
    <dgm:cxn modelId="{F76C5402-5CA6-4B34-93C6-06AECE1EB776}" type="presOf" srcId="{09772F99-E0DD-4D0E-A07E-16D13EE84554}" destId="{A63F9451-ED0A-463B-8079-358D47B0B621}" srcOrd="0" destOrd="0" presId="urn:microsoft.com/office/officeart/2005/8/layout/hierarchy3"/>
    <dgm:cxn modelId="{78402138-C9DA-408C-AB95-1A5E52251DCD}" type="presOf" srcId="{91B6213D-A002-461B-AD70-318C61A50416}" destId="{12BECC12-046C-4B56-B0D2-A37C5BFB8389}" srcOrd="0" destOrd="0" presId="urn:microsoft.com/office/officeart/2005/8/layout/hierarchy3"/>
    <dgm:cxn modelId="{0CB22D33-AD86-4D99-B69D-AF1BE7512BEB}" srcId="{39A91F99-C771-4BAF-BAB3-0B3B496D16A6}" destId="{91B6213D-A002-461B-AD70-318C61A50416}" srcOrd="1" destOrd="0" parTransId="{BB2D8428-CB4B-4BE5-85F0-49D4C657A8AE}" sibTransId="{49EA8ABF-2E23-48F8-B1FB-AACBA2485554}"/>
    <dgm:cxn modelId="{A6EFEE61-2ABD-4950-A59A-CA9C8CB4F00E}" srcId="{517E3BED-4395-48D9-BFF0-4E7A54121B65}" destId="{1D777625-107E-4C87-B4E7-951D0FCFE2A1}" srcOrd="1" destOrd="0" parTransId="{3025F66B-B185-4F5B-A243-C2402282A8E2}" sibTransId="{F963C058-69B0-4AA4-A628-D9C05BA753D1}"/>
    <dgm:cxn modelId="{B52A4B79-F6C4-464C-A747-350ADFBEDBAA}" type="presOf" srcId="{3025F66B-B185-4F5B-A243-C2402282A8E2}" destId="{935788AD-C51A-4940-A31C-D51DE91586BC}" srcOrd="0" destOrd="0" presId="urn:microsoft.com/office/officeart/2005/8/layout/hierarchy3"/>
    <dgm:cxn modelId="{10070B6D-9F89-4900-AB7B-508F5980D7B6}" srcId="{6566A094-893C-4DAC-94B5-54051371613F}" destId="{39A91F99-C771-4BAF-BAB3-0B3B496D16A6}" srcOrd="1" destOrd="0" parTransId="{021AC114-1E39-4A06-B592-D94A4EEBC5ED}" sibTransId="{A1A10036-72E9-4D6F-91A7-653C2CA33197}"/>
    <dgm:cxn modelId="{38CFA747-0253-4993-92E0-BABB56A25E9A}" srcId="{6566A094-893C-4DAC-94B5-54051371613F}" destId="{517E3BED-4395-48D9-BFF0-4E7A54121B65}" srcOrd="0" destOrd="0" parTransId="{69DC6CB5-3CEF-4A6A-A478-CF2100BFEC04}" sibTransId="{B3C59D22-3F20-4F97-889A-4A0E251279AB}"/>
    <dgm:cxn modelId="{CB066FB2-42C6-431D-9198-0CAF5D9BC9E9}" type="presOf" srcId="{39A91F99-C771-4BAF-BAB3-0B3B496D16A6}" destId="{F2A99B7C-B4BF-4298-AC70-9F33031E5F25}" srcOrd="1" destOrd="0" presId="urn:microsoft.com/office/officeart/2005/8/layout/hierarchy3"/>
    <dgm:cxn modelId="{37272D42-B4ED-414E-BC29-78E0C4E22529}" type="presOf" srcId="{BB2D8428-CB4B-4BE5-85F0-49D4C657A8AE}" destId="{0EE78C45-9A20-46A8-92C8-78C9E5E29828}" srcOrd="0" destOrd="0" presId="urn:microsoft.com/office/officeart/2005/8/layout/hierarchy3"/>
    <dgm:cxn modelId="{F8A1A1C2-A549-4E73-BF89-1099FD2DB93B}" type="presOf" srcId="{1D777625-107E-4C87-B4E7-951D0FCFE2A1}" destId="{F9E97147-E91D-4688-A64E-E324908413F6}" srcOrd="0" destOrd="0" presId="urn:microsoft.com/office/officeart/2005/8/layout/hierarchy3"/>
    <dgm:cxn modelId="{9450C0A8-503F-4D8E-9E66-AAC26C504E06}" srcId="{39A91F99-C771-4BAF-BAB3-0B3B496D16A6}" destId="{B7F81A50-1A15-4AB0-9528-023B3779FA64}" srcOrd="0" destOrd="0" parTransId="{4C6821CD-33B6-49B6-9A66-56812F10D6DE}" sibTransId="{9756D846-C0FC-446D-8745-A9DD74B62B7A}"/>
    <dgm:cxn modelId="{3ECB7326-2618-4384-A875-A9A4AA07C556}" type="presOf" srcId="{39A91F99-C771-4BAF-BAB3-0B3B496D16A6}" destId="{363E66EF-B1BC-4544-A480-009D89A05854}" srcOrd="0" destOrd="0" presId="urn:microsoft.com/office/officeart/2005/8/layout/hierarchy3"/>
    <dgm:cxn modelId="{D1E60AFD-DA40-4065-A83D-AE6646D240B4}" type="presOf" srcId="{517E3BED-4395-48D9-BFF0-4E7A54121B65}" destId="{D51E3591-D8E1-4A31-A878-3A1C61217E4B}" srcOrd="0" destOrd="0" presId="urn:microsoft.com/office/officeart/2005/8/layout/hierarchy3"/>
    <dgm:cxn modelId="{B528F58E-EFF0-4D74-8977-E9A3D9466373}" type="presOf" srcId="{6566A094-893C-4DAC-94B5-54051371613F}" destId="{0B7AF8FF-A274-481B-A23A-803F780F5380}" srcOrd="0" destOrd="0" presId="urn:microsoft.com/office/officeart/2005/8/layout/hierarchy3"/>
    <dgm:cxn modelId="{078EFF90-3F66-4E16-B1AA-0565B67C6928}" type="presParOf" srcId="{0B7AF8FF-A274-481B-A23A-803F780F5380}" destId="{EC100043-116D-4ABD-8E16-AE9B3967C5E6}" srcOrd="0" destOrd="0" presId="urn:microsoft.com/office/officeart/2005/8/layout/hierarchy3"/>
    <dgm:cxn modelId="{3A8B4C80-4EA8-4ABC-90C6-CF0AC2DE5DE0}" type="presParOf" srcId="{EC100043-116D-4ABD-8E16-AE9B3967C5E6}" destId="{E794EFD0-264A-4261-A901-2CD1A34CFAC9}" srcOrd="0" destOrd="0" presId="urn:microsoft.com/office/officeart/2005/8/layout/hierarchy3"/>
    <dgm:cxn modelId="{67B473B6-1C1B-4F7A-86B3-07D0F47A245B}" type="presParOf" srcId="{E794EFD0-264A-4261-A901-2CD1A34CFAC9}" destId="{D51E3591-D8E1-4A31-A878-3A1C61217E4B}" srcOrd="0" destOrd="0" presId="urn:microsoft.com/office/officeart/2005/8/layout/hierarchy3"/>
    <dgm:cxn modelId="{4C4E9B94-5737-4FD3-8523-598574C0AC4C}" type="presParOf" srcId="{E794EFD0-264A-4261-A901-2CD1A34CFAC9}" destId="{620FAB86-8AE1-408A-A271-0B3EB5F4734E}" srcOrd="1" destOrd="0" presId="urn:microsoft.com/office/officeart/2005/8/layout/hierarchy3"/>
    <dgm:cxn modelId="{7970E1DE-268E-40C2-A2B9-EDFC9C30CF2C}" type="presParOf" srcId="{EC100043-116D-4ABD-8E16-AE9B3967C5E6}" destId="{E654F014-F19A-4992-B548-FC3D2627F0F7}" srcOrd="1" destOrd="0" presId="urn:microsoft.com/office/officeart/2005/8/layout/hierarchy3"/>
    <dgm:cxn modelId="{1A7E77FB-631D-4C3C-8093-92D50EBAFE2F}" type="presParOf" srcId="{E654F014-F19A-4992-B548-FC3D2627F0F7}" destId="{7C16FEAF-9E6C-4EF8-AA70-620BA8A46A31}" srcOrd="0" destOrd="0" presId="urn:microsoft.com/office/officeart/2005/8/layout/hierarchy3"/>
    <dgm:cxn modelId="{F6CC4AA9-3142-461D-A362-00EBE944DD1B}" type="presParOf" srcId="{E654F014-F19A-4992-B548-FC3D2627F0F7}" destId="{A63F9451-ED0A-463B-8079-358D47B0B621}" srcOrd="1" destOrd="0" presId="urn:microsoft.com/office/officeart/2005/8/layout/hierarchy3"/>
    <dgm:cxn modelId="{94BE7689-247A-458E-BB7D-C64CBC9A89F5}" type="presParOf" srcId="{E654F014-F19A-4992-B548-FC3D2627F0F7}" destId="{935788AD-C51A-4940-A31C-D51DE91586BC}" srcOrd="2" destOrd="0" presId="urn:microsoft.com/office/officeart/2005/8/layout/hierarchy3"/>
    <dgm:cxn modelId="{242B8C31-89E0-4D24-A1A3-748335326774}" type="presParOf" srcId="{E654F014-F19A-4992-B548-FC3D2627F0F7}" destId="{F9E97147-E91D-4688-A64E-E324908413F6}" srcOrd="3" destOrd="0" presId="urn:microsoft.com/office/officeart/2005/8/layout/hierarchy3"/>
    <dgm:cxn modelId="{90B32F65-08FA-4451-AFD9-4E633D932B3D}" type="presParOf" srcId="{0B7AF8FF-A274-481B-A23A-803F780F5380}" destId="{4D7338F4-4739-4D11-8019-D07B96460886}" srcOrd="1" destOrd="0" presId="urn:microsoft.com/office/officeart/2005/8/layout/hierarchy3"/>
    <dgm:cxn modelId="{395DDE02-FC87-4A8B-85EC-8B862F586DE5}" type="presParOf" srcId="{4D7338F4-4739-4D11-8019-D07B96460886}" destId="{AE4EA646-82D1-4D68-A1DF-3FDC028AA69C}" srcOrd="0" destOrd="0" presId="urn:microsoft.com/office/officeart/2005/8/layout/hierarchy3"/>
    <dgm:cxn modelId="{13AA05E3-F409-4DD8-B518-A7FA5BFC631B}" type="presParOf" srcId="{AE4EA646-82D1-4D68-A1DF-3FDC028AA69C}" destId="{363E66EF-B1BC-4544-A480-009D89A05854}" srcOrd="0" destOrd="0" presId="urn:microsoft.com/office/officeart/2005/8/layout/hierarchy3"/>
    <dgm:cxn modelId="{35C715FB-9B83-4B6F-8A68-0DF1AB8732D9}" type="presParOf" srcId="{AE4EA646-82D1-4D68-A1DF-3FDC028AA69C}" destId="{F2A99B7C-B4BF-4298-AC70-9F33031E5F25}" srcOrd="1" destOrd="0" presId="urn:microsoft.com/office/officeart/2005/8/layout/hierarchy3"/>
    <dgm:cxn modelId="{481C232E-783B-4BA6-84B0-F97510D98310}" type="presParOf" srcId="{4D7338F4-4739-4D11-8019-D07B96460886}" destId="{8E20EA45-7377-4900-ADAC-037CF6B04E4E}" srcOrd="1" destOrd="0" presId="urn:microsoft.com/office/officeart/2005/8/layout/hierarchy3"/>
    <dgm:cxn modelId="{F9EAD51E-3EC1-4705-B122-6A0C994917B7}" type="presParOf" srcId="{8E20EA45-7377-4900-ADAC-037CF6B04E4E}" destId="{1A8F0962-4CDD-4513-9DF4-DE7DFC4CE3AD}" srcOrd="0" destOrd="0" presId="urn:microsoft.com/office/officeart/2005/8/layout/hierarchy3"/>
    <dgm:cxn modelId="{BD33C236-3430-4C43-8900-A4C5DEDEBFBE}" type="presParOf" srcId="{8E20EA45-7377-4900-ADAC-037CF6B04E4E}" destId="{05467E76-4B9E-4970-8391-29F39A7911CE}" srcOrd="1" destOrd="0" presId="urn:microsoft.com/office/officeart/2005/8/layout/hierarchy3"/>
    <dgm:cxn modelId="{BBB97F1F-9024-4648-9F79-24CA3219AFD5}" type="presParOf" srcId="{8E20EA45-7377-4900-ADAC-037CF6B04E4E}" destId="{0EE78C45-9A20-46A8-92C8-78C9E5E29828}" srcOrd="2" destOrd="0" presId="urn:microsoft.com/office/officeart/2005/8/layout/hierarchy3"/>
    <dgm:cxn modelId="{485B748D-91A0-4D5D-AB1C-528867758C37}" type="presParOf" srcId="{8E20EA45-7377-4900-ADAC-037CF6B04E4E}" destId="{12BECC12-046C-4B56-B0D2-A37C5BFB838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60BD9E-A52C-4759-B758-8AD347FBA08A}" type="doc">
      <dgm:prSet loTypeId="urn:microsoft.com/office/officeart/2005/8/layout/vList6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s-PE"/>
        </a:p>
      </dgm:t>
    </dgm:pt>
    <dgm:pt modelId="{54E3D36E-6B09-4CBB-905E-28F569251156}">
      <dgm:prSet phldrT="[Texto]" custT="1"/>
      <dgm:spPr/>
      <dgm:t>
        <a:bodyPr/>
        <a:lstStyle/>
        <a:p>
          <a:r>
            <a:rPr lang="es-P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Diseño</a:t>
          </a:r>
          <a:endParaRPr lang="es-PE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FB5601A-C416-48B8-B4DF-1EF11B6EC1CD}" type="parTrans" cxnId="{89F779BF-B1EC-459C-8C5A-CE6D490625E4}">
      <dgm:prSet/>
      <dgm:spPr/>
      <dgm:t>
        <a:bodyPr/>
        <a:lstStyle/>
        <a:p>
          <a:endParaRPr lang="es-PE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918634F-4E4F-441C-8B0F-005E97418503}" type="sibTrans" cxnId="{89F779BF-B1EC-459C-8C5A-CE6D490625E4}">
      <dgm:prSet/>
      <dgm:spPr/>
      <dgm:t>
        <a:bodyPr/>
        <a:lstStyle/>
        <a:p>
          <a:endParaRPr lang="es-PE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12A6167-41FB-4263-9DB2-85E5A2FD6BC3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PE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Descriptivo</a:t>
          </a:r>
          <a:endParaRPr lang="es-PE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45CE0EF-1A9B-4BCA-A243-65D4E104A0CE}" type="parTrans" cxnId="{93C39890-E066-41C4-A1F9-0712C7982F06}">
      <dgm:prSet/>
      <dgm:spPr/>
      <dgm:t>
        <a:bodyPr/>
        <a:lstStyle/>
        <a:p>
          <a:endParaRPr lang="es-PE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E78477C-78AF-433D-8A49-F4342C0795EC}" type="sibTrans" cxnId="{93C39890-E066-41C4-A1F9-0712C7982F06}">
      <dgm:prSet/>
      <dgm:spPr/>
      <dgm:t>
        <a:bodyPr/>
        <a:lstStyle/>
        <a:p>
          <a:endParaRPr lang="es-PE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D9F9168-35E4-4FD5-AB7B-DCA9FBBBD316}">
      <dgm:prSet phldrT="[Texto]" custT="1"/>
      <dgm:spPr/>
      <dgm:t>
        <a:bodyPr/>
        <a:lstStyle/>
        <a:p>
          <a:r>
            <a:rPr lang="es-PE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Población</a:t>
          </a:r>
          <a:endParaRPr lang="es-PE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B804D9-410D-467D-9EFE-0E7CDAA1667E}" type="parTrans" cxnId="{C3ED13B0-B1B1-48AA-B196-327A9796158B}">
      <dgm:prSet/>
      <dgm:spPr/>
      <dgm:t>
        <a:bodyPr/>
        <a:lstStyle/>
        <a:p>
          <a:endParaRPr lang="es-PE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0D122EB-39CE-44DF-8B8C-E1B05DD15FF1}" type="sibTrans" cxnId="{C3ED13B0-B1B1-48AA-B196-327A9796158B}">
      <dgm:prSet/>
      <dgm:spPr/>
      <dgm:t>
        <a:bodyPr/>
        <a:lstStyle/>
        <a:p>
          <a:endParaRPr lang="es-PE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7F44E3B-757A-4572-8FAF-3E26635C5C1C}">
      <dgm:prSet phldrT="[Texto]" custT="1"/>
      <dgm:spPr/>
      <dgm:t>
        <a:bodyPr/>
        <a:lstStyle/>
        <a:p>
          <a:r>
            <a:rPr lang="es-PE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Muestreo probabilístico (aleatorio simple)</a:t>
          </a:r>
          <a:endParaRPr lang="es-PE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4860B32-0318-411B-8BD5-2DA1CC3D6D71}" type="parTrans" cxnId="{55533547-2D2B-4FE0-8FC2-2053FD0FCFFA}">
      <dgm:prSet/>
      <dgm:spPr/>
      <dgm:t>
        <a:bodyPr/>
        <a:lstStyle/>
        <a:p>
          <a:endParaRPr lang="es-PE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D4D3DF8-9061-4015-A9BD-4254DC642BE9}" type="sibTrans" cxnId="{55533547-2D2B-4FE0-8FC2-2053FD0FCFFA}">
      <dgm:prSet/>
      <dgm:spPr/>
      <dgm:t>
        <a:bodyPr/>
        <a:lstStyle/>
        <a:p>
          <a:endParaRPr lang="es-PE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B209014-9C0B-4662-A31E-CC8A2399878A}">
      <dgm:prSet phldrT="[Texto]" custT="1"/>
      <dgm:spPr/>
      <dgm:t>
        <a:bodyPr/>
        <a:lstStyle/>
        <a:p>
          <a:r>
            <a:rPr lang="es-PE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12 niños entre los (10 -12 años)</a:t>
          </a:r>
          <a:endParaRPr lang="es-PE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1E71265-8A6D-4B16-B489-2E42F91DC741}" type="parTrans" cxnId="{4F814124-AB31-4479-A9DC-8BA7533CD61C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7988F9-E0DC-4CFD-875F-77A885341651}" type="sibTrans" cxnId="{4F814124-AB31-4479-A9DC-8BA7533CD61C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A136519-1DAB-4166-BA8F-A6E8BC63C1E0}">
      <dgm:prSet phldrT="[Texto]" custT="1"/>
      <dgm:spPr/>
      <dgm:t>
        <a:bodyPr/>
        <a:lstStyle/>
        <a:p>
          <a:r>
            <a:rPr lang="es-P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Instrumentos</a:t>
          </a:r>
          <a:endParaRPr lang="es-P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8C047B8-BD1A-4B61-A6C1-EF88FEA4A59C}" type="parTrans" cxnId="{730AB0DE-BD6B-4B7A-90C5-F324A9168819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E0279C8-2588-499C-B10E-0569BB7B88DB}" type="sibTrans" cxnId="{730AB0DE-BD6B-4B7A-90C5-F324A9168819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DE7E74E-C53C-4A69-B6D5-5A76D311000F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Cuestionario Mundial sobre Actividad Física (</a:t>
          </a:r>
          <a:r>
            <a:rPr lang="es-ES" sz="1100" dirty="0" smtClean="0">
              <a:latin typeface="Helvetica" panose="020B0604020202020204" pitchFamily="34" charset="0"/>
              <a:cs typeface="Helvetica" panose="020B0604020202020204" pitchFamily="34" charset="0"/>
            </a:rPr>
            <a:t>GPAQ</a:t>
          </a:r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  <a:endParaRPr lang="es-PE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039FBFC-CF46-4D64-8509-934D2E419568}" type="parTrans" cxnId="{A177B28E-DFE3-4A92-9B44-DE579EEA7E1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85AEB5E-43C6-447D-8AE4-06C067BF16CB}" type="sibTrans" cxnId="{A177B28E-DFE3-4A92-9B44-DE579EEA7E16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7D1D1DF-5936-4D8E-B2D1-E96EFDEA7354}">
      <dgm:prSet phldrT="[Texto]" custT="1"/>
      <dgm:spPr/>
      <dgm:t>
        <a:bodyPr/>
        <a:lstStyle/>
        <a:p>
          <a:r>
            <a:rPr lang="es-P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Procedimiento</a:t>
          </a:r>
          <a:endParaRPr lang="es-P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B49848B-7781-4B69-9B80-DE2AE08C9372}" type="parTrans" cxnId="{72DB2C68-B7F7-4BE9-95F6-E54EFF1B3833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2061909-3958-41E4-AB9C-013CBC06DDEC}" type="sibTrans" cxnId="{72DB2C68-B7F7-4BE9-95F6-E54EFF1B3833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D6AE86-1250-46E4-B9CE-0BCCC041569F}">
      <dgm:prSet phldrT="[Texto]" custT="1"/>
      <dgm:spPr/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Se utilizó tablas y gráficos estadísticos</a:t>
          </a:r>
          <a:endParaRPr lang="es-PE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C2FDE29-94B2-4954-9AA2-3EDB7BFDD655}" type="parTrans" cxnId="{B84545F9-7F9D-4BC4-90D7-57BEF40A803C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AC97810-A0BB-4789-AC1A-D33366159B29}" type="sibTrans" cxnId="{B84545F9-7F9D-4BC4-90D7-57BEF40A803C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C30BF43-B907-4A87-9684-F2D113E5A59D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PE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Cuasi – experimental (Pre test y Pos test)</a:t>
          </a:r>
          <a:endParaRPr lang="es-PE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CA5E99F-53CC-4AFC-B6DA-6A228BD5CE23}" type="parTrans" cxnId="{66C88CC4-1E2B-4AEA-81C3-FF54A2E088D4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41D82D9-1988-4F30-AECE-95759163B5A7}" type="sibTrans" cxnId="{66C88CC4-1E2B-4AEA-81C3-FF54A2E088D4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7BCCDD4-F911-433B-8E7E-ADAEADA0C5B3}">
      <dgm:prSet phldrT="[Texto]" custT="1"/>
      <dgm:spPr/>
      <dgm:t>
        <a:bodyPr/>
        <a:lstStyle/>
        <a:p>
          <a:r>
            <a:rPr lang="es-PE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9 varones y 3 mujeres</a:t>
          </a:r>
          <a:endParaRPr lang="es-PE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5A032EB-5931-45D2-9998-D9C331B380CA}" type="parTrans" cxnId="{B3CA5602-7A71-416C-B4FC-A4C288D7AC50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FCE60C-8500-46F9-BBD6-38E895600427}" type="sibTrans" cxnId="{B3CA5602-7A71-416C-B4FC-A4C288D7AC50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C183B67-362E-4B58-B5A6-4F425626D838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Cuestionario de Recreación (</a:t>
          </a:r>
          <a:r>
            <a:rPr lang="es-ES" sz="1100" dirty="0" smtClean="0">
              <a:latin typeface="Helvetica" panose="020B0604020202020204" pitchFamily="34" charset="0"/>
              <a:cs typeface="Helvetica" panose="020B0604020202020204" pitchFamily="34" charset="0"/>
            </a:rPr>
            <a:t>Navas, 2015</a:t>
          </a:r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  <a:endParaRPr lang="es-PE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5A2D406-44AE-4DC4-836A-A0B48D5E250D}" type="parTrans" cxnId="{5AD148FB-E4AA-4916-A6AD-1ABA5F215A90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6BABC93-EA37-4B51-8173-FA1243C4670D}" type="sibTrans" cxnId="{5AD148FB-E4AA-4916-A6AD-1ABA5F215A90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B1B532A-6908-493A-A2B0-0D1D05B58190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Cuestionario para valorar la Convivencia (</a:t>
          </a:r>
          <a:r>
            <a:rPr lang="es-ES" sz="1100" dirty="0" smtClean="0">
              <a:latin typeface="Helvetica" panose="020B0604020202020204" pitchFamily="34" charset="0"/>
              <a:cs typeface="Helvetica" panose="020B0604020202020204" pitchFamily="34" charset="0"/>
            </a:rPr>
            <a:t>Rosario Ortega Ruiz, 2003</a:t>
          </a:r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  <a:endParaRPr lang="es-PE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B5849B6-BA67-4BC8-9D08-C17D2717D785}" type="parTrans" cxnId="{E8A24CCA-35C7-481D-989F-CCA8096E1BD4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F2162B9-9FED-4324-9E9C-D200855F4E52}" type="sibTrans" cxnId="{E8A24CCA-35C7-481D-989F-CCA8096E1BD4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7FAFA76-63EA-413B-AEDF-151A528FA990}">
      <dgm:prSet custT="1"/>
      <dgm:spPr/>
      <dgm:t>
        <a:bodyPr/>
        <a:lstStyle/>
        <a:p>
          <a:r>
            <a:rPr lang="es-ES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Procesamiento estadístico de la información realizada y analizada con el software Excel 2016. </a:t>
          </a:r>
          <a:endParaRPr lang="es-EC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29697C-62CB-4E9A-A4E1-E33AE8BD1E41}" type="parTrans" cxnId="{1BF74F12-AF19-4E31-85FF-E4510B03A35C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DFBC9EF-7A55-41BB-B007-C2F22AE78445}" type="sibTrans" cxnId="{1BF74F12-AF19-4E31-85FF-E4510B03A35C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331F927-E548-4AE6-BF31-05EEB8F54D85}">
      <dgm:prSet phldrT="[Texto]" custT="1"/>
      <dgm:spPr/>
      <dgm:t>
        <a:bodyPr/>
        <a:lstStyle/>
        <a:p>
          <a:r>
            <a:rPr lang="es-PE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Recolección de la información</a:t>
          </a:r>
          <a:endParaRPr lang="es-PE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38A0AEF-F579-4CA5-8E54-21CC0E91A21B}" type="parTrans" cxnId="{61B2E5E7-63DC-4B6F-87BD-2E3AD127349C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AE90A1E-AE72-4E15-8C5E-8F01E72716A1}" type="sibTrans" cxnId="{61B2E5E7-63DC-4B6F-87BD-2E3AD127349C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E28EE4A-DB73-42EA-8ECA-5D9B387CDF9F}">
      <dgm:prSet phldrT="[Texto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s-PE" sz="1200" dirty="0" smtClean="0">
              <a:latin typeface="Helvetica" panose="020B0604020202020204" pitchFamily="34" charset="0"/>
              <a:cs typeface="Helvetica" panose="020B0604020202020204" pitchFamily="34" charset="0"/>
            </a:rPr>
            <a:t>Validez y Confiabilidad</a:t>
          </a:r>
          <a:endParaRPr lang="es-PE" sz="1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57EAFA-EB4B-411A-9D89-824AB4C181D1}" type="parTrans" cxnId="{093FB94E-D545-4B7E-96FA-0659AAD7C72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F1B9F23-3E72-4CAD-B2DB-16A3B8A1733E}" type="sibTrans" cxnId="{093FB94E-D545-4B7E-96FA-0659AAD7C72B}">
      <dgm:prSet/>
      <dgm:spPr/>
      <dgm:t>
        <a:bodyPr/>
        <a:lstStyle/>
        <a:p>
          <a:endParaRPr lang="es-ES" sz="16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E914DD7-4270-40D8-8B78-A46A7C29BB6D}" type="pres">
      <dgm:prSet presAssocID="{0360BD9E-A52C-4759-B758-8AD347FBA08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6238F4B0-10BF-4F64-B9D8-41DD0CF67B86}" type="pres">
      <dgm:prSet presAssocID="{54E3D36E-6B09-4CBB-905E-28F569251156}" presName="linNode" presStyleCnt="0"/>
      <dgm:spPr/>
      <dgm:t>
        <a:bodyPr/>
        <a:lstStyle/>
        <a:p>
          <a:endParaRPr lang="es-ES"/>
        </a:p>
      </dgm:t>
    </dgm:pt>
    <dgm:pt modelId="{31CEBE01-799C-4130-9E0C-630DCC6D058D}" type="pres">
      <dgm:prSet presAssocID="{54E3D36E-6B09-4CBB-905E-28F569251156}" presName="parentShp" presStyleLbl="node1" presStyleIdx="0" presStyleCnt="4" custScaleX="82292" custLinFactNeighborX="-7932" custLinFactNeighborY="-2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6F6ABC4-8A95-4200-80A0-C7E9B39A9AEB}" type="pres">
      <dgm:prSet presAssocID="{54E3D36E-6B09-4CBB-905E-28F569251156}" presName="childShp" presStyleLbl="bgAccFollowNode1" presStyleIdx="0" presStyleCnt="4" custScaleX="95941" custScaleY="75580" custLinFactNeighborX="-3102" custLinFactNeighborY="-2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654BD8-0C25-49C1-8EE9-0EC03DB6013C}" type="pres">
      <dgm:prSet presAssocID="{E918634F-4E4F-441C-8B0F-005E97418503}" presName="spacing" presStyleCnt="0"/>
      <dgm:spPr/>
      <dgm:t>
        <a:bodyPr/>
        <a:lstStyle/>
        <a:p>
          <a:endParaRPr lang="es-ES"/>
        </a:p>
      </dgm:t>
    </dgm:pt>
    <dgm:pt modelId="{BDC3A070-8F2A-40F0-8964-B6EB8A3CFEDA}" type="pres">
      <dgm:prSet presAssocID="{0D9F9168-35E4-4FD5-AB7B-DCA9FBBBD316}" presName="linNode" presStyleCnt="0"/>
      <dgm:spPr/>
      <dgm:t>
        <a:bodyPr/>
        <a:lstStyle/>
        <a:p>
          <a:endParaRPr lang="es-ES"/>
        </a:p>
      </dgm:t>
    </dgm:pt>
    <dgm:pt modelId="{CB7D559E-D000-488F-A554-68F105C1BDF9}" type="pres">
      <dgm:prSet presAssocID="{0D9F9168-35E4-4FD5-AB7B-DCA9FBBBD316}" presName="parentShp" presStyleLbl="node1" presStyleIdx="1" presStyleCnt="4" custScaleX="82292" custLinFactNeighborX="-5903" custLinFactNeighborY="1250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C10D4A0-89ED-455F-AE52-C8D04E5AF5AA}" type="pres">
      <dgm:prSet presAssocID="{0D9F9168-35E4-4FD5-AB7B-DCA9FBBBD316}" presName="childShp" presStyleLbl="bgAccFollowNode1" presStyleIdx="1" presStyleCnt="4" custScaleX="100000" custScaleY="106492" custLinFactNeighborY="614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D0C16F-ECA0-46D2-ABFD-D31D9F05B9F1}" type="pres">
      <dgm:prSet presAssocID="{E0D122EB-39CE-44DF-8B8C-E1B05DD15FF1}" presName="spacing" presStyleCnt="0"/>
      <dgm:spPr/>
      <dgm:t>
        <a:bodyPr/>
        <a:lstStyle/>
        <a:p>
          <a:endParaRPr lang="es-ES"/>
        </a:p>
      </dgm:t>
    </dgm:pt>
    <dgm:pt modelId="{1CD8D64A-184A-42EA-BD0F-9302572C12A7}" type="pres">
      <dgm:prSet presAssocID="{FA136519-1DAB-4166-BA8F-A6E8BC63C1E0}" presName="linNode" presStyleCnt="0"/>
      <dgm:spPr/>
      <dgm:t>
        <a:bodyPr/>
        <a:lstStyle/>
        <a:p>
          <a:endParaRPr lang="es-ES"/>
        </a:p>
      </dgm:t>
    </dgm:pt>
    <dgm:pt modelId="{9E29719F-1489-4AC1-BC0A-E51E3D230487}" type="pres">
      <dgm:prSet presAssocID="{FA136519-1DAB-4166-BA8F-A6E8BC63C1E0}" presName="parentShp" presStyleLbl="node1" presStyleIdx="2" presStyleCnt="4" custScaleX="82292" custLinFactNeighborX="-3031" custLinFactNeighborY="62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76CB9-49C3-49C1-96C3-9108B9724737}" type="pres">
      <dgm:prSet presAssocID="{FA136519-1DAB-4166-BA8F-A6E8BC63C1E0}" presName="childShp" presStyleLbl="bgAccFollowNode1" presStyleIdx="2" presStyleCnt="4" custScaleX="106069" custScaleY="147416" custLinFactNeighborX="4547" custLinFactNeighborY="59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D0AD6E-0A94-4F1A-9A96-5CF9805CF315}" type="pres">
      <dgm:prSet presAssocID="{FE0279C8-2588-499C-B10E-0569BB7B88DB}" presName="spacing" presStyleCnt="0"/>
      <dgm:spPr/>
      <dgm:t>
        <a:bodyPr/>
        <a:lstStyle/>
        <a:p>
          <a:endParaRPr lang="es-ES"/>
        </a:p>
      </dgm:t>
    </dgm:pt>
    <dgm:pt modelId="{CDA8A961-73B7-452A-AA69-AADD4EDEA1FB}" type="pres">
      <dgm:prSet presAssocID="{A7D1D1DF-5936-4D8E-B2D1-E96EFDEA7354}" presName="linNode" presStyleCnt="0"/>
      <dgm:spPr/>
      <dgm:t>
        <a:bodyPr/>
        <a:lstStyle/>
        <a:p>
          <a:endParaRPr lang="es-ES"/>
        </a:p>
      </dgm:t>
    </dgm:pt>
    <dgm:pt modelId="{61CE3597-D28C-4264-B9B1-6CE301B30D57}" type="pres">
      <dgm:prSet presAssocID="{A7D1D1DF-5936-4D8E-B2D1-E96EFDEA7354}" presName="parentShp" presStyleLbl="node1" presStyleIdx="3" presStyleCnt="4" custScaleX="82292" custLinFactNeighborX="-5903" custLinFactNeighborY="-4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0ECF5D-7F3D-47AB-BD20-10C4303B3D10}" type="pres">
      <dgm:prSet presAssocID="{A7D1D1DF-5936-4D8E-B2D1-E96EFDEA7354}" presName="childShp" presStyleLbl="bgAccFollowNode1" presStyleIdx="3" presStyleCnt="4" custScaleX="101528" custScaleY="111322" custLinFactNeighborX="0" custLinFactNeighborY="-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533547-2D2B-4FE0-8FC2-2053FD0FCFFA}" srcId="{0D9F9168-35E4-4FD5-AB7B-DCA9FBBBD316}" destId="{17F44E3B-757A-4572-8FAF-3E26635C5C1C}" srcOrd="2" destOrd="0" parTransId="{A4860B32-0318-411B-8BD5-2DA1CC3D6D71}" sibTransId="{7D4D3DF8-9061-4015-A9BD-4254DC642BE9}"/>
    <dgm:cxn modelId="{9968D033-4C2A-44E4-85DF-13EBD863AA62}" type="presOf" srcId="{A7D1D1DF-5936-4D8E-B2D1-E96EFDEA7354}" destId="{61CE3597-D28C-4264-B9B1-6CE301B30D57}" srcOrd="0" destOrd="0" presId="urn:microsoft.com/office/officeart/2005/8/layout/vList6"/>
    <dgm:cxn modelId="{730AB0DE-BD6B-4B7A-90C5-F324A9168819}" srcId="{0360BD9E-A52C-4759-B758-8AD347FBA08A}" destId="{FA136519-1DAB-4166-BA8F-A6E8BC63C1E0}" srcOrd="2" destOrd="0" parTransId="{88C047B8-BD1A-4B61-A6C1-EF88FEA4A59C}" sibTransId="{FE0279C8-2588-499C-B10E-0569BB7B88DB}"/>
    <dgm:cxn modelId="{85ED93F6-BB3C-4FA6-8CDE-C5707B63D6FE}" type="presOf" srcId="{BB1B532A-6908-493A-A2B0-0D1D05B58190}" destId="{CC876CB9-49C3-49C1-96C3-9108B9724737}" srcOrd="0" destOrd="3" presId="urn:microsoft.com/office/officeart/2005/8/layout/vList6"/>
    <dgm:cxn modelId="{093FB94E-D545-4B7E-96FA-0659AAD7C72B}" srcId="{FA136519-1DAB-4166-BA8F-A6E8BC63C1E0}" destId="{1E28EE4A-DB73-42EA-8ECA-5D9B387CDF9F}" srcOrd="0" destOrd="0" parTransId="{9B57EAFA-EB4B-411A-9D89-824AB4C181D1}" sibTransId="{1F1B9F23-3E72-4CAD-B2DB-16A3B8A1733E}"/>
    <dgm:cxn modelId="{E8A24CCA-35C7-481D-989F-CCA8096E1BD4}" srcId="{FA136519-1DAB-4166-BA8F-A6E8BC63C1E0}" destId="{BB1B532A-6908-493A-A2B0-0D1D05B58190}" srcOrd="3" destOrd="0" parTransId="{2B5849B6-BA67-4BC8-9D08-C17D2717D785}" sibTransId="{5F2162B9-9FED-4324-9E9C-D200855F4E52}"/>
    <dgm:cxn modelId="{468613D0-2524-4D2E-8C05-847E20C1044D}" type="presOf" srcId="{0360BD9E-A52C-4759-B758-8AD347FBA08A}" destId="{0E914DD7-4270-40D8-8B78-A46A7C29BB6D}" srcOrd="0" destOrd="0" presId="urn:microsoft.com/office/officeart/2005/8/layout/vList6"/>
    <dgm:cxn modelId="{B6E22766-CFDD-4D42-9135-BCB6DA4582D0}" type="presOf" srcId="{17F44E3B-757A-4572-8FAF-3E26635C5C1C}" destId="{7C10D4A0-89ED-455F-AE52-C8D04E5AF5AA}" srcOrd="0" destOrd="2" presId="urn:microsoft.com/office/officeart/2005/8/layout/vList6"/>
    <dgm:cxn modelId="{C3ED13B0-B1B1-48AA-B196-327A9796158B}" srcId="{0360BD9E-A52C-4759-B758-8AD347FBA08A}" destId="{0D9F9168-35E4-4FD5-AB7B-DCA9FBBBD316}" srcOrd="1" destOrd="0" parTransId="{9FB804D9-410D-467D-9EFE-0E7CDAA1667E}" sibTransId="{E0D122EB-39CE-44DF-8B8C-E1B05DD15FF1}"/>
    <dgm:cxn modelId="{6D3F01D5-7484-41B2-B1A3-EDA9E91B1CC9}" type="presOf" srcId="{EC183B67-362E-4B58-B5A6-4F425626D838}" destId="{CC876CB9-49C3-49C1-96C3-9108B9724737}" srcOrd="0" destOrd="2" presId="urn:microsoft.com/office/officeart/2005/8/layout/vList6"/>
    <dgm:cxn modelId="{D7DF1336-7A83-42BD-8D22-D152075657EF}" type="presOf" srcId="{87FAFA76-63EA-413B-AEDF-151A528FA990}" destId="{160ECF5D-7F3D-47AB-BD20-10C4303B3D10}" srcOrd="0" destOrd="2" presId="urn:microsoft.com/office/officeart/2005/8/layout/vList6"/>
    <dgm:cxn modelId="{66C88CC4-1E2B-4AEA-81C3-FF54A2E088D4}" srcId="{54E3D36E-6B09-4CBB-905E-28F569251156}" destId="{4C30BF43-B907-4A87-9684-F2D113E5A59D}" srcOrd="1" destOrd="0" parTransId="{1CA5E99F-53CC-4AFC-B6DA-6A228BD5CE23}" sibTransId="{641D82D9-1988-4F30-AECE-95759163B5A7}"/>
    <dgm:cxn modelId="{89F779BF-B1EC-459C-8C5A-CE6D490625E4}" srcId="{0360BD9E-A52C-4759-B758-8AD347FBA08A}" destId="{54E3D36E-6B09-4CBB-905E-28F569251156}" srcOrd="0" destOrd="0" parTransId="{6FB5601A-C416-48B8-B4DF-1EF11B6EC1CD}" sibTransId="{E918634F-4E4F-441C-8B0F-005E97418503}"/>
    <dgm:cxn modelId="{A177B28E-DFE3-4A92-9B44-DE579EEA7E16}" srcId="{FA136519-1DAB-4166-BA8F-A6E8BC63C1E0}" destId="{8DE7E74E-C53C-4A69-B6D5-5A76D311000F}" srcOrd="1" destOrd="0" parTransId="{0039FBFC-CF46-4D64-8509-934D2E419568}" sibTransId="{285AEB5E-43C6-447D-8AE4-06C067BF16CB}"/>
    <dgm:cxn modelId="{9C2FBAEA-605F-4ADE-A421-914E80FA780D}" type="presOf" srcId="{8DE7E74E-C53C-4A69-B6D5-5A76D311000F}" destId="{CC876CB9-49C3-49C1-96C3-9108B9724737}" srcOrd="0" destOrd="1" presId="urn:microsoft.com/office/officeart/2005/8/layout/vList6"/>
    <dgm:cxn modelId="{24A9921D-59C8-44A4-A39E-4B1C0776A82F}" type="presOf" srcId="{5331F927-E548-4AE6-BF31-05EEB8F54D85}" destId="{160ECF5D-7F3D-47AB-BD20-10C4303B3D10}" srcOrd="0" destOrd="0" presId="urn:microsoft.com/office/officeart/2005/8/layout/vList6"/>
    <dgm:cxn modelId="{93C39890-E066-41C4-A1F9-0712C7982F06}" srcId="{54E3D36E-6B09-4CBB-905E-28F569251156}" destId="{812A6167-41FB-4263-9DB2-85E5A2FD6BC3}" srcOrd="0" destOrd="0" parTransId="{F45CE0EF-1A9B-4BCA-A243-65D4E104A0CE}" sibTransId="{7E78477C-78AF-433D-8A49-F4342C0795EC}"/>
    <dgm:cxn modelId="{80BD11B6-0628-4DE4-9232-2DB262E76EAB}" type="presOf" srcId="{812A6167-41FB-4263-9DB2-85E5A2FD6BC3}" destId="{86F6ABC4-8A95-4200-80A0-C7E9B39A9AEB}" srcOrd="0" destOrd="0" presId="urn:microsoft.com/office/officeart/2005/8/layout/vList6"/>
    <dgm:cxn modelId="{BB953676-2419-4F1C-8F2C-68DB9F3530FE}" type="presOf" srcId="{FA136519-1DAB-4166-BA8F-A6E8BC63C1E0}" destId="{9E29719F-1489-4AC1-BC0A-E51E3D230487}" srcOrd="0" destOrd="0" presId="urn:microsoft.com/office/officeart/2005/8/layout/vList6"/>
    <dgm:cxn modelId="{5AD148FB-E4AA-4916-A6AD-1ABA5F215A90}" srcId="{FA136519-1DAB-4166-BA8F-A6E8BC63C1E0}" destId="{EC183B67-362E-4B58-B5A6-4F425626D838}" srcOrd="2" destOrd="0" parTransId="{A5A2D406-44AE-4DC4-836A-A0B48D5E250D}" sibTransId="{56BABC93-EA37-4B51-8173-FA1243C4670D}"/>
    <dgm:cxn modelId="{7A98DD6F-862C-4EAD-86FC-3ECE6A6D93EC}" type="presOf" srcId="{0D9F9168-35E4-4FD5-AB7B-DCA9FBBBD316}" destId="{CB7D559E-D000-488F-A554-68F105C1BDF9}" srcOrd="0" destOrd="0" presId="urn:microsoft.com/office/officeart/2005/8/layout/vList6"/>
    <dgm:cxn modelId="{72DB2C68-B7F7-4BE9-95F6-E54EFF1B3833}" srcId="{0360BD9E-A52C-4759-B758-8AD347FBA08A}" destId="{A7D1D1DF-5936-4D8E-B2D1-E96EFDEA7354}" srcOrd="3" destOrd="0" parTransId="{4B49848B-7781-4B69-9B80-DE2AE08C9372}" sibTransId="{E2061909-3958-41E4-AB9C-013CBC06DDEC}"/>
    <dgm:cxn modelId="{B84545F9-7F9D-4BC4-90D7-57BEF40A803C}" srcId="{A7D1D1DF-5936-4D8E-B2D1-E96EFDEA7354}" destId="{59D6AE86-1250-46E4-B9CE-0BCCC041569F}" srcOrd="1" destOrd="0" parTransId="{DC2FDE29-94B2-4954-9AA2-3EDB7BFDD655}" sibTransId="{8AC97810-A0BB-4789-AC1A-D33366159B29}"/>
    <dgm:cxn modelId="{AE16D5B0-EC61-4EB0-A803-D2E03C63823E}" type="presOf" srcId="{54E3D36E-6B09-4CBB-905E-28F569251156}" destId="{31CEBE01-799C-4130-9E0C-630DCC6D058D}" srcOrd="0" destOrd="0" presId="urn:microsoft.com/office/officeart/2005/8/layout/vList6"/>
    <dgm:cxn modelId="{1BF74F12-AF19-4E31-85FF-E4510B03A35C}" srcId="{A7D1D1DF-5936-4D8E-B2D1-E96EFDEA7354}" destId="{87FAFA76-63EA-413B-AEDF-151A528FA990}" srcOrd="2" destOrd="0" parTransId="{C629697C-62CB-4E9A-A4E1-E33AE8BD1E41}" sibTransId="{BDFBC9EF-7A55-41BB-B007-C2F22AE78445}"/>
    <dgm:cxn modelId="{82835C11-565F-4CE4-AD84-77FAC409A8EC}" type="presOf" srcId="{4C30BF43-B907-4A87-9684-F2D113E5A59D}" destId="{86F6ABC4-8A95-4200-80A0-C7E9B39A9AEB}" srcOrd="0" destOrd="1" presId="urn:microsoft.com/office/officeart/2005/8/layout/vList6"/>
    <dgm:cxn modelId="{61B2E5E7-63DC-4B6F-87BD-2E3AD127349C}" srcId="{A7D1D1DF-5936-4D8E-B2D1-E96EFDEA7354}" destId="{5331F927-E548-4AE6-BF31-05EEB8F54D85}" srcOrd="0" destOrd="0" parTransId="{F38A0AEF-F579-4CA5-8E54-21CC0E91A21B}" sibTransId="{0AE90A1E-AE72-4E15-8C5E-8F01E72716A1}"/>
    <dgm:cxn modelId="{61BF2971-6E89-4FCC-8F90-6F008C60E650}" type="presOf" srcId="{59D6AE86-1250-46E4-B9CE-0BCCC041569F}" destId="{160ECF5D-7F3D-47AB-BD20-10C4303B3D10}" srcOrd="0" destOrd="1" presId="urn:microsoft.com/office/officeart/2005/8/layout/vList6"/>
    <dgm:cxn modelId="{82E4DC30-17A4-44D0-8419-C7B45720F021}" type="presOf" srcId="{1E28EE4A-DB73-42EA-8ECA-5D9B387CDF9F}" destId="{CC876CB9-49C3-49C1-96C3-9108B9724737}" srcOrd="0" destOrd="0" presId="urn:microsoft.com/office/officeart/2005/8/layout/vList6"/>
    <dgm:cxn modelId="{72B51DF2-AB7C-4968-96C9-4CB81F78A898}" type="presOf" srcId="{4B209014-9C0B-4662-A31E-CC8A2399878A}" destId="{7C10D4A0-89ED-455F-AE52-C8D04E5AF5AA}" srcOrd="0" destOrd="0" presId="urn:microsoft.com/office/officeart/2005/8/layout/vList6"/>
    <dgm:cxn modelId="{02AAAA02-C9F1-43B7-BCF9-EEC58AE8F6BE}" type="presOf" srcId="{17BCCDD4-F911-433B-8E7E-ADAEADA0C5B3}" destId="{7C10D4A0-89ED-455F-AE52-C8D04E5AF5AA}" srcOrd="0" destOrd="1" presId="urn:microsoft.com/office/officeart/2005/8/layout/vList6"/>
    <dgm:cxn modelId="{4F814124-AB31-4479-A9DC-8BA7533CD61C}" srcId="{0D9F9168-35E4-4FD5-AB7B-DCA9FBBBD316}" destId="{4B209014-9C0B-4662-A31E-CC8A2399878A}" srcOrd="0" destOrd="0" parTransId="{31E71265-8A6D-4B16-B489-2E42F91DC741}" sibTransId="{557988F9-E0DC-4CFD-875F-77A885341651}"/>
    <dgm:cxn modelId="{B3CA5602-7A71-416C-B4FC-A4C288D7AC50}" srcId="{0D9F9168-35E4-4FD5-AB7B-DCA9FBBBD316}" destId="{17BCCDD4-F911-433B-8E7E-ADAEADA0C5B3}" srcOrd="1" destOrd="0" parTransId="{D5A032EB-5931-45D2-9998-D9C331B380CA}" sibTransId="{9BFCE60C-8500-46F9-BBD6-38E895600427}"/>
    <dgm:cxn modelId="{4D6C56C3-6FC9-4DA4-BBCE-79BE2CDE2DD9}" type="presParOf" srcId="{0E914DD7-4270-40D8-8B78-A46A7C29BB6D}" destId="{6238F4B0-10BF-4F64-B9D8-41DD0CF67B86}" srcOrd="0" destOrd="0" presId="urn:microsoft.com/office/officeart/2005/8/layout/vList6"/>
    <dgm:cxn modelId="{97535FA8-0F65-4098-95BB-C0D8D6464440}" type="presParOf" srcId="{6238F4B0-10BF-4F64-B9D8-41DD0CF67B86}" destId="{31CEBE01-799C-4130-9E0C-630DCC6D058D}" srcOrd="0" destOrd="0" presId="urn:microsoft.com/office/officeart/2005/8/layout/vList6"/>
    <dgm:cxn modelId="{B337363A-CB28-4763-9820-C8AE9DFDE1EB}" type="presParOf" srcId="{6238F4B0-10BF-4F64-B9D8-41DD0CF67B86}" destId="{86F6ABC4-8A95-4200-80A0-C7E9B39A9AEB}" srcOrd="1" destOrd="0" presId="urn:microsoft.com/office/officeart/2005/8/layout/vList6"/>
    <dgm:cxn modelId="{81936222-B8B3-4544-8E79-24C437975654}" type="presParOf" srcId="{0E914DD7-4270-40D8-8B78-A46A7C29BB6D}" destId="{1C654BD8-0C25-49C1-8EE9-0EC03DB6013C}" srcOrd="1" destOrd="0" presId="urn:microsoft.com/office/officeart/2005/8/layout/vList6"/>
    <dgm:cxn modelId="{588297BF-7CD0-4ED0-8E4B-410E98E13401}" type="presParOf" srcId="{0E914DD7-4270-40D8-8B78-A46A7C29BB6D}" destId="{BDC3A070-8F2A-40F0-8964-B6EB8A3CFEDA}" srcOrd="2" destOrd="0" presId="urn:microsoft.com/office/officeart/2005/8/layout/vList6"/>
    <dgm:cxn modelId="{4101D687-7ECA-4E85-BCED-FD468547EC3E}" type="presParOf" srcId="{BDC3A070-8F2A-40F0-8964-B6EB8A3CFEDA}" destId="{CB7D559E-D000-488F-A554-68F105C1BDF9}" srcOrd="0" destOrd="0" presId="urn:microsoft.com/office/officeart/2005/8/layout/vList6"/>
    <dgm:cxn modelId="{126374C9-7406-42AA-9EC8-D880A2E2AE3B}" type="presParOf" srcId="{BDC3A070-8F2A-40F0-8964-B6EB8A3CFEDA}" destId="{7C10D4A0-89ED-455F-AE52-C8D04E5AF5AA}" srcOrd="1" destOrd="0" presId="urn:microsoft.com/office/officeart/2005/8/layout/vList6"/>
    <dgm:cxn modelId="{88D90052-89DA-46B2-87A0-D324388E3BCA}" type="presParOf" srcId="{0E914DD7-4270-40D8-8B78-A46A7C29BB6D}" destId="{4FD0C16F-ECA0-46D2-ABFD-D31D9F05B9F1}" srcOrd="3" destOrd="0" presId="urn:microsoft.com/office/officeart/2005/8/layout/vList6"/>
    <dgm:cxn modelId="{1A05A1C4-8DF4-4A73-8A9E-7F9F49F180B4}" type="presParOf" srcId="{0E914DD7-4270-40D8-8B78-A46A7C29BB6D}" destId="{1CD8D64A-184A-42EA-BD0F-9302572C12A7}" srcOrd="4" destOrd="0" presId="urn:microsoft.com/office/officeart/2005/8/layout/vList6"/>
    <dgm:cxn modelId="{258CE357-9D75-410B-9C8B-55C2BDC52D80}" type="presParOf" srcId="{1CD8D64A-184A-42EA-BD0F-9302572C12A7}" destId="{9E29719F-1489-4AC1-BC0A-E51E3D230487}" srcOrd="0" destOrd="0" presId="urn:microsoft.com/office/officeart/2005/8/layout/vList6"/>
    <dgm:cxn modelId="{2B6C351F-F080-41C8-AA89-86A905BD3770}" type="presParOf" srcId="{1CD8D64A-184A-42EA-BD0F-9302572C12A7}" destId="{CC876CB9-49C3-49C1-96C3-9108B9724737}" srcOrd="1" destOrd="0" presId="urn:microsoft.com/office/officeart/2005/8/layout/vList6"/>
    <dgm:cxn modelId="{E3FA1D63-B703-48F2-BC70-ABFD447A3B50}" type="presParOf" srcId="{0E914DD7-4270-40D8-8B78-A46A7C29BB6D}" destId="{4AD0AD6E-0A94-4F1A-9A96-5CF9805CF315}" srcOrd="5" destOrd="0" presId="urn:microsoft.com/office/officeart/2005/8/layout/vList6"/>
    <dgm:cxn modelId="{58FE76CD-A9F3-4E09-B330-7E68E11BA098}" type="presParOf" srcId="{0E914DD7-4270-40D8-8B78-A46A7C29BB6D}" destId="{CDA8A961-73B7-452A-AA69-AADD4EDEA1FB}" srcOrd="6" destOrd="0" presId="urn:microsoft.com/office/officeart/2005/8/layout/vList6"/>
    <dgm:cxn modelId="{B3C63711-348A-405A-8BD2-B6FBA507C4E0}" type="presParOf" srcId="{CDA8A961-73B7-452A-AA69-AADD4EDEA1FB}" destId="{61CE3597-D28C-4264-B9B1-6CE301B30D57}" srcOrd="0" destOrd="0" presId="urn:microsoft.com/office/officeart/2005/8/layout/vList6"/>
    <dgm:cxn modelId="{AC262526-4422-4365-8EAC-4A3A1B71DF9B}" type="presParOf" srcId="{CDA8A961-73B7-452A-AA69-AADD4EDEA1FB}" destId="{160ECF5D-7F3D-47AB-BD20-10C4303B3D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D07CFC-8A9C-447A-828B-59F57E861786}" type="doc">
      <dgm:prSet loTypeId="urn:microsoft.com/office/officeart/2008/layout/AlternatingPictureBlocks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46AFDF3D-6190-44EF-8843-258C7A80970F}">
      <dgm:prSet phldrT="[Texto]" custT="1"/>
      <dgm:spPr>
        <a:xfrm>
          <a:off x="0" y="0"/>
          <a:ext cx="7200800" cy="2536805"/>
        </a:xfrm>
      </dgm:spPr>
      <dgm:t>
        <a:bodyPr/>
        <a:lstStyle/>
        <a:p>
          <a:pPr algn="l"/>
          <a:r>
            <a:rPr lang="es-PE" sz="1600" b="1" u="none" dirty="0" smtClean="0">
              <a:effectLst/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Conclusiones</a:t>
          </a:r>
          <a:endParaRPr lang="es-PE" sz="1600" b="1" u="none" dirty="0">
            <a:effectLst/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686BCBC8-4D12-423F-9883-3B46F9B09498}" type="sibTrans" cxnId="{EEB14243-E2F6-43FE-BC81-3EA323517FC2}">
      <dgm:prSet/>
      <dgm:spPr/>
      <dgm:t>
        <a:bodyPr/>
        <a:lstStyle/>
        <a:p>
          <a:endParaRPr lang="es-PE" sz="1600"/>
        </a:p>
      </dgm:t>
    </dgm:pt>
    <dgm:pt modelId="{E960775B-9E09-4A8E-B08C-976460ECA5EC}" type="parTrans" cxnId="{EEB14243-E2F6-43FE-BC81-3EA323517FC2}">
      <dgm:prSet/>
      <dgm:spPr/>
      <dgm:t>
        <a:bodyPr/>
        <a:lstStyle/>
        <a:p>
          <a:endParaRPr lang="es-PE" sz="1600"/>
        </a:p>
      </dgm:t>
    </dgm:pt>
    <dgm:pt modelId="{FFED1CF4-30BC-40DA-98BF-F914C6E41FAE}">
      <dgm:prSet phldrT="[Texto]" custT="1"/>
      <dgm:spPr>
        <a:xfrm>
          <a:off x="0" y="0"/>
          <a:ext cx="7200800" cy="2536805"/>
        </a:xfrm>
      </dgm:spPr>
      <dgm:t>
        <a:bodyPr/>
        <a:lstStyle/>
        <a:p>
          <a:pPr algn="just"/>
          <a:r>
            <a:rPr lang="es-EC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La aplicación del programa </a:t>
          </a:r>
          <a:r>
            <a:rPr lang="es-EC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 actividades físicas y </a:t>
          </a:r>
          <a:r>
            <a:rPr lang="es-EC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recreativas, permiten fortalecer el nivel de convivencia, favoreciendo los factores personales y deportivos.</a:t>
          </a:r>
          <a:endParaRPr lang="es-PE" sz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BDE9D055-2B3A-4D83-A431-9161C78CA37C}" type="sibTrans" cxnId="{3CA808F0-3B54-4764-8BFF-05695D08D6B3}">
      <dgm:prSet/>
      <dgm:spPr/>
      <dgm:t>
        <a:bodyPr/>
        <a:lstStyle/>
        <a:p>
          <a:endParaRPr lang="es-PE" sz="1600"/>
        </a:p>
      </dgm:t>
    </dgm:pt>
    <dgm:pt modelId="{84FB51E1-3D74-4F30-A6B3-56F1A74A5AF3}" type="parTrans" cxnId="{3CA808F0-3B54-4764-8BFF-05695D08D6B3}">
      <dgm:prSet/>
      <dgm:spPr/>
      <dgm:t>
        <a:bodyPr/>
        <a:lstStyle/>
        <a:p>
          <a:endParaRPr lang="es-PE" sz="1600"/>
        </a:p>
      </dgm:t>
    </dgm:pt>
    <dgm:pt modelId="{29751420-7BB3-4198-A20F-2285CCC27A73}">
      <dgm:prSet phldrT="[Texto]" custT="1"/>
      <dgm:spPr>
        <a:xfrm>
          <a:off x="0" y="0"/>
          <a:ext cx="7200800" cy="2536805"/>
        </a:xfrm>
      </dgm:spPr>
      <dgm:t>
        <a:bodyPr/>
        <a:lstStyle/>
        <a:p>
          <a:pPr algn="just"/>
          <a:r>
            <a:rPr lang="es-EC" sz="120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En AF, dio como resultado que todo el grupo de niños, realiza frecuentemente ejercicios y movimientos de moderada y alta intensidad, mejorando sus capacidades físicas y fortaleciendo su sistema respiratorio cardiovascular.</a:t>
          </a:r>
          <a:endParaRPr lang="es-PE" sz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E586E9D2-BE60-4DA4-B8DD-A9BBDF15FC1F}" type="sibTrans" cxnId="{B565B1E4-B735-4513-A714-9DFD99B844B9}">
      <dgm:prSet/>
      <dgm:spPr/>
      <dgm:t>
        <a:bodyPr/>
        <a:lstStyle/>
        <a:p>
          <a:endParaRPr lang="es-ES" sz="1600"/>
        </a:p>
      </dgm:t>
    </dgm:pt>
    <dgm:pt modelId="{A6825794-71C3-4BE1-BD51-7762DDFA5358}" type="parTrans" cxnId="{B565B1E4-B735-4513-A714-9DFD99B844B9}">
      <dgm:prSet/>
      <dgm:spPr/>
      <dgm:t>
        <a:bodyPr/>
        <a:lstStyle/>
        <a:p>
          <a:endParaRPr lang="es-ES" sz="1600"/>
        </a:p>
      </dgm:t>
    </dgm:pt>
    <dgm:pt modelId="{5B876FF8-475A-4A15-BE3B-929D92DF25F8}">
      <dgm:prSet phldrT="[Texto]" custT="1"/>
      <dgm:spPr>
        <a:xfrm>
          <a:off x="0" y="0"/>
          <a:ext cx="7200800" cy="2536805"/>
        </a:xfrm>
      </dgm:spPr>
      <dgm:t>
        <a:bodyPr/>
        <a:lstStyle/>
        <a:p>
          <a:pPr algn="just"/>
          <a:r>
            <a:rPr lang="es-ES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En la recreación, se da mérito a que es una necesidad para el hombre y especialmente en los niños, porque les brinda satisfacción, gozo y disfrute aportando a su desarrollo psicológico, emocional, físico y social, fue muy útil como herramienta didáctica. El grupo tuvo buenas opiniones hacia sus compañeros, calificando con D y TD, en las actividades realizadas.</a:t>
          </a:r>
          <a:endParaRPr lang="es-PE" sz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6B3685C6-854B-45A2-BCBF-96308E4FCD92}" type="sibTrans" cxnId="{11D7D83F-5AA2-48BF-BB22-BCE6AB37B44E}">
      <dgm:prSet/>
      <dgm:spPr/>
      <dgm:t>
        <a:bodyPr/>
        <a:lstStyle/>
        <a:p>
          <a:endParaRPr lang="es-ES" sz="1600"/>
        </a:p>
      </dgm:t>
    </dgm:pt>
    <dgm:pt modelId="{1BDB0FB2-E5ED-414C-BEA1-3125D38EA7A9}" type="parTrans" cxnId="{11D7D83F-5AA2-48BF-BB22-BCE6AB37B44E}">
      <dgm:prSet/>
      <dgm:spPr/>
      <dgm:t>
        <a:bodyPr/>
        <a:lstStyle/>
        <a:p>
          <a:endParaRPr lang="es-ES" sz="1600"/>
        </a:p>
      </dgm:t>
    </dgm:pt>
    <dgm:pt modelId="{D72455D4-B313-4208-9471-AAA489DB3BF5}">
      <dgm:prSet phldrT="[Texto]" custT="1"/>
      <dgm:spPr>
        <a:xfrm>
          <a:off x="0" y="2790485"/>
          <a:ext cx="7200800" cy="2536805"/>
        </a:xfrm>
      </dgm:spPr>
      <dgm:t>
        <a:bodyPr/>
        <a:lstStyle/>
        <a:p>
          <a:pPr algn="l"/>
          <a:r>
            <a:rPr lang="es-PE" sz="1600" b="1" u="none" dirty="0" smtClean="0">
              <a:effectLst/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Recomendaciones</a:t>
          </a:r>
          <a:endParaRPr lang="es-PE" sz="1600" b="1" u="none" dirty="0">
            <a:effectLst/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601F4752-71EB-4E44-BF84-78C327F0CC22}" type="sibTrans" cxnId="{0C716559-52D1-47F2-AC49-D37896EA2A5F}">
      <dgm:prSet/>
      <dgm:spPr/>
      <dgm:t>
        <a:bodyPr/>
        <a:lstStyle/>
        <a:p>
          <a:endParaRPr lang="es-PE" sz="1600"/>
        </a:p>
      </dgm:t>
    </dgm:pt>
    <dgm:pt modelId="{6D1918C1-18D0-428E-AA87-D7E30651516C}" type="parTrans" cxnId="{0C716559-52D1-47F2-AC49-D37896EA2A5F}">
      <dgm:prSet/>
      <dgm:spPr/>
      <dgm:t>
        <a:bodyPr/>
        <a:lstStyle/>
        <a:p>
          <a:endParaRPr lang="es-PE" sz="1600"/>
        </a:p>
      </dgm:t>
    </dgm:pt>
    <dgm:pt modelId="{6494B9FA-DB60-40B6-AB14-5AAAB3047D1C}">
      <dgm:prSet phldrT="[Texto]" custT="1"/>
      <dgm:spPr>
        <a:xfrm>
          <a:off x="0" y="2790485"/>
          <a:ext cx="7200800" cy="2536805"/>
        </a:xfrm>
      </dgm:spPr>
      <dgm:t>
        <a:bodyPr/>
        <a:lstStyle/>
        <a:p>
          <a:pPr algn="just"/>
          <a:r>
            <a:rPr lang="es-EC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Establecer un programa físico-recreativo hacia las otras categorías con el fin de promover el interés de los niños utilizando métodos y medios didácticos muy dinámicos  para que sean oportunos en el aprendizaje involucrando el desarrollo de valores, social y afectivo.</a:t>
          </a:r>
          <a:endParaRPr lang="es-PE" sz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1F42EE8A-8779-46E6-B501-1F219DF2A7A7}" type="sibTrans" cxnId="{9056AA4D-B490-4643-8F77-4B40D33402DC}">
      <dgm:prSet/>
      <dgm:spPr/>
      <dgm:t>
        <a:bodyPr/>
        <a:lstStyle/>
        <a:p>
          <a:endParaRPr lang="es-PE" sz="1600"/>
        </a:p>
      </dgm:t>
    </dgm:pt>
    <dgm:pt modelId="{960143D9-5F74-49E4-811C-166F139E858D}" type="parTrans" cxnId="{9056AA4D-B490-4643-8F77-4B40D33402DC}">
      <dgm:prSet/>
      <dgm:spPr/>
      <dgm:t>
        <a:bodyPr/>
        <a:lstStyle/>
        <a:p>
          <a:endParaRPr lang="es-PE" sz="1600"/>
        </a:p>
      </dgm:t>
    </dgm:pt>
    <dgm:pt modelId="{6BF70518-072D-4442-B881-305B618E3510}">
      <dgm:prSet phldrT="[Texto]" custT="1"/>
      <dgm:spPr>
        <a:xfrm>
          <a:off x="0" y="2790485"/>
          <a:ext cx="7200800" cy="2536805"/>
        </a:xfrm>
      </dgm:spPr>
      <dgm:t>
        <a:bodyPr/>
        <a:lstStyle/>
        <a:p>
          <a:pPr algn="just"/>
          <a:r>
            <a:rPr lang="es-EC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Debe haber más participación de los padres de familia en el crecimiento y desarrollo de sus hijos, involucrando estas actividades en el hogar y en momentos familiares.</a:t>
          </a:r>
          <a:endParaRPr lang="es-PE" sz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CA9467BC-1C78-4FCE-9187-78DF31C744FB}" type="sibTrans" cxnId="{7F3DFA1E-515B-4AA2-9893-78B257787277}">
      <dgm:prSet/>
      <dgm:spPr/>
      <dgm:t>
        <a:bodyPr/>
        <a:lstStyle/>
        <a:p>
          <a:endParaRPr lang="es-ES"/>
        </a:p>
      </dgm:t>
    </dgm:pt>
    <dgm:pt modelId="{C5325061-54C0-45A0-8833-7360C0E9E82E}" type="parTrans" cxnId="{7F3DFA1E-515B-4AA2-9893-78B257787277}">
      <dgm:prSet/>
      <dgm:spPr/>
      <dgm:t>
        <a:bodyPr/>
        <a:lstStyle/>
        <a:p>
          <a:endParaRPr lang="es-ES"/>
        </a:p>
      </dgm:t>
    </dgm:pt>
    <dgm:pt modelId="{D858AC91-F229-4E51-919E-9A40A41C11D2}">
      <dgm:prSet phldrT="[Texto]" custT="1"/>
      <dgm:spPr>
        <a:xfrm>
          <a:off x="0" y="2790485"/>
          <a:ext cx="7200800" cy="2536805"/>
        </a:xfrm>
      </dgm:spPr>
      <dgm:t>
        <a:bodyPr/>
        <a:lstStyle/>
        <a:p>
          <a:pPr algn="just"/>
          <a:r>
            <a:rPr lang="es-EC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Se debe realizar AF</a:t>
          </a:r>
          <a:r>
            <a:rPr lang="es-ES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</a:t>
          </a:r>
          <a:r>
            <a:rPr lang="es-ES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 </a:t>
          </a:r>
          <a:r>
            <a:rPr lang="es-ES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partir de los 5 años, para niños categoría </a:t>
          </a:r>
          <a:r>
            <a:rPr lang="es-ES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alevín</a:t>
          </a:r>
          <a:r>
            <a:rPr lang="es-ES" sz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, se debe invertir como mínimo 60 min. Diarios; si su tiempo es &gt; a 60 min, realizarlo tres veces por semana, esto reportará un beneficio aún mayor para su salud mejorando su calidad de vida.</a:t>
          </a:r>
          <a:endParaRPr lang="es-PE" sz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7009F912-2F91-4AEC-9FEA-B550028ADE10}" type="sibTrans" cxnId="{393DEF1B-773D-4E85-854A-E469AD7BBE89}">
      <dgm:prSet/>
      <dgm:spPr/>
      <dgm:t>
        <a:bodyPr/>
        <a:lstStyle/>
        <a:p>
          <a:endParaRPr lang="es-ES"/>
        </a:p>
      </dgm:t>
    </dgm:pt>
    <dgm:pt modelId="{1EBE2418-A60B-4F08-B806-D3CC84C73C89}" type="parTrans" cxnId="{393DEF1B-773D-4E85-854A-E469AD7BBE89}">
      <dgm:prSet/>
      <dgm:spPr/>
      <dgm:t>
        <a:bodyPr/>
        <a:lstStyle/>
        <a:p>
          <a:endParaRPr lang="es-ES"/>
        </a:p>
      </dgm:t>
    </dgm:pt>
    <dgm:pt modelId="{42B19F29-E774-473E-A6B5-A40AFD112E15}">
      <dgm:prSet custT="1"/>
      <dgm:spPr>
        <a:xfrm>
          <a:off x="0" y="2790485"/>
          <a:ext cx="7200800" cy="2536805"/>
        </a:xfrm>
      </dgm:spPr>
      <dgm:t>
        <a:bodyPr/>
        <a:lstStyle/>
        <a:p>
          <a:endParaRPr lang="es-EC" sz="3200" dirty="0">
            <a:solidFill>
              <a:sysClr val="windowText" lastClr="000000"/>
            </a:solidFill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gm:t>
    </dgm:pt>
    <dgm:pt modelId="{056C01EA-229D-4E15-BBDD-478E2816C255}" type="sibTrans" cxnId="{34F1AFDB-302F-445E-84B5-78BD6040A88B}">
      <dgm:prSet/>
      <dgm:spPr/>
      <dgm:t>
        <a:bodyPr/>
        <a:lstStyle/>
        <a:p>
          <a:endParaRPr lang="es-ES"/>
        </a:p>
      </dgm:t>
    </dgm:pt>
    <dgm:pt modelId="{CFD778C4-2C4B-4056-B1AD-1EBA6B29BAA4}" type="parTrans" cxnId="{34F1AFDB-302F-445E-84B5-78BD6040A88B}">
      <dgm:prSet/>
      <dgm:spPr/>
      <dgm:t>
        <a:bodyPr/>
        <a:lstStyle/>
        <a:p>
          <a:endParaRPr lang="es-ES"/>
        </a:p>
      </dgm:t>
    </dgm:pt>
    <dgm:pt modelId="{D4481968-72BC-460E-9F82-EEBC80BB7A13}" type="pres">
      <dgm:prSet presAssocID="{D2D07CFC-8A9C-447A-828B-59F57E8617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EFAA3E-3E89-4B58-874A-F5FDAE74A200}" type="pres">
      <dgm:prSet presAssocID="{46AFDF3D-6190-44EF-8843-258C7A80970F}" presName="comp" presStyleCnt="0"/>
      <dgm:spPr/>
      <dgm:t>
        <a:bodyPr/>
        <a:lstStyle/>
        <a:p>
          <a:endParaRPr lang="es-ES"/>
        </a:p>
      </dgm:t>
    </dgm:pt>
    <dgm:pt modelId="{1023510B-2954-44C3-8514-9A3C67EB9F47}" type="pres">
      <dgm:prSet presAssocID="{46AFDF3D-6190-44EF-8843-258C7A80970F}" presName="rect2" presStyleLbl="node1" presStyleIdx="0" presStyleCnt="2" custScaleX="111118" custScaleY="142504" custLinFactNeighborX="4273" custLinFactNeighborY="49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5D52C212-E2DB-42DA-B746-E93F90A68BFB}" type="pres">
      <dgm:prSet presAssocID="{46AFDF3D-6190-44EF-8843-258C7A80970F}" presName="rect1" presStyleLbl="lnNode1" presStyleIdx="0" presStyleCnt="2" custScaleX="116579" custScaleY="99006" custLinFactNeighborX="-6126" custLinFactNeighborY="3656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FC59279-0505-4516-9E65-13AE6022696A}" type="pres">
      <dgm:prSet presAssocID="{686BCBC8-4D12-423F-9883-3B46F9B09498}" presName="sibTrans" presStyleCnt="0"/>
      <dgm:spPr/>
      <dgm:t>
        <a:bodyPr/>
        <a:lstStyle/>
        <a:p>
          <a:endParaRPr lang="es-ES"/>
        </a:p>
      </dgm:t>
    </dgm:pt>
    <dgm:pt modelId="{522920D5-ED5C-4E47-86F3-ADF3ED2D3FB3}" type="pres">
      <dgm:prSet presAssocID="{D72455D4-B313-4208-9471-AAA489DB3BF5}" presName="comp" presStyleCnt="0"/>
      <dgm:spPr/>
      <dgm:t>
        <a:bodyPr/>
        <a:lstStyle/>
        <a:p>
          <a:endParaRPr lang="es-ES"/>
        </a:p>
      </dgm:t>
    </dgm:pt>
    <dgm:pt modelId="{89339063-CF0D-4929-94EA-C3AAB27D3E30}" type="pres">
      <dgm:prSet presAssocID="{D72455D4-B313-4208-9471-AAA489DB3BF5}" presName="rect2" presStyleLbl="node1" presStyleIdx="1" presStyleCnt="2" custScaleX="116560" custScaleY="128698" custLinFactNeighborX="-4913" custLinFactNeighborY="-498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DE7796D1-057B-4170-B7DB-7349950DC403}" type="pres">
      <dgm:prSet presAssocID="{D72455D4-B313-4208-9471-AAA489DB3BF5}" presName="rect1" presStyleLbl="lnNode1" presStyleIdx="1" presStyleCnt="2" custScaleX="106868" custLinFactNeighborX="12287" custLinFactNeighborY="-4714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E01A64FE-817C-4D8F-8549-FA86BD2998C5}" type="presOf" srcId="{FFED1CF4-30BC-40DA-98BF-F914C6E41FAE}" destId="{1023510B-2954-44C3-8514-9A3C67EB9F47}" srcOrd="0" destOrd="1" presId="urn:microsoft.com/office/officeart/2008/layout/AlternatingPictureBlocks"/>
    <dgm:cxn modelId="{E93839D2-F638-4660-A94B-E58EF903D669}" type="presOf" srcId="{5B876FF8-475A-4A15-BE3B-929D92DF25F8}" destId="{1023510B-2954-44C3-8514-9A3C67EB9F47}" srcOrd="0" destOrd="3" presId="urn:microsoft.com/office/officeart/2008/layout/AlternatingPictureBlocks"/>
    <dgm:cxn modelId="{7EA1E5E0-B80B-4D85-8D48-EB84F8AFE95A}" type="presOf" srcId="{29751420-7BB3-4198-A20F-2285CCC27A73}" destId="{1023510B-2954-44C3-8514-9A3C67EB9F47}" srcOrd="0" destOrd="2" presId="urn:microsoft.com/office/officeart/2008/layout/AlternatingPictureBlocks"/>
    <dgm:cxn modelId="{9056AA4D-B490-4643-8F77-4B40D33402DC}" srcId="{D72455D4-B313-4208-9471-AAA489DB3BF5}" destId="{6494B9FA-DB60-40B6-AB14-5AAAB3047D1C}" srcOrd="0" destOrd="0" parTransId="{960143D9-5F74-49E4-811C-166F139E858D}" sibTransId="{1F42EE8A-8779-46E6-B501-1F219DF2A7A7}"/>
    <dgm:cxn modelId="{7F3DFA1E-515B-4AA2-9893-78B257787277}" srcId="{D72455D4-B313-4208-9471-AAA489DB3BF5}" destId="{6BF70518-072D-4442-B881-305B618E3510}" srcOrd="1" destOrd="0" parTransId="{C5325061-54C0-45A0-8833-7360C0E9E82E}" sibTransId="{CA9467BC-1C78-4FCE-9187-78DF31C744FB}"/>
    <dgm:cxn modelId="{5917146A-A25B-4BB1-B40A-2974BEBFA3D4}" type="presOf" srcId="{D858AC91-F229-4E51-919E-9A40A41C11D2}" destId="{89339063-CF0D-4929-94EA-C3AAB27D3E30}" srcOrd="0" destOrd="3" presId="urn:microsoft.com/office/officeart/2008/layout/AlternatingPictureBlocks"/>
    <dgm:cxn modelId="{11D7D83F-5AA2-48BF-BB22-BCE6AB37B44E}" srcId="{46AFDF3D-6190-44EF-8843-258C7A80970F}" destId="{5B876FF8-475A-4A15-BE3B-929D92DF25F8}" srcOrd="2" destOrd="0" parTransId="{1BDB0FB2-E5ED-414C-BEA1-3125D38EA7A9}" sibTransId="{6B3685C6-854B-45A2-BCBF-96308E4FCD92}"/>
    <dgm:cxn modelId="{C58D28F4-6F53-499C-BFB6-B39E950A3BD5}" type="presOf" srcId="{42B19F29-E774-473E-A6B5-A40AFD112E15}" destId="{89339063-CF0D-4929-94EA-C3AAB27D3E30}" srcOrd="0" destOrd="4" presId="urn:microsoft.com/office/officeart/2008/layout/AlternatingPictureBlocks"/>
    <dgm:cxn modelId="{33BEC8C3-5C8A-4E09-803F-099605512E2C}" type="presOf" srcId="{D2D07CFC-8A9C-447A-828B-59F57E861786}" destId="{D4481968-72BC-460E-9F82-EEBC80BB7A13}" srcOrd="0" destOrd="0" presId="urn:microsoft.com/office/officeart/2008/layout/AlternatingPictureBlocks"/>
    <dgm:cxn modelId="{43C5BD93-6746-4FD6-ADDA-D319A213C74E}" type="presOf" srcId="{6BF70518-072D-4442-B881-305B618E3510}" destId="{89339063-CF0D-4929-94EA-C3AAB27D3E30}" srcOrd="0" destOrd="2" presId="urn:microsoft.com/office/officeart/2008/layout/AlternatingPictureBlocks"/>
    <dgm:cxn modelId="{E9FD44C3-7E3D-41D6-ABA3-72F02C341108}" type="presOf" srcId="{D72455D4-B313-4208-9471-AAA489DB3BF5}" destId="{89339063-CF0D-4929-94EA-C3AAB27D3E30}" srcOrd="0" destOrd="0" presId="urn:microsoft.com/office/officeart/2008/layout/AlternatingPictureBlocks"/>
    <dgm:cxn modelId="{393DEF1B-773D-4E85-854A-E469AD7BBE89}" srcId="{D72455D4-B313-4208-9471-AAA489DB3BF5}" destId="{D858AC91-F229-4E51-919E-9A40A41C11D2}" srcOrd="2" destOrd="0" parTransId="{1EBE2418-A60B-4F08-B806-D3CC84C73C89}" sibTransId="{7009F912-2F91-4AEC-9FEA-B550028ADE10}"/>
    <dgm:cxn modelId="{CE1E9EEB-761F-46DE-B8A7-6D55AEAD7A81}" type="presOf" srcId="{6494B9FA-DB60-40B6-AB14-5AAAB3047D1C}" destId="{89339063-CF0D-4929-94EA-C3AAB27D3E30}" srcOrd="0" destOrd="1" presId="urn:microsoft.com/office/officeart/2008/layout/AlternatingPictureBlocks"/>
    <dgm:cxn modelId="{0C716559-52D1-47F2-AC49-D37896EA2A5F}" srcId="{D2D07CFC-8A9C-447A-828B-59F57E861786}" destId="{D72455D4-B313-4208-9471-AAA489DB3BF5}" srcOrd="1" destOrd="0" parTransId="{6D1918C1-18D0-428E-AA87-D7E30651516C}" sibTransId="{601F4752-71EB-4E44-BF84-78C327F0CC22}"/>
    <dgm:cxn modelId="{3CA808F0-3B54-4764-8BFF-05695D08D6B3}" srcId="{46AFDF3D-6190-44EF-8843-258C7A80970F}" destId="{FFED1CF4-30BC-40DA-98BF-F914C6E41FAE}" srcOrd="0" destOrd="0" parTransId="{84FB51E1-3D74-4F30-A6B3-56F1A74A5AF3}" sibTransId="{BDE9D055-2B3A-4D83-A431-9161C78CA37C}"/>
    <dgm:cxn modelId="{EEB14243-E2F6-43FE-BC81-3EA323517FC2}" srcId="{D2D07CFC-8A9C-447A-828B-59F57E861786}" destId="{46AFDF3D-6190-44EF-8843-258C7A80970F}" srcOrd="0" destOrd="0" parTransId="{E960775B-9E09-4A8E-B08C-976460ECA5EC}" sibTransId="{686BCBC8-4D12-423F-9883-3B46F9B09498}"/>
    <dgm:cxn modelId="{34F1AFDB-302F-445E-84B5-78BD6040A88B}" srcId="{D72455D4-B313-4208-9471-AAA489DB3BF5}" destId="{42B19F29-E774-473E-A6B5-A40AFD112E15}" srcOrd="3" destOrd="0" parTransId="{CFD778C4-2C4B-4056-B1AD-1EBA6B29BAA4}" sibTransId="{056C01EA-229D-4E15-BBDD-478E2816C255}"/>
    <dgm:cxn modelId="{B565B1E4-B735-4513-A714-9DFD99B844B9}" srcId="{46AFDF3D-6190-44EF-8843-258C7A80970F}" destId="{29751420-7BB3-4198-A20F-2285CCC27A73}" srcOrd="1" destOrd="0" parTransId="{A6825794-71C3-4BE1-BD51-7762DDFA5358}" sibTransId="{E586E9D2-BE60-4DA4-B8DD-A9BBDF15FC1F}"/>
    <dgm:cxn modelId="{D88200FE-0F28-4D1D-8BF4-3507AD0413D5}" type="presOf" srcId="{46AFDF3D-6190-44EF-8843-258C7A80970F}" destId="{1023510B-2954-44C3-8514-9A3C67EB9F47}" srcOrd="0" destOrd="0" presId="urn:microsoft.com/office/officeart/2008/layout/AlternatingPictureBlocks"/>
    <dgm:cxn modelId="{BF0F4D83-44C1-485A-9B1E-4FB258A33B71}" type="presParOf" srcId="{D4481968-72BC-460E-9F82-EEBC80BB7A13}" destId="{FBEFAA3E-3E89-4B58-874A-F5FDAE74A200}" srcOrd="0" destOrd="0" presId="urn:microsoft.com/office/officeart/2008/layout/AlternatingPictureBlocks"/>
    <dgm:cxn modelId="{C16E661E-2CA4-4A46-9187-D0ED453F828A}" type="presParOf" srcId="{FBEFAA3E-3E89-4B58-874A-F5FDAE74A200}" destId="{1023510B-2954-44C3-8514-9A3C67EB9F47}" srcOrd="0" destOrd="0" presId="urn:microsoft.com/office/officeart/2008/layout/AlternatingPictureBlocks"/>
    <dgm:cxn modelId="{C1197EA9-87FC-4619-B3E4-A0F71BFCDB1D}" type="presParOf" srcId="{FBEFAA3E-3E89-4B58-874A-F5FDAE74A200}" destId="{5D52C212-E2DB-42DA-B746-E93F90A68BFB}" srcOrd="1" destOrd="0" presId="urn:microsoft.com/office/officeart/2008/layout/AlternatingPictureBlocks"/>
    <dgm:cxn modelId="{238C8BA9-1A8E-4E0D-8CF2-86D893DBE8CC}" type="presParOf" srcId="{D4481968-72BC-460E-9F82-EEBC80BB7A13}" destId="{1FC59279-0505-4516-9E65-13AE6022696A}" srcOrd="1" destOrd="0" presId="urn:microsoft.com/office/officeart/2008/layout/AlternatingPictureBlocks"/>
    <dgm:cxn modelId="{092D4667-FB3C-4002-B98B-52F2B1D4D15A}" type="presParOf" srcId="{D4481968-72BC-460E-9F82-EEBC80BB7A13}" destId="{522920D5-ED5C-4E47-86F3-ADF3ED2D3FB3}" srcOrd="2" destOrd="0" presId="urn:microsoft.com/office/officeart/2008/layout/AlternatingPictureBlocks"/>
    <dgm:cxn modelId="{A002869A-E6D0-421C-A509-F0D463715CD8}" type="presParOf" srcId="{522920D5-ED5C-4E47-86F3-ADF3ED2D3FB3}" destId="{89339063-CF0D-4929-94EA-C3AAB27D3E30}" srcOrd="0" destOrd="0" presId="urn:microsoft.com/office/officeart/2008/layout/AlternatingPictureBlocks"/>
    <dgm:cxn modelId="{852AA295-DB98-4C1A-81E4-F77948BE3A07}" type="presParOf" srcId="{522920D5-ED5C-4E47-86F3-ADF3ED2D3FB3}" destId="{DE7796D1-057B-4170-B7DB-7349950DC40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24AAC-5CC7-4A8E-A673-7D5067D42189}">
      <dsp:nvSpPr>
        <dsp:cNvPr id="0" name=""/>
        <dsp:cNvSpPr/>
      </dsp:nvSpPr>
      <dsp:spPr>
        <a:xfrm>
          <a:off x="519828" y="3381075"/>
          <a:ext cx="1687995" cy="1688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ECB2C-A012-479A-9AD4-45B9286BBB9B}">
      <dsp:nvSpPr>
        <dsp:cNvPr id="0" name=""/>
        <dsp:cNvSpPr/>
      </dsp:nvSpPr>
      <dsp:spPr>
        <a:xfrm>
          <a:off x="6348002" y="1327585"/>
          <a:ext cx="501213" cy="501075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F2FB9-2733-46D0-A5FB-8EC4BD8B5BB9}">
      <dsp:nvSpPr>
        <dsp:cNvPr id="0" name=""/>
        <dsp:cNvSpPr/>
      </dsp:nvSpPr>
      <dsp:spPr>
        <a:xfrm>
          <a:off x="238873" y="3284164"/>
          <a:ext cx="2062021" cy="182659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7BBB9-E989-4B3B-BFF9-065BCBA8D10F}">
      <dsp:nvSpPr>
        <dsp:cNvPr id="0" name=""/>
        <dsp:cNvSpPr/>
      </dsp:nvSpPr>
      <dsp:spPr>
        <a:xfrm>
          <a:off x="5032237" y="3613643"/>
          <a:ext cx="2067707" cy="1327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2A620-C4DA-4658-88BA-94DE03C71CC2}">
      <dsp:nvSpPr>
        <dsp:cNvPr id="0" name=""/>
        <dsp:cNvSpPr/>
      </dsp:nvSpPr>
      <dsp:spPr>
        <a:xfrm>
          <a:off x="4969098" y="3374554"/>
          <a:ext cx="2193688" cy="16946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1E660-5DAA-4751-8E1A-1C976B32300D}">
      <dsp:nvSpPr>
        <dsp:cNvPr id="0" name=""/>
        <dsp:cNvSpPr/>
      </dsp:nvSpPr>
      <dsp:spPr>
        <a:xfrm>
          <a:off x="5285609" y="1480072"/>
          <a:ext cx="1132771" cy="1132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61961-D1EA-46E2-89C3-6A96993ED01F}">
      <dsp:nvSpPr>
        <dsp:cNvPr id="0" name=""/>
        <dsp:cNvSpPr/>
      </dsp:nvSpPr>
      <dsp:spPr>
        <a:xfrm>
          <a:off x="481891" y="1600293"/>
          <a:ext cx="370869" cy="37114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3D58C-354D-4DE6-A455-47B3C6D42EFF}">
      <dsp:nvSpPr>
        <dsp:cNvPr id="0" name=""/>
        <dsp:cNvSpPr/>
      </dsp:nvSpPr>
      <dsp:spPr>
        <a:xfrm>
          <a:off x="1033281" y="1110421"/>
          <a:ext cx="304604" cy="57315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9E649-7AE9-4F41-B1AD-1A1D96CD627E}">
      <dsp:nvSpPr>
        <dsp:cNvPr id="0" name=""/>
        <dsp:cNvSpPr/>
      </dsp:nvSpPr>
      <dsp:spPr>
        <a:xfrm>
          <a:off x="5080688" y="709900"/>
          <a:ext cx="2073928" cy="208131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816C3-AA85-4692-8E84-6DB44693D777}">
      <dsp:nvSpPr>
        <dsp:cNvPr id="0" name=""/>
        <dsp:cNvSpPr/>
      </dsp:nvSpPr>
      <dsp:spPr>
        <a:xfrm>
          <a:off x="799664" y="1101590"/>
          <a:ext cx="794308" cy="793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F55CE-34D4-4D2A-AE24-67FEF4C18C79}">
      <dsp:nvSpPr>
        <dsp:cNvPr id="0" name=""/>
        <dsp:cNvSpPr/>
      </dsp:nvSpPr>
      <dsp:spPr>
        <a:xfrm flipH="1">
          <a:off x="5824328" y="1168246"/>
          <a:ext cx="277971" cy="45721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F69C0-6494-4360-BB09-EE7A74B4B5EF}">
      <dsp:nvSpPr>
        <dsp:cNvPr id="0" name=""/>
        <dsp:cNvSpPr/>
      </dsp:nvSpPr>
      <dsp:spPr>
        <a:xfrm>
          <a:off x="930477" y="1311682"/>
          <a:ext cx="700690" cy="7007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C4C21-2A6A-4825-B0C6-7CC070243A7C}">
      <dsp:nvSpPr>
        <dsp:cNvPr id="0" name=""/>
        <dsp:cNvSpPr/>
      </dsp:nvSpPr>
      <dsp:spPr>
        <a:xfrm>
          <a:off x="3306122" y="2155216"/>
          <a:ext cx="735977" cy="736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5ECE8-2798-4F00-A2ED-841C7AB11023}">
      <dsp:nvSpPr>
        <dsp:cNvPr id="0" name=""/>
        <dsp:cNvSpPr/>
      </dsp:nvSpPr>
      <dsp:spPr>
        <a:xfrm>
          <a:off x="2506652" y="1678717"/>
          <a:ext cx="2389535" cy="217241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BBCD6-C8D5-48B8-B86D-D18054A14D18}">
      <dsp:nvSpPr>
        <dsp:cNvPr id="0" name=""/>
        <dsp:cNvSpPr/>
      </dsp:nvSpPr>
      <dsp:spPr>
        <a:xfrm>
          <a:off x="250158" y="2692895"/>
          <a:ext cx="1901764" cy="524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Desconfianza entre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compañeros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50158" y="2692895"/>
        <a:ext cx="1901764" cy="524501"/>
      </dsp:txXfrm>
    </dsp:sp>
    <dsp:sp modelId="{72D3790D-6E41-4E81-9F34-937020026CF1}">
      <dsp:nvSpPr>
        <dsp:cNvPr id="0" name=""/>
        <dsp:cNvSpPr/>
      </dsp:nvSpPr>
      <dsp:spPr>
        <a:xfrm>
          <a:off x="5329140" y="2971092"/>
          <a:ext cx="1667080" cy="33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Falta de comunicación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329140" y="2971092"/>
        <a:ext cx="1667080" cy="334100"/>
      </dsp:txXfrm>
    </dsp:sp>
    <dsp:sp modelId="{FA9CE88F-4C26-4011-BACF-2CA5456FC1F9}">
      <dsp:nvSpPr>
        <dsp:cNvPr id="0" name=""/>
        <dsp:cNvSpPr/>
      </dsp:nvSpPr>
      <dsp:spPr>
        <a:xfrm>
          <a:off x="4470553" y="6709"/>
          <a:ext cx="2706651" cy="764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Factores externos (Actividades escolares, Mala nutrición, Cambios de Clima, varios)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470553" y="6709"/>
        <a:ext cx="2706651" cy="764962"/>
      </dsp:txXfrm>
    </dsp:sp>
    <dsp:sp modelId="{BA894709-6ABD-492A-BA02-19ACE5752ACF}">
      <dsp:nvSpPr>
        <dsp:cNvPr id="0" name=""/>
        <dsp:cNvSpPr/>
      </dsp:nvSpPr>
      <dsp:spPr>
        <a:xfrm>
          <a:off x="4609" y="72505"/>
          <a:ext cx="2504628" cy="372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Deficiente desarrollo de valores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609" y="72505"/>
        <a:ext cx="2504628" cy="372990"/>
      </dsp:txXfrm>
    </dsp:sp>
    <dsp:sp modelId="{B36D2EBE-BBC5-416D-B3E0-916934D0FA10}">
      <dsp:nvSpPr>
        <dsp:cNvPr id="0" name=""/>
        <dsp:cNvSpPr/>
      </dsp:nvSpPr>
      <dsp:spPr>
        <a:xfrm>
          <a:off x="2632800" y="1166763"/>
          <a:ext cx="2120267" cy="47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BAJO RENDIMIENTO DEPORTIVO</a:t>
          </a:r>
          <a:endParaRPr lang="es-ES" sz="1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632800" y="1166763"/>
        <a:ext cx="2120267" cy="470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C9EC7-AE1D-44EB-B4B6-2B1B2D5C045D}">
      <dsp:nvSpPr>
        <dsp:cNvPr id="0" name=""/>
        <dsp:cNvSpPr/>
      </dsp:nvSpPr>
      <dsp:spPr>
        <a:xfrm>
          <a:off x="321302" y="689237"/>
          <a:ext cx="3256333" cy="10176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257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Planificar en consenso con los niños un programa de actividades físicas y recreativas que permitan el fortalecimiento de la convivencia, respeto y disfrute.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21302" y="689237"/>
        <a:ext cx="3256333" cy="1017604"/>
      </dsp:txXfrm>
    </dsp:sp>
    <dsp:sp modelId="{F398D318-AAF4-43F8-BB27-CA3D37291E21}">
      <dsp:nvSpPr>
        <dsp:cNvPr id="0" name=""/>
        <dsp:cNvSpPr/>
      </dsp:nvSpPr>
      <dsp:spPr>
        <a:xfrm>
          <a:off x="0" y="627512"/>
          <a:ext cx="987478" cy="9743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42A29-74F8-4CEF-B5F0-8010A26A5408}">
      <dsp:nvSpPr>
        <dsp:cNvPr id="0" name=""/>
        <dsp:cNvSpPr/>
      </dsp:nvSpPr>
      <dsp:spPr>
        <a:xfrm>
          <a:off x="3976823" y="724366"/>
          <a:ext cx="3256333" cy="10176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257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Aplicar el programa físico-recreativo como alternativa para el fortalecimiento de la convivencia de los niños categoría alevín del </a:t>
          </a: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club deportivo “Los Arupos”.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976823" y="724366"/>
        <a:ext cx="3256333" cy="1017604"/>
      </dsp:txXfrm>
    </dsp:sp>
    <dsp:sp modelId="{AD65F11E-279B-4185-9D4D-E23173CCC315}">
      <dsp:nvSpPr>
        <dsp:cNvPr id="0" name=""/>
        <dsp:cNvSpPr/>
      </dsp:nvSpPr>
      <dsp:spPr>
        <a:xfrm>
          <a:off x="3634648" y="647460"/>
          <a:ext cx="991610" cy="106848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A5E54-CF23-4A0E-AF74-80D013FA6F61}">
      <dsp:nvSpPr>
        <dsp:cNvPr id="0" name=""/>
        <dsp:cNvSpPr/>
      </dsp:nvSpPr>
      <dsp:spPr>
        <a:xfrm>
          <a:off x="199533" y="2005416"/>
          <a:ext cx="3323641" cy="10176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257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Analizar los resultados del programa de las actividades realizadas a través de cuestionarios en los niños del </a:t>
          </a: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club deportivo “Los Arupos”.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99533" y="2005416"/>
        <a:ext cx="3323641" cy="1017604"/>
      </dsp:txXfrm>
    </dsp:sp>
    <dsp:sp modelId="{56DD3277-83B5-49CC-ACBD-382E99FC0F96}">
      <dsp:nvSpPr>
        <dsp:cNvPr id="0" name=""/>
        <dsp:cNvSpPr/>
      </dsp:nvSpPr>
      <dsp:spPr>
        <a:xfrm>
          <a:off x="0" y="1944517"/>
          <a:ext cx="868399" cy="106848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8CE09-2D2D-4890-8B58-642F3123345B}">
      <dsp:nvSpPr>
        <dsp:cNvPr id="0" name=""/>
        <dsp:cNvSpPr/>
      </dsp:nvSpPr>
      <dsp:spPr>
        <a:xfrm>
          <a:off x="4038222" y="2005416"/>
          <a:ext cx="3178604" cy="10176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257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Evaluar el desarrollo del programa físico recreativo a través de sus resultados, resaltando los comportamientos y disfrute de los niños del </a:t>
          </a: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club deportivo “Los Arupos”.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38222" y="2005416"/>
        <a:ext cx="3178604" cy="1017604"/>
      </dsp:txXfrm>
    </dsp:sp>
    <dsp:sp modelId="{A671A51D-70F7-4B50-ABB8-CFF88A0EEF6F}">
      <dsp:nvSpPr>
        <dsp:cNvPr id="0" name=""/>
        <dsp:cNvSpPr/>
      </dsp:nvSpPr>
      <dsp:spPr>
        <a:xfrm>
          <a:off x="3601350" y="1932187"/>
          <a:ext cx="1055790" cy="106848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53CA1-93A4-4402-B8E6-2E4F61041CE6}">
      <dsp:nvSpPr>
        <dsp:cNvPr id="0" name=""/>
        <dsp:cNvSpPr/>
      </dsp:nvSpPr>
      <dsp:spPr>
        <a:xfrm>
          <a:off x="1131177" y="470398"/>
          <a:ext cx="3377933" cy="3377933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4D831E-822E-4DF0-8405-56C4B912F078}">
      <dsp:nvSpPr>
        <dsp:cNvPr id="0" name=""/>
        <dsp:cNvSpPr/>
      </dsp:nvSpPr>
      <dsp:spPr>
        <a:xfrm>
          <a:off x="1131177" y="470398"/>
          <a:ext cx="3377933" cy="3377933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07AA86-FB5A-486D-AB6F-88C85530CB1B}">
      <dsp:nvSpPr>
        <dsp:cNvPr id="0" name=""/>
        <dsp:cNvSpPr/>
      </dsp:nvSpPr>
      <dsp:spPr>
        <a:xfrm>
          <a:off x="1131177" y="470398"/>
          <a:ext cx="3377933" cy="3377933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CF4E70-4494-4540-A252-B9BC8901F875}">
      <dsp:nvSpPr>
        <dsp:cNvPr id="0" name=""/>
        <dsp:cNvSpPr/>
      </dsp:nvSpPr>
      <dsp:spPr>
        <a:xfrm>
          <a:off x="1158572" y="470398"/>
          <a:ext cx="3377933" cy="3377933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F5CA6C-E551-4520-8A29-A729ABB0D238}">
      <dsp:nvSpPr>
        <dsp:cNvPr id="0" name=""/>
        <dsp:cNvSpPr/>
      </dsp:nvSpPr>
      <dsp:spPr>
        <a:xfrm>
          <a:off x="1895873" y="1235095"/>
          <a:ext cx="1848540" cy="184854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/>
              <a:latin typeface="Helvetica" panose="020B0604020202020204" pitchFamily="34" charset="0"/>
              <a:cs typeface="Helvetica" panose="020B0604020202020204" pitchFamily="34" charset="0"/>
            </a:rPr>
            <a:t>RECREACIÓN</a:t>
          </a:r>
          <a:endParaRPr lang="es-ES" sz="1400" b="1" kern="1200" dirty="0"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6585" y="1505807"/>
        <a:ext cx="1307116" cy="1307116"/>
      </dsp:txXfrm>
    </dsp:sp>
    <dsp:sp modelId="{04F5FC8C-9C90-414A-98F4-A501623E2DA8}">
      <dsp:nvSpPr>
        <dsp:cNvPr id="0" name=""/>
        <dsp:cNvSpPr/>
      </dsp:nvSpPr>
      <dsp:spPr>
        <a:xfrm>
          <a:off x="2241051" y="-69481"/>
          <a:ext cx="1158184" cy="11581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Tiempo Libre y Ocio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410663" y="100131"/>
        <a:ext cx="818960" cy="818960"/>
      </dsp:txXfrm>
    </dsp:sp>
    <dsp:sp modelId="{E174E3A6-87C7-46FD-901A-8C8D1D511262}">
      <dsp:nvSpPr>
        <dsp:cNvPr id="0" name=""/>
        <dsp:cNvSpPr/>
      </dsp:nvSpPr>
      <dsp:spPr>
        <a:xfrm>
          <a:off x="3925285" y="1614752"/>
          <a:ext cx="1089225" cy="10892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Áreas de efectividad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84798" y="1774265"/>
        <a:ext cx="770199" cy="770199"/>
      </dsp:txXfrm>
    </dsp:sp>
    <dsp:sp modelId="{5D5EE4D3-5D2F-4E2B-B0CF-B4017E30C31B}">
      <dsp:nvSpPr>
        <dsp:cNvPr id="0" name=""/>
        <dsp:cNvSpPr/>
      </dsp:nvSpPr>
      <dsp:spPr>
        <a:xfrm>
          <a:off x="2152372" y="3156271"/>
          <a:ext cx="1335543" cy="1305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Áreas de la Recreación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347958" y="3347486"/>
        <a:ext cx="944371" cy="923268"/>
      </dsp:txXfrm>
    </dsp:sp>
    <dsp:sp modelId="{C2DE0F56-6A28-4FC8-B597-30FA49DAD75E}">
      <dsp:nvSpPr>
        <dsp:cNvPr id="0" name=""/>
        <dsp:cNvSpPr/>
      </dsp:nvSpPr>
      <dsp:spPr>
        <a:xfrm>
          <a:off x="625776" y="1614752"/>
          <a:ext cx="1089225" cy="10892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Beneficios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785289" y="1774265"/>
        <a:ext cx="770199" cy="770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4B198-0DDC-411B-B3CB-4B34554717C0}">
      <dsp:nvSpPr>
        <dsp:cNvPr id="0" name=""/>
        <dsp:cNvSpPr/>
      </dsp:nvSpPr>
      <dsp:spPr>
        <a:xfrm>
          <a:off x="0" y="1903463"/>
          <a:ext cx="1625883" cy="12649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ACTIVIDAD FÍSICA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1748" y="1965211"/>
        <a:ext cx="1502387" cy="1141409"/>
      </dsp:txXfrm>
    </dsp:sp>
    <dsp:sp modelId="{E92766E0-280D-434A-B4CE-305F25C66D7B}">
      <dsp:nvSpPr>
        <dsp:cNvPr id="0" name=""/>
        <dsp:cNvSpPr/>
      </dsp:nvSpPr>
      <dsp:spPr>
        <a:xfrm rot="16202429">
          <a:off x="285776" y="1375478"/>
          <a:ext cx="10559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97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C1819-89BA-41DD-B44A-F39B7A022573}">
      <dsp:nvSpPr>
        <dsp:cNvPr id="0" name=""/>
        <dsp:cNvSpPr/>
      </dsp:nvSpPr>
      <dsp:spPr>
        <a:xfrm>
          <a:off x="390690" y="7"/>
          <a:ext cx="847486" cy="84748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AF en el Ecuador</a:t>
          </a:r>
          <a:endParaRPr lang="es-ES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32061" y="41378"/>
        <a:ext cx="764744" cy="764744"/>
      </dsp:txXfrm>
    </dsp:sp>
    <dsp:sp modelId="{C0A0A925-E04E-4BE0-A1E5-967DAD4958BD}">
      <dsp:nvSpPr>
        <dsp:cNvPr id="0" name=""/>
        <dsp:cNvSpPr/>
      </dsp:nvSpPr>
      <dsp:spPr>
        <a:xfrm rot="21583175">
          <a:off x="1625882" y="2531300"/>
          <a:ext cx="2603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37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45A9A-14CD-4C19-966F-FF4403E7B84D}">
      <dsp:nvSpPr>
        <dsp:cNvPr id="0" name=""/>
        <dsp:cNvSpPr/>
      </dsp:nvSpPr>
      <dsp:spPr>
        <a:xfrm>
          <a:off x="1886254" y="2104846"/>
          <a:ext cx="847486" cy="84748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Práctica Regular</a:t>
          </a:r>
          <a:endParaRPr lang="es-ES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927625" y="2146217"/>
        <a:ext cx="764744" cy="764744"/>
      </dsp:txXfrm>
    </dsp:sp>
    <dsp:sp modelId="{B87440B1-EF94-4126-85E5-E029E59FFD7F}">
      <dsp:nvSpPr>
        <dsp:cNvPr id="0" name=""/>
        <dsp:cNvSpPr/>
      </dsp:nvSpPr>
      <dsp:spPr>
        <a:xfrm rot="5424971">
          <a:off x="292254" y="3680727"/>
          <a:ext cx="10247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47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3AFFE-EFAF-447C-8700-7C642554C087}">
      <dsp:nvSpPr>
        <dsp:cNvPr id="0" name=""/>
        <dsp:cNvSpPr/>
      </dsp:nvSpPr>
      <dsp:spPr>
        <a:xfrm>
          <a:off x="285469" y="4193085"/>
          <a:ext cx="1024712" cy="847486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Beneficios</a:t>
          </a:r>
          <a:endParaRPr lang="es-ES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26840" y="4234456"/>
        <a:ext cx="941970" cy="764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D9658-9BAA-4B8D-B4E1-83ECEE6C9D83}">
      <dsp:nvSpPr>
        <dsp:cNvPr id="0" name=""/>
        <dsp:cNvSpPr/>
      </dsp:nvSpPr>
      <dsp:spPr>
        <a:xfrm>
          <a:off x="1240784" y="826767"/>
          <a:ext cx="2147278" cy="21476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B0A5F409-3485-481B-B7A3-570DB11C8E89}">
      <dsp:nvSpPr>
        <dsp:cNvPr id="0" name=""/>
        <dsp:cNvSpPr/>
      </dsp:nvSpPr>
      <dsp:spPr>
        <a:xfrm>
          <a:off x="1715403" y="1602118"/>
          <a:ext cx="1193201" cy="59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u="none" kern="1200" cap="none" spc="0" dirty="0" smtClean="0">
              <a:ln w="0"/>
              <a:solidFill>
                <a:schemeClr val="accent1">
                  <a:lumMod val="75000"/>
                </a:schemeClr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rPr>
            <a:t>CONVIVENCIA</a:t>
          </a:r>
          <a:endParaRPr lang="es-ES" sz="1200" b="1" u="none" kern="1200" cap="none" spc="0" dirty="0">
            <a:ln w="0"/>
            <a:solidFill>
              <a:schemeClr val="accent1">
                <a:lumMod val="75000"/>
              </a:schemeClr>
            </a:solidFill>
            <a:effectLst/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715403" y="1602118"/>
        <a:ext cx="1193201" cy="596457"/>
      </dsp:txXfrm>
    </dsp:sp>
    <dsp:sp modelId="{C9C64B8C-61F6-4115-B64E-F97F09799877}">
      <dsp:nvSpPr>
        <dsp:cNvPr id="0" name=""/>
        <dsp:cNvSpPr/>
      </dsp:nvSpPr>
      <dsp:spPr>
        <a:xfrm>
          <a:off x="644385" y="2060726"/>
          <a:ext cx="2147278" cy="21476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BCE356B5-2428-43CB-AE8D-ED23BD8A263D}">
      <dsp:nvSpPr>
        <dsp:cNvPr id="0" name=""/>
        <dsp:cNvSpPr/>
      </dsp:nvSpPr>
      <dsp:spPr>
        <a:xfrm>
          <a:off x="1121423" y="2843215"/>
          <a:ext cx="1193201" cy="59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rPr>
            <a:t>Implicación En la Comunidad</a:t>
          </a:r>
          <a:endParaRPr lang="es-ES" sz="1200" kern="1200" dirty="0">
            <a:solidFill>
              <a:srgbClr val="002060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121423" y="2843215"/>
        <a:ext cx="1193201" cy="596457"/>
      </dsp:txXfrm>
    </dsp:sp>
    <dsp:sp modelId="{5C466E8C-6D3E-43C6-A867-3F54120C61D0}">
      <dsp:nvSpPr>
        <dsp:cNvPr id="0" name=""/>
        <dsp:cNvSpPr/>
      </dsp:nvSpPr>
      <dsp:spPr>
        <a:xfrm>
          <a:off x="1393614" y="3442349"/>
          <a:ext cx="1844844" cy="18455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52E5E9D-D788-464E-9BB5-75D6C2ADB73B}">
      <dsp:nvSpPr>
        <dsp:cNvPr id="0" name=""/>
        <dsp:cNvSpPr/>
      </dsp:nvSpPr>
      <dsp:spPr>
        <a:xfrm>
          <a:off x="1718226" y="4086095"/>
          <a:ext cx="1193201" cy="59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BA124E"/>
              </a:solidFill>
              <a:latin typeface="Helvetica" panose="020B0604020202020204" pitchFamily="34" charset="0"/>
              <a:cs typeface="Helvetica" panose="020B0604020202020204" pitchFamily="34" charset="0"/>
            </a:rPr>
            <a:t>Aporte al desarrollo de la Inteligencia Emocional</a:t>
          </a:r>
          <a:endParaRPr lang="es-ES" sz="1200" kern="1200" dirty="0">
            <a:solidFill>
              <a:srgbClr val="BA124E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718226" y="4086095"/>
        <a:ext cx="1193201" cy="596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E3591-D8E1-4A31-A878-3A1C61217E4B}">
      <dsp:nvSpPr>
        <dsp:cNvPr id="0" name=""/>
        <dsp:cNvSpPr/>
      </dsp:nvSpPr>
      <dsp:spPr>
        <a:xfrm>
          <a:off x="418407" y="1686"/>
          <a:ext cx="2876217" cy="96182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Hipótesis</a:t>
          </a:r>
          <a:endParaRPr lang="es-ES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46578" y="29857"/>
        <a:ext cx="2819875" cy="905479"/>
      </dsp:txXfrm>
    </dsp:sp>
    <dsp:sp modelId="{7C16FEAF-9E6C-4EF8-AA70-620BA8A46A31}">
      <dsp:nvSpPr>
        <dsp:cNvPr id="0" name=""/>
        <dsp:cNvSpPr/>
      </dsp:nvSpPr>
      <dsp:spPr>
        <a:xfrm>
          <a:off x="706029" y="963507"/>
          <a:ext cx="287621" cy="107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581"/>
              </a:lnTo>
              <a:lnTo>
                <a:pt x="287621" y="1078581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A63F9451-ED0A-463B-8079-358D47B0B621}">
      <dsp:nvSpPr>
        <dsp:cNvPr id="0" name=""/>
        <dsp:cNvSpPr/>
      </dsp:nvSpPr>
      <dsp:spPr>
        <a:xfrm>
          <a:off x="993651" y="1323034"/>
          <a:ext cx="2480472" cy="143810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Las </a:t>
          </a: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actividades físicas </a:t>
          </a: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y recreativas fortalecen la convivencia de los niños en los entrenamientos de fútbol </a:t>
          </a:r>
          <a:r>
            <a:rPr lang="es-ES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aumentando</a:t>
          </a: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su nivel deportivo.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035772" y="1365155"/>
        <a:ext cx="2396230" cy="1353866"/>
      </dsp:txXfrm>
    </dsp:sp>
    <dsp:sp modelId="{935788AD-C51A-4940-A31C-D51DE91586BC}">
      <dsp:nvSpPr>
        <dsp:cNvPr id="0" name=""/>
        <dsp:cNvSpPr/>
      </dsp:nvSpPr>
      <dsp:spPr>
        <a:xfrm>
          <a:off x="706029" y="963507"/>
          <a:ext cx="287621" cy="2876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217"/>
              </a:lnTo>
              <a:lnTo>
                <a:pt x="287621" y="287621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6"/>
        </a:lnRef>
        <a:fillRef idx="0">
          <a:schemeClr val="accent6"/>
        </a:fillRef>
        <a:effectRef idx="1">
          <a:schemeClr val="accent6"/>
        </a:effectRef>
        <a:fontRef idx="minor">
          <a:schemeClr val="tx1"/>
        </a:fontRef>
      </dsp:style>
    </dsp:sp>
    <dsp:sp modelId="{F9E97147-E91D-4688-A64E-E324908413F6}">
      <dsp:nvSpPr>
        <dsp:cNvPr id="0" name=""/>
        <dsp:cNvSpPr/>
      </dsp:nvSpPr>
      <dsp:spPr>
        <a:xfrm>
          <a:off x="993651" y="3120670"/>
          <a:ext cx="2480472" cy="1438108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Las </a:t>
          </a: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actividades físicas </a:t>
          </a: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y recreativas fortalecen la convivencia de los niños en los entrenamientos de fútbol, </a:t>
          </a:r>
          <a:r>
            <a:rPr lang="es-ES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pero</a:t>
          </a: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s-ES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mantienen</a:t>
          </a: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 su nivel deportivo.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035772" y="3162791"/>
        <a:ext cx="2396230" cy="1353866"/>
      </dsp:txXfrm>
    </dsp:sp>
    <dsp:sp modelId="{363E66EF-B1BC-4544-A480-009D89A05854}">
      <dsp:nvSpPr>
        <dsp:cNvPr id="0" name=""/>
        <dsp:cNvSpPr/>
      </dsp:nvSpPr>
      <dsp:spPr>
        <a:xfrm>
          <a:off x="4013679" y="1686"/>
          <a:ext cx="2876217" cy="9993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Variables</a:t>
          </a:r>
          <a:endParaRPr lang="es-ES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042948" y="30955"/>
        <a:ext cx="2817679" cy="940789"/>
      </dsp:txXfrm>
    </dsp:sp>
    <dsp:sp modelId="{1A8F0962-4CDD-4513-9DF4-DE7DFC4CE3AD}">
      <dsp:nvSpPr>
        <dsp:cNvPr id="0" name=""/>
        <dsp:cNvSpPr/>
      </dsp:nvSpPr>
      <dsp:spPr>
        <a:xfrm>
          <a:off x="4301300" y="1001013"/>
          <a:ext cx="287621" cy="107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581"/>
              </a:lnTo>
              <a:lnTo>
                <a:pt x="287621" y="1078581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05467E76-4B9E-4970-8391-29F39A7911CE}">
      <dsp:nvSpPr>
        <dsp:cNvPr id="0" name=""/>
        <dsp:cNvSpPr/>
      </dsp:nvSpPr>
      <dsp:spPr>
        <a:xfrm>
          <a:off x="4588922" y="1360540"/>
          <a:ext cx="2300973" cy="1438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INDEPENDIENTE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Actividades Físicas y Recreativas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631043" y="1402661"/>
        <a:ext cx="2216731" cy="1353866"/>
      </dsp:txXfrm>
    </dsp:sp>
    <dsp:sp modelId="{0EE78C45-9A20-46A8-92C8-78C9E5E29828}">
      <dsp:nvSpPr>
        <dsp:cNvPr id="0" name=""/>
        <dsp:cNvSpPr/>
      </dsp:nvSpPr>
      <dsp:spPr>
        <a:xfrm>
          <a:off x="4301300" y="1001013"/>
          <a:ext cx="287621" cy="2876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217"/>
              </a:lnTo>
              <a:lnTo>
                <a:pt x="287621" y="2876217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12BECC12-046C-4B56-B0D2-A37C5BFB8389}">
      <dsp:nvSpPr>
        <dsp:cNvPr id="0" name=""/>
        <dsp:cNvSpPr/>
      </dsp:nvSpPr>
      <dsp:spPr>
        <a:xfrm>
          <a:off x="4588922" y="3158176"/>
          <a:ext cx="2300973" cy="14381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DEPENDIENTE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Convivencia</a:t>
          </a:r>
          <a:endParaRPr lang="es-ES" sz="16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631043" y="3200297"/>
        <a:ext cx="2216731" cy="1353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6ABC4-8A95-4200-80A0-C7E9B39A9AEB}">
      <dsp:nvSpPr>
        <dsp:cNvPr id="0" name=""/>
        <dsp:cNvSpPr/>
      </dsp:nvSpPr>
      <dsp:spPr>
        <a:xfrm>
          <a:off x="2623633" y="129599"/>
          <a:ext cx="4145111" cy="802150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Descriptivo</a:t>
          </a:r>
          <a:endParaRPr lang="es-PE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Cuasi – experimental (Pre test y Pos test)</a:t>
          </a:r>
          <a:endParaRPr lang="es-PE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623633" y="229868"/>
        <a:ext cx="3844305" cy="601612"/>
      </dsp:txXfrm>
    </dsp:sp>
    <dsp:sp modelId="{31CEBE01-799C-4130-9E0C-630DCC6D058D}">
      <dsp:nvSpPr>
        <dsp:cNvPr id="0" name=""/>
        <dsp:cNvSpPr/>
      </dsp:nvSpPr>
      <dsp:spPr>
        <a:xfrm>
          <a:off x="7" y="0"/>
          <a:ext cx="2370272" cy="1061326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Diseño</a:t>
          </a:r>
          <a:endParaRPr lang="es-PE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1817" y="51810"/>
        <a:ext cx="2266652" cy="957706"/>
      </dsp:txXfrm>
    </dsp:sp>
    <dsp:sp modelId="{7C10D4A0-89ED-455F-AE52-C8D04E5AF5AA}">
      <dsp:nvSpPr>
        <dsp:cNvPr id="0" name=""/>
        <dsp:cNvSpPr/>
      </dsp:nvSpPr>
      <dsp:spPr>
        <a:xfrm>
          <a:off x="2626248" y="1232944"/>
          <a:ext cx="4316260" cy="11302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12 niños entre los (10 -12 años)</a:t>
          </a:r>
          <a:endParaRPr lang="es-PE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9 varones y 3 mujeres</a:t>
          </a:r>
          <a:endParaRPr lang="es-PE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Muestreo probabilístico (aleatorio simple)</a:t>
          </a:r>
          <a:endParaRPr lang="es-PE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626248" y="1374223"/>
        <a:ext cx="3892425" cy="847671"/>
      </dsp:txXfrm>
    </dsp:sp>
    <dsp:sp modelId="{CB7D559E-D000-488F-A554-68F105C1BDF9}">
      <dsp:nvSpPr>
        <dsp:cNvPr id="0" name=""/>
        <dsp:cNvSpPr/>
      </dsp:nvSpPr>
      <dsp:spPr>
        <a:xfrm>
          <a:off x="3501" y="1334874"/>
          <a:ext cx="2367958" cy="1061326"/>
        </a:xfrm>
        <a:prstGeom prst="roundRect">
          <a:avLst/>
        </a:prstGeom>
        <a:solidFill>
          <a:schemeClr val="accent3">
            <a:shade val="50000"/>
            <a:hueOff val="286854"/>
            <a:satOff val="-27668"/>
            <a:lumOff val="265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Población</a:t>
          </a:r>
          <a:endParaRPr lang="es-PE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5311" y="1386684"/>
        <a:ext cx="2264338" cy="957706"/>
      </dsp:txXfrm>
    </dsp:sp>
    <dsp:sp modelId="{CC876CB9-49C3-49C1-96C3-9108B9724737}">
      <dsp:nvSpPr>
        <dsp:cNvPr id="0" name=""/>
        <dsp:cNvSpPr/>
      </dsp:nvSpPr>
      <dsp:spPr>
        <a:xfrm>
          <a:off x="2622585" y="2466821"/>
          <a:ext cx="4578214" cy="1564565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Validez y Confiabilidad</a:t>
          </a:r>
          <a:endParaRPr lang="es-PE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Cuestionario Mundial sobre Actividad Física (</a:t>
          </a:r>
          <a:r>
            <a:rPr lang="es-ES" sz="1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GPAQ</a:t>
          </a: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  <a:endParaRPr lang="es-PE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Cuestionario de Recreación (</a:t>
          </a:r>
          <a:r>
            <a:rPr lang="es-ES" sz="1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Navas, 2015</a:t>
          </a: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  <a:endParaRPr lang="es-PE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Cuestionario para valorar la Convivencia (</a:t>
          </a:r>
          <a:r>
            <a:rPr lang="es-ES" sz="1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Rosario Ortega Ruiz, 2003</a:t>
          </a: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  <a:endParaRPr lang="es-PE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622585" y="2662392"/>
        <a:ext cx="3991502" cy="1173423"/>
      </dsp:txXfrm>
    </dsp:sp>
    <dsp:sp modelId="{9E29719F-1489-4AC1-BC0A-E51E3D230487}">
      <dsp:nvSpPr>
        <dsp:cNvPr id="0" name=""/>
        <dsp:cNvSpPr/>
      </dsp:nvSpPr>
      <dsp:spPr>
        <a:xfrm>
          <a:off x="0" y="2722484"/>
          <a:ext cx="2367958" cy="1061326"/>
        </a:xfrm>
        <a:prstGeom prst="roundRect">
          <a:avLst/>
        </a:prstGeom>
        <a:solidFill>
          <a:schemeClr val="accent3">
            <a:shade val="50000"/>
            <a:hueOff val="573708"/>
            <a:satOff val="-55336"/>
            <a:lumOff val="531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Instrumentos</a:t>
          </a:r>
          <a:endParaRPr lang="es-P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1810" y="2774294"/>
        <a:ext cx="2264338" cy="957706"/>
      </dsp:txXfrm>
    </dsp:sp>
    <dsp:sp modelId="{160ECF5D-7F3D-47AB-BD20-10C4303B3D10}">
      <dsp:nvSpPr>
        <dsp:cNvPr id="0" name=""/>
        <dsp:cNvSpPr/>
      </dsp:nvSpPr>
      <dsp:spPr>
        <a:xfrm>
          <a:off x="2593272" y="4071303"/>
          <a:ext cx="4382213" cy="11814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Recolección de la información</a:t>
          </a:r>
          <a:endParaRPr lang="es-PE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 utilizó tablas y gráficos estadísticos</a:t>
          </a:r>
          <a:endParaRPr lang="es-PE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Procesamiento estadístico de la información realizada y analizada con el software Excel 2016. </a:t>
          </a:r>
          <a:endParaRPr lang="es-EC" sz="1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593272" y="4218989"/>
        <a:ext cx="3939154" cy="886118"/>
      </dsp:txXfrm>
    </dsp:sp>
    <dsp:sp modelId="{61CE3597-D28C-4264-B9B1-6CE301B30D57}">
      <dsp:nvSpPr>
        <dsp:cNvPr id="0" name=""/>
        <dsp:cNvSpPr/>
      </dsp:nvSpPr>
      <dsp:spPr>
        <a:xfrm>
          <a:off x="0" y="4130016"/>
          <a:ext cx="2367958" cy="1061326"/>
        </a:xfrm>
        <a:prstGeom prst="roundRect">
          <a:avLst/>
        </a:prstGeom>
        <a:solidFill>
          <a:schemeClr val="accent3">
            <a:shade val="50000"/>
            <a:hueOff val="286854"/>
            <a:satOff val="-27668"/>
            <a:lumOff val="265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rPr>
            <a:t>Procedimiento</a:t>
          </a:r>
          <a:endParaRPr lang="es-P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1810" y="4181826"/>
        <a:ext cx="2264338" cy="957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3510B-2954-44C3-8514-9A3C67EB9F47}">
      <dsp:nvSpPr>
        <dsp:cNvPr id="0" name=""/>
        <dsp:cNvSpPr/>
      </dsp:nvSpPr>
      <dsp:spPr>
        <a:xfrm>
          <a:off x="2368635" y="97919"/>
          <a:ext cx="4832164" cy="2802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u="none" kern="1200" dirty="0" smtClean="0">
              <a:effectLst/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Conclusiones</a:t>
          </a:r>
          <a:endParaRPr lang="es-PE" sz="1600" b="1" u="none" kern="1200" dirty="0">
            <a:effectLst/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La aplicación del programa </a:t>
          </a:r>
          <a:r>
            <a:rPr lang="es-EC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 actividades físicas y </a:t>
          </a:r>
          <a:r>
            <a:rPr lang="es-EC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recreativas, permiten fortalecer el nivel de convivencia, favoreciendo los factores personales y deportivos.</a:t>
          </a:r>
          <a:endParaRPr lang="es-PE" sz="1200" kern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En AF, dio como resultado que todo el grupo de niños, realiza frecuentemente ejercicios y movimientos de moderada y alta intensidad, mejorando sus capacidades físicas y fortaleciendo su sistema respiratorio cardiovascular.</a:t>
          </a:r>
          <a:endParaRPr lang="es-PE" sz="1200" kern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En la recreación, se da mérito a que es una necesidad para el hombre y especialmente en los niños, porque les brinda satisfacción, gozo y disfrute aportando a su desarrollo psicológico, emocional, físico y social, fue muy útil como herramienta didáctica. El grupo tuvo buenas opiniones hacia sus compañeros, calificando con D y TD, en las actividades realizadas.</a:t>
          </a:r>
          <a:endParaRPr lang="es-PE" sz="1200" kern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sp:txBody>
      <dsp:txXfrm>
        <a:off x="2450727" y="180011"/>
        <a:ext cx="4667980" cy="2638638"/>
      </dsp:txXfrm>
    </dsp:sp>
    <dsp:sp modelId="{5D52C212-E2DB-42DA-B746-E93F90A68BFB}">
      <dsp:nvSpPr>
        <dsp:cNvPr id="0" name=""/>
        <dsp:cNvSpPr/>
      </dsp:nvSpPr>
      <dsp:spPr>
        <a:xfrm>
          <a:off x="34257" y="500983"/>
          <a:ext cx="2269990" cy="194728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339063-CF0D-4929-94EA-C3AAB27D3E30}">
      <dsp:nvSpPr>
        <dsp:cNvPr id="0" name=""/>
        <dsp:cNvSpPr/>
      </dsp:nvSpPr>
      <dsp:spPr>
        <a:xfrm>
          <a:off x="0" y="3030690"/>
          <a:ext cx="5068819" cy="2531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u="none" kern="1200" dirty="0" smtClean="0">
              <a:effectLst/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Recomendaciones</a:t>
          </a:r>
          <a:endParaRPr lang="es-PE" sz="1600" b="1" u="none" kern="1200" dirty="0">
            <a:effectLst/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Establecer un programa físico-recreativo hacia las otras categorías con el fin de promover el interés de los niños utilizando métodos y medios didácticos muy dinámicos  para que sean oportunos en el aprendizaje involucrando el desarrollo de valores, social y afectivo.</a:t>
          </a:r>
          <a:endParaRPr lang="es-PE" sz="1200" kern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Debe haber más participación de los padres de familia en el crecimiento y desarrollo de sus hijos, involucrando estas actividades en el hogar y en momentos familiares.</a:t>
          </a:r>
          <a:endParaRPr lang="es-PE" sz="1200" kern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Se debe realizar AF</a:t>
          </a:r>
          <a:r>
            <a:rPr lang="es-ES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 </a:t>
          </a:r>
          <a:r>
            <a:rPr lang="es-ES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 </a:t>
          </a:r>
          <a:r>
            <a:rPr lang="es-ES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partir de los 5 años, para niños categoría </a:t>
          </a:r>
          <a:r>
            <a:rPr lang="es-ES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alevín</a:t>
          </a:r>
          <a:r>
            <a:rPr lang="es-ES" sz="1200" kern="1200" dirty="0" smtClean="0">
              <a:latin typeface="Helvetica" panose="020B0604020202020204" pitchFamily="34" charset="0"/>
              <a:ea typeface="+mn-ea"/>
              <a:cs typeface="Helvetica" panose="020B0604020202020204" pitchFamily="34" charset="0"/>
            </a:rPr>
            <a:t>, se debe invertir como mínimo 60 min. Diarios; si su tiempo es &gt; a 60 min, realizarlo tres veces por semana, esto reportará un beneficio aún mayor para su salud mejorando su calidad de vida.</a:t>
          </a:r>
          <a:endParaRPr lang="es-PE" sz="1200" kern="1200" dirty="0"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3200" kern="1200" dirty="0">
            <a:solidFill>
              <a:sysClr val="windowText" lastClr="000000"/>
            </a:solidFill>
            <a:latin typeface="Helvetica" panose="020B0604020202020204" pitchFamily="34" charset="0"/>
            <a:ea typeface="+mn-ea"/>
            <a:cs typeface="Helvetica" panose="020B0604020202020204" pitchFamily="34" charset="0"/>
          </a:endParaRPr>
        </a:p>
      </dsp:txBody>
      <dsp:txXfrm>
        <a:off x="74139" y="3104829"/>
        <a:ext cx="4920541" cy="2383002"/>
      </dsp:txXfrm>
    </dsp:sp>
    <dsp:sp modelId="{DE7796D1-057B-4170-B7DB-7349950DC403}">
      <dsp:nvSpPr>
        <dsp:cNvPr id="0" name=""/>
        <dsp:cNvSpPr/>
      </dsp:nvSpPr>
      <dsp:spPr>
        <a:xfrm>
          <a:off x="5119898" y="3318163"/>
          <a:ext cx="2080901" cy="196683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BEBD75-11AC-481C-BBCA-BD9ECEA46D51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777201-E7C4-4D40-9824-7B8915EF0A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54B26-1126-4F37-9863-44B00AE09419}" type="slidenum">
              <a:rPr lang="es-ES" altLang="es-PE" smtClean="0"/>
              <a:pPr>
                <a:spcBef>
                  <a:spcPct val="0"/>
                </a:spcBef>
              </a:pPr>
              <a:t>1</a:t>
            </a:fld>
            <a:endParaRPr lang="es-ES" altLang="es-P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es-PE" dirty="0" smtClean="0"/>
              <a:t>Aproveche este espacio para escribir su exposición de tesis. Siempre es recomendable escribir su exposición, de esa forma se ordenará y aprenderá con facilidad la exposición. </a:t>
            </a:r>
            <a:endParaRPr lang="es-ES" altLang="es-PE" dirty="0" smtClean="0"/>
          </a:p>
        </p:txBody>
      </p:sp>
      <p:sp>
        <p:nvSpPr>
          <p:cNvPr id="61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99013F-57B3-4A65-B9FB-9978B16D5CF2}" type="slidenum">
              <a:rPr lang="es-ES" altLang="es-PE" smtClean="0"/>
              <a:pPr>
                <a:spcBef>
                  <a:spcPct val="0"/>
                </a:spcBef>
              </a:pPr>
              <a:t>2</a:t>
            </a:fld>
            <a:endParaRPr lang="es-ES" altLang="es-P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A3EA3C-D726-4865-83EE-A51FD7C10D7B}" type="slidenum">
              <a:rPr lang="es-ES" altLang="es-PE" smtClean="0"/>
              <a:pPr>
                <a:spcBef>
                  <a:spcPct val="0"/>
                </a:spcBef>
              </a:pPr>
              <a:t>4</a:t>
            </a:fld>
            <a:endParaRPr lang="es-ES" altLang="es-P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4022C4-0CE1-42E4-9C05-134A5387A3E2}" type="slidenum">
              <a:rPr lang="es-ES" altLang="es-PE" smtClean="0"/>
              <a:pPr>
                <a:spcBef>
                  <a:spcPct val="0"/>
                </a:spcBef>
              </a:pPr>
              <a:t>6</a:t>
            </a:fld>
            <a:endParaRPr lang="es-ES" altLang="es-P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dirty="0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4DC109-B209-4E77-8579-876D67DF3A68}" type="slidenum">
              <a:rPr lang="es-ES" altLang="es-PE" smtClean="0"/>
              <a:pPr>
                <a:spcBef>
                  <a:spcPct val="0"/>
                </a:spcBef>
              </a:pPr>
              <a:t>8</a:t>
            </a:fld>
            <a:endParaRPr lang="es-ES" altLang="es-P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5BFF-3221-42A8-BF33-C0AB5F90C7C8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8290-BD90-41B8-AFF3-1F2BFFA616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21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64FC-D4BD-4EF4-9A00-7AE29A4182EC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3D98-36B8-45C3-A7BA-A51612F560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47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6CF8-CCF2-4449-97AC-4D25683675B1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1E5DB-B31A-4DE2-B997-B94F997FB2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175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6E3D-2937-4D54-925D-75D96DB19CC7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D195-E042-4D21-B285-C937C24978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DE19-3F87-4402-ACF8-9F8B2945517A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BB1E8-04F3-4AD3-9A00-94C628B0A9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019F-90C3-42A8-9373-AF5E36DD1C96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7F33-CBF0-4646-B1E9-2EFAC35B53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78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FA94-173A-4255-9CAD-DF807F125E0E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1619-2127-4D64-B082-CE7D0CF609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85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D4C1-2583-4425-85DB-BA05D06CBFD1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EE8-D462-4474-A54D-0866CEE08F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0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BDDC5-6E04-42D4-BD14-8EB0F60D9DE2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4799-9624-4F25-B524-96962B5BB4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26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1E65-0C65-4FB7-BA03-85D562AB0898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57C2-3184-4C4B-869E-CA65273B4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42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E9A7-3A24-4894-B188-B4F85F9FBC36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51EC-F960-4A25-82C8-5A7B702046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73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0C722-F925-4E92-8B4A-5093DB24E3EE}" type="datetimeFigureOut">
              <a:rPr lang="es-ES"/>
              <a:pPr>
                <a:defRPr/>
              </a:pPr>
              <a:t>11/02/2020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3F0710-7E6F-4FB0-81C2-6735C42C83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3.xml"/><Relationship Id="rId3" Type="http://schemas.openxmlformats.org/officeDocument/2006/relationships/chart" Target="../charts/chart6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chart" Target="../charts/chart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11" Type="http://schemas.openxmlformats.org/officeDocument/2006/relationships/slide" Target="slide8.xml"/><Relationship Id="rId5" Type="http://schemas.openxmlformats.org/officeDocument/2006/relationships/chart" Target="../charts/chart8.xml"/><Relationship Id="rId1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chart" Target="../charts/chart7.xml"/><Relationship Id="rId9" Type="http://schemas.openxmlformats.org/officeDocument/2006/relationships/slide" Target="slide6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.png"/><Relationship Id="rId3" Type="http://schemas.openxmlformats.org/officeDocument/2006/relationships/chart" Target="../charts/chart11.xml"/><Relationship Id="rId7" Type="http://schemas.openxmlformats.org/officeDocument/2006/relationships/slide" Target="slide6.xml"/><Relationship Id="rId12" Type="http://schemas.openxmlformats.org/officeDocument/2006/relationships/chart" Target="../charts/chart13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3.xml"/><Relationship Id="rId5" Type="http://schemas.openxmlformats.org/officeDocument/2006/relationships/slide" Target="slide3.xml"/><Relationship Id="rId15" Type="http://schemas.microsoft.com/office/2007/relationships/hdphoto" Target="../media/hdphoto1.wdp"/><Relationship Id="rId10" Type="http://schemas.openxmlformats.org/officeDocument/2006/relationships/slide" Target="slide9.xml"/><Relationship Id="rId4" Type="http://schemas.openxmlformats.org/officeDocument/2006/relationships/chart" Target="../charts/chart12.xml"/><Relationship Id="rId9" Type="http://schemas.openxmlformats.org/officeDocument/2006/relationships/slide" Target="slide8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microsoft.com/office/2007/relationships/hdphoto" Target="../media/hdphoto1.wdp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3.xml"/><Relationship Id="rId3" Type="http://schemas.openxmlformats.org/officeDocument/2006/relationships/diagramLayout" Target="../diagrams/layout8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diagramData" Target="../diagrams/data8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slide" Target="slide8.xml"/><Relationship Id="rId5" Type="http://schemas.openxmlformats.org/officeDocument/2006/relationships/diagramColors" Target="../diagrams/colors8.xml"/><Relationship Id="rId1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diagramQuickStyle" Target="../diagrams/quickStyle8.xml"/><Relationship Id="rId9" Type="http://schemas.openxmlformats.org/officeDocument/2006/relationships/slide" Target="slide6.xml"/><Relationship Id="rId1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diagramColors" Target="../diagrams/colors1.xml"/><Relationship Id="rId18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4.png"/><Relationship Id="rId2" Type="http://schemas.openxmlformats.org/officeDocument/2006/relationships/slide" Target="slid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diagramLayout" Target="../diagrams/layout1.xml"/><Relationship Id="rId5" Type="http://schemas.openxmlformats.org/officeDocument/2006/relationships/slide" Target="slide7.xml"/><Relationship Id="rId15" Type="http://schemas.openxmlformats.org/officeDocument/2006/relationships/image" Target="../media/image9.jpeg"/><Relationship Id="rId10" Type="http://schemas.openxmlformats.org/officeDocument/2006/relationships/diagramData" Target="../diagrams/data1.xml"/><Relationship Id="rId4" Type="http://schemas.openxmlformats.org/officeDocument/2006/relationships/slide" Target="slide6.xml"/><Relationship Id="rId9" Type="http://schemas.openxmlformats.org/officeDocument/2006/relationships/slide" Target="slide14.xml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slide" Target="slide8.xml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slide" Target="slide7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diagramLayout" Target="../diagrams/layout2.xml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1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17" Type="http://schemas.openxmlformats.org/officeDocument/2006/relationships/image" Target="../media/image3.png"/><Relationship Id="rId2" Type="http://schemas.openxmlformats.org/officeDocument/2006/relationships/diagramData" Target="../diagrams/data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slide" Target="slide6.xml"/><Relationship Id="rId5" Type="http://schemas.openxmlformats.org/officeDocument/2006/relationships/diagramColors" Target="../diagrams/colors3.xml"/><Relationship Id="rId15" Type="http://schemas.openxmlformats.org/officeDocument/2006/relationships/slide" Target="slide13.xml"/><Relationship Id="rId10" Type="http://schemas.openxmlformats.org/officeDocument/2006/relationships/slide" Target="slide4.xml"/><Relationship Id="rId19" Type="http://schemas.microsoft.com/office/2007/relationships/hdphoto" Target="../media/hdphoto1.wdp"/><Relationship Id="rId4" Type="http://schemas.openxmlformats.org/officeDocument/2006/relationships/diagramQuickStyle" Target="../diagrams/quickStyle3.xml"/><Relationship Id="rId9" Type="http://schemas.openxmlformats.org/officeDocument/2006/relationships/slide" Target="slide3.xml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slide" Target="slide3.xml"/><Relationship Id="rId18" Type="http://schemas.openxmlformats.org/officeDocument/2006/relationships/slide" Target="slide9.xml"/><Relationship Id="rId26" Type="http://schemas.microsoft.com/office/2007/relationships/hdphoto" Target="../media/hdphoto1.wdp"/><Relationship Id="rId3" Type="http://schemas.openxmlformats.org/officeDocument/2006/relationships/diagramData" Target="../diagrams/data4.xml"/><Relationship Id="rId21" Type="http://schemas.microsoft.com/office/2007/relationships/hdphoto" Target="../media/hdphoto2.wdp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slide" Target="slide8.xml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6" Type="http://schemas.openxmlformats.org/officeDocument/2006/relationships/slide" Target="slide7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image" Target="../media/image3.png"/><Relationship Id="rId5" Type="http://schemas.openxmlformats.org/officeDocument/2006/relationships/diagramQuickStyle" Target="../diagrams/quickStyle4.xml"/><Relationship Id="rId15" Type="http://schemas.openxmlformats.org/officeDocument/2006/relationships/slide" Target="slide6.xml"/><Relationship Id="rId23" Type="http://schemas.microsoft.com/office/2007/relationships/hdphoto" Target="../media/hdphoto3.wdp"/><Relationship Id="rId10" Type="http://schemas.openxmlformats.org/officeDocument/2006/relationships/diagramQuickStyle" Target="../diagrams/quickStyle5.xml"/><Relationship Id="rId19" Type="http://schemas.openxmlformats.org/officeDocument/2006/relationships/slide" Target="slide13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slide" Target="slide4.xml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3.xml"/><Relationship Id="rId3" Type="http://schemas.openxmlformats.org/officeDocument/2006/relationships/diagramLayout" Target="../diagrams/layout6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diagramData" Target="../diagrams/data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slide" Target="slide8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diagramQuickStyle" Target="../diagrams/quickStyle6.xml"/><Relationship Id="rId9" Type="http://schemas.openxmlformats.org/officeDocument/2006/relationships/slide" Target="slide6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slide" Target="slide8.xml"/><Relationship Id="rId17" Type="http://schemas.microsoft.com/office/2007/relationships/hdphoto" Target="../media/hdphoto1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slide" Target="slide7.xml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diagramLayout" Target="../diagrams/layout7.xml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3" Type="http://schemas.openxmlformats.org/officeDocument/2006/relationships/chart" Target="../charts/chart2.xml"/><Relationship Id="rId7" Type="http://schemas.openxmlformats.org/officeDocument/2006/relationships/slide" Target="slide4.xml"/><Relationship Id="rId12" Type="http://schemas.openxmlformats.org/officeDocument/2006/relationships/slide" Target="slide1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chart" Target="../charts/chart4.xml"/><Relationship Id="rId15" Type="http://schemas.microsoft.com/office/2007/relationships/hdphoto" Target="../media/hdphoto1.wdp"/><Relationship Id="rId10" Type="http://schemas.openxmlformats.org/officeDocument/2006/relationships/slide" Target="slide8.xml"/><Relationship Id="rId4" Type="http://schemas.openxmlformats.org/officeDocument/2006/relationships/chart" Target="../charts/chart3.xml"/><Relationship Id="rId9" Type="http://schemas.openxmlformats.org/officeDocument/2006/relationships/slide" Target="slide7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835696" y="1412776"/>
            <a:ext cx="7200800" cy="2303562"/>
          </a:xfrm>
        </p:spPr>
        <p:txBody>
          <a:bodyPr/>
          <a:lstStyle/>
          <a:p>
            <a:r>
              <a:rPr lang="es-ES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ACTIVIDADES FÍSICAS Y RECREATIVAS COMO ALTERNATIVA PARA FORTALECER LA CONVIVENCIA DE LOS NIÑOS CATEGORÍA ALEVÍN DEL CLUB DEPORTIVO “LOS ARUPOS” EN LA CIUDAD DE SANGOLQUÍ</a:t>
            </a:r>
            <a:endParaRPr lang="es-ES" altLang="es-PE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" name="2 Subtítulo"/>
          <p:cNvSpPr>
            <a:spLocks noGrp="1"/>
          </p:cNvSpPr>
          <p:nvPr>
            <p:ph type="subTitle" idx="1"/>
          </p:nvPr>
        </p:nvSpPr>
        <p:spPr>
          <a:xfrm>
            <a:off x="1331640" y="4469939"/>
            <a:ext cx="5786437" cy="1530350"/>
          </a:xfrm>
        </p:spPr>
        <p:txBody>
          <a:bodyPr/>
          <a:lstStyle/>
          <a:p>
            <a:pPr algn="r" eaLnBrk="1" hangingPunct="1"/>
            <a:r>
              <a:rPr lang="es-PE" altLang="es-PE" sz="1800" b="1" dirty="0" smtClean="0">
                <a:solidFill>
                  <a:schemeClr val="tx1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Alex Mauricio Carrillo Aguagallo</a:t>
            </a:r>
          </a:p>
          <a:p>
            <a:pPr algn="r" eaLnBrk="1" hangingPunct="1"/>
            <a:r>
              <a:rPr lang="es-PE" altLang="es-PE" sz="1600" dirty="0" smtClean="0">
                <a:solidFill>
                  <a:schemeClr val="tx1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amcarrillo1@espe.edu.ec</a:t>
            </a:r>
          </a:p>
          <a:p>
            <a:pPr algn="r" eaLnBrk="1" hangingPunct="1"/>
            <a:r>
              <a:rPr lang="es-PE" altLang="es-PE" sz="1600" dirty="0" smtClean="0">
                <a:solidFill>
                  <a:schemeClr val="tx1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iunybomber@gmail.com</a:t>
            </a:r>
            <a:endParaRPr lang="es-PE" altLang="es-PE" sz="1600" dirty="0" smtClean="0">
              <a:solidFill>
                <a:schemeClr val="tx1"/>
              </a:solidFill>
              <a:latin typeface="Helvetica World" panose="020B0500040000020004" pitchFamily="34" charset="0"/>
              <a:cs typeface="Helvetica World" panose="020B0500040000020004" pitchFamily="34" charset="0"/>
            </a:endParaRPr>
          </a:p>
          <a:p>
            <a:pPr algn="r" eaLnBrk="1" hangingPunct="1"/>
            <a:r>
              <a:rPr lang="es-PE" altLang="es-PE" sz="1600" dirty="0" smtClean="0">
                <a:solidFill>
                  <a:schemeClr val="tx1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Universidad de las Fuerzas Armadas ESPE</a:t>
            </a:r>
          </a:p>
          <a:p>
            <a:pPr algn="r" eaLnBrk="1" hangingPunct="1"/>
            <a:r>
              <a:rPr lang="es-PE" altLang="es-PE" sz="1600" dirty="0" smtClean="0">
                <a:solidFill>
                  <a:schemeClr val="tx1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CAFDER</a:t>
            </a:r>
          </a:p>
          <a:p>
            <a:pPr algn="r" eaLnBrk="1" hangingPunct="1"/>
            <a:r>
              <a:rPr lang="es-PE" altLang="es-PE" sz="1600" dirty="0" smtClean="0">
                <a:solidFill>
                  <a:schemeClr val="tx1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Febrero - 2020</a:t>
            </a:r>
            <a:endParaRPr lang="es-ES" altLang="es-PE" sz="2000" dirty="0" smtClean="0">
              <a:solidFill>
                <a:schemeClr val="tx1"/>
              </a:solidFill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" r="13775" b="25194"/>
          <a:stretch/>
        </p:blipFill>
        <p:spPr>
          <a:xfrm>
            <a:off x="7118077" y="4322437"/>
            <a:ext cx="1715731" cy="2086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58818664"/>
              </p:ext>
            </p:extLst>
          </p:nvPr>
        </p:nvGraphicFramePr>
        <p:xfrm>
          <a:off x="1835696" y="1484784"/>
          <a:ext cx="288032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779912" y="7647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Cuestionario de Recreación</a:t>
            </a:r>
            <a:endParaRPr lang="es-EC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230630613"/>
              </p:ext>
            </p:extLst>
          </p:nvPr>
        </p:nvGraphicFramePr>
        <p:xfrm>
          <a:off x="5724128" y="1499604"/>
          <a:ext cx="324036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13165011"/>
              </p:ext>
            </p:extLst>
          </p:nvPr>
        </p:nvGraphicFramePr>
        <p:xfrm>
          <a:off x="1763688" y="3284984"/>
          <a:ext cx="29523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72248081"/>
              </p:ext>
            </p:extLst>
          </p:nvPr>
        </p:nvGraphicFramePr>
        <p:xfrm>
          <a:off x="5724128" y="3474464"/>
          <a:ext cx="3240360" cy="170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559297187"/>
              </p:ext>
            </p:extLst>
          </p:nvPr>
        </p:nvGraphicFramePr>
        <p:xfrm>
          <a:off x="3491880" y="5137763"/>
          <a:ext cx="3672408" cy="177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Conector recto 10"/>
          <p:cNvCxnSpPr/>
          <p:nvPr/>
        </p:nvCxnSpPr>
        <p:spPr>
          <a:xfrm>
            <a:off x="5220072" y="1412776"/>
            <a:ext cx="0" cy="3724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5220072" y="249289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4788024" y="429309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7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0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1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2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3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53405871"/>
              </p:ext>
            </p:extLst>
          </p:nvPr>
        </p:nvGraphicFramePr>
        <p:xfrm>
          <a:off x="1741120" y="1412776"/>
          <a:ext cx="3528392" cy="230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99501139"/>
              </p:ext>
            </p:extLst>
          </p:nvPr>
        </p:nvGraphicFramePr>
        <p:xfrm>
          <a:off x="5220073" y="1412776"/>
          <a:ext cx="3816423" cy="230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284838357"/>
              </p:ext>
            </p:extLst>
          </p:nvPr>
        </p:nvGraphicFramePr>
        <p:xfrm>
          <a:off x="5269512" y="3926463"/>
          <a:ext cx="3766984" cy="219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275856" y="8367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Cuestionario para valorar la Convivencia</a:t>
            </a:r>
            <a:endParaRPr lang="es-EC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5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6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7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0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1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39163710"/>
              </p:ext>
            </p:extLst>
          </p:nvPr>
        </p:nvGraphicFramePr>
        <p:xfrm>
          <a:off x="1547664" y="3789040"/>
          <a:ext cx="3960440" cy="234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00514075"/>
              </p:ext>
            </p:extLst>
          </p:nvPr>
        </p:nvGraphicFramePr>
        <p:xfrm>
          <a:off x="1800118" y="1700808"/>
          <a:ext cx="73083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067944" y="9087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Experiencias personales</a:t>
            </a:r>
            <a:endParaRPr lang="es-EC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3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4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5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6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7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0 Título"/>
          <p:cNvSpPr txBox="1">
            <a:spLocks/>
          </p:cNvSpPr>
          <p:nvPr/>
        </p:nvSpPr>
        <p:spPr>
          <a:xfrm>
            <a:off x="2051720" y="515856"/>
            <a:ext cx="5306342" cy="654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PE" sz="20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7. Conclusiones </a:t>
            </a:r>
            <a:r>
              <a:rPr lang="es-PE" sz="20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y </a:t>
            </a:r>
            <a:r>
              <a:rPr lang="es-PE" sz="20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Recomendaciones</a:t>
            </a:r>
            <a:endParaRPr lang="es-PE" sz="20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5192571"/>
              </p:ext>
            </p:extLst>
          </p:nvPr>
        </p:nvGraphicFramePr>
        <p:xfrm>
          <a:off x="1835696" y="1196752"/>
          <a:ext cx="72008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7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0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1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2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3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1403648" y="476672"/>
            <a:ext cx="5892046" cy="55916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P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Referencias Bibliográficas</a:t>
            </a:r>
            <a:endParaRPr lang="es-PE" sz="28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23728" y="1412776"/>
            <a:ext cx="6876668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Arribas</a:t>
            </a:r>
            <a:r>
              <a:rPr lang="es-E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H. (2000). Actividad Física, Ocio y Educación: El valor de las actividades físicas </a:t>
            </a:r>
            <a:r>
              <a:rPr lang="es-ES" sz="12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	recreativas</a:t>
            </a:r>
            <a:r>
              <a:rPr lang="es-E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r>
              <a:rPr lang="es-ES" sz="1200" i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6° Congreso Mundial de Ocio. Universidad de Deusto</a:t>
            </a:r>
            <a:r>
              <a:rPr lang="es-ES" sz="1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3-7</a:t>
            </a:r>
            <a:r>
              <a:rPr lang="es-ES" sz="12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Cintra Cala, O., &amp; Balboa Navarro, Y. (Agosto de 2011). </a:t>
            </a:r>
            <a:r>
              <a:rPr lang="es-E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EFDeportes.com.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 Obtenido de La actividad </a:t>
            </a: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física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: un aporte para la salud: https://</a:t>
            </a: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www.efdeportes.com/efd159/la-actividad-fisica-	para-la-salud.htm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200" dirty="0">
                <a:latin typeface="Helvetica" panose="020B0604020202020204" pitchFamily="34" charset="0"/>
                <a:cs typeface="Helvetica" panose="020B0604020202020204" pitchFamily="34" charset="0"/>
              </a:rPr>
              <a:t>Devís, J., &amp; cols. (2000). Actividad física, deporte y salud. Barcelona: INDE</a:t>
            </a:r>
            <a:r>
              <a:rPr lang="es-EC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200" dirty="0">
                <a:latin typeface="Helvetica" panose="020B0604020202020204" pitchFamily="34" charset="0"/>
                <a:cs typeface="Helvetica" panose="020B0604020202020204" pitchFamily="34" charset="0"/>
              </a:rPr>
              <a:t>Goleman, D. (1996). Inteligencia Emocional. Barcelona: Kairós</a:t>
            </a:r>
            <a:r>
              <a:rPr lang="es-EC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Instituto Nacional de Estadística y Censos. (Enero de 2016). </a:t>
            </a:r>
            <a:r>
              <a:rPr lang="es-E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Ecuador en cifras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. Obtenido de </a:t>
            </a: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https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://www.ecuadorencifras.gob.ec/institucional/home</a:t>
            </a: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Mockus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, A. (2002). La educación para aprender a vivir juntos. Convivencia como Armonización de </a:t>
            </a: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Ley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, Moral y Cultura. </a:t>
            </a:r>
            <a:r>
              <a:rPr lang="es-E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Perspectivas Revista Trimestral de educación comparada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37.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Organización Mundial de la Salud. (2012). </a:t>
            </a:r>
            <a:r>
              <a:rPr lang="es-E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Guía de análisis del cuestionario de actividad física </a:t>
            </a:r>
            <a:r>
              <a:rPr lang="es-ES" sz="12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global </a:t>
            </a:r>
            <a:r>
              <a:rPr lang="es-ES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(GPAQ).</a:t>
            </a:r>
            <a:r>
              <a:rPr lang="es-ES" sz="1200" dirty="0">
                <a:latin typeface="Helvetica" panose="020B0604020202020204" pitchFamily="34" charset="0"/>
                <a:cs typeface="Helvetica" panose="020B0604020202020204" pitchFamily="34" charset="0"/>
              </a:rPr>
              <a:t> Ginebra: Organización Mundial de la Salud</a:t>
            </a:r>
            <a:r>
              <a:rPr lang="es-E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200" dirty="0">
                <a:latin typeface="Helvetica" panose="020B0604020202020204" pitchFamily="34" charset="0"/>
                <a:cs typeface="Helvetica" panose="020B0604020202020204" pitchFamily="34" charset="0"/>
              </a:rPr>
              <a:t>Waichman, P. (1993). Tiempo libre y recreación: un desafío pedagógico. Buenos Aires: Ediciones </a:t>
            </a:r>
            <a:r>
              <a:rPr lang="es-EC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PW</a:t>
            </a:r>
            <a:r>
              <a:rPr lang="es-EC" sz="12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S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Título"/>
          <p:cNvSpPr txBox="1">
            <a:spLocks/>
          </p:cNvSpPr>
          <p:nvPr/>
        </p:nvSpPr>
        <p:spPr>
          <a:xfrm>
            <a:off x="1395907" y="458792"/>
            <a:ext cx="4299942" cy="563521"/>
          </a:xfrm>
          <a:prstGeom prst="rect">
            <a:avLst/>
          </a:prstGeom>
        </p:spPr>
        <p:txBody>
          <a:bodyPr/>
          <a:lstStyle/>
          <a:p>
            <a:pPr marL="514350" indent="-514350" algn="ctr" eaLnBrk="1" fontAlgn="auto" hangingPunct="1">
              <a:spcAft>
                <a:spcPts val="0"/>
              </a:spcAft>
              <a:defRPr/>
            </a:pPr>
            <a:r>
              <a:rPr lang="es-PE" sz="2800" b="1" dirty="0">
                <a:solidFill>
                  <a:schemeClr val="accent2">
                    <a:lumMod val="75000"/>
                  </a:schemeClr>
                </a:solidFill>
                <a:latin typeface="Helvetica World" panose="020B0500040000020004" pitchFamily="34" charset="0"/>
                <a:ea typeface="+mj-ea"/>
                <a:cs typeface="Helvetica World" panose="020B0500040000020004" pitchFamily="34" charset="0"/>
              </a:rPr>
              <a:t>Contenido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570063" y="1530623"/>
            <a:ext cx="5043488" cy="530225"/>
            <a:chOff x="2886075" y="1500188"/>
            <a:chExt cx="5043488" cy="530225"/>
          </a:xfrm>
        </p:grpSpPr>
        <p:sp>
          <p:nvSpPr>
            <p:cNvPr id="5123" name="Line 2"/>
            <p:cNvSpPr>
              <a:spLocks noChangeShapeType="1"/>
            </p:cNvSpPr>
            <p:nvPr/>
          </p:nvSpPr>
          <p:spPr bwMode="auto">
            <a:xfrm>
              <a:off x="3128963" y="1954213"/>
              <a:ext cx="4800600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5124" name="Group 3"/>
            <p:cNvGrpSpPr>
              <a:grpSpLocks/>
            </p:cNvGrpSpPr>
            <p:nvPr/>
          </p:nvGrpSpPr>
          <p:grpSpPr bwMode="auto">
            <a:xfrm>
              <a:off x="2886075" y="1847850"/>
              <a:ext cx="182563" cy="182563"/>
              <a:chOff x="1239" y="1515"/>
              <a:chExt cx="115" cy="115"/>
            </a:xfrm>
          </p:grpSpPr>
          <p:sp>
            <p:nvSpPr>
              <p:cNvPr id="5156" name="AutoShape 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57" name="AutoShape 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5125" name="Text Box 6"/>
            <p:cNvSpPr txBox="1">
              <a:spLocks noChangeArrowheads="1"/>
            </p:cNvSpPr>
            <p:nvPr/>
          </p:nvSpPr>
          <p:spPr bwMode="auto">
            <a:xfrm>
              <a:off x="3557588" y="1500188"/>
              <a:ext cx="41576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1.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Problema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de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Investigación</a:t>
              </a:r>
              <a:endParaRPr lang="es-EC" altLang="es-PE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126" name="Group 7"/>
          <p:cNvGrpSpPr>
            <a:grpSpLocks/>
          </p:cNvGrpSpPr>
          <p:nvPr/>
        </p:nvGrpSpPr>
        <p:grpSpPr bwMode="auto">
          <a:xfrm>
            <a:off x="2570063" y="2754759"/>
            <a:ext cx="5043488" cy="530225"/>
            <a:chOff x="1239" y="1296"/>
            <a:chExt cx="3177" cy="334"/>
          </a:xfrm>
        </p:grpSpPr>
        <p:sp>
          <p:nvSpPr>
            <p:cNvPr id="5151" name="Line 8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5152" name="Group 9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154" name="AutoShape 10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55" name="AutoShape 11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5153" name="Text Box 12"/>
            <p:cNvSpPr txBox="1">
              <a:spLocks noChangeArrowheads="1"/>
            </p:cNvSpPr>
            <p:nvPr/>
          </p:nvSpPr>
          <p:spPr bwMode="auto">
            <a:xfrm>
              <a:off x="1671" y="1296"/>
              <a:ext cx="24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.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Fundamentación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Teórica</a:t>
              </a:r>
              <a:endParaRPr lang="es-EC" altLang="es-PE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127" name="Group 13"/>
          <p:cNvGrpSpPr>
            <a:grpSpLocks/>
          </p:cNvGrpSpPr>
          <p:nvPr/>
        </p:nvGrpSpPr>
        <p:grpSpPr bwMode="auto">
          <a:xfrm>
            <a:off x="2570063" y="3402831"/>
            <a:ext cx="5043488" cy="530225"/>
            <a:chOff x="1239" y="1296"/>
            <a:chExt cx="3177" cy="334"/>
          </a:xfrm>
        </p:grpSpPr>
        <p:sp>
          <p:nvSpPr>
            <p:cNvPr id="5146" name="Line 14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5147" name="Group 15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149" name="AutoShape 16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50" name="AutoShape 17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5148" name="Text Box 18"/>
            <p:cNvSpPr txBox="1">
              <a:spLocks noChangeArrowheads="1"/>
            </p:cNvSpPr>
            <p:nvPr/>
          </p:nvSpPr>
          <p:spPr bwMode="auto">
            <a:xfrm>
              <a:off x="1688" y="1296"/>
              <a:ext cx="213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.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Hipótesis y Variables</a:t>
              </a:r>
              <a:endParaRPr lang="es-EC" altLang="es-PE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128" name="Group 19"/>
          <p:cNvGrpSpPr>
            <a:grpSpLocks/>
          </p:cNvGrpSpPr>
          <p:nvPr/>
        </p:nvGrpSpPr>
        <p:grpSpPr bwMode="auto">
          <a:xfrm>
            <a:off x="2570063" y="4050903"/>
            <a:ext cx="5043488" cy="530225"/>
            <a:chOff x="1239" y="1296"/>
            <a:chExt cx="3177" cy="334"/>
          </a:xfrm>
        </p:grpSpPr>
        <p:sp>
          <p:nvSpPr>
            <p:cNvPr id="5141" name="Line 20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5142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144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45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5143" name="Text Box 24"/>
            <p:cNvSpPr txBox="1">
              <a:spLocks noChangeArrowheads="1"/>
            </p:cNvSpPr>
            <p:nvPr/>
          </p:nvSpPr>
          <p:spPr bwMode="auto">
            <a:xfrm>
              <a:off x="1690" y="1296"/>
              <a:ext cx="14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.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Metodología</a:t>
              </a:r>
              <a:endParaRPr lang="es-EC" altLang="es-PE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129" name="Group 19"/>
          <p:cNvGrpSpPr>
            <a:grpSpLocks/>
          </p:cNvGrpSpPr>
          <p:nvPr/>
        </p:nvGrpSpPr>
        <p:grpSpPr bwMode="auto">
          <a:xfrm>
            <a:off x="2555776" y="4698975"/>
            <a:ext cx="5043487" cy="530225"/>
            <a:chOff x="1239" y="1296"/>
            <a:chExt cx="3177" cy="334"/>
          </a:xfrm>
        </p:grpSpPr>
        <p:sp>
          <p:nvSpPr>
            <p:cNvPr id="5136" name="Line 20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5137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139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40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5138" name="Text Box 24"/>
            <p:cNvSpPr txBox="1">
              <a:spLocks noChangeArrowheads="1"/>
            </p:cNvSpPr>
            <p:nvPr/>
          </p:nvSpPr>
          <p:spPr bwMode="auto">
            <a:xfrm>
              <a:off x="1693" y="1296"/>
              <a:ext cx="23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.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Resultados y Discusión</a:t>
              </a:r>
              <a:endParaRPr lang="es-EC" altLang="es-PE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555776" y="5373216"/>
            <a:ext cx="6048672" cy="538164"/>
            <a:chOff x="2555776" y="6013772"/>
            <a:chExt cx="6048672" cy="538164"/>
          </a:xfrm>
        </p:grpSpPr>
        <p:sp>
          <p:nvSpPr>
            <p:cNvPr id="5131" name="Line 20"/>
            <p:cNvSpPr>
              <a:spLocks noChangeShapeType="1"/>
            </p:cNvSpPr>
            <p:nvPr/>
          </p:nvSpPr>
          <p:spPr bwMode="auto">
            <a:xfrm>
              <a:off x="2771800" y="6475735"/>
              <a:ext cx="5711825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5132" name="Group 21"/>
            <p:cNvGrpSpPr>
              <a:grpSpLocks/>
            </p:cNvGrpSpPr>
            <p:nvPr/>
          </p:nvGrpSpPr>
          <p:grpSpPr bwMode="auto">
            <a:xfrm>
              <a:off x="2555776" y="6369373"/>
              <a:ext cx="182562" cy="182563"/>
              <a:chOff x="1239" y="1515"/>
              <a:chExt cx="115" cy="115"/>
            </a:xfrm>
          </p:grpSpPr>
          <p:sp>
            <p:nvSpPr>
              <p:cNvPr id="5134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35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5133" name="Text Box 24"/>
            <p:cNvSpPr txBox="1">
              <a:spLocks noChangeArrowheads="1"/>
            </p:cNvSpPr>
            <p:nvPr/>
          </p:nvSpPr>
          <p:spPr bwMode="auto">
            <a:xfrm>
              <a:off x="3349823" y="6013772"/>
              <a:ext cx="5254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7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.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Conclusiones y Recomendaciones</a:t>
              </a:r>
              <a:endParaRPr lang="es-EC" altLang="es-PE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2555776" y="2106687"/>
            <a:ext cx="5043488" cy="530225"/>
            <a:chOff x="2886075" y="1500188"/>
            <a:chExt cx="5043488" cy="530225"/>
          </a:xfrm>
        </p:grpSpPr>
        <p:sp>
          <p:nvSpPr>
            <p:cNvPr id="39" name="Line 2"/>
            <p:cNvSpPr>
              <a:spLocks noChangeShapeType="1"/>
            </p:cNvSpPr>
            <p:nvPr/>
          </p:nvSpPr>
          <p:spPr bwMode="auto">
            <a:xfrm>
              <a:off x="3128963" y="1954213"/>
              <a:ext cx="4800600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40" name="Group 3"/>
            <p:cNvGrpSpPr>
              <a:grpSpLocks/>
            </p:cNvGrpSpPr>
            <p:nvPr/>
          </p:nvGrpSpPr>
          <p:grpSpPr bwMode="auto">
            <a:xfrm>
              <a:off x="2886075" y="1847850"/>
              <a:ext cx="182563" cy="182563"/>
              <a:chOff x="1239" y="1515"/>
              <a:chExt cx="115" cy="115"/>
            </a:xfrm>
          </p:grpSpPr>
          <p:sp>
            <p:nvSpPr>
              <p:cNvPr id="42" name="AutoShape 4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3" name="AutoShape 5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3596244" y="1500188"/>
              <a:ext cx="18101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.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Objetivos</a:t>
              </a:r>
              <a:endParaRPr lang="es-EC" altLang="es-PE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2604591" y="6021288"/>
            <a:ext cx="5927849" cy="538164"/>
            <a:chOff x="2555776" y="6013772"/>
            <a:chExt cx="5927849" cy="538164"/>
          </a:xfrm>
        </p:grpSpPr>
        <p:sp>
          <p:nvSpPr>
            <p:cNvPr id="47" name="Line 20"/>
            <p:cNvSpPr>
              <a:spLocks noChangeShapeType="1"/>
            </p:cNvSpPr>
            <p:nvPr/>
          </p:nvSpPr>
          <p:spPr bwMode="auto">
            <a:xfrm>
              <a:off x="2771800" y="6475735"/>
              <a:ext cx="5711825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48" name="Group 21"/>
            <p:cNvGrpSpPr>
              <a:grpSpLocks/>
            </p:cNvGrpSpPr>
            <p:nvPr/>
          </p:nvGrpSpPr>
          <p:grpSpPr bwMode="auto">
            <a:xfrm>
              <a:off x="2555776" y="6369373"/>
              <a:ext cx="182562" cy="182563"/>
              <a:chOff x="1239" y="1515"/>
              <a:chExt cx="115" cy="115"/>
            </a:xfrm>
          </p:grpSpPr>
          <p:sp>
            <p:nvSpPr>
              <p:cNvPr id="50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1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PE" altLang="es-PE" sz="1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49" name="Text Box 24"/>
            <p:cNvSpPr txBox="1">
              <a:spLocks noChangeArrowheads="1"/>
            </p:cNvSpPr>
            <p:nvPr/>
          </p:nvSpPr>
          <p:spPr bwMode="auto">
            <a:xfrm>
              <a:off x="3290731" y="6013772"/>
              <a:ext cx="40895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PE" sz="24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  <a:r>
                <a:rPr lang="en-US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. </a:t>
              </a:r>
              <a:r>
                <a:rPr lang="es-EC" altLang="es-PE" sz="2400" dirty="0" smtClean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Referencias Bibliográficas</a:t>
              </a:r>
              <a:endParaRPr lang="es-EC" altLang="es-PE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52" name="Imagen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0 Título"/>
          <p:cNvSpPr>
            <a:spLocks noGrp="1"/>
          </p:cNvSpPr>
          <p:nvPr>
            <p:ph type="title"/>
          </p:nvPr>
        </p:nvSpPr>
        <p:spPr>
          <a:xfrm>
            <a:off x="1835150" y="440668"/>
            <a:ext cx="5229733" cy="504056"/>
          </a:xfrm>
        </p:spPr>
        <p:txBody>
          <a:bodyPr/>
          <a:lstStyle/>
          <a:p>
            <a:pPr marL="514350" indent="-514350" algn="l" fontAlgn="auto">
              <a:spcAft>
                <a:spcPts val="0"/>
              </a:spcAft>
              <a:defRPr/>
            </a:pPr>
            <a:r>
              <a:rPr lang="es-PE" sz="27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Problema de Investigación</a:t>
            </a:r>
          </a:p>
        </p:txBody>
      </p:sp>
      <p:sp>
        <p:nvSpPr>
          <p:cNvPr id="9220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2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3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4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5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6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7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/>
              </a:rPr>
              <a:t>Conclusiones y Recomendaciones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Referencias Bibliográficas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47205"/>
              </p:ext>
            </p:extLst>
          </p:nvPr>
        </p:nvGraphicFramePr>
        <p:xfrm>
          <a:off x="1835150" y="1600200"/>
          <a:ext cx="720134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Flecha izquierda, derecha y arriba 6"/>
          <p:cNvSpPr/>
          <p:nvPr/>
        </p:nvSpPr>
        <p:spPr>
          <a:xfrm>
            <a:off x="4644008" y="5503841"/>
            <a:ext cx="1656184" cy="949495"/>
          </a:xfrm>
          <a:prstGeom prst="leftRigh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Flecha izquierda 7"/>
          <p:cNvSpPr/>
          <p:nvPr/>
        </p:nvSpPr>
        <p:spPr>
          <a:xfrm rot="1405553">
            <a:off x="3892880" y="3758421"/>
            <a:ext cx="504056" cy="2880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Flecha izquierda 10"/>
          <p:cNvSpPr/>
          <p:nvPr/>
        </p:nvSpPr>
        <p:spPr>
          <a:xfrm rot="8799844">
            <a:off x="6409876" y="3328962"/>
            <a:ext cx="504056" cy="28803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26" name="Picture 2" descr="Resultado de imagen para valores humano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089588"/>
            <a:ext cx="2235592" cy="177146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0 Título"/>
          <p:cNvSpPr>
            <a:spLocks noGrp="1"/>
          </p:cNvSpPr>
          <p:nvPr>
            <p:ph type="title"/>
          </p:nvPr>
        </p:nvSpPr>
        <p:spPr>
          <a:xfrm>
            <a:off x="1979711" y="311082"/>
            <a:ext cx="5184105" cy="720080"/>
          </a:xfrm>
        </p:spPr>
        <p:txBody>
          <a:bodyPr/>
          <a:lstStyle/>
          <a:p>
            <a:pPr marL="514350" indent="-514350" algn="l" fontAlgn="auto">
              <a:spcAft>
                <a:spcPts val="0"/>
              </a:spcAft>
              <a:defRPr/>
            </a:pPr>
            <a:r>
              <a:rPr lang="es-PE" sz="2400" b="1" dirty="0">
                <a:solidFill>
                  <a:schemeClr val="accent2">
                    <a:lumMod val="75000"/>
                  </a:schemeClr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2</a:t>
            </a:r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. Objetivo General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07704" y="1484784"/>
            <a:ext cx="7074532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100" dirty="0">
                <a:latin typeface="Helvetica" panose="020B0604020202020204" pitchFamily="34" charset="0"/>
                <a:cs typeface="Helvetica" panose="020B0604020202020204" pitchFamily="34" charset="0"/>
              </a:rPr>
              <a:t>Determinar como alternativa las actividades </a:t>
            </a:r>
            <a:r>
              <a:rPr lang="es-E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físicas </a:t>
            </a:r>
            <a:r>
              <a:rPr lang="es-ES" sz="2100" dirty="0">
                <a:latin typeface="Helvetica" panose="020B0604020202020204" pitchFamily="34" charset="0"/>
                <a:cs typeface="Helvetica" panose="020B0604020202020204" pitchFamily="34" charset="0"/>
              </a:rPr>
              <a:t>y recreativas para fortalecer la convivencia </a:t>
            </a:r>
            <a:r>
              <a:rPr lang="es-E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los </a:t>
            </a:r>
            <a:r>
              <a:rPr lang="es-ES" sz="2100" dirty="0">
                <a:latin typeface="Helvetica" panose="020B0604020202020204" pitchFamily="34" charset="0"/>
                <a:cs typeface="Helvetica" panose="020B0604020202020204" pitchFamily="34" charset="0"/>
              </a:rPr>
              <a:t>niños categoría alevín del c</a:t>
            </a:r>
            <a:r>
              <a:rPr lang="es-E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lub </a:t>
            </a:r>
            <a:r>
              <a:rPr lang="es-ES" sz="2100" dirty="0">
                <a:latin typeface="Helvetica" panose="020B0604020202020204" pitchFamily="34" charset="0"/>
                <a:cs typeface="Helvetica" panose="020B0604020202020204" pitchFamily="34" charset="0"/>
              </a:rPr>
              <a:t>deportivo </a:t>
            </a:r>
            <a:r>
              <a:rPr lang="es-ES" sz="2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“Los Arupos” en </a:t>
            </a:r>
            <a:r>
              <a:rPr lang="es-ES" sz="2100" dirty="0">
                <a:latin typeface="Helvetica" panose="020B0604020202020204" pitchFamily="34" charset="0"/>
                <a:cs typeface="Helvetica" panose="020B0604020202020204" pitchFamily="34" charset="0"/>
              </a:rPr>
              <a:t>la ciudad de Sangolquí.</a:t>
            </a:r>
            <a:endParaRPr lang="en-US" sz="2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30 Título"/>
          <p:cNvSpPr txBox="1">
            <a:spLocks/>
          </p:cNvSpPr>
          <p:nvPr/>
        </p:nvSpPr>
        <p:spPr bwMode="auto">
          <a:xfrm>
            <a:off x="2268215" y="3096255"/>
            <a:ext cx="5184105" cy="5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l" fontAlgn="auto">
              <a:spcAft>
                <a:spcPts val="0"/>
              </a:spcAft>
              <a:defRPr/>
            </a:pPr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Objetivos Específicos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32054956"/>
              </p:ext>
            </p:extLst>
          </p:nvPr>
        </p:nvGraphicFramePr>
        <p:xfrm>
          <a:off x="1826822" y="3194184"/>
          <a:ext cx="7236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0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1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2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3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4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42657" y="403820"/>
            <a:ext cx="59055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2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3</a:t>
            </a:r>
            <a:r>
              <a:rPr lang="es-PE" sz="28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. </a:t>
            </a:r>
            <a:r>
              <a:rPr lang="es-PE" sz="2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Fundamentación Teórica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43309287"/>
              </p:ext>
            </p:extLst>
          </p:nvPr>
        </p:nvGraphicFramePr>
        <p:xfrm>
          <a:off x="2483768" y="1556792"/>
          <a:ext cx="56402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7685773" y="3356992"/>
            <a:ext cx="14582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- Formación</a:t>
            </a:r>
          </a:p>
          <a:p>
            <a:r>
              <a:rPr lang="es-EC" sz="1400" dirty="0" smtClean="0"/>
              <a:t>- Investigación</a:t>
            </a:r>
          </a:p>
          <a:p>
            <a:r>
              <a:rPr lang="es-EC" sz="1400" dirty="0" smtClean="0"/>
              <a:t>- Vivencias</a:t>
            </a:r>
          </a:p>
          <a:p>
            <a:r>
              <a:rPr lang="es-EC" sz="1400" dirty="0" smtClean="0"/>
              <a:t>- Gestión</a:t>
            </a:r>
          </a:p>
          <a:p>
            <a:endParaRPr lang="es-EC" sz="1400" dirty="0"/>
          </a:p>
        </p:txBody>
      </p:sp>
      <p:sp>
        <p:nvSpPr>
          <p:cNvPr id="5" name="Abrir llave 4"/>
          <p:cNvSpPr/>
          <p:nvPr/>
        </p:nvSpPr>
        <p:spPr>
          <a:xfrm>
            <a:off x="7506899" y="3356992"/>
            <a:ext cx="233453" cy="9361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ángulo redondeado 7"/>
          <p:cNvSpPr/>
          <p:nvPr/>
        </p:nvSpPr>
        <p:spPr>
          <a:xfrm>
            <a:off x="2959858" y="6049549"/>
            <a:ext cx="136815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Físico Deportiva</a:t>
            </a:r>
            <a:endParaRPr lang="es-EC" sz="14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644008" y="6309320"/>
            <a:ext cx="136815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Lúdica</a:t>
            </a:r>
            <a:endParaRPr lang="es-EC" sz="14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300192" y="6049549"/>
            <a:ext cx="136815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Aire Libre</a:t>
            </a:r>
            <a:endParaRPr lang="es-EC" sz="1400" dirty="0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3491880" y="5589240"/>
            <a:ext cx="1152128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952492" y="5589240"/>
            <a:ext cx="1139788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292080" y="6021288"/>
            <a:ext cx="0" cy="331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Llamada de flecha a la derecha 16"/>
          <p:cNvSpPr/>
          <p:nvPr/>
        </p:nvSpPr>
        <p:spPr>
          <a:xfrm>
            <a:off x="1691680" y="3268134"/>
            <a:ext cx="1440160" cy="1008111"/>
          </a:xfrm>
          <a:prstGeom prst="rightArrow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Generales e</a:t>
            </a:r>
          </a:p>
          <a:p>
            <a:pPr algn="ctr"/>
            <a:r>
              <a:rPr lang="es-EC" sz="1200" dirty="0" smtClean="0"/>
              <a:t>Individuales</a:t>
            </a:r>
            <a:endParaRPr lang="es-EC" sz="1200" dirty="0"/>
          </a:p>
        </p:txBody>
      </p:sp>
      <p:sp>
        <p:nvSpPr>
          <p:cNvPr id="18" name="Rectángulo 17"/>
          <p:cNvSpPr/>
          <p:nvPr/>
        </p:nvSpPr>
        <p:spPr>
          <a:xfrm>
            <a:off x="2586260" y="1557974"/>
            <a:ext cx="1323827" cy="4310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Actividades Recreativas</a:t>
            </a:r>
            <a:endParaRPr lang="es-EC" sz="1200" dirty="0"/>
          </a:p>
        </p:txBody>
      </p:sp>
      <p:sp>
        <p:nvSpPr>
          <p:cNvPr id="21" name="Rectángulo 20"/>
          <p:cNvSpPr/>
          <p:nvPr/>
        </p:nvSpPr>
        <p:spPr>
          <a:xfrm>
            <a:off x="6818704" y="1578196"/>
            <a:ext cx="1040097" cy="338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Juego</a:t>
            </a:r>
            <a:endParaRPr lang="es-EC" sz="1400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3920445" y="1771029"/>
            <a:ext cx="853738" cy="1379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5868144" y="1840003"/>
            <a:ext cx="928574" cy="689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54830" r="2901" b="54236"/>
          <a:stretch/>
        </p:blipFill>
        <p:spPr>
          <a:xfrm>
            <a:off x="1952697" y="4873710"/>
            <a:ext cx="1661972" cy="10262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t="51813" r="68115" b="10115"/>
          <a:stretch/>
        </p:blipFill>
        <p:spPr>
          <a:xfrm>
            <a:off x="2090412" y="2225659"/>
            <a:ext cx="1257451" cy="10001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/>
          <a:srcRect l="65699" t="2864" r="1694" b="55439"/>
          <a:stretch/>
        </p:blipFill>
        <p:spPr>
          <a:xfrm>
            <a:off x="7506899" y="4749942"/>
            <a:ext cx="1407919" cy="1199338"/>
          </a:xfrm>
          <a:prstGeom prst="rect">
            <a:avLst/>
          </a:prstGeom>
        </p:spPr>
      </p:pic>
      <p:sp>
        <p:nvSpPr>
          <p:cNvPr id="22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0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1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2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3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4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5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80312" y="1985696"/>
            <a:ext cx="1559146" cy="129928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0 Título"/>
          <p:cNvSpPr>
            <a:spLocks noGrp="1"/>
          </p:cNvSpPr>
          <p:nvPr>
            <p:ph type="title"/>
          </p:nvPr>
        </p:nvSpPr>
        <p:spPr>
          <a:xfrm>
            <a:off x="683568" y="428031"/>
            <a:ext cx="7358063" cy="654050"/>
          </a:xfrm>
        </p:spPr>
        <p:txBody>
          <a:bodyPr/>
          <a:lstStyle/>
          <a:p>
            <a:pPr>
              <a:defRPr/>
            </a:pPr>
            <a:r>
              <a:rPr lang="es-PE" sz="2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s-PE" sz="28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Fundamentación Teórica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06963"/>
              </p:ext>
            </p:extLst>
          </p:nvPr>
        </p:nvGraphicFramePr>
        <p:xfrm>
          <a:off x="1821650" y="1484784"/>
          <a:ext cx="421635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4294406"/>
              </p:ext>
            </p:extLst>
          </p:nvPr>
        </p:nvGraphicFramePr>
        <p:xfrm>
          <a:off x="5868144" y="764704"/>
          <a:ext cx="4032448" cy="611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Flecha arriba y abajo 6"/>
          <p:cNvSpPr/>
          <p:nvPr/>
        </p:nvSpPr>
        <p:spPr>
          <a:xfrm>
            <a:off x="5364088" y="3372894"/>
            <a:ext cx="254115" cy="1270574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3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4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5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6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7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8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9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Flecha izquierda y derecha 4"/>
          <p:cNvSpPr/>
          <p:nvPr/>
        </p:nvSpPr>
        <p:spPr>
          <a:xfrm>
            <a:off x="4644008" y="3822055"/>
            <a:ext cx="1603221" cy="241699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0" name="Imagen 9"/>
          <p:cNvPicPr/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79" y="1484784"/>
            <a:ext cx="3431277" cy="1687448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235"/>
          <a:stretch/>
        </p:blipFill>
        <p:spPr bwMode="auto">
          <a:xfrm>
            <a:off x="3779912" y="4869160"/>
            <a:ext cx="3024336" cy="1704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Título"/>
          <p:cNvSpPr txBox="1">
            <a:spLocks/>
          </p:cNvSpPr>
          <p:nvPr/>
        </p:nvSpPr>
        <p:spPr>
          <a:xfrm>
            <a:off x="2123728" y="476672"/>
            <a:ext cx="4464496" cy="654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PE" sz="2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4</a:t>
            </a:r>
            <a:r>
              <a:rPr lang="es-PE" sz="28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. Hipótesis y Variables</a:t>
            </a:r>
            <a:endParaRPr lang="es-PE" sz="2800" b="1" dirty="0">
              <a:solidFill>
                <a:schemeClr val="accent2">
                  <a:lumMod val="75000"/>
                </a:schemeClr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729146"/>
              </p:ext>
            </p:extLst>
          </p:nvPr>
        </p:nvGraphicFramePr>
        <p:xfrm>
          <a:off x="1835696" y="1772816"/>
          <a:ext cx="7308304" cy="459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1907705" y="3356992"/>
            <a:ext cx="57606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</a:t>
            </a:r>
            <a:endParaRPr lang="es-EC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907704" y="5013176"/>
            <a:ext cx="569553" cy="5040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</a:t>
            </a:r>
            <a:endParaRPr lang="es-EC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7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0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1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2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3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0 Título"/>
          <p:cNvSpPr txBox="1">
            <a:spLocks/>
          </p:cNvSpPr>
          <p:nvPr/>
        </p:nvSpPr>
        <p:spPr>
          <a:xfrm>
            <a:off x="2123728" y="476672"/>
            <a:ext cx="3672408" cy="654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PE" sz="2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5</a:t>
            </a:r>
            <a:r>
              <a:rPr lang="es-PE" sz="28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. </a:t>
            </a:r>
            <a:r>
              <a:rPr lang="es-PE" sz="2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Metodología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18244683"/>
              </p:ext>
            </p:extLst>
          </p:nvPr>
        </p:nvGraphicFramePr>
        <p:xfrm>
          <a:off x="1835696" y="1484784"/>
          <a:ext cx="72008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0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1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2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3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4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46967711"/>
              </p:ext>
            </p:extLst>
          </p:nvPr>
        </p:nvGraphicFramePr>
        <p:xfrm>
          <a:off x="1753226" y="1652692"/>
          <a:ext cx="3411261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396957963"/>
              </p:ext>
            </p:extLst>
          </p:nvPr>
        </p:nvGraphicFramePr>
        <p:xfrm>
          <a:off x="5220072" y="1488480"/>
          <a:ext cx="3903847" cy="230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283968" y="10434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Cuestionario GPAQ</a:t>
            </a:r>
            <a:endParaRPr lang="es-EC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566257164"/>
              </p:ext>
            </p:extLst>
          </p:nvPr>
        </p:nvGraphicFramePr>
        <p:xfrm>
          <a:off x="1675230" y="4108970"/>
          <a:ext cx="3489257" cy="233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32904681"/>
              </p:ext>
            </p:extLst>
          </p:nvPr>
        </p:nvGraphicFramePr>
        <p:xfrm>
          <a:off x="5220072" y="4146798"/>
          <a:ext cx="3975854" cy="233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30 Título"/>
          <p:cNvSpPr txBox="1">
            <a:spLocks/>
          </p:cNvSpPr>
          <p:nvPr/>
        </p:nvSpPr>
        <p:spPr>
          <a:xfrm>
            <a:off x="2143125" y="476672"/>
            <a:ext cx="4698776" cy="654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PE" sz="2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6</a:t>
            </a:r>
            <a:r>
              <a:rPr lang="es-PE" sz="24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. </a:t>
            </a:r>
            <a:r>
              <a:rPr lang="es-PE" sz="24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Resultados y Discusión</a:t>
            </a:r>
          </a:p>
        </p:txBody>
      </p:sp>
      <p:sp>
        <p:nvSpPr>
          <p:cNvPr id="13" name="15 CuadroTexto"/>
          <p:cNvSpPr txBox="1">
            <a:spLocks noChangeArrowheads="1"/>
          </p:cNvSpPr>
          <p:nvPr/>
        </p:nvSpPr>
        <p:spPr bwMode="auto">
          <a:xfrm>
            <a:off x="-36512" y="2997200"/>
            <a:ext cx="169168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6" action="ppaction://hlinksldjump"/>
              </a:rPr>
              <a:t>Problema de Investigación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7" action="ppaction://hlinksldjump"/>
              </a:rPr>
              <a:t>Objetivos </a:t>
            </a:r>
            <a:endParaRPr lang="es-PE" altLang="es-PE" sz="1100" u="sng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/>
              </a:rPr>
              <a:t>Fundamentación Teórica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9" action="ppaction://hlinksldjump"/>
              </a:rPr>
              <a:t>Hipótesis y Variables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0" action="ppaction://hlinksldjump"/>
              </a:rPr>
              <a:t>Metodología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>
                <a:solidFill>
                  <a:schemeClr val="bg1"/>
                </a:solidFill>
                <a:latin typeface="Arial" panose="020B0604020202020204" pitchFamily="34" charset="0"/>
                <a:hlinkClick r:id="rId11" action="ppaction://hlinksldjump"/>
              </a:rPr>
              <a:t>Resultados y Discusión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s-PE" altLang="es-PE" sz="1100" u="sng" dirty="0" smtClean="0">
                <a:solidFill>
                  <a:schemeClr val="bg1"/>
                </a:solidFill>
                <a:latin typeface="Arial" panose="020B0604020202020204" pitchFamily="34" charset="0"/>
                <a:hlinkClick r:id="rId12" action="ppaction://hlinksldjump"/>
              </a:rPr>
              <a:t>Conclusiones y Recomendaciones</a:t>
            </a:r>
            <a:endParaRPr lang="es-PE" altLang="es-PE" sz="1100" u="sng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220072" y="1611734"/>
            <a:ext cx="0" cy="4828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4788024" y="400506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16" y="260648"/>
            <a:ext cx="2123728" cy="57606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50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008112" cy="9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13548</TotalTime>
  <Words>1402</Words>
  <Application>Microsoft Office PowerPoint</Application>
  <PresentationFormat>Presentación en pantalla (4:3)</PresentationFormat>
  <Paragraphs>288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World</vt:lpstr>
      <vt:lpstr>Times New Roman</vt:lpstr>
      <vt:lpstr>Tema de Office</vt:lpstr>
      <vt:lpstr>ACTIVIDADES FÍSICAS Y RECREATIVAS COMO ALTERNATIVA PARA FORTALECER LA CONVIVENCIA DE LOS NIÑOS CATEGORÍA ALEVÍN DEL CLUB DEPORTIVO “LOS ARUPOS” EN LA CIUDAD DE SANGOLQUÍ</vt:lpstr>
      <vt:lpstr>Presentación de PowerPoint</vt:lpstr>
      <vt:lpstr>1. Problema de Investigación</vt:lpstr>
      <vt:lpstr>2. Objetivo General</vt:lpstr>
      <vt:lpstr>Presentación de PowerPoint</vt:lpstr>
      <vt:lpstr>3. Fundamentación Teórica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sustentación de tesis</dc:title>
  <dc:subject>IEA</dc:subject>
  <dc:creator>Arístides Vara-Horna</dc:creator>
  <cp:keywords>sustentación</cp:keywords>
  <dc:description>Plantilla de sustentación de tesis. Facultad de Ciencias Administrativas y Recursos Humanos. Universidad de San Martín de Porres.</dc:description>
  <cp:lastModifiedBy>Usuario</cp:lastModifiedBy>
  <cp:revision>596</cp:revision>
  <dcterms:created xsi:type="dcterms:W3CDTF">2009-05-25T21:11:59Z</dcterms:created>
  <dcterms:modified xsi:type="dcterms:W3CDTF">2020-02-12T03:23:11Z</dcterms:modified>
</cp:coreProperties>
</file>