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1"/>
  </p:sldMasterIdLst>
  <p:notesMasterIdLst>
    <p:notesMasterId r:id="rId67"/>
  </p:notesMasterIdLst>
  <p:sldIdLst>
    <p:sldId id="256" r:id="rId2"/>
    <p:sldId id="270" r:id="rId3"/>
    <p:sldId id="264" r:id="rId4"/>
    <p:sldId id="266" r:id="rId5"/>
    <p:sldId id="267" r:id="rId6"/>
    <p:sldId id="268" r:id="rId7"/>
    <p:sldId id="269" r:id="rId8"/>
    <p:sldId id="271" r:id="rId9"/>
    <p:sldId id="272" r:id="rId10"/>
    <p:sldId id="273" r:id="rId11"/>
    <p:sldId id="275" r:id="rId12"/>
    <p:sldId id="274" r:id="rId13"/>
    <p:sldId id="327" r:id="rId14"/>
    <p:sldId id="328" r:id="rId15"/>
    <p:sldId id="329" r:id="rId16"/>
    <p:sldId id="276" r:id="rId17"/>
    <p:sldId id="325" r:id="rId18"/>
    <p:sldId id="277" r:id="rId19"/>
    <p:sldId id="278" r:id="rId20"/>
    <p:sldId id="281" r:id="rId21"/>
    <p:sldId id="282" r:id="rId22"/>
    <p:sldId id="324" r:id="rId23"/>
    <p:sldId id="285" r:id="rId24"/>
    <p:sldId id="286" r:id="rId25"/>
    <p:sldId id="288" r:id="rId26"/>
    <p:sldId id="291" r:id="rId27"/>
    <p:sldId id="287" r:id="rId28"/>
    <p:sldId id="292" r:id="rId29"/>
    <p:sldId id="293" r:id="rId30"/>
    <p:sldId id="294" r:id="rId31"/>
    <p:sldId id="295" r:id="rId32"/>
    <p:sldId id="296" r:id="rId33"/>
    <p:sldId id="297" r:id="rId34"/>
    <p:sldId id="298" r:id="rId35"/>
    <p:sldId id="299" r:id="rId36"/>
    <p:sldId id="301" r:id="rId37"/>
    <p:sldId id="300" r:id="rId38"/>
    <p:sldId id="302" r:id="rId39"/>
    <p:sldId id="303" r:id="rId40"/>
    <p:sldId id="304" r:id="rId41"/>
    <p:sldId id="305" r:id="rId42"/>
    <p:sldId id="306" r:id="rId43"/>
    <p:sldId id="333" r:id="rId44"/>
    <p:sldId id="307" r:id="rId45"/>
    <p:sldId id="308" r:id="rId46"/>
    <p:sldId id="309" r:id="rId47"/>
    <p:sldId id="310" r:id="rId48"/>
    <p:sldId id="311" r:id="rId49"/>
    <p:sldId id="334" r:id="rId50"/>
    <p:sldId id="312" r:id="rId51"/>
    <p:sldId id="313" r:id="rId52"/>
    <p:sldId id="314" r:id="rId53"/>
    <p:sldId id="315" r:id="rId54"/>
    <p:sldId id="316" r:id="rId55"/>
    <p:sldId id="317" r:id="rId56"/>
    <p:sldId id="318" r:id="rId57"/>
    <p:sldId id="331" r:id="rId58"/>
    <p:sldId id="330" r:id="rId59"/>
    <p:sldId id="332" r:id="rId60"/>
    <p:sldId id="320" r:id="rId61"/>
    <p:sldId id="323" r:id="rId62"/>
    <p:sldId id="322" r:id="rId63"/>
    <p:sldId id="319" r:id="rId64"/>
    <p:sldId id="321" r:id="rId65"/>
    <p:sldId id="326" r:id="rId66"/>
  </p:sldIdLst>
  <p:sldSz cx="9144000" cy="5143500" type="screen16x9"/>
  <p:notesSz cx="6858000" cy="9144000"/>
  <p:defaultTextStyle>
    <a:defPPr>
      <a:defRPr lang="es-EC"/>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6" autoAdjust="0"/>
    <p:restoredTop sz="98950" autoAdjust="0"/>
  </p:normalViewPr>
  <p:slideViewPr>
    <p:cSldViewPr snapToGrid="0">
      <p:cViewPr varScale="1">
        <p:scale>
          <a:sx n="134" d="100"/>
          <a:sy n="134" d="100"/>
        </p:scale>
        <p:origin x="132"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7945C-2B01-4F4B-9B78-4DF3F183439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4CCFDB20-0D1D-445F-A6C5-271E60679747}">
      <dgm:prSet phldrT="[Texto]"/>
      <dgm:spPr/>
      <dgm:t>
        <a:bodyPr/>
        <a:lstStyle/>
        <a:p>
          <a:r>
            <a:rPr lang="es-EC" dirty="0" smtClean="0"/>
            <a:t>Seguridad y soberanía alimentaria</a:t>
          </a:r>
          <a:endParaRPr lang="es-EC" dirty="0"/>
        </a:p>
      </dgm:t>
    </dgm:pt>
    <dgm:pt modelId="{A8E76CF6-07C1-4E85-98FB-2565AE053E03}" type="parTrans" cxnId="{766E3A73-0DAA-4CD0-B53D-4F2184A2D797}">
      <dgm:prSet/>
      <dgm:spPr/>
      <dgm:t>
        <a:bodyPr/>
        <a:lstStyle/>
        <a:p>
          <a:endParaRPr lang="es-EC"/>
        </a:p>
      </dgm:t>
    </dgm:pt>
    <dgm:pt modelId="{C52B8F1D-9135-4772-8187-1CAE6606E3AB}" type="sibTrans" cxnId="{766E3A73-0DAA-4CD0-B53D-4F2184A2D797}">
      <dgm:prSet/>
      <dgm:spPr/>
      <dgm:t>
        <a:bodyPr/>
        <a:lstStyle/>
        <a:p>
          <a:endParaRPr lang="es-EC"/>
        </a:p>
      </dgm:t>
    </dgm:pt>
    <dgm:pt modelId="{014B8A7B-5DA0-419D-8E20-CCB2E754A294}">
      <dgm:prSet phldrT="[Texto]"/>
      <dgm:spPr/>
      <dgm:t>
        <a:bodyPr/>
        <a:lstStyle/>
        <a:p>
          <a:r>
            <a:rPr lang="es-EC" dirty="0" smtClean="0"/>
            <a:t>Producción de alimentos para los pueblos</a:t>
          </a:r>
          <a:endParaRPr lang="es-EC" dirty="0"/>
        </a:p>
      </dgm:t>
    </dgm:pt>
    <dgm:pt modelId="{DF54E816-2BC6-4078-A81B-9DCE0AC738C8}" type="parTrans" cxnId="{C450AEDD-D530-404B-A74D-6ED13E5DC5BC}">
      <dgm:prSet/>
      <dgm:spPr/>
      <dgm:t>
        <a:bodyPr/>
        <a:lstStyle/>
        <a:p>
          <a:endParaRPr lang="es-EC"/>
        </a:p>
      </dgm:t>
    </dgm:pt>
    <dgm:pt modelId="{B9130DA2-CFB3-432E-A48F-F0FB42A24EBE}" type="sibTrans" cxnId="{C450AEDD-D530-404B-A74D-6ED13E5DC5BC}">
      <dgm:prSet/>
      <dgm:spPr/>
      <dgm:t>
        <a:bodyPr/>
        <a:lstStyle/>
        <a:p>
          <a:endParaRPr lang="es-EC"/>
        </a:p>
      </dgm:t>
    </dgm:pt>
    <dgm:pt modelId="{7627C285-E580-4F28-8A33-841F5A0A4F23}">
      <dgm:prSet phldrT="[Texto]"/>
      <dgm:spPr/>
      <dgm:t>
        <a:bodyPr/>
        <a:lstStyle/>
        <a:p>
          <a:r>
            <a:rPr lang="es-EC" dirty="0" smtClean="0"/>
            <a:t>Respeto a la biodiversidad</a:t>
          </a:r>
          <a:endParaRPr lang="es-EC" dirty="0"/>
        </a:p>
      </dgm:t>
    </dgm:pt>
    <dgm:pt modelId="{7766F1C1-933D-4EA7-8332-E3055FCA9631}" type="parTrans" cxnId="{CF3622F3-1CBB-4211-865B-0EEAC8EE761F}">
      <dgm:prSet/>
      <dgm:spPr/>
      <dgm:t>
        <a:bodyPr/>
        <a:lstStyle/>
        <a:p>
          <a:endParaRPr lang="es-EC"/>
        </a:p>
      </dgm:t>
    </dgm:pt>
    <dgm:pt modelId="{C79AD70D-60AC-4104-80E8-772963C80BC3}" type="sibTrans" cxnId="{CF3622F3-1CBB-4211-865B-0EEAC8EE761F}">
      <dgm:prSet/>
      <dgm:spPr/>
      <dgm:t>
        <a:bodyPr/>
        <a:lstStyle/>
        <a:p>
          <a:endParaRPr lang="es-EC"/>
        </a:p>
      </dgm:t>
    </dgm:pt>
    <dgm:pt modelId="{6C187E39-8825-49EF-9770-FDD0377820F3}">
      <dgm:prSet phldrT="[Texto]"/>
      <dgm:spPr/>
      <dgm:t>
        <a:bodyPr/>
        <a:lstStyle/>
        <a:p>
          <a:r>
            <a:rPr lang="es-EC" dirty="0" smtClean="0"/>
            <a:t>Priorizar la accesibilidad </a:t>
          </a:r>
          <a:endParaRPr lang="es-EC" dirty="0"/>
        </a:p>
      </dgm:t>
    </dgm:pt>
    <dgm:pt modelId="{F2A69282-F467-4C8C-836F-BDCBAE92E799}" type="parTrans" cxnId="{247F6BF7-787C-4C08-B37A-278ABA129686}">
      <dgm:prSet/>
      <dgm:spPr/>
      <dgm:t>
        <a:bodyPr/>
        <a:lstStyle/>
        <a:p>
          <a:endParaRPr lang="es-EC"/>
        </a:p>
      </dgm:t>
    </dgm:pt>
    <dgm:pt modelId="{634E1264-0369-4868-82DF-5894B8BAF2AF}" type="sibTrans" cxnId="{247F6BF7-787C-4C08-B37A-278ABA129686}">
      <dgm:prSet/>
      <dgm:spPr/>
      <dgm:t>
        <a:bodyPr/>
        <a:lstStyle/>
        <a:p>
          <a:endParaRPr lang="es-EC"/>
        </a:p>
      </dgm:t>
    </dgm:pt>
    <dgm:pt modelId="{0320EA58-E03A-4432-BCB9-6A05D0A85ABA}">
      <dgm:prSet phldrT="[Texto]"/>
      <dgm:spPr/>
      <dgm:t>
        <a:bodyPr/>
        <a:lstStyle/>
        <a:p>
          <a:r>
            <a:rPr lang="es-EC" dirty="0" smtClean="0"/>
            <a:t>Tendencias motores de cambio</a:t>
          </a:r>
          <a:endParaRPr lang="es-EC" dirty="0"/>
        </a:p>
      </dgm:t>
    </dgm:pt>
    <dgm:pt modelId="{A82773FA-65DD-4FBD-9DF2-5837732B79CA}" type="parTrans" cxnId="{934777DA-73E0-4F0E-A8E3-A33372DF6D36}">
      <dgm:prSet/>
      <dgm:spPr/>
      <dgm:t>
        <a:bodyPr/>
        <a:lstStyle/>
        <a:p>
          <a:endParaRPr lang="es-EC"/>
        </a:p>
      </dgm:t>
    </dgm:pt>
    <dgm:pt modelId="{3A3B757B-988F-42C0-BB7D-306528F5CF8A}" type="sibTrans" cxnId="{934777DA-73E0-4F0E-A8E3-A33372DF6D36}">
      <dgm:prSet/>
      <dgm:spPr/>
      <dgm:t>
        <a:bodyPr/>
        <a:lstStyle/>
        <a:p>
          <a:endParaRPr lang="es-EC"/>
        </a:p>
      </dgm:t>
    </dgm:pt>
    <dgm:pt modelId="{FB5D1A7A-229B-4A96-8026-302EC970B4C9}">
      <dgm:prSet phldrT="[Texto]"/>
      <dgm:spPr/>
      <dgm:t>
        <a:bodyPr/>
        <a:lstStyle/>
        <a:p>
          <a:r>
            <a:rPr lang="es-EC" dirty="0" smtClean="0"/>
            <a:t>Cambio climático</a:t>
          </a:r>
          <a:endParaRPr lang="es-EC" dirty="0"/>
        </a:p>
      </dgm:t>
    </dgm:pt>
    <dgm:pt modelId="{6CCA0C53-3EF3-4785-BF53-C086D1B80C4F}" type="parTrans" cxnId="{7F0D5C0E-D2E6-4A79-AA8E-C4DC5195EC87}">
      <dgm:prSet/>
      <dgm:spPr/>
      <dgm:t>
        <a:bodyPr/>
        <a:lstStyle/>
        <a:p>
          <a:endParaRPr lang="es-EC"/>
        </a:p>
      </dgm:t>
    </dgm:pt>
    <dgm:pt modelId="{C143FAE7-DC5E-4FF0-BB8D-BA30F0B964F4}" type="sibTrans" cxnId="{7F0D5C0E-D2E6-4A79-AA8E-C4DC5195EC87}">
      <dgm:prSet/>
      <dgm:spPr/>
      <dgm:t>
        <a:bodyPr/>
        <a:lstStyle/>
        <a:p>
          <a:endParaRPr lang="es-EC"/>
        </a:p>
      </dgm:t>
    </dgm:pt>
    <dgm:pt modelId="{A0E88179-CCC6-4EAB-8082-46FEDECF66C0}">
      <dgm:prSet phldrT="[Texto]"/>
      <dgm:spPr/>
      <dgm:t>
        <a:bodyPr/>
        <a:lstStyle/>
        <a:p>
          <a:r>
            <a:rPr lang="es-EC" dirty="0" smtClean="0"/>
            <a:t>Retos en producción de alimentos de bajo impacto</a:t>
          </a:r>
          <a:endParaRPr lang="es-EC" dirty="0"/>
        </a:p>
      </dgm:t>
    </dgm:pt>
    <dgm:pt modelId="{4959D5D1-8616-48D1-94B7-146394516391}" type="parTrans" cxnId="{7ABDD8F9-EFF7-441D-BEB3-AA38D3AE9B11}">
      <dgm:prSet/>
      <dgm:spPr/>
      <dgm:t>
        <a:bodyPr/>
        <a:lstStyle/>
        <a:p>
          <a:endParaRPr lang="es-EC"/>
        </a:p>
      </dgm:t>
    </dgm:pt>
    <dgm:pt modelId="{F9509D47-561B-4382-AF7C-D7E4E91C588D}" type="sibTrans" cxnId="{7ABDD8F9-EFF7-441D-BEB3-AA38D3AE9B11}">
      <dgm:prSet/>
      <dgm:spPr/>
      <dgm:t>
        <a:bodyPr/>
        <a:lstStyle/>
        <a:p>
          <a:endParaRPr lang="es-EC"/>
        </a:p>
      </dgm:t>
    </dgm:pt>
    <dgm:pt modelId="{B186AE4A-3F5B-49DD-B777-BC8FD2C3F031}">
      <dgm:prSet phldrT="[Texto]"/>
      <dgm:spPr/>
      <dgm:t>
        <a:bodyPr/>
        <a:lstStyle/>
        <a:p>
          <a:r>
            <a:rPr lang="es-EC" dirty="0" smtClean="0"/>
            <a:t>500 productos orgánicos certificados</a:t>
          </a:r>
          <a:endParaRPr lang="es-EC" dirty="0"/>
        </a:p>
      </dgm:t>
    </dgm:pt>
    <dgm:pt modelId="{C049A61E-4C39-4C45-95C5-BD0914E4AB47}" type="parTrans" cxnId="{CACBACB6-AA8E-4560-8F76-CBE65DCC6511}">
      <dgm:prSet/>
      <dgm:spPr/>
      <dgm:t>
        <a:bodyPr/>
        <a:lstStyle/>
        <a:p>
          <a:endParaRPr lang="es-EC"/>
        </a:p>
      </dgm:t>
    </dgm:pt>
    <dgm:pt modelId="{076C7941-C472-45C6-B9F3-1BB025F7509F}" type="sibTrans" cxnId="{CACBACB6-AA8E-4560-8F76-CBE65DCC6511}">
      <dgm:prSet/>
      <dgm:spPr/>
      <dgm:t>
        <a:bodyPr/>
        <a:lstStyle/>
        <a:p>
          <a:endParaRPr lang="es-EC"/>
        </a:p>
      </dgm:t>
    </dgm:pt>
    <dgm:pt modelId="{B644B90B-9B07-4798-8FBD-84FF9B546407}">
      <dgm:prSet phldrT="[Texto]"/>
      <dgm:spPr/>
      <dgm:t>
        <a:bodyPr/>
        <a:lstStyle/>
        <a:p>
          <a:r>
            <a:rPr lang="es-EC" dirty="0" smtClean="0"/>
            <a:t>Hongos ostra con alto valor nutricional</a:t>
          </a:r>
          <a:endParaRPr lang="es-EC" dirty="0"/>
        </a:p>
      </dgm:t>
    </dgm:pt>
    <dgm:pt modelId="{B3A37E0D-F37D-4B15-94EB-1B681C4F087F}" type="parTrans" cxnId="{4EB43A09-9665-4008-8520-BE85F67A9B00}">
      <dgm:prSet/>
      <dgm:spPr/>
      <dgm:t>
        <a:bodyPr/>
        <a:lstStyle/>
        <a:p>
          <a:endParaRPr lang="es-EC"/>
        </a:p>
      </dgm:t>
    </dgm:pt>
    <dgm:pt modelId="{8E051C28-8D4F-4FC4-8A23-3A11267DC3FA}" type="sibTrans" cxnId="{4EB43A09-9665-4008-8520-BE85F67A9B00}">
      <dgm:prSet/>
      <dgm:spPr/>
      <dgm:t>
        <a:bodyPr/>
        <a:lstStyle/>
        <a:p>
          <a:endParaRPr lang="es-EC"/>
        </a:p>
      </dgm:t>
    </dgm:pt>
    <dgm:pt modelId="{17073230-260D-4B9C-B802-5A8787455B82}" type="pres">
      <dgm:prSet presAssocID="{1CA7945C-2B01-4F4B-9B78-4DF3F183439D}" presName="diagram" presStyleCnt="0">
        <dgm:presLayoutVars>
          <dgm:dir/>
          <dgm:resizeHandles val="exact"/>
        </dgm:presLayoutVars>
      </dgm:prSet>
      <dgm:spPr/>
      <dgm:t>
        <a:bodyPr/>
        <a:lstStyle/>
        <a:p>
          <a:endParaRPr lang="es-EC"/>
        </a:p>
      </dgm:t>
    </dgm:pt>
    <dgm:pt modelId="{BDD6C100-B1C9-4451-A33C-A31097F8FD78}" type="pres">
      <dgm:prSet presAssocID="{4CCFDB20-0D1D-445F-A6C5-271E60679747}" presName="node" presStyleLbl="node1" presStyleIdx="0" presStyleCnt="9">
        <dgm:presLayoutVars>
          <dgm:bulletEnabled val="1"/>
        </dgm:presLayoutVars>
      </dgm:prSet>
      <dgm:spPr/>
      <dgm:t>
        <a:bodyPr/>
        <a:lstStyle/>
        <a:p>
          <a:endParaRPr lang="es-EC"/>
        </a:p>
      </dgm:t>
    </dgm:pt>
    <dgm:pt modelId="{45E27914-4E8A-42FC-8D51-91D55871E001}" type="pres">
      <dgm:prSet presAssocID="{C52B8F1D-9135-4772-8187-1CAE6606E3AB}" presName="sibTrans" presStyleCnt="0"/>
      <dgm:spPr/>
      <dgm:t>
        <a:bodyPr/>
        <a:lstStyle/>
        <a:p>
          <a:endParaRPr lang="es-EC"/>
        </a:p>
      </dgm:t>
    </dgm:pt>
    <dgm:pt modelId="{66045E5E-64C8-4273-82F2-66C1F08C8F24}" type="pres">
      <dgm:prSet presAssocID="{014B8A7B-5DA0-419D-8E20-CCB2E754A294}" presName="node" presStyleLbl="node1" presStyleIdx="1" presStyleCnt="9">
        <dgm:presLayoutVars>
          <dgm:bulletEnabled val="1"/>
        </dgm:presLayoutVars>
      </dgm:prSet>
      <dgm:spPr/>
      <dgm:t>
        <a:bodyPr/>
        <a:lstStyle/>
        <a:p>
          <a:endParaRPr lang="es-EC"/>
        </a:p>
      </dgm:t>
    </dgm:pt>
    <dgm:pt modelId="{A45613B4-BBD4-4708-9E66-990D1B2D4CE2}" type="pres">
      <dgm:prSet presAssocID="{B9130DA2-CFB3-432E-A48F-F0FB42A24EBE}" presName="sibTrans" presStyleCnt="0"/>
      <dgm:spPr/>
      <dgm:t>
        <a:bodyPr/>
        <a:lstStyle/>
        <a:p>
          <a:endParaRPr lang="es-EC"/>
        </a:p>
      </dgm:t>
    </dgm:pt>
    <dgm:pt modelId="{189EE116-2710-4C47-89C6-F8C293F8B2BB}" type="pres">
      <dgm:prSet presAssocID="{7627C285-E580-4F28-8A33-841F5A0A4F23}" presName="node" presStyleLbl="node1" presStyleIdx="2" presStyleCnt="9">
        <dgm:presLayoutVars>
          <dgm:bulletEnabled val="1"/>
        </dgm:presLayoutVars>
      </dgm:prSet>
      <dgm:spPr/>
      <dgm:t>
        <a:bodyPr/>
        <a:lstStyle/>
        <a:p>
          <a:endParaRPr lang="es-EC"/>
        </a:p>
      </dgm:t>
    </dgm:pt>
    <dgm:pt modelId="{50275499-BBBE-4AD3-8321-0A051183D848}" type="pres">
      <dgm:prSet presAssocID="{C79AD70D-60AC-4104-80E8-772963C80BC3}" presName="sibTrans" presStyleCnt="0"/>
      <dgm:spPr/>
      <dgm:t>
        <a:bodyPr/>
        <a:lstStyle/>
        <a:p>
          <a:endParaRPr lang="es-EC"/>
        </a:p>
      </dgm:t>
    </dgm:pt>
    <dgm:pt modelId="{E94F3929-4572-496B-BD8F-CB10B67A4984}" type="pres">
      <dgm:prSet presAssocID="{6C187E39-8825-49EF-9770-FDD0377820F3}" presName="node" presStyleLbl="node1" presStyleIdx="3" presStyleCnt="9">
        <dgm:presLayoutVars>
          <dgm:bulletEnabled val="1"/>
        </dgm:presLayoutVars>
      </dgm:prSet>
      <dgm:spPr/>
      <dgm:t>
        <a:bodyPr/>
        <a:lstStyle/>
        <a:p>
          <a:endParaRPr lang="es-EC"/>
        </a:p>
      </dgm:t>
    </dgm:pt>
    <dgm:pt modelId="{F7EE5DC5-DD3E-4075-8859-F048075AB972}" type="pres">
      <dgm:prSet presAssocID="{634E1264-0369-4868-82DF-5894B8BAF2AF}" presName="sibTrans" presStyleCnt="0"/>
      <dgm:spPr/>
      <dgm:t>
        <a:bodyPr/>
        <a:lstStyle/>
        <a:p>
          <a:endParaRPr lang="es-EC"/>
        </a:p>
      </dgm:t>
    </dgm:pt>
    <dgm:pt modelId="{0A2EA11F-7E92-45F0-80B0-F9883C36AD65}" type="pres">
      <dgm:prSet presAssocID="{0320EA58-E03A-4432-BCB9-6A05D0A85ABA}" presName="node" presStyleLbl="node1" presStyleIdx="4" presStyleCnt="9">
        <dgm:presLayoutVars>
          <dgm:bulletEnabled val="1"/>
        </dgm:presLayoutVars>
      </dgm:prSet>
      <dgm:spPr/>
      <dgm:t>
        <a:bodyPr/>
        <a:lstStyle/>
        <a:p>
          <a:endParaRPr lang="es-EC"/>
        </a:p>
      </dgm:t>
    </dgm:pt>
    <dgm:pt modelId="{6C2C1599-D489-4BAB-8C60-6ED8E85921C1}" type="pres">
      <dgm:prSet presAssocID="{3A3B757B-988F-42C0-BB7D-306528F5CF8A}" presName="sibTrans" presStyleCnt="0"/>
      <dgm:spPr/>
      <dgm:t>
        <a:bodyPr/>
        <a:lstStyle/>
        <a:p>
          <a:endParaRPr lang="es-EC"/>
        </a:p>
      </dgm:t>
    </dgm:pt>
    <dgm:pt modelId="{4B5C92A5-A879-4042-93EB-B7A83A515FA6}" type="pres">
      <dgm:prSet presAssocID="{FB5D1A7A-229B-4A96-8026-302EC970B4C9}" presName="node" presStyleLbl="node1" presStyleIdx="5" presStyleCnt="9">
        <dgm:presLayoutVars>
          <dgm:bulletEnabled val="1"/>
        </dgm:presLayoutVars>
      </dgm:prSet>
      <dgm:spPr/>
      <dgm:t>
        <a:bodyPr/>
        <a:lstStyle/>
        <a:p>
          <a:endParaRPr lang="es-EC"/>
        </a:p>
      </dgm:t>
    </dgm:pt>
    <dgm:pt modelId="{21202F91-489E-4DB1-9E3C-FB136056D5D8}" type="pres">
      <dgm:prSet presAssocID="{C143FAE7-DC5E-4FF0-BB8D-BA30F0B964F4}" presName="sibTrans" presStyleCnt="0"/>
      <dgm:spPr/>
      <dgm:t>
        <a:bodyPr/>
        <a:lstStyle/>
        <a:p>
          <a:endParaRPr lang="es-EC"/>
        </a:p>
      </dgm:t>
    </dgm:pt>
    <dgm:pt modelId="{958D47B9-A940-4AF0-954F-E40A8DE367A9}" type="pres">
      <dgm:prSet presAssocID="{A0E88179-CCC6-4EAB-8082-46FEDECF66C0}" presName="node" presStyleLbl="node1" presStyleIdx="6" presStyleCnt="9">
        <dgm:presLayoutVars>
          <dgm:bulletEnabled val="1"/>
        </dgm:presLayoutVars>
      </dgm:prSet>
      <dgm:spPr/>
      <dgm:t>
        <a:bodyPr/>
        <a:lstStyle/>
        <a:p>
          <a:endParaRPr lang="es-EC"/>
        </a:p>
      </dgm:t>
    </dgm:pt>
    <dgm:pt modelId="{EF42B434-73D1-43E1-840A-95097B1037F5}" type="pres">
      <dgm:prSet presAssocID="{F9509D47-561B-4382-AF7C-D7E4E91C588D}" presName="sibTrans" presStyleCnt="0"/>
      <dgm:spPr/>
      <dgm:t>
        <a:bodyPr/>
        <a:lstStyle/>
        <a:p>
          <a:endParaRPr lang="es-EC"/>
        </a:p>
      </dgm:t>
    </dgm:pt>
    <dgm:pt modelId="{D24D6759-C747-4521-B4B4-81CECF89364F}" type="pres">
      <dgm:prSet presAssocID="{B186AE4A-3F5B-49DD-B777-BC8FD2C3F031}" presName="node" presStyleLbl="node1" presStyleIdx="7" presStyleCnt="9">
        <dgm:presLayoutVars>
          <dgm:bulletEnabled val="1"/>
        </dgm:presLayoutVars>
      </dgm:prSet>
      <dgm:spPr/>
      <dgm:t>
        <a:bodyPr/>
        <a:lstStyle/>
        <a:p>
          <a:endParaRPr lang="es-EC"/>
        </a:p>
      </dgm:t>
    </dgm:pt>
    <dgm:pt modelId="{65739C31-CBA0-4C9F-B445-F8274CA5B8E5}" type="pres">
      <dgm:prSet presAssocID="{076C7941-C472-45C6-B9F3-1BB025F7509F}" presName="sibTrans" presStyleCnt="0"/>
      <dgm:spPr/>
      <dgm:t>
        <a:bodyPr/>
        <a:lstStyle/>
        <a:p>
          <a:endParaRPr lang="es-EC"/>
        </a:p>
      </dgm:t>
    </dgm:pt>
    <dgm:pt modelId="{4E6821CF-ACED-4C04-A168-5DE925141478}" type="pres">
      <dgm:prSet presAssocID="{B644B90B-9B07-4798-8FBD-84FF9B546407}" presName="node" presStyleLbl="node1" presStyleIdx="8" presStyleCnt="9">
        <dgm:presLayoutVars>
          <dgm:bulletEnabled val="1"/>
        </dgm:presLayoutVars>
      </dgm:prSet>
      <dgm:spPr/>
      <dgm:t>
        <a:bodyPr/>
        <a:lstStyle/>
        <a:p>
          <a:endParaRPr lang="es-EC"/>
        </a:p>
      </dgm:t>
    </dgm:pt>
  </dgm:ptLst>
  <dgm:cxnLst>
    <dgm:cxn modelId="{C450AEDD-D530-404B-A74D-6ED13E5DC5BC}" srcId="{1CA7945C-2B01-4F4B-9B78-4DF3F183439D}" destId="{014B8A7B-5DA0-419D-8E20-CCB2E754A294}" srcOrd="1" destOrd="0" parTransId="{DF54E816-2BC6-4078-A81B-9DCE0AC738C8}" sibTransId="{B9130DA2-CFB3-432E-A48F-F0FB42A24EBE}"/>
    <dgm:cxn modelId="{31620538-20A3-43FC-9805-2AE59231EEB3}" type="presOf" srcId="{FB5D1A7A-229B-4A96-8026-302EC970B4C9}" destId="{4B5C92A5-A879-4042-93EB-B7A83A515FA6}" srcOrd="0" destOrd="0" presId="urn:microsoft.com/office/officeart/2005/8/layout/default"/>
    <dgm:cxn modelId="{E5A5036C-50BC-4907-92FA-4C636227E5D6}" type="presOf" srcId="{4CCFDB20-0D1D-445F-A6C5-271E60679747}" destId="{BDD6C100-B1C9-4451-A33C-A31097F8FD78}" srcOrd="0" destOrd="0" presId="urn:microsoft.com/office/officeart/2005/8/layout/default"/>
    <dgm:cxn modelId="{766E3A73-0DAA-4CD0-B53D-4F2184A2D797}" srcId="{1CA7945C-2B01-4F4B-9B78-4DF3F183439D}" destId="{4CCFDB20-0D1D-445F-A6C5-271E60679747}" srcOrd="0" destOrd="0" parTransId="{A8E76CF6-07C1-4E85-98FB-2565AE053E03}" sibTransId="{C52B8F1D-9135-4772-8187-1CAE6606E3AB}"/>
    <dgm:cxn modelId="{78187BAF-36FB-4D93-95E8-4622D3C08678}" type="presOf" srcId="{6C187E39-8825-49EF-9770-FDD0377820F3}" destId="{E94F3929-4572-496B-BD8F-CB10B67A4984}" srcOrd="0" destOrd="0" presId="urn:microsoft.com/office/officeart/2005/8/layout/default"/>
    <dgm:cxn modelId="{0B296AC0-64FB-4E77-86E2-A4BC93F66C72}" type="presOf" srcId="{0320EA58-E03A-4432-BCB9-6A05D0A85ABA}" destId="{0A2EA11F-7E92-45F0-80B0-F9883C36AD65}" srcOrd="0" destOrd="0" presId="urn:microsoft.com/office/officeart/2005/8/layout/default"/>
    <dgm:cxn modelId="{CACBACB6-AA8E-4560-8F76-CBE65DCC6511}" srcId="{1CA7945C-2B01-4F4B-9B78-4DF3F183439D}" destId="{B186AE4A-3F5B-49DD-B777-BC8FD2C3F031}" srcOrd="7" destOrd="0" parTransId="{C049A61E-4C39-4C45-95C5-BD0914E4AB47}" sibTransId="{076C7941-C472-45C6-B9F3-1BB025F7509F}"/>
    <dgm:cxn modelId="{1BB8EFF1-80A5-48E7-A580-96C929E2EAA8}" type="presOf" srcId="{7627C285-E580-4F28-8A33-841F5A0A4F23}" destId="{189EE116-2710-4C47-89C6-F8C293F8B2BB}" srcOrd="0" destOrd="0" presId="urn:microsoft.com/office/officeart/2005/8/layout/default"/>
    <dgm:cxn modelId="{CF3622F3-1CBB-4211-865B-0EEAC8EE761F}" srcId="{1CA7945C-2B01-4F4B-9B78-4DF3F183439D}" destId="{7627C285-E580-4F28-8A33-841F5A0A4F23}" srcOrd="2" destOrd="0" parTransId="{7766F1C1-933D-4EA7-8332-E3055FCA9631}" sibTransId="{C79AD70D-60AC-4104-80E8-772963C80BC3}"/>
    <dgm:cxn modelId="{7F0D5C0E-D2E6-4A79-AA8E-C4DC5195EC87}" srcId="{1CA7945C-2B01-4F4B-9B78-4DF3F183439D}" destId="{FB5D1A7A-229B-4A96-8026-302EC970B4C9}" srcOrd="5" destOrd="0" parTransId="{6CCA0C53-3EF3-4785-BF53-C086D1B80C4F}" sibTransId="{C143FAE7-DC5E-4FF0-BB8D-BA30F0B964F4}"/>
    <dgm:cxn modelId="{7ABDD8F9-EFF7-441D-BEB3-AA38D3AE9B11}" srcId="{1CA7945C-2B01-4F4B-9B78-4DF3F183439D}" destId="{A0E88179-CCC6-4EAB-8082-46FEDECF66C0}" srcOrd="6" destOrd="0" parTransId="{4959D5D1-8616-48D1-94B7-146394516391}" sibTransId="{F9509D47-561B-4382-AF7C-D7E4E91C588D}"/>
    <dgm:cxn modelId="{871377C4-0892-4F30-89A7-12384D285E88}" type="presOf" srcId="{1CA7945C-2B01-4F4B-9B78-4DF3F183439D}" destId="{17073230-260D-4B9C-B802-5A8787455B82}" srcOrd="0" destOrd="0" presId="urn:microsoft.com/office/officeart/2005/8/layout/default"/>
    <dgm:cxn modelId="{D21E025A-2E88-4A2F-B639-E6FD86405E33}" type="presOf" srcId="{A0E88179-CCC6-4EAB-8082-46FEDECF66C0}" destId="{958D47B9-A940-4AF0-954F-E40A8DE367A9}" srcOrd="0" destOrd="0" presId="urn:microsoft.com/office/officeart/2005/8/layout/default"/>
    <dgm:cxn modelId="{4EB43A09-9665-4008-8520-BE85F67A9B00}" srcId="{1CA7945C-2B01-4F4B-9B78-4DF3F183439D}" destId="{B644B90B-9B07-4798-8FBD-84FF9B546407}" srcOrd="8" destOrd="0" parTransId="{B3A37E0D-F37D-4B15-94EB-1B681C4F087F}" sibTransId="{8E051C28-8D4F-4FC4-8A23-3A11267DC3FA}"/>
    <dgm:cxn modelId="{934777DA-73E0-4F0E-A8E3-A33372DF6D36}" srcId="{1CA7945C-2B01-4F4B-9B78-4DF3F183439D}" destId="{0320EA58-E03A-4432-BCB9-6A05D0A85ABA}" srcOrd="4" destOrd="0" parTransId="{A82773FA-65DD-4FBD-9DF2-5837732B79CA}" sibTransId="{3A3B757B-988F-42C0-BB7D-306528F5CF8A}"/>
    <dgm:cxn modelId="{DA495090-8B62-4311-93DE-3F5B5D0AFC08}" type="presOf" srcId="{B644B90B-9B07-4798-8FBD-84FF9B546407}" destId="{4E6821CF-ACED-4C04-A168-5DE925141478}" srcOrd="0" destOrd="0" presId="urn:microsoft.com/office/officeart/2005/8/layout/default"/>
    <dgm:cxn modelId="{75FF0302-46C4-4503-9C31-E14ECD497A7E}" type="presOf" srcId="{B186AE4A-3F5B-49DD-B777-BC8FD2C3F031}" destId="{D24D6759-C747-4521-B4B4-81CECF89364F}" srcOrd="0" destOrd="0" presId="urn:microsoft.com/office/officeart/2005/8/layout/default"/>
    <dgm:cxn modelId="{247F6BF7-787C-4C08-B37A-278ABA129686}" srcId="{1CA7945C-2B01-4F4B-9B78-4DF3F183439D}" destId="{6C187E39-8825-49EF-9770-FDD0377820F3}" srcOrd="3" destOrd="0" parTransId="{F2A69282-F467-4C8C-836F-BDCBAE92E799}" sibTransId="{634E1264-0369-4868-82DF-5894B8BAF2AF}"/>
    <dgm:cxn modelId="{B12C653F-5783-4DCE-947E-AF399076825B}" type="presOf" srcId="{014B8A7B-5DA0-419D-8E20-CCB2E754A294}" destId="{66045E5E-64C8-4273-82F2-66C1F08C8F24}" srcOrd="0" destOrd="0" presId="urn:microsoft.com/office/officeart/2005/8/layout/default"/>
    <dgm:cxn modelId="{58A7BB59-E100-4D8A-A540-24827783B5ED}" type="presParOf" srcId="{17073230-260D-4B9C-B802-5A8787455B82}" destId="{BDD6C100-B1C9-4451-A33C-A31097F8FD78}" srcOrd="0" destOrd="0" presId="urn:microsoft.com/office/officeart/2005/8/layout/default"/>
    <dgm:cxn modelId="{A7538B60-B543-4679-A88B-B25B3A2DCDF8}" type="presParOf" srcId="{17073230-260D-4B9C-B802-5A8787455B82}" destId="{45E27914-4E8A-42FC-8D51-91D55871E001}" srcOrd="1" destOrd="0" presId="urn:microsoft.com/office/officeart/2005/8/layout/default"/>
    <dgm:cxn modelId="{3A67684C-2A6D-4172-8211-FB1FCC935FEF}" type="presParOf" srcId="{17073230-260D-4B9C-B802-5A8787455B82}" destId="{66045E5E-64C8-4273-82F2-66C1F08C8F24}" srcOrd="2" destOrd="0" presId="urn:microsoft.com/office/officeart/2005/8/layout/default"/>
    <dgm:cxn modelId="{D765E84E-F881-4FA3-B32C-CBF3A1634129}" type="presParOf" srcId="{17073230-260D-4B9C-B802-5A8787455B82}" destId="{A45613B4-BBD4-4708-9E66-990D1B2D4CE2}" srcOrd="3" destOrd="0" presId="urn:microsoft.com/office/officeart/2005/8/layout/default"/>
    <dgm:cxn modelId="{59472598-E88F-4E11-8773-35D4921D2567}" type="presParOf" srcId="{17073230-260D-4B9C-B802-5A8787455B82}" destId="{189EE116-2710-4C47-89C6-F8C293F8B2BB}" srcOrd="4" destOrd="0" presId="urn:microsoft.com/office/officeart/2005/8/layout/default"/>
    <dgm:cxn modelId="{060ABDC6-7874-45F6-9C41-A22E99EDEC3B}" type="presParOf" srcId="{17073230-260D-4B9C-B802-5A8787455B82}" destId="{50275499-BBBE-4AD3-8321-0A051183D848}" srcOrd="5" destOrd="0" presId="urn:microsoft.com/office/officeart/2005/8/layout/default"/>
    <dgm:cxn modelId="{09748976-2176-4AB5-82DE-FE8F219F8214}" type="presParOf" srcId="{17073230-260D-4B9C-B802-5A8787455B82}" destId="{E94F3929-4572-496B-BD8F-CB10B67A4984}" srcOrd="6" destOrd="0" presId="urn:microsoft.com/office/officeart/2005/8/layout/default"/>
    <dgm:cxn modelId="{3B713613-7024-46A8-8931-A301C56EF717}" type="presParOf" srcId="{17073230-260D-4B9C-B802-5A8787455B82}" destId="{F7EE5DC5-DD3E-4075-8859-F048075AB972}" srcOrd="7" destOrd="0" presId="urn:microsoft.com/office/officeart/2005/8/layout/default"/>
    <dgm:cxn modelId="{23DFEDE4-425D-4268-A080-4BD0E81FFB93}" type="presParOf" srcId="{17073230-260D-4B9C-B802-5A8787455B82}" destId="{0A2EA11F-7E92-45F0-80B0-F9883C36AD65}" srcOrd="8" destOrd="0" presId="urn:microsoft.com/office/officeart/2005/8/layout/default"/>
    <dgm:cxn modelId="{40696261-2AE9-4295-93E5-0EBE8C8633D4}" type="presParOf" srcId="{17073230-260D-4B9C-B802-5A8787455B82}" destId="{6C2C1599-D489-4BAB-8C60-6ED8E85921C1}" srcOrd="9" destOrd="0" presId="urn:microsoft.com/office/officeart/2005/8/layout/default"/>
    <dgm:cxn modelId="{D6EB25F7-B5C5-404D-BF6A-5F8B63062696}" type="presParOf" srcId="{17073230-260D-4B9C-B802-5A8787455B82}" destId="{4B5C92A5-A879-4042-93EB-B7A83A515FA6}" srcOrd="10" destOrd="0" presId="urn:microsoft.com/office/officeart/2005/8/layout/default"/>
    <dgm:cxn modelId="{2A907AEC-0D00-40A5-A0DA-CB452ACCDFBC}" type="presParOf" srcId="{17073230-260D-4B9C-B802-5A8787455B82}" destId="{21202F91-489E-4DB1-9E3C-FB136056D5D8}" srcOrd="11" destOrd="0" presId="urn:microsoft.com/office/officeart/2005/8/layout/default"/>
    <dgm:cxn modelId="{45D4BF6C-0862-474A-BF63-85EF3B97256A}" type="presParOf" srcId="{17073230-260D-4B9C-B802-5A8787455B82}" destId="{958D47B9-A940-4AF0-954F-E40A8DE367A9}" srcOrd="12" destOrd="0" presId="urn:microsoft.com/office/officeart/2005/8/layout/default"/>
    <dgm:cxn modelId="{B259E877-316D-4EA0-9D93-38597710E246}" type="presParOf" srcId="{17073230-260D-4B9C-B802-5A8787455B82}" destId="{EF42B434-73D1-43E1-840A-95097B1037F5}" srcOrd="13" destOrd="0" presId="urn:microsoft.com/office/officeart/2005/8/layout/default"/>
    <dgm:cxn modelId="{3BE34165-FA57-4CAE-A57D-CCDA8AB68D72}" type="presParOf" srcId="{17073230-260D-4B9C-B802-5A8787455B82}" destId="{D24D6759-C747-4521-B4B4-81CECF89364F}" srcOrd="14" destOrd="0" presId="urn:microsoft.com/office/officeart/2005/8/layout/default"/>
    <dgm:cxn modelId="{5D9FB44F-8A04-4C73-905F-5E6907A3E764}" type="presParOf" srcId="{17073230-260D-4B9C-B802-5A8787455B82}" destId="{65739C31-CBA0-4C9F-B445-F8274CA5B8E5}" srcOrd="15" destOrd="0" presId="urn:microsoft.com/office/officeart/2005/8/layout/default"/>
    <dgm:cxn modelId="{E1534933-9DCE-4FD9-BD03-CFA98822DEB7}" type="presParOf" srcId="{17073230-260D-4B9C-B802-5A8787455B82}" destId="{4E6821CF-ACED-4C04-A168-5DE92514147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1E0BC1-1000-4186-A30D-6EA2CCA549C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5E48752E-CD04-44D3-8532-7D32FFE357B9}">
      <dgm:prSet phldrT="[Texto]" custT="1"/>
      <dgm:spPr/>
      <dgm:t>
        <a:bodyPr/>
        <a:lstStyle/>
        <a:p>
          <a:r>
            <a:rPr lang="es-EC" sz="2000" dirty="0" smtClean="0"/>
            <a:t>Constitución de la República del Ecuador</a:t>
          </a:r>
          <a:endParaRPr lang="es-EC" sz="2000" dirty="0"/>
        </a:p>
      </dgm:t>
    </dgm:pt>
    <dgm:pt modelId="{63653916-35A9-41CC-9AB9-B5A0D2FABC66}" type="parTrans" cxnId="{5C8E6D22-8B39-4DAD-B17D-CAB409057239}">
      <dgm:prSet/>
      <dgm:spPr/>
      <dgm:t>
        <a:bodyPr/>
        <a:lstStyle/>
        <a:p>
          <a:endParaRPr lang="es-EC" sz="2400"/>
        </a:p>
      </dgm:t>
    </dgm:pt>
    <dgm:pt modelId="{CC1B9394-418C-4AD4-8CEC-FEB4556D748C}" type="sibTrans" cxnId="{5C8E6D22-8B39-4DAD-B17D-CAB409057239}">
      <dgm:prSet/>
      <dgm:spPr/>
      <dgm:t>
        <a:bodyPr/>
        <a:lstStyle/>
        <a:p>
          <a:endParaRPr lang="es-EC" sz="2400"/>
        </a:p>
      </dgm:t>
    </dgm:pt>
    <dgm:pt modelId="{454F3567-2444-44AB-BCAB-E53777BD66C7}">
      <dgm:prSet phldrT="[Texto]" custT="1"/>
      <dgm:spPr/>
      <dgm:t>
        <a:bodyPr/>
        <a:lstStyle/>
        <a:p>
          <a:r>
            <a:rPr lang="es-EC" sz="2000" dirty="0" smtClean="0"/>
            <a:t>Ley de soberanía alimentaria</a:t>
          </a:r>
          <a:endParaRPr lang="es-EC" sz="2000" dirty="0"/>
        </a:p>
      </dgm:t>
    </dgm:pt>
    <dgm:pt modelId="{74D5E5DA-BC55-49E8-898A-EAA7FB83763A}" type="parTrans" cxnId="{16544863-7296-4AFE-B609-9B60069ECA1D}">
      <dgm:prSet/>
      <dgm:spPr/>
      <dgm:t>
        <a:bodyPr/>
        <a:lstStyle/>
        <a:p>
          <a:endParaRPr lang="es-EC" sz="2400"/>
        </a:p>
      </dgm:t>
    </dgm:pt>
    <dgm:pt modelId="{6C95A919-3410-409E-90FF-FD06383337D2}" type="sibTrans" cxnId="{16544863-7296-4AFE-B609-9B60069ECA1D}">
      <dgm:prSet/>
      <dgm:spPr/>
      <dgm:t>
        <a:bodyPr/>
        <a:lstStyle/>
        <a:p>
          <a:endParaRPr lang="es-EC" sz="2400"/>
        </a:p>
      </dgm:t>
    </dgm:pt>
    <dgm:pt modelId="{B7F45F68-6DAD-49E6-A839-6F3BB2E93C03}">
      <dgm:prSet phldrT="[Texto]" custT="1"/>
      <dgm:spPr/>
      <dgm:t>
        <a:bodyPr/>
        <a:lstStyle/>
        <a:p>
          <a:r>
            <a:rPr lang="es-EC" sz="1300" dirty="0" smtClean="0"/>
            <a:t>Art.13. Derecho a alimentos sanos y nutritivos, locales. La soberanía alimentaria </a:t>
          </a:r>
          <a:endParaRPr lang="es-EC" sz="1300" dirty="0"/>
        </a:p>
      </dgm:t>
    </dgm:pt>
    <dgm:pt modelId="{180173AC-49D6-413F-88ED-141C3AA84EBA}" type="parTrans" cxnId="{B3F76AE4-ACDC-46DE-8C46-EF9A79DEDBC6}">
      <dgm:prSet/>
      <dgm:spPr/>
      <dgm:t>
        <a:bodyPr/>
        <a:lstStyle/>
        <a:p>
          <a:endParaRPr lang="es-EC" sz="2400"/>
        </a:p>
      </dgm:t>
    </dgm:pt>
    <dgm:pt modelId="{FA626DC6-7FB4-40A1-9D21-5CA180959D43}" type="sibTrans" cxnId="{B3F76AE4-ACDC-46DE-8C46-EF9A79DEDBC6}">
      <dgm:prSet/>
      <dgm:spPr/>
      <dgm:t>
        <a:bodyPr/>
        <a:lstStyle/>
        <a:p>
          <a:endParaRPr lang="es-EC" sz="2400"/>
        </a:p>
      </dgm:t>
    </dgm:pt>
    <dgm:pt modelId="{9977110B-D7B9-4AA6-B755-C58D26DB6F77}">
      <dgm:prSet phldrT="[Texto]" custT="1"/>
      <dgm:spPr/>
      <dgm:t>
        <a:bodyPr/>
        <a:lstStyle/>
        <a:p>
          <a:r>
            <a:rPr lang="es-EC" sz="1300" dirty="0" smtClean="0"/>
            <a:t>Art 52. Los consumidores tienen derecho a disponer o elegir con libertad bienes de calidad.</a:t>
          </a:r>
          <a:endParaRPr lang="es-EC" sz="1300" dirty="0"/>
        </a:p>
      </dgm:t>
    </dgm:pt>
    <dgm:pt modelId="{E040E642-349E-4C3F-ADDF-F4AB1D27C284}" type="parTrans" cxnId="{4B40CAD0-BB63-4557-9D12-7548AE23D74D}">
      <dgm:prSet/>
      <dgm:spPr/>
      <dgm:t>
        <a:bodyPr/>
        <a:lstStyle/>
        <a:p>
          <a:endParaRPr lang="es-EC" sz="2400"/>
        </a:p>
      </dgm:t>
    </dgm:pt>
    <dgm:pt modelId="{2A5D2B7D-A033-47D2-9CC9-1A9E98C22DF9}" type="sibTrans" cxnId="{4B40CAD0-BB63-4557-9D12-7548AE23D74D}">
      <dgm:prSet/>
      <dgm:spPr/>
      <dgm:t>
        <a:bodyPr/>
        <a:lstStyle/>
        <a:p>
          <a:endParaRPr lang="es-EC" sz="2400"/>
        </a:p>
      </dgm:t>
    </dgm:pt>
    <dgm:pt modelId="{5D0F4D8E-BFD0-4EB4-AC3E-A5AA702CB417}">
      <dgm:prSet phldrT="[Texto]" custT="1"/>
      <dgm:spPr/>
      <dgm:t>
        <a:bodyPr/>
        <a:lstStyle/>
        <a:p>
          <a:r>
            <a:rPr lang="es-EC" sz="1300" dirty="0" smtClean="0"/>
            <a:t>Art 71. Loa naturaleza o Pacha Mama es donde se desarrolla la vida y demanda respeto</a:t>
          </a:r>
          <a:endParaRPr lang="es-EC" sz="1300" dirty="0"/>
        </a:p>
      </dgm:t>
    </dgm:pt>
    <dgm:pt modelId="{5887C8CD-343A-4164-A081-FF0E71CDD93B}" type="parTrans" cxnId="{0298DC6B-B231-416C-9EF4-B46C7F05A269}">
      <dgm:prSet/>
      <dgm:spPr/>
      <dgm:t>
        <a:bodyPr/>
        <a:lstStyle/>
        <a:p>
          <a:endParaRPr lang="es-EC" sz="2400"/>
        </a:p>
      </dgm:t>
    </dgm:pt>
    <dgm:pt modelId="{ACEBB7F5-5E71-48A3-B673-A83D0370DEB8}" type="sibTrans" cxnId="{0298DC6B-B231-416C-9EF4-B46C7F05A269}">
      <dgm:prSet/>
      <dgm:spPr/>
      <dgm:t>
        <a:bodyPr/>
        <a:lstStyle/>
        <a:p>
          <a:endParaRPr lang="es-EC" sz="2400"/>
        </a:p>
      </dgm:t>
    </dgm:pt>
    <dgm:pt modelId="{8B1F992F-B8F4-4161-BB6F-FBDEE1798671}">
      <dgm:prSet phldrT="[Texto]" custT="1"/>
      <dgm:spPr/>
      <dgm:t>
        <a:bodyPr/>
        <a:lstStyle/>
        <a:p>
          <a:r>
            <a:rPr lang="es-EC" sz="1300" dirty="0" smtClean="0"/>
            <a:t>Art 14. Sobre el fomento de producción agroecológica, orgánica y sustentable, el estado impulsará mediante créditos, capacitación, estructuras de comercialización, etc.</a:t>
          </a:r>
          <a:endParaRPr lang="es-EC" sz="1300" dirty="0"/>
        </a:p>
      </dgm:t>
    </dgm:pt>
    <dgm:pt modelId="{F4983903-2744-4D4D-AA7E-64FD09964182}" type="parTrans" cxnId="{40653759-77F4-466C-90DC-44A08ACBA1C3}">
      <dgm:prSet/>
      <dgm:spPr/>
      <dgm:t>
        <a:bodyPr/>
        <a:lstStyle/>
        <a:p>
          <a:endParaRPr lang="es-EC" sz="2400"/>
        </a:p>
      </dgm:t>
    </dgm:pt>
    <dgm:pt modelId="{0BF193E8-F1B9-4F0E-9E59-9CF476C34314}" type="sibTrans" cxnId="{40653759-77F4-466C-90DC-44A08ACBA1C3}">
      <dgm:prSet/>
      <dgm:spPr/>
      <dgm:t>
        <a:bodyPr/>
        <a:lstStyle/>
        <a:p>
          <a:endParaRPr lang="es-EC" sz="2400"/>
        </a:p>
      </dgm:t>
    </dgm:pt>
    <dgm:pt modelId="{6506F07C-F0AE-4B39-AA7A-EE9584795C32}">
      <dgm:prSet phldrT="[Texto]" custT="1"/>
      <dgm:spPr/>
      <dgm:t>
        <a:bodyPr/>
        <a:lstStyle/>
        <a:p>
          <a:r>
            <a:rPr lang="es-EC" sz="1300" dirty="0" smtClean="0"/>
            <a:t>Mediante el Art. 281 alentar a la producción sostenibles y sustentable, incentivos para cultivar la tierra, evitar el monocultivo, ofrecer productos de alto nivel nutricional.</a:t>
          </a:r>
          <a:endParaRPr lang="es-EC" sz="1300" dirty="0"/>
        </a:p>
      </dgm:t>
    </dgm:pt>
    <dgm:pt modelId="{FB108199-2056-4ABE-B85D-D746B4ED6E77}" type="parTrans" cxnId="{9EEB41D6-27FC-48CB-ADB0-9993FC0CD98A}">
      <dgm:prSet/>
      <dgm:spPr/>
      <dgm:t>
        <a:bodyPr/>
        <a:lstStyle/>
        <a:p>
          <a:endParaRPr lang="es-EC" sz="2400"/>
        </a:p>
      </dgm:t>
    </dgm:pt>
    <dgm:pt modelId="{F54DAF22-EE0E-4281-8C0A-6B1CF67DE73B}" type="sibTrans" cxnId="{9EEB41D6-27FC-48CB-ADB0-9993FC0CD98A}">
      <dgm:prSet/>
      <dgm:spPr/>
      <dgm:t>
        <a:bodyPr/>
        <a:lstStyle/>
        <a:p>
          <a:endParaRPr lang="es-EC" sz="2400"/>
        </a:p>
      </dgm:t>
    </dgm:pt>
    <dgm:pt modelId="{17DD424A-A5D2-478B-A35A-E501C985A455}">
      <dgm:prSet phldrT="[Texto]" custT="1"/>
      <dgm:spPr/>
      <dgm:t>
        <a:bodyPr/>
        <a:lstStyle/>
        <a:p>
          <a:r>
            <a:rPr lang="es-EC" sz="1300" dirty="0" smtClean="0"/>
            <a:t>Art. 30. Incentivo a productos nutritivos. Promoción del consumo nacional</a:t>
          </a:r>
        </a:p>
      </dgm:t>
    </dgm:pt>
    <dgm:pt modelId="{F7E119BD-4B7A-4508-9208-B98A4230A484}" type="parTrans" cxnId="{FC0C05B4-03A4-4A9E-91EF-7DA45FD69892}">
      <dgm:prSet/>
      <dgm:spPr/>
      <dgm:t>
        <a:bodyPr/>
        <a:lstStyle/>
        <a:p>
          <a:endParaRPr lang="es-EC" sz="2400"/>
        </a:p>
      </dgm:t>
    </dgm:pt>
    <dgm:pt modelId="{11AFCF38-FB2E-45C0-A150-E31E7BA2847C}" type="sibTrans" cxnId="{FC0C05B4-03A4-4A9E-91EF-7DA45FD69892}">
      <dgm:prSet/>
      <dgm:spPr/>
      <dgm:t>
        <a:bodyPr/>
        <a:lstStyle/>
        <a:p>
          <a:endParaRPr lang="es-EC" sz="2400"/>
        </a:p>
      </dgm:t>
    </dgm:pt>
    <dgm:pt modelId="{954BCF40-9CA5-4D77-81F4-202A0F2A450A}">
      <dgm:prSet phldrT="[Texto]" custT="1"/>
      <dgm:spPr/>
      <dgm:t>
        <a:bodyPr/>
        <a:lstStyle/>
        <a:p>
          <a:r>
            <a:rPr lang="es-EC" sz="1300" dirty="0" smtClean="0"/>
            <a:t>Art. 27. Erradicar la desnutrición y mala nutrición </a:t>
          </a:r>
        </a:p>
      </dgm:t>
    </dgm:pt>
    <dgm:pt modelId="{88AE1C3B-9476-436D-B009-29162C55B5BA}" type="parTrans" cxnId="{BE4445C5-C435-4718-918B-8C3D00470959}">
      <dgm:prSet/>
      <dgm:spPr/>
      <dgm:t>
        <a:bodyPr/>
        <a:lstStyle/>
        <a:p>
          <a:endParaRPr lang="es-EC" sz="2400"/>
        </a:p>
      </dgm:t>
    </dgm:pt>
    <dgm:pt modelId="{376AE23B-CE58-4F09-8B43-3FCDEC3233BF}" type="sibTrans" cxnId="{BE4445C5-C435-4718-918B-8C3D00470959}">
      <dgm:prSet/>
      <dgm:spPr/>
      <dgm:t>
        <a:bodyPr/>
        <a:lstStyle/>
        <a:p>
          <a:endParaRPr lang="es-EC" sz="2400"/>
        </a:p>
      </dgm:t>
    </dgm:pt>
    <dgm:pt modelId="{F1397037-4CAA-484F-842D-F80D1DC04093}">
      <dgm:prSet phldrT="[Texto]" custT="1"/>
      <dgm:spPr/>
      <dgm:t>
        <a:bodyPr/>
        <a:lstStyle/>
        <a:p>
          <a:r>
            <a:rPr lang="es-EC" sz="2000" dirty="0" smtClean="0"/>
            <a:t>Ley de Agro-Biodiversidad y Semillas.</a:t>
          </a:r>
        </a:p>
      </dgm:t>
    </dgm:pt>
    <dgm:pt modelId="{2A29B932-4A2F-436C-ACB5-22A268F5A786}" type="parTrans" cxnId="{05665733-BF0F-4552-AC81-2AFBD5C7339C}">
      <dgm:prSet/>
      <dgm:spPr/>
      <dgm:t>
        <a:bodyPr/>
        <a:lstStyle/>
        <a:p>
          <a:endParaRPr lang="es-EC" sz="2400"/>
        </a:p>
      </dgm:t>
    </dgm:pt>
    <dgm:pt modelId="{DD15E974-8F5C-42EF-9AEE-EB9F1C55AFB7}" type="sibTrans" cxnId="{05665733-BF0F-4552-AC81-2AFBD5C7339C}">
      <dgm:prSet/>
      <dgm:spPr/>
      <dgm:t>
        <a:bodyPr/>
        <a:lstStyle/>
        <a:p>
          <a:endParaRPr lang="es-EC" sz="2400"/>
        </a:p>
      </dgm:t>
    </dgm:pt>
    <dgm:pt modelId="{9CD7C910-2558-4573-B37F-6D42873B15EF}">
      <dgm:prSet phldrT="[Texto]" custT="1"/>
      <dgm:spPr/>
      <dgm:t>
        <a:bodyPr/>
        <a:lstStyle/>
        <a:p>
          <a:r>
            <a:rPr lang="es-EC" sz="1300" dirty="0" smtClean="0"/>
            <a:t>Art 1. Altos estándares en semillas. Desarrollo de agricultura sustentable. Asegura relaciones positivas de intercambio.</a:t>
          </a:r>
        </a:p>
      </dgm:t>
    </dgm:pt>
    <dgm:pt modelId="{EF2536CC-B701-49FF-B811-40A76C681DC2}" type="parTrans" cxnId="{16EAEAF6-EDE2-4793-9CF8-F078868D37F2}">
      <dgm:prSet/>
      <dgm:spPr/>
      <dgm:t>
        <a:bodyPr/>
        <a:lstStyle/>
        <a:p>
          <a:endParaRPr lang="es-EC" sz="2400"/>
        </a:p>
      </dgm:t>
    </dgm:pt>
    <dgm:pt modelId="{A2FBD9A3-DEDA-4B3D-816C-8818EC0C1BE3}" type="sibTrans" cxnId="{16EAEAF6-EDE2-4793-9CF8-F078868D37F2}">
      <dgm:prSet/>
      <dgm:spPr/>
      <dgm:t>
        <a:bodyPr/>
        <a:lstStyle/>
        <a:p>
          <a:endParaRPr lang="es-EC" sz="2400"/>
        </a:p>
      </dgm:t>
    </dgm:pt>
    <dgm:pt modelId="{C212B6A1-5500-40E4-AF6E-D7A0B87EA642}" type="pres">
      <dgm:prSet presAssocID="{9C1E0BC1-1000-4186-A30D-6EA2CCA549CA}" presName="linear" presStyleCnt="0">
        <dgm:presLayoutVars>
          <dgm:animLvl val="lvl"/>
          <dgm:resizeHandles val="exact"/>
        </dgm:presLayoutVars>
      </dgm:prSet>
      <dgm:spPr/>
      <dgm:t>
        <a:bodyPr/>
        <a:lstStyle/>
        <a:p>
          <a:endParaRPr lang="es-EC"/>
        </a:p>
      </dgm:t>
    </dgm:pt>
    <dgm:pt modelId="{B7F6B7A9-97C2-433C-8C87-D99712CB017A}" type="pres">
      <dgm:prSet presAssocID="{5E48752E-CD04-44D3-8532-7D32FFE357B9}" presName="parentText" presStyleLbl="node1" presStyleIdx="0" presStyleCnt="3">
        <dgm:presLayoutVars>
          <dgm:chMax val="0"/>
          <dgm:bulletEnabled val="1"/>
        </dgm:presLayoutVars>
      </dgm:prSet>
      <dgm:spPr/>
      <dgm:t>
        <a:bodyPr/>
        <a:lstStyle/>
        <a:p>
          <a:endParaRPr lang="es-EC"/>
        </a:p>
      </dgm:t>
    </dgm:pt>
    <dgm:pt modelId="{A5787BF5-5724-4B63-A6A9-99205FE3A5FF}" type="pres">
      <dgm:prSet presAssocID="{5E48752E-CD04-44D3-8532-7D32FFE357B9}" presName="childText" presStyleLbl="revTx" presStyleIdx="0" presStyleCnt="3">
        <dgm:presLayoutVars>
          <dgm:bulletEnabled val="1"/>
        </dgm:presLayoutVars>
      </dgm:prSet>
      <dgm:spPr/>
      <dgm:t>
        <a:bodyPr/>
        <a:lstStyle/>
        <a:p>
          <a:endParaRPr lang="es-EC"/>
        </a:p>
      </dgm:t>
    </dgm:pt>
    <dgm:pt modelId="{09CC2A03-0F15-47E3-9B9D-D188E1DCDFFE}" type="pres">
      <dgm:prSet presAssocID="{454F3567-2444-44AB-BCAB-E53777BD66C7}" presName="parentText" presStyleLbl="node1" presStyleIdx="1" presStyleCnt="3">
        <dgm:presLayoutVars>
          <dgm:chMax val="0"/>
          <dgm:bulletEnabled val="1"/>
        </dgm:presLayoutVars>
      </dgm:prSet>
      <dgm:spPr/>
      <dgm:t>
        <a:bodyPr/>
        <a:lstStyle/>
        <a:p>
          <a:endParaRPr lang="es-EC"/>
        </a:p>
      </dgm:t>
    </dgm:pt>
    <dgm:pt modelId="{E2D4AAFD-270B-4F92-BD28-1A698CBC4418}" type="pres">
      <dgm:prSet presAssocID="{454F3567-2444-44AB-BCAB-E53777BD66C7}" presName="childText" presStyleLbl="revTx" presStyleIdx="1" presStyleCnt="3">
        <dgm:presLayoutVars>
          <dgm:bulletEnabled val="1"/>
        </dgm:presLayoutVars>
      </dgm:prSet>
      <dgm:spPr/>
      <dgm:t>
        <a:bodyPr/>
        <a:lstStyle/>
        <a:p>
          <a:endParaRPr lang="es-EC"/>
        </a:p>
      </dgm:t>
    </dgm:pt>
    <dgm:pt modelId="{8770AEBA-E911-4E3D-A4AA-3E8BC4585595}" type="pres">
      <dgm:prSet presAssocID="{F1397037-4CAA-484F-842D-F80D1DC04093}" presName="parentText" presStyleLbl="node1" presStyleIdx="2" presStyleCnt="3">
        <dgm:presLayoutVars>
          <dgm:chMax val="0"/>
          <dgm:bulletEnabled val="1"/>
        </dgm:presLayoutVars>
      </dgm:prSet>
      <dgm:spPr/>
      <dgm:t>
        <a:bodyPr/>
        <a:lstStyle/>
        <a:p>
          <a:endParaRPr lang="es-EC"/>
        </a:p>
      </dgm:t>
    </dgm:pt>
    <dgm:pt modelId="{308C3120-855D-42FC-B716-DCF4E8A18A44}" type="pres">
      <dgm:prSet presAssocID="{F1397037-4CAA-484F-842D-F80D1DC04093}" presName="childText" presStyleLbl="revTx" presStyleIdx="2" presStyleCnt="3">
        <dgm:presLayoutVars>
          <dgm:bulletEnabled val="1"/>
        </dgm:presLayoutVars>
      </dgm:prSet>
      <dgm:spPr/>
      <dgm:t>
        <a:bodyPr/>
        <a:lstStyle/>
        <a:p>
          <a:endParaRPr lang="es-EC"/>
        </a:p>
      </dgm:t>
    </dgm:pt>
  </dgm:ptLst>
  <dgm:cxnLst>
    <dgm:cxn modelId="{40653759-77F4-466C-90DC-44A08ACBA1C3}" srcId="{454F3567-2444-44AB-BCAB-E53777BD66C7}" destId="{8B1F992F-B8F4-4161-BB6F-FBDEE1798671}" srcOrd="1" destOrd="0" parTransId="{F4983903-2744-4D4D-AA7E-64FD09964182}" sibTransId="{0BF193E8-F1B9-4F0E-9E59-9CF476C34314}"/>
    <dgm:cxn modelId="{0298DC6B-B231-416C-9EF4-B46C7F05A269}" srcId="{5E48752E-CD04-44D3-8532-7D32FFE357B9}" destId="{5D0F4D8E-BFD0-4EB4-AC3E-A5AA702CB417}" srcOrd="2" destOrd="0" parTransId="{5887C8CD-343A-4164-A081-FF0E71CDD93B}" sibTransId="{ACEBB7F5-5E71-48A3-B673-A83D0370DEB8}"/>
    <dgm:cxn modelId="{B3F76AE4-ACDC-46DE-8C46-EF9A79DEDBC6}" srcId="{5E48752E-CD04-44D3-8532-7D32FFE357B9}" destId="{B7F45F68-6DAD-49E6-A839-6F3BB2E93C03}" srcOrd="0" destOrd="0" parTransId="{180173AC-49D6-413F-88ED-141C3AA84EBA}" sibTransId="{FA626DC6-7FB4-40A1-9D21-5CA180959D43}"/>
    <dgm:cxn modelId="{FC0C05B4-03A4-4A9E-91EF-7DA45FD69892}" srcId="{454F3567-2444-44AB-BCAB-E53777BD66C7}" destId="{17DD424A-A5D2-478B-A35A-E501C985A455}" srcOrd="3" destOrd="0" parTransId="{F7E119BD-4B7A-4508-9208-B98A4230A484}" sibTransId="{11AFCF38-FB2E-45C0-A150-E31E7BA2847C}"/>
    <dgm:cxn modelId="{BE4445C5-C435-4718-918B-8C3D00470959}" srcId="{454F3567-2444-44AB-BCAB-E53777BD66C7}" destId="{954BCF40-9CA5-4D77-81F4-202A0F2A450A}" srcOrd="2" destOrd="0" parTransId="{88AE1C3B-9476-436D-B009-29162C55B5BA}" sibTransId="{376AE23B-CE58-4F09-8B43-3FCDEC3233BF}"/>
    <dgm:cxn modelId="{26181F46-9E8B-496A-A588-98D1CD1C60F1}" type="presOf" srcId="{9977110B-D7B9-4AA6-B755-C58D26DB6F77}" destId="{A5787BF5-5724-4B63-A6A9-99205FE3A5FF}" srcOrd="0" destOrd="1" presId="urn:microsoft.com/office/officeart/2005/8/layout/vList2"/>
    <dgm:cxn modelId="{9EEB41D6-27FC-48CB-ADB0-9993FC0CD98A}" srcId="{454F3567-2444-44AB-BCAB-E53777BD66C7}" destId="{6506F07C-F0AE-4B39-AA7A-EE9584795C32}" srcOrd="0" destOrd="0" parTransId="{FB108199-2056-4ABE-B85D-D746B4ED6E77}" sibTransId="{F54DAF22-EE0E-4281-8C0A-6B1CF67DE73B}"/>
    <dgm:cxn modelId="{4B40CAD0-BB63-4557-9D12-7548AE23D74D}" srcId="{5E48752E-CD04-44D3-8532-7D32FFE357B9}" destId="{9977110B-D7B9-4AA6-B755-C58D26DB6F77}" srcOrd="1" destOrd="0" parTransId="{E040E642-349E-4C3F-ADDF-F4AB1D27C284}" sibTransId="{2A5D2B7D-A033-47D2-9CC9-1A9E98C22DF9}"/>
    <dgm:cxn modelId="{16EAEAF6-EDE2-4793-9CF8-F078868D37F2}" srcId="{F1397037-4CAA-484F-842D-F80D1DC04093}" destId="{9CD7C910-2558-4573-B37F-6D42873B15EF}" srcOrd="0" destOrd="0" parTransId="{EF2536CC-B701-49FF-B811-40A76C681DC2}" sibTransId="{A2FBD9A3-DEDA-4B3D-816C-8818EC0C1BE3}"/>
    <dgm:cxn modelId="{4E4341A8-2E46-402F-8961-6EF6A4C35FC3}" type="presOf" srcId="{6506F07C-F0AE-4B39-AA7A-EE9584795C32}" destId="{E2D4AAFD-270B-4F92-BD28-1A698CBC4418}" srcOrd="0" destOrd="0" presId="urn:microsoft.com/office/officeart/2005/8/layout/vList2"/>
    <dgm:cxn modelId="{570B5C2E-4289-4D63-82D5-2D07D09F77B7}" type="presOf" srcId="{454F3567-2444-44AB-BCAB-E53777BD66C7}" destId="{09CC2A03-0F15-47E3-9B9D-D188E1DCDFFE}" srcOrd="0" destOrd="0" presId="urn:microsoft.com/office/officeart/2005/8/layout/vList2"/>
    <dgm:cxn modelId="{853C77E6-8C87-43CF-AAAF-7E6DC0C58D80}" type="presOf" srcId="{5E48752E-CD04-44D3-8532-7D32FFE357B9}" destId="{B7F6B7A9-97C2-433C-8C87-D99712CB017A}" srcOrd="0" destOrd="0" presId="urn:microsoft.com/office/officeart/2005/8/layout/vList2"/>
    <dgm:cxn modelId="{16544863-7296-4AFE-B609-9B60069ECA1D}" srcId="{9C1E0BC1-1000-4186-A30D-6EA2CCA549CA}" destId="{454F3567-2444-44AB-BCAB-E53777BD66C7}" srcOrd="1" destOrd="0" parTransId="{74D5E5DA-BC55-49E8-898A-EAA7FB83763A}" sibTransId="{6C95A919-3410-409E-90FF-FD06383337D2}"/>
    <dgm:cxn modelId="{99D52788-0053-4EC8-B251-98BB4235F6BE}" type="presOf" srcId="{9C1E0BC1-1000-4186-A30D-6EA2CCA549CA}" destId="{C212B6A1-5500-40E4-AF6E-D7A0B87EA642}" srcOrd="0" destOrd="0" presId="urn:microsoft.com/office/officeart/2005/8/layout/vList2"/>
    <dgm:cxn modelId="{05665733-BF0F-4552-AC81-2AFBD5C7339C}" srcId="{9C1E0BC1-1000-4186-A30D-6EA2CCA549CA}" destId="{F1397037-4CAA-484F-842D-F80D1DC04093}" srcOrd="2" destOrd="0" parTransId="{2A29B932-4A2F-436C-ACB5-22A268F5A786}" sibTransId="{DD15E974-8F5C-42EF-9AEE-EB9F1C55AFB7}"/>
    <dgm:cxn modelId="{532B7091-E6EF-4230-A211-81872DF2B03A}" type="presOf" srcId="{954BCF40-9CA5-4D77-81F4-202A0F2A450A}" destId="{E2D4AAFD-270B-4F92-BD28-1A698CBC4418}" srcOrd="0" destOrd="2" presId="urn:microsoft.com/office/officeart/2005/8/layout/vList2"/>
    <dgm:cxn modelId="{A89930AB-0A95-4439-A600-B8CC25915501}" type="presOf" srcId="{9CD7C910-2558-4573-B37F-6D42873B15EF}" destId="{308C3120-855D-42FC-B716-DCF4E8A18A44}" srcOrd="0" destOrd="0" presId="urn:microsoft.com/office/officeart/2005/8/layout/vList2"/>
    <dgm:cxn modelId="{512C1E5B-F54A-4CCA-A61C-0C7581BD2687}" type="presOf" srcId="{B7F45F68-6DAD-49E6-A839-6F3BB2E93C03}" destId="{A5787BF5-5724-4B63-A6A9-99205FE3A5FF}" srcOrd="0" destOrd="0" presId="urn:microsoft.com/office/officeart/2005/8/layout/vList2"/>
    <dgm:cxn modelId="{5C8E6D22-8B39-4DAD-B17D-CAB409057239}" srcId="{9C1E0BC1-1000-4186-A30D-6EA2CCA549CA}" destId="{5E48752E-CD04-44D3-8532-7D32FFE357B9}" srcOrd="0" destOrd="0" parTransId="{63653916-35A9-41CC-9AB9-B5A0D2FABC66}" sibTransId="{CC1B9394-418C-4AD4-8CEC-FEB4556D748C}"/>
    <dgm:cxn modelId="{F82CD97F-2CCA-446F-B8BE-CF858A2E56A2}" type="presOf" srcId="{F1397037-4CAA-484F-842D-F80D1DC04093}" destId="{8770AEBA-E911-4E3D-A4AA-3E8BC4585595}" srcOrd="0" destOrd="0" presId="urn:microsoft.com/office/officeart/2005/8/layout/vList2"/>
    <dgm:cxn modelId="{397EE2E1-E4D0-4D44-B657-9FBFFE44B262}" type="presOf" srcId="{5D0F4D8E-BFD0-4EB4-AC3E-A5AA702CB417}" destId="{A5787BF5-5724-4B63-A6A9-99205FE3A5FF}" srcOrd="0" destOrd="2" presId="urn:microsoft.com/office/officeart/2005/8/layout/vList2"/>
    <dgm:cxn modelId="{160303D0-1BDC-491B-9194-13188CA37D2C}" type="presOf" srcId="{8B1F992F-B8F4-4161-BB6F-FBDEE1798671}" destId="{E2D4AAFD-270B-4F92-BD28-1A698CBC4418}" srcOrd="0" destOrd="1" presId="urn:microsoft.com/office/officeart/2005/8/layout/vList2"/>
    <dgm:cxn modelId="{4C53BE5D-932F-4EF0-88BD-37619933259F}" type="presOf" srcId="{17DD424A-A5D2-478B-A35A-E501C985A455}" destId="{E2D4AAFD-270B-4F92-BD28-1A698CBC4418}" srcOrd="0" destOrd="3" presId="urn:microsoft.com/office/officeart/2005/8/layout/vList2"/>
    <dgm:cxn modelId="{43174825-9048-487E-A918-926FE64C35C7}" type="presParOf" srcId="{C212B6A1-5500-40E4-AF6E-D7A0B87EA642}" destId="{B7F6B7A9-97C2-433C-8C87-D99712CB017A}" srcOrd="0" destOrd="0" presId="urn:microsoft.com/office/officeart/2005/8/layout/vList2"/>
    <dgm:cxn modelId="{C7949898-264F-427F-91A5-CB6328FB7E3B}" type="presParOf" srcId="{C212B6A1-5500-40E4-AF6E-D7A0B87EA642}" destId="{A5787BF5-5724-4B63-A6A9-99205FE3A5FF}" srcOrd="1" destOrd="0" presId="urn:microsoft.com/office/officeart/2005/8/layout/vList2"/>
    <dgm:cxn modelId="{21080493-14CB-4FA4-B1ED-E8526B6DECB2}" type="presParOf" srcId="{C212B6A1-5500-40E4-AF6E-D7A0B87EA642}" destId="{09CC2A03-0F15-47E3-9B9D-D188E1DCDFFE}" srcOrd="2" destOrd="0" presId="urn:microsoft.com/office/officeart/2005/8/layout/vList2"/>
    <dgm:cxn modelId="{A6377178-6B5F-4AD6-9724-BCF02E55AF5A}" type="presParOf" srcId="{C212B6A1-5500-40E4-AF6E-D7A0B87EA642}" destId="{E2D4AAFD-270B-4F92-BD28-1A698CBC4418}" srcOrd="3" destOrd="0" presId="urn:microsoft.com/office/officeart/2005/8/layout/vList2"/>
    <dgm:cxn modelId="{4A6EF066-91AC-45DF-8DBB-5F96FF3AF0B8}" type="presParOf" srcId="{C212B6A1-5500-40E4-AF6E-D7A0B87EA642}" destId="{8770AEBA-E911-4E3D-A4AA-3E8BC4585595}" srcOrd="4" destOrd="0" presId="urn:microsoft.com/office/officeart/2005/8/layout/vList2"/>
    <dgm:cxn modelId="{0AF6373E-B17A-4D46-848B-CDA26B8C52C1}" type="presParOf" srcId="{C212B6A1-5500-40E4-AF6E-D7A0B87EA642}" destId="{308C3120-855D-42FC-B716-DCF4E8A18A4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831238-9DA4-4092-BC5C-F38AFBB4B71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5560A4C4-14F7-43EC-AA51-08AC20C30398}">
      <dgm:prSet phldrT="[Texto]"/>
      <dgm:spPr/>
      <dgm:t>
        <a:bodyPr/>
        <a:lstStyle/>
        <a:p>
          <a:r>
            <a:rPr lang="es-EC" dirty="0" smtClean="0"/>
            <a:t>Medios digitales</a:t>
          </a:r>
          <a:endParaRPr lang="es-EC" dirty="0"/>
        </a:p>
      </dgm:t>
    </dgm:pt>
    <dgm:pt modelId="{764337D5-7F0C-4F56-AB00-BCB17C16EA4A}" type="parTrans" cxnId="{512DF6D1-BB65-4FE9-9359-D52073385D67}">
      <dgm:prSet/>
      <dgm:spPr/>
      <dgm:t>
        <a:bodyPr/>
        <a:lstStyle/>
        <a:p>
          <a:endParaRPr lang="es-EC"/>
        </a:p>
      </dgm:t>
    </dgm:pt>
    <dgm:pt modelId="{34FA7B7B-2598-4D2D-A777-D926C939F485}" type="sibTrans" cxnId="{512DF6D1-BB65-4FE9-9359-D52073385D67}">
      <dgm:prSet/>
      <dgm:spPr/>
      <dgm:t>
        <a:bodyPr/>
        <a:lstStyle/>
        <a:p>
          <a:endParaRPr lang="es-EC"/>
        </a:p>
      </dgm:t>
    </dgm:pt>
    <dgm:pt modelId="{ADFC1A5A-4A52-4A46-9A0C-465FAD578AD5}">
      <dgm:prSet phldrT="[Texto]"/>
      <dgm:spPr/>
      <dgm:t>
        <a:bodyPr/>
        <a:lstStyle/>
        <a:p>
          <a:r>
            <a:rPr lang="es-EC" dirty="0" smtClean="0"/>
            <a:t>Acceso a las redes sociales en el Ecuador</a:t>
          </a:r>
          <a:endParaRPr lang="es-EC" dirty="0"/>
        </a:p>
      </dgm:t>
    </dgm:pt>
    <dgm:pt modelId="{C430A3D1-62A4-4CAB-B032-BED1BC114709}" type="parTrans" cxnId="{F890EF90-92EA-47E4-A3B5-6667E8F7EE2B}">
      <dgm:prSet/>
      <dgm:spPr/>
      <dgm:t>
        <a:bodyPr/>
        <a:lstStyle/>
        <a:p>
          <a:endParaRPr lang="es-EC"/>
        </a:p>
      </dgm:t>
    </dgm:pt>
    <dgm:pt modelId="{2A858F8C-F917-41CA-A178-27E54E1F1D9D}" type="sibTrans" cxnId="{F890EF90-92EA-47E4-A3B5-6667E8F7EE2B}">
      <dgm:prSet/>
      <dgm:spPr/>
      <dgm:t>
        <a:bodyPr/>
        <a:lstStyle/>
        <a:p>
          <a:endParaRPr lang="es-EC"/>
        </a:p>
      </dgm:t>
    </dgm:pt>
    <dgm:pt modelId="{79480C96-4EEA-4160-867D-C32269950AB8}">
      <dgm:prSet phldrT="[Texto]"/>
      <dgm:spPr/>
      <dgm:t>
        <a:bodyPr/>
        <a:lstStyle/>
        <a:p>
          <a:r>
            <a:rPr lang="es-EC" dirty="0" smtClean="0"/>
            <a:t>Nuevas formas de llegar a cliente potenciales</a:t>
          </a:r>
        </a:p>
      </dgm:t>
    </dgm:pt>
    <dgm:pt modelId="{015827EF-5CD3-4219-92C1-604C2C2ACC3B}" type="parTrans" cxnId="{D9861D89-D112-4F83-B643-BAA537E766B7}">
      <dgm:prSet/>
      <dgm:spPr/>
      <dgm:t>
        <a:bodyPr/>
        <a:lstStyle/>
        <a:p>
          <a:endParaRPr lang="es-EC"/>
        </a:p>
      </dgm:t>
    </dgm:pt>
    <dgm:pt modelId="{70256221-E48F-4B31-BDBA-50A0B8D9D0A0}" type="sibTrans" cxnId="{D9861D89-D112-4F83-B643-BAA537E766B7}">
      <dgm:prSet/>
      <dgm:spPr/>
      <dgm:t>
        <a:bodyPr/>
        <a:lstStyle/>
        <a:p>
          <a:endParaRPr lang="es-EC"/>
        </a:p>
      </dgm:t>
    </dgm:pt>
    <dgm:pt modelId="{A1856B42-0099-45DC-A98C-1EDD51050D81}">
      <dgm:prSet phldrT="[Texto]"/>
      <dgm:spPr/>
      <dgm:t>
        <a:bodyPr/>
        <a:lstStyle/>
        <a:p>
          <a:r>
            <a:rPr lang="es-EC" dirty="0" smtClean="0"/>
            <a:t>La tecnología revoluciona las formas de comercialización de los productos.</a:t>
          </a:r>
          <a:endParaRPr lang="es-EC" dirty="0"/>
        </a:p>
      </dgm:t>
    </dgm:pt>
    <dgm:pt modelId="{F0F7BFF5-939C-4D00-BDAF-C85FEB208558}" type="parTrans" cxnId="{360172E2-3873-48EF-8E31-835524CFCEE0}">
      <dgm:prSet/>
      <dgm:spPr/>
      <dgm:t>
        <a:bodyPr/>
        <a:lstStyle/>
        <a:p>
          <a:endParaRPr lang="es-EC"/>
        </a:p>
      </dgm:t>
    </dgm:pt>
    <dgm:pt modelId="{4EBC5F68-EE35-45B9-8080-80D510324339}" type="sibTrans" cxnId="{360172E2-3873-48EF-8E31-835524CFCEE0}">
      <dgm:prSet/>
      <dgm:spPr/>
      <dgm:t>
        <a:bodyPr/>
        <a:lstStyle/>
        <a:p>
          <a:endParaRPr lang="es-EC"/>
        </a:p>
      </dgm:t>
    </dgm:pt>
    <dgm:pt modelId="{E212942B-500C-437F-B53C-A528AB28BAE0}">
      <dgm:prSet phldrT="[Texto]"/>
      <dgm:spPr/>
      <dgm:t>
        <a:bodyPr/>
        <a:lstStyle/>
        <a:p>
          <a:r>
            <a:rPr lang="es-EC" dirty="0" smtClean="0"/>
            <a:t>Según Consumo Digital Ecuador 2017. Facebook es la red social que lidera en Ecuador, segundo Twitter, tercer lugar Instagram </a:t>
          </a:r>
          <a:endParaRPr lang="es-EC" dirty="0"/>
        </a:p>
      </dgm:t>
    </dgm:pt>
    <dgm:pt modelId="{57CCCA88-389D-48CA-8754-9B09BD969A94}" type="parTrans" cxnId="{867BE9FF-272A-40C4-98D0-25975DB333E9}">
      <dgm:prSet/>
      <dgm:spPr/>
      <dgm:t>
        <a:bodyPr/>
        <a:lstStyle/>
        <a:p>
          <a:endParaRPr lang="es-EC"/>
        </a:p>
      </dgm:t>
    </dgm:pt>
    <dgm:pt modelId="{C35D1FCC-BC93-48C1-8036-D191F1911CD9}" type="sibTrans" cxnId="{867BE9FF-272A-40C4-98D0-25975DB333E9}">
      <dgm:prSet/>
      <dgm:spPr/>
      <dgm:t>
        <a:bodyPr/>
        <a:lstStyle/>
        <a:p>
          <a:endParaRPr lang="es-EC"/>
        </a:p>
      </dgm:t>
    </dgm:pt>
    <dgm:pt modelId="{AC029B88-FD85-4414-8DE1-3CCFDFCA1E87}">
      <dgm:prSet phldrT="[Texto]"/>
      <dgm:spPr/>
      <dgm:t>
        <a:bodyPr/>
        <a:lstStyle/>
        <a:p>
          <a:r>
            <a:rPr lang="es-EC" dirty="0" smtClean="0"/>
            <a:t>Mediante la información sobre los usuarios de redes sociales</a:t>
          </a:r>
        </a:p>
      </dgm:t>
    </dgm:pt>
    <dgm:pt modelId="{416421EE-5FD0-48FC-8A08-B7AB6B1E572F}" type="parTrans" cxnId="{C571CD5E-E056-41FB-AA68-18FEB4F537FA}">
      <dgm:prSet/>
      <dgm:spPr/>
      <dgm:t>
        <a:bodyPr/>
        <a:lstStyle/>
        <a:p>
          <a:endParaRPr lang="es-EC"/>
        </a:p>
      </dgm:t>
    </dgm:pt>
    <dgm:pt modelId="{889905F1-DDEB-4426-BA82-33E1C46521AF}" type="sibTrans" cxnId="{C571CD5E-E056-41FB-AA68-18FEB4F537FA}">
      <dgm:prSet/>
      <dgm:spPr/>
      <dgm:t>
        <a:bodyPr/>
        <a:lstStyle/>
        <a:p>
          <a:endParaRPr lang="es-EC"/>
        </a:p>
      </dgm:t>
    </dgm:pt>
    <dgm:pt modelId="{DC2CF126-1D68-4F60-A3B3-B59F46FABAA5}" type="pres">
      <dgm:prSet presAssocID="{0D831238-9DA4-4092-BC5C-F38AFBB4B712}" presName="linear" presStyleCnt="0">
        <dgm:presLayoutVars>
          <dgm:animLvl val="lvl"/>
          <dgm:resizeHandles val="exact"/>
        </dgm:presLayoutVars>
      </dgm:prSet>
      <dgm:spPr/>
      <dgm:t>
        <a:bodyPr/>
        <a:lstStyle/>
        <a:p>
          <a:endParaRPr lang="es-EC"/>
        </a:p>
      </dgm:t>
    </dgm:pt>
    <dgm:pt modelId="{EE3A48E3-AB54-4DEA-BFDF-820449BBF4A5}" type="pres">
      <dgm:prSet presAssocID="{5560A4C4-14F7-43EC-AA51-08AC20C30398}" presName="parentText" presStyleLbl="node1" presStyleIdx="0" presStyleCnt="3">
        <dgm:presLayoutVars>
          <dgm:chMax val="0"/>
          <dgm:bulletEnabled val="1"/>
        </dgm:presLayoutVars>
      </dgm:prSet>
      <dgm:spPr/>
      <dgm:t>
        <a:bodyPr/>
        <a:lstStyle/>
        <a:p>
          <a:endParaRPr lang="es-EC"/>
        </a:p>
      </dgm:t>
    </dgm:pt>
    <dgm:pt modelId="{588FD53D-A655-4FD0-A2CB-B9C34A5086A3}" type="pres">
      <dgm:prSet presAssocID="{5560A4C4-14F7-43EC-AA51-08AC20C30398}" presName="childText" presStyleLbl="revTx" presStyleIdx="0" presStyleCnt="3">
        <dgm:presLayoutVars>
          <dgm:bulletEnabled val="1"/>
        </dgm:presLayoutVars>
      </dgm:prSet>
      <dgm:spPr/>
      <dgm:t>
        <a:bodyPr/>
        <a:lstStyle/>
        <a:p>
          <a:endParaRPr lang="es-EC"/>
        </a:p>
      </dgm:t>
    </dgm:pt>
    <dgm:pt modelId="{47378DE2-DA1F-421F-9542-36AEE292176C}" type="pres">
      <dgm:prSet presAssocID="{ADFC1A5A-4A52-4A46-9A0C-465FAD578AD5}" presName="parentText" presStyleLbl="node1" presStyleIdx="1" presStyleCnt="3">
        <dgm:presLayoutVars>
          <dgm:chMax val="0"/>
          <dgm:bulletEnabled val="1"/>
        </dgm:presLayoutVars>
      </dgm:prSet>
      <dgm:spPr/>
      <dgm:t>
        <a:bodyPr/>
        <a:lstStyle/>
        <a:p>
          <a:endParaRPr lang="es-EC"/>
        </a:p>
      </dgm:t>
    </dgm:pt>
    <dgm:pt modelId="{8EB89786-ED3B-4DB9-A064-E91FD34B645F}" type="pres">
      <dgm:prSet presAssocID="{ADFC1A5A-4A52-4A46-9A0C-465FAD578AD5}" presName="childText" presStyleLbl="revTx" presStyleIdx="1" presStyleCnt="3">
        <dgm:presLayoutVars>
          <dgm:bulletEnabled val="1"/>
        </dgm:presLayoutVars>
      </dgm:prSet>
      <dgm:spPr/>
      <dgm:t>
        <a:bodyPr/>
        <a:lstStyle/>
        <a:p>
          <a:endParaRPr lang="es-EC"/>
        </a:p>
      </dgm:t>
    </dgm:pt>
    <dgm:pt modelId="{7C29D4F9-14F8-42FA-AD08-E8D090708EAE}" type="pres">
      <dgm:prSet presAssocID="{79480C96-4EEA-4160-867D-C32269950AB8}" presName="parentText" presStyleLbl="node1" presStyleIdx="2" presStyleCnt="3">
        <dgm:presLayoutVars>
          <dgm:chMax val="0"/>
          <dgm:bulletEnabled val="1"/>
        </dgm:presLayoutVars>
      </dgm:prSet>
      <dgm:spPr/>
      <dgm:t>
        <a:bodyPr/>
        <a:lstStyle/>
        <a:p>
          <a:endParaRPr lang="es-EC"/>
        </a:p>
      </dgm:t>
    </dgm:pt>
    <dgm:pt modelId="{8444C7EE-E980-4BDE-92B6-F47F507E0AA2}" type="pres">
      <dgm:prSet presAssocID="{79480C96-4EEA-4160-867D-C32269950AB8}" presName="childText" presStyleLbl="revTx" presStyleIdx="2" presStyleCnt="3">
        <dgm:presLayoutVars>
          <dgm:bulletEnabled val="1"/>
        </dgm:presLayoutVars>
      </dgm:prSet>
      <dgm:spPr/>
      <dgm:t>
        <a:bodyPr/>
        <a:lstStyle/>
        <a:p>
          <a:endParaRPr lang="es-EC"/>
        </a:p>
      </dgm:t>
    </dgm:pt>
  </dgm:ptLst>
  <dgm:cxnLst>
    <dgm:cxn modelId="{867BE9FF-272A-40C4-98D0-25975DB333E9}" srcId="{ADFC1A5A-4A52-4A46-9A0C-465FAD578AD5}" destId="{E212942B-500C-437F-B53C-A528AB28BAE0}" srcOrd="0" destOrd="0" parTransId="{57CCCA88-389D-48CA-8754-9B09BD969A94}" sibTransId="{C35D1FCC-BC93-48C1-8036-D191F1911CD9}"/>
    <dgm:cxn modelId="{C571CD5E-E056-41FB-AA68-18FEB4F537FA}" srcId="{79480C96-4EEA-4160-867D-C32269950AB8}" destId="{AC029B88-FD85-4414-8DE1-3CCFDFCA1E87}" srcOrd="0" destOrd="0" parTransId="{416421EE-5FD0-48FC-8A08-B7AB6B1E572F}" sibTransId="{889905F1-DDEB-4426-BA82-33E1C46521AF}"/>
    <dgm:cxn modelId="{03252341-DE43-4A17-A478-6FA07FB2CBAB}" type="presOf" srcId="{A1856B42-0099-45DC-A98C-1EDD51050D81}" destId="{588FD53D-A655-4FD0-A2CB-B9C34A5086A3}" srcOrd="0" destOrd="0" presId="urn:microsoft.com/office/officeart/2005/8/layout/vList2"/>
    <dgm:cxn modelId="{360172E2-3873-48EF-8E31-835524CFCEE0}" srcId="{5560A4C4-14F7-43EC-AA51-08AC20C30398}" destId="{A1856B42-0099-45DC-A98C-1EDD51050D81}" srcOrd="0" destOrd="0" parTransId="{F0F7BFF5-939C-4D00-BDAF-C85FEB208558}" sibTransId="{4EBC5F68-EE35-45B9-8080-80D510324339}"/>
    <dgm:cxn modelId="{4AD88BCF-5645-44E1-B43D-A5B6A5813D84}" type="presOf" srcId="{ADFC1A5A-4A52-4A46-9A0C-465FAD578AD5}" destId="{47378DE2-DA1F-421F-9542-36AEE292176C}" srcOrd="0" destOrd="0" presId="urn:microsoft.com/office/officeart/2005/8/layout/vList2"/>
    <dgm:cxn modelId="{41C3FAF9-C44F-4B55-A857-5C9D1519B178}" type="presOf" srcId="{AC029B88-FD85-4414-8DE1-3CCFDFCA1E87}" destId="{8444C7EE-E980-4BDE-92B6-F47F507E0AA2}" srcOrd="0" destOrd="0" presId="urn:microsoft.com/office/officeart/2005/8/layout/vList2"/>
    <dgm:cxn modelId="{512DF6D1-BB65-4FE9-9359-D52073385D67}" srcId="{0D831238-9DA4-4092-BC5C-F38AFBB4B712}" destId="{5560A4C4-14F7-43EC-AA51-08AC20C30398}" srcOrd="0" destOrd="0" parTransId="{764337D5-7F0C-4F56-AB00-BCB17C16EA4A}" sibTransId="{34FA7B7B-2598-4D2D-A777-D926C939F485}"/>
    <dgm:cxn modelId="{2800C79E-E130-44DF-AE38-A8B771857FC9}" type="presOf" srcId="{E212942B-500C-437F-B53C-A528AB28BAE0}" destId="{8EB89786-ED3B-4DB9-A064-E91FD34B645F}" srcOrd="0" destOrd="0" presId="urn:microsoft.com/office/officeart/2005/8/layout/vList2"/>
    <dgm:cxn modelId="{0C7BB66E-A8F7-4991-A5A0-606870B548F7}" type="presOf" srcId="{0D831238-9DA4-4092-BC5C-F38AFBB4B712}" destId="{DC2CF126-1D68-4F60-A3B3-B59F46FABAA5}" srcOrd="0" destOrd="0" presId="urn:microsoft.com/office/officeart/2005/8/layout/vList2"/>
    <dgm:cxn modelId="{64BF99F7-1759-45A6-947E-4CAE18BB191F}" type="presOf" srcId="{79480C96-4EEA-4160-867D-C32269950AB8}" destId="{7C29D4F9-14F8-42FA-AD08-E8D090708EAE}" srcOrd="0" destOrd="0" presId="urn:microsoft.com/office/officeart/2005/8/layout/vList2"/>
    <dgm:cxn modelId="{F338EDC7-5B9D-41A2-BD08-315D61E43158}" type="presOf" srcId="{5560A4C4-14F7-43EC-AA51-08AC20C30398}" destId="{EE3A48E3-AB54-4DEA-BFDF-820449BBF4A5}" srcOrd="0" destOrd="0" presId="urn:microsoft.com/office/officeart/2005/8/layout/vList2"/>
    <dgm:cxn modelId="{D9861D89-D112-4F83-B643-BAA537E766B7}" srcId="{0D831238-9DA4-4092-BC5C-F38AFBB4B712}" destId="{79480C96-4EEA-4160-867D-C32269950AB8}" srcOrd="2" destOrd="0" parTransId="{015827EF-5CD3-4219-92C1-604C2C2ACC3B}" sibTransId="{70256221-E48F-4B31-BDBA-50A0B8D9D0A0}"/>
    <dgm:cxn modelId="{F890EF90-92EA-47E4-A3B5-6667E8F7EE2B}" srcId="{0D831238-9DA4-4092-BC5C-F38AFBB4B712}" destId="{ADFC1A5A-4A52-4A46-9A0C-465FAD578AD5}" srcOrd="1" destOrd="0" parTransId="{C430A3D1-62A4-4CAB-B032-BED1BC114709}" sibTransId="{2A858F8C-F917-41CA-A178-27E54E1F1D9D}"/>
    <dgm:cxn modelId="{BD64F88C-DD07-4464-9CC8-6485B6596244}" type="presParOf" srcId="{DC2CF126-1D68-4F60-A3B3-B59F46FABAA5}" destId="{EE3A48E3-AB54-4DEA-BFDF-820449BBF4A5}" srcOrd="0" destOrd="0" presId="urn:microsoft.com/office/officeart/2005/8/layout/vList2"/>
    <dgm:cxn modelId="{8639DB78-B9A2-4642-B555-1C11A535D0D6}" type="presParOf" srcId="{DC2CF126-1D68-4F60-A3B3-B59F46FABAA5}" destId="{588FD53D-A655-4FD0-A2CB-B9C34A5086A3}" srcOrd="1" destOrd="0" presId="urn:microsoft.com/office/officeart/2005/8/layout/vList2"/>
    <dgm:cxn modelId="{AD2DEEFA-90B6-4481-B0A4-1064F57C3203}" type="presParOf" srcId="{DC2CF126-1D68-4F60-A3B3-B59F46FABAA5}" destId="{47378DE2-DA1F-421F-9542-36AEE292176C}" srcOrd="2" destOrd="0" presId="urn:microsoft.com/office/officeart/2005/8/layout/vList2"/>
    <dgm:cxn modelId="{DE7EA9E0-9D62-4F45-86DB-2DBB304A28E1}" type="presParOf" srcId="{DC2CF126-1D68-4F60-A3B3-B59F46FABAA5}" destId="{8EB89786-ED3B-4DB9-A064-E91FD34B645F}" srcOrd="3" destOrd="0" presId="urn:microsoft.com/office/officeart/2005/8/layout/vList2"/>
    <dgm:cxn modelId="{DEF7D36C-9569-437B-9BDA-E4AB11FC846A}" type="presParOf" srcId="{DC2CF126-1D68-4F60-A3B3-B59F46FABAA5}" destId="{7C29D4F9-14F8-42FA-AD08-E8D090708EAE}" srcOrd="4" destOrd="0" presId="urn:microsoft.com/office/officeart/2005/8/layout/vList2"/>
    <dgm:cxn modelId="{F9B0F897-1196-4EAB-B5CC-879D0484778E}" type="presParOf" srcId="{DC2CF126-1D68-4F60-A3B3-B59F46FABAA5}" destId="{8444C7EE-E980-4BDE-92B6-F47F507E0AA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2435ED-113D-4A61-A93A-07A61A7F375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0ECBE6AD-6CD1-4186-8926-5BB9604392D8}">
      <dgm:prSet phldrT="[Texto]"/>
      <dgm:spPr/>
      <dgm:t>
        <a:bodyPr/>
        <a:lstStyle/>
        <a:p>
          <a:r>
            <a:rPr lang="es-EC" dirty="0" smtClean="0"/>
            <a:t>Tendencias de compra de productos eco amigables y orgánicos</a:t>
          </a:r>
          <a:endParaRPr lang="es-EC" dirty="0"/>
        </a:p>
      </dgm:t>
    </dgm:pt>
    <dgm:pt modelId="{8E5E86C1-8AA1-4BE9-8B06-4D35E9ECFCEF}" type="parTrans" cxnId="{61275888-9341-4E20-B2C7-4521F4ECDFC8}">
      <dgm:prSet/>
      <dgm:spPr/>
      <dgm:t>
        <a:bodyPr/>
        <a:lstStyle/>
        <a:p>
          <a:endParaRPr lang="es-EC"/>
        </a:p>
      </dgm:t>
    </dgm:pt>
    <dgm:pt modelId="{83D0C8AE-4B2B-4A78-A6BF-869E2855F828}" type="sibTrans" cxnId="{61275888-9341-4E20-B2C7-4521F4ECDFC8}">
      <dgm:prSet/>
      <dgm:spPr/>
      <dgm:t>
        <a:bodyPr/>
        <a:lstStyle/>
        <a:p>
          <a:endParaRPr lang="es-EC"/>
        </a:p>
      </dgm:t>
    </dgm:pt>
    <dgm:pt modelId="{32BCE5FD-8C6E-46C2-8CB7-3E433E2862AB}">
      <dgm:prSet phldrT="[Texto]"/>
      <dgm:spPr/>
      <dgm:t>
        <a:bodyPr/>
        <a:lstStyle/>
        <a:p>
          <a:r>
            <a:rPr lang="es-EC" dirty="0" smtClean="0"/>
            <a:t>Métodos sostenibles</a:t>
          </a:r>
          <a:endParaRPr lang="es-EC" dirty="0"/>
        </a:p>
      </dgm:t>
    </dgm:pt>
    <dgm:pt modelId="{05B1FF91-C4BC-4A35-ABB4-B387FB1F584B}" type="parTrans" cxnId="{D0373534-710B-4749-9904-720F939420C1}">
      <dgm:prSet/>
      <dgm:spPr/>
      <dgm:t>
        <a:bodyPr/>
        <a:lstStyle/>
        <a:p>
          <a:endParaRPr lang="es-EC"/>
        </a:p>
      </dgm:t>
    </dgm:pt>
    <dgm:pt modelId="{CE1342C8-83DF-47E6-934F-D7F3ACA08818}" type="sibTrans" cxnId="{D0373534-710B-4749-9904-720F939420C1}">
      <dgm:prSet/>
      <dgm:spPr/>
      <dgm:t>
        <a:bodyPr/>
        <a:lstStyle/>
        <a:p>
          <a:endParaRPr lang="es-EC"/>
        </a:p>
      </dgm:t>
    </dgm:pt>
    <dgm:pt modelId="{19A0321B-37CB-42AE-BD0E-E55D552AA406}">
      <dgm:prSet phldrT="[Texto]"/>
      <dgm:spPr/>
      <dgm:t>
        <a:bodyPr/>
        <a:lstStyle/>
        <a:p>
          <a:r>
            <a:rPr lang="es-EC" dirty="0" smtClean="0"/>
            <a:t>Producción orgánica certificada</a:t>
          </a:r>
          <a:endParaRPr lang="es-EC" dirty="0"/>
        </a:p>
      </dgm:t>
    </dgm:pt>
    <dgm:pt modelId="{57273A23-950C-47F9-A754-CCCBD14ECE92}" type="parTrans" cxnId="{811D5DFA-358F-4177-8857-C2A01923D7A7}">
      <dgm:prSet/>
      <dgm:spPr/>
      <dgm:t>
        <a:bodyPr/>
        <a:lstStyle/>
        <a:p>
          <a:endParaRPr lang="es-EC"/>
        </a:p>
      </dgm:t>
    </dgm:pt>
    <dgm:pt modelId="{1C671087-FE30-4C3B-BACD-83D036FD053A}" type="sibTrans" cxnId="{811D5DFA-358F-4177-8857-C2A01923D7A7}">
      <dgm:prSet/>
      <dgm:spPr/>
      <dgm:t>
        <a:bodyPr/>
        <a:lstStyle/>
        <a:p>
          <a:endParaRPr lang="es-EC"/>
        </a:p>
      </dgm:t>
    </dgm:pt>
    <dgm:pt modelId="{1ADDDA50-8F0F-4E33-A3A9-F4665652111F}">
      <dgm:prSet phldrT="[Texto]"/>
      <dgm:spPr/>
      <dgm:t>
        <a:bodyPr/>
        <a:lstStyle/>
        <a:p>
          <a:r>
            <a:rPr lang="es-EC" dirty="0" err="1" smtClean="0"/>
            <a:t>Agrocalidad</a:t>
          </a:r>
          <a:r>
            <a:rPr lang="es-EC" dirty="0" smtClean="0"/>
            <a:t>. Certificación de producción orgánica bajo a norma ISO/IEC 17065</a:t>
          </a:r>
          <a:endParaRPr lang="es-EC" dirty="0"/>
        </a:p>
      </dgm:t>
    </dgm:pt>
    <dgm:pt modelId="{81AADE2C-7633-43EC-A9D4-956DED76397A}" type="parTrans" cxnId="{07170582-26DD-4D8C-B26C-41CF111B8838}">
      <dgm:prSet/>
      <dgm:spPr/>
      <dgm:t>
        <a:bodyPr/>
        <a:lstStyle/>
        <a:p>
          <a:endParaRPr lang="es-EC"/>
        </a:p>
      </dgm:t>
    </dgm:pt>
    <dgm:pt modelId="{697689C6-ECFD-4442-81BF-CB7F5A7814C3}" type="sibTrans" cxnId="{07170582-26DD-4D8C-B26C-41CF111B8838}">
      <dgm:prSet/>
      <dgm:spPr/>
      <dgm:t>
        <a:bodyPr/>
        <a:lstStyle/>
        <a:p>
          <a:endParaRPr lang="es-EC"/>
        </a:p>
      </dgm:t>
    </dgm:pt>
    <dgm:pt modelId="{027849DA-F77C-429E-A71C-6ED18EE9DDC2}">
      <dgm:prSet phldrT="[Texto]"/>
      <dgm:spPr/>
      <dgm:t>
        <a:bodyPr/>
        <a:lstStyle/>
        <a:p>
          <a:r>
            <a:rPr lang="es-EC" dirty="0" smtClean="0"/>
            <a:t>Agricultura orgánica como preservación de la vida</a:t>
          </a:r>
          <a:endParaRPr lang="es-EC" dirty="0"/>
        </a:p>
      </dgm:t>
    </dgm:pt>
    <dgm:pt modelId="{5D064105-39F4-4FF6-B482-66875B81343F}" type="parTrans" cxnId="{F561A290-B7CD-4ED2-AC34-945655F0B890}">
      <dgm:prSet/>
      <dgm:spPr/>
      <dgm:t>
        <a:bodyPr/>
        <a:lstStyle/>
        <a:p>
          <a:endParaRPr lang="es-EC"/>
        </a:p>
      </dgm:t>
    </dgm:pt>
    <dgm:pt modelId="{2D071E80-B51F-4B80-BC23-221E91FEA94F}" type="sibTrans" cxnId="{F561A290-B7CD-4ED2-AC34-945655F0B890}">
      <dgm:prSet/>
      <dgm:spPr/>
      <dgm:t>
        <a:bodyPr/>
        <a:lstStyle/>
        <a:p>
          <a:endParaRPr lang="es-EC"/>
        </a:p>
      </dgm:t>
    </dgm:pt>
    <dgm:pt modelId="{B74405C4-E5CF-430A-9868-4E8BD522B691}">
      <dgm:prSet phldrT="[Texto]"/>
      <dgm:spPr/>
      <dgm:t>
        <a:bodyPr/>
        <a:lstStyle/>
        <a:p>
          <a:r>
            <a:rPr lang="es-EC" dirty="0" smtClean="0"/>
            <a:t>Productos  sanos, sustentables tanto social como económica. </a:t>
          </a:r>
          <a:endParaRPr lang="es-EC" dirty="0"/>
        </a:p>
      </dgm:t>
    </dgm:pt>
    <dgm:pt modelId="{C90FED1C-52E8-4431-B69C-02E75A3E2082}" type="parTrans" cxnId="{DAD65C9A-FFFD-4276-987E-28E4237EB134}">
      <dgm:prSet/>
      <dgm:spPr/>
      <dgm:t>
        <a:bodyPr/>
        <a:lstStyle/>
        <a:p>
          <a:endParaRPr lang="es-EC"/>
        </a:p>
      </dgm:t>
    </dgm:pt>
    <dgm:pt modelId="{8AAA2738-EB72-4C81-BAC8-8301C8ADB83B}" type="sibTrans" cxnId="{DAD65C9A-FFFD-4276-987E-28E4237EB134}">
      <dgm:prSet/>
      <dgm:spPr/>
      <dgm:t>
        <a:bodyPr/>
        <a:lstStyle/>
        <a:p>
          <a:endParaRPr lang="es-EC"/>
        </a:p>
      </dgm:t>
    </dgm:pt>
    <dgm:pt modelId="{BBA86DC0-8E6D-46C5-8207-D64FE983B82D}">
      <dgm:prSet phldrT="[Texto]"/>
      <dgm:spPr/>
      <dgm:t>
        <a:bodyPr/>
        <a:lstStyle/>
        <a:p>
          <a:r>
            <a:rPr lang="es-EC" dirty="0" smtClean="0"/>
            <a:t>ISO regula y certifica, analiza la producción. Garantiza estándares verificados en la cadena productiva y comercial.</a:t>
          </a:r>
          <a:endParaRPr lang="es-EC" dirty="0"/>
        </a:p>
      </dgm:t>
    </dgm:pt>
    <dgm:pt modelId="{B01FC885-9CA1-4944-904C-C64AE2DCCE25}" type="parTrans" cxnId="{0229E183-CD56-4E59-8757-4A3FBF0A5D56}">
      <dgm:prSet/>
      <dgm:spPr/>
      <dgm:t>
        <a:bodyPr/>
        <a:lstStyle/>
        <a:p>
          <a:endParaRPr lang="es-EC"/>
        </a:p>
      </dgm:t>
    </dgm:pt>
    <dgm:pt modelId="{7EBD5B33-5F64-4749-A466-32800B81791B}" type="sibTrans" cxnId="{0229E183-CD56-4E59-8757-4A3FBF0A5D56}">
      <dgm:prSet/>
      <dgm:spPr/>
      <dgm:t>
        <a:bodyPr/>
        <a:lstStyle/>
        <a:p>
          <a:endParaRPr lang="es-EC"/>
        </a:p>
      </dgm:t>
    </dgm:pt>
    <dgm:pt modelId="{3CEE2EE6-79C7-46A7-A571-645596E60C36}">
      <dgm:prSet phldrT="[Texto]"/>
      <dgm:spPr/>
      <dgm:t>
        <a:bodyPr/>
        <a:lstStyle/>
        <a:p>
          <a:r>
            <a:rPr lang="es-EC" dirty="0" smtClean="0"/>
            <a:t>En el 2017 se registraron 277 productos orgánicos y 509 en proceso.</a:t>
          </a:r>
          <a:endParaRPr lang="es-EC" dirty="0"/>
        </a:p>
      </dgm:t>
    </dgm:pt>
    <dgm:pt modelId="{32FF4D63-82A3-44F7-B674-D705EFFF3AE4}" type="parTrans" cxnId="{893046FA-BBD2-492F-8D79-9C5928A2C782}">
      <dgm:prSet/>
      <dgm:spPr/>
      <dgm:t>
        <a:bodyPr/>
        <a:lstStyle/>
        <a:p>
          <a:endParaRPr lang="es-EC"/>
        </a:p>
      </dgm:t>
    </dgm:pt>
    <dgm:pt modelId="{9347962E-528E-463A-9FC1-2E25B654FADD}" type="sibTrans" cxnId="{893046FA-BBD2-492F-8D79-9C5928A2C782}">
      <dgm:prSet/>
      <dgm:spPr/>
      <dgm:t>
        <a:bodyPr/>
        <a:lstStyle/>
        <a:p>
          <a:endParaRPr lang="es-EC"/>
        </a:p>
      </dgm:t>
    </dgm:pt>
    <dgm:pt modelId="{A8107DEF-9EA3-47E1-BAA9-C9EB19A1C3D3}">
      <dgm:prSet phldrT="[Texto]"/>
      <dgm:spPr/>
      <dgm:t>
        <a:bodyPr/>
        <a:lstStyle/>
        <a:p>
          <a:r>
            <a:rPr lang="es-EC" dirty="0" smtClean="0"/>
            <a:t>Utilizar pesticidas o químicos puede erosionar la tierra. La agroecología asegura costos no excesivos y  buenos resultados en la productividad.</a:t>
          </a:r>
          <a:endParaRPr lang="es-EC" dirty="0"/>
        </a:p>
      </dgm:t>
    </dgm:pt>
    <dgm:pt modelId="{6B56A27D-CF18-4437-B6FB-54640002D178}" type="parTrans" cxnId="{5AC7F9F4-4533-4081-A0B5-8085E271CF13}">
      <dgm:prSet/>
      <dgm:spPr/>
      <dgm:t>
        <a:bodyPr/>
        <a:lstStyle/>
        <a:p>
          <a:endParaRPr lang="es-EC"/>
        </a:p>
      </dgm:t>
    </dgm:pt>
    <dgm:pt modelId="{C0E38408-5B15-49AC-8632-BEDA1346B780}" type="sibTrans" cxnId="{5AC7F9F4-4533-4081-A0B5-8085E271CF13}">
      <dgm:prSet/>
      <dgm:spPr/>
      <dgm:t>
        <a:bodyPr/>
        <a:lstStyle/>
        <a:p>
          <a:endParaRPr lang="es-EC"/>
        </a:p>
      </dgm:t>
    </dgm:pt>
    <dgm:pt modelId="{79C8FE46-9C80-4E8E-B3AC-3AA33BE6973C}" type="pres">
      <dgm:prSet presAssocID="{3E2435ED-113D-4A61-A93A-07A61A7F3757}" presName="linear" presStyleCnt="0">
        <dgm:presLayoutVars>
          <dgm:animLvl val="lvl"/>
          <dgm:resizeHandles val="exact"/>
        </dgm:presLayoutVars>
      </dgm:prSet>
      <dgm:spPr/>
      <dgm:t>
        <a:bodyPr/>
        <a:lstStyle/>
        <a:p>
          <a:endParaRPr lang="es-EC"/>
        </a:p>
      </dgm:t>
    </dgm:pt>
    <dgm:pt modelId="{B7D655E6-E484-4181-8F10-F0CDFDE5474F}" type="pres">
      <dgm:prSet presAssocID="{0ECBE6AD-6CD1-4186-8926-5BB9604392D8}" presName="parentText" presStyleLbl="node1" presStyleIdx="0" presStyleCnt="2">
        <dgm:presLayoutVars>
          <dgm:chMax val="0"/>
          <dgm:bulletEnabled val="1"/>
        </dgm:presLayoutVars>
      </dgm:prSet>
      <dgm:spPr/>
      <dgm:t>
        <a:bodyPr/>
        <a:lstStyle/>
        <a:p>
          <a:endParaRPr lang="es-EC"/>
        </a:p>
      </dgm:t>
    </dgm:pt>
    <dgm:pt modelId="{DB28B745-BB60-4F3A-ACF6-3B8F147E4845}" type="pres">
      <dgm:prSet presAssocID="{0ECBE6AD-6CD1-4186-8926-5BB9604392D8}" presName="childText" presStyleLbl="revTx" presStyleIdx="0" presStyleCnt="2">
        <dgm:presLayoutVars>
          <dgm:bulletEnabled val="1"/>
        </dgm:presLayoutVars>
      </dgm:prSet>
      <dgm:spPr/>
      <dgm:t>
        <a:bodyPr/>
        <a:lstStyle/>
        <a:p>
          <a:endParaRPr lang="es-EC"/>
        </a:p>
      </dgm:t>
    </dgm:pt>
    <dgm:pt modelId="{E710D1CF-2003-401A-B740-CEFF76E8AD72}" type="pres">
      <dgm:prSet presAssocID="{19A0321B-37CB-42AE-BD0E-E55D552AA406}" presName="parentText" presStyleLbl="node1" presStyleIdx="1" presStyleCnt="2">
        <dgm:presLayoutVars>
          <dgm:chMax val="0"/>
          <dgm:bulletEnabled val="1"/>
        </dgm:presLayoutVars>
      </dgm:prSet>
      <dgm:spPr/>
      <dgm:t>
        <a:bodyPr/>
        <a:lstStyle/>
        <a:p>
          <a:endParaRPr lang="es-EC"/>
        </a:p>
      </dgm:t>
    </dgm:pt>
    <dgm:pt modelId="{4F52F63C-AB47-499A-94E2-9F2190BB44F0}" type="pres">
      <dgm:prSet presAssocID="{19A0321B-37CB-42AE-BD0E-E55D552AA406}" presName="childText" presStyleLbl="revTx" presStyleIdx="1" presStyleCnt="2">
        <dgm:presLayoutVars>
          <dgm:bulletEnabled val="1"/>
        </dgm:presLayoutVars>
      </dgm:prSet>
      <dgm:spPr/>
      <dgm:t>
        <a:bodyPr/>
        <a:lstStyle/>
        <a:p>
          <a:endParaRPr lang="es-EC"/>
        </a:p>
      </dgm:t>
    </dgm:pt>
  </dgm:ptLst>
  <dgm:cxnLst>
    <dgm:cxn modelId="{0229E183-CD56-4E59-8757-4A3FBF0A5D56}" srcId="{19A0321B-37CB-42AE-BD0E-E55D552AA406}" destId="{BBA86DC0-8E6D-46C5-8207-D64FE983B82D}" srcOrd="1" destOrd="0" parTransId="{B01FC885-9CA1-4944-904C-C64AE2DCCE25}" sibTransId="{7EBD5B33-5F64-4749-A466-32800B81791B}"/>
    <dgm:cxn modelId="{B813FFE7-FADD-4319-BB77-B6E45A0C9CF3}" type="presOf" srcId="{B74405C4-E5CF-430A-9868-4E8BD522B691}" destId="{DB28B745-BB60-4F3A-ACF6-3B8F147E4845}" srcOrd="0" destOrd="2" presId="urn:microsoft.com/office/officeart/2005/8/layout/vList2"/>
    <dgm:cxn modelId="{956C5AFF-B506-49AF-B309-D51018D230E1}" type="presOf" srcId="{19A0321B-37CB-42AE-BD0E-E55D552AA406}" destId="{E710D1CF-2003-401A-B740-CEFF76E8AD72}" srcOrd="0" destOrd="0" presId="urn:microsoft.com/office/officeart/2005/8/layout/vList2"/>
    <dgm:cxn modelId="{D00262B2-3A70-4987-95F2-97E8D42A8D33}" type="presOf" srcId="{3CEE2EE6-79C7-46A7-A571-645596E60C36}" destId="{4F52F63C-AB47-499A-94E2-9F2190BB44F0}" srcOrd="0" destOrd="2" presId="urn:microsoft.com/office/officeart/2005/8/layout/vList2"/>
    <dgm:cxn modelId="{A41FDFB0-4D25-4C36-A705-1AED8D8A91BC}" type="presOf" srcId="{BBA86DC0-8E6D-46C5-8207-D64FE983B82D}" destId="{4F52F63C-AB47-499A-94E2-9F2190BB44F0}" srcOrd="0" destOrd="1" presId="urn:microsoft.com/office/officeart/2005/8/layout/vList2"/>
    <dgm:cxn modelId="{D0373534-710B-4749-9904-720F939420C1}" srcId="{0ECBE6AD-6CD1-4186-8926-5BB9604392D8}" destId="{32BCE5FD-8C6E-46C2-8CB7-3E433E2862AB}" srcOrd="0" destOrd="0" parTransId="{05B1FF91-C4BC-4A35-ABB4-B387FB1F584B}" sibTransId="{CE1342C8-83DF-47E6-934F-D7F3ACA08818}"/>
    <dgm:cxn modelId="{811D5DFA-358F-4177-8857-C2A01923D7A7}" srcId="{3E2435ED-113D-4A61-A93A-07A61A7F3757}" destId="{19A0321B-37CB-42AE-BD0E-E55D552AA406}" srcOrd="1" destOrd="0" parTransId="{57273A23-950C-47F9-A754-CCCBD14ECE92}" sibTransId="{1C671087-FE30-4C3B-BACD-83D036FD053A}"/>
    <dgm:cxn modelId="{F561A290-B7CD-4ED2-AC34-945655F0B890}" srcId="{0ECBE6AD-6CD1-4186-8926-5BB9604392D8}" destId="{027849DA-F77C-429E-A71C-6ED18EE9DDC2}" srcOrd="1" destOrd="0" parTransId="{5D064105-39F4-4FF6-B482-66875B81343F}" sibTransId="{2D071E80-B51F-4B80-BC23-221E91FEA94F}"/>
    <dgm:cxn modelId="{304365F3-CC93-49E4-979F-D9ABF4B47A12}" type="presOf" srcId="{3E2435ED-113D-4A61-A93A-07A61A7F3757}" destId="{79C8FE46-9C80-4E8E-B3AC-3AA33BE6973C}" srcOrd="0" destOrd="0" presId="urn:microsoft.com/office/officeart/2005/8/layout/vList2"/>
    <dgm:cxn modelId="{175E6772-65CD-4297-95E0-30218A756186}" type="presOf" srcId="{0ECBE6AD-6CD1-4186-8926-5BB9604392D8}" destId="{B7D655E6-E484-4181-8F10-F0CDFDE5474F}" srcOrd="0" destOrd="0" presId="urn:microsoft.com/office/officeart/2005/8/layout/vList2"/>
    <dgm:cxn modelId="{991B1032-D5E0-45AD-B348-FD1C902F3EDB}" type="presOf" srcId="{027849DA-F77C-429E-A71C-6ED18EE9DDC2}" destId="{DB28B745-BB60-4F3A-ACF6-3B8F147E4845}" srcOrd="0" destOrd="1" presId="urn:microsoft.com/office/officeart/2005/8/layout/vList2"/>
    <dgm:cxn modelId="{CAD00784-F2B1-4BF0-A3E6-5C90A5333B46}" type="presOf" srcId="{1ADDDA50-8F0F-4E33-A3A9-F4665652111F}" destId="{4F52F63C-AB47-499A-94E2-9F2190BB44F0}" srcOrd="0" destOrd="0" presId="urn:microsoft.com/office/officeart/2005/8/layout/vList2"/>
    <dgm:cxn modelId="{893046FA-BBD2-492F-8D79-9C5928A2C782}" srcId="{19A0321B-37CB-42AE-BD0E-E55D552AA406}" destId="{3CEE2EE6-79C7-46A7-A571-645596E60C36}" srcOrd="2" destOrd="0" parTransId="{32FF4D63-82A3-44F7-B674-D705EFFF3AE4}" sibTransId="{9347962E-528E-463A-9FC1-2E25B654FADD}"/>
    <dgm:cxn modelId="{07170582-26DD-4D8C-B26C-41CF111B8838}" srcId="{19A0321B-37CB-42AE-BD0E-E55D552AA406}" destId="{1ADDDA50-8F0F-4E33-A3A9-F4665652111F}" srcOrd="0" destOrd="0" parTransId="{81AADE2C-7633-43EC-A9D4-956DED76397A}" sibTransId="{697689C6-ECFD-4442-81BF-CB7F5A7814C3}"/>
    <dgm:cxn modelId="{61275888-9341-4E20-B2C7-4521F4ECDFC8}" srcId="{3E2435ED-113D-4A61-A93A-07A61A7F3757}" destId="{0ECBE6AD-6CD1-4186-8926-5BB9604392D8}" srcOrd="0" destOrd="0" parTransId="{8E5E86C1-8AA1-4BE9-8B06-4D35E9ECFCEF}" sibTransId="{83D0C8AE-4B2B-4A78-A6BF-869E2855F828}"/>
    <dgm:cxn modelId="{DAD65C9A-FFFD-4276-987E-28E4237EB134}" srcId="{0ECBE6AD-6CD1-4186-8926-5BB9604392D8}" destId="{B74405C4-E5CF-430A-9868-4E8BD522B691}" srcOrd="2" destOrd="0" parTransId="{C90FED1C-52E8-4431-B69C-02E75A3E2082}" sibTransId="{8AAA2738-EB72-4C81-BAC8-8301C8ADB83B}"/>
    <dgm:cxn modelId="{8BED615C-54D9-45D4-A7FA-C60B69C97DE5}" type="presOf" srcId="{A8107DEF-9EA3-47E1-BAA9-C9EB19A1C3D3}" destId="{4F52F63C-AB47-499A-94E2-9F2190BB44F0}" srcOrd="0" destOrd="3" presId="urn:microsoft.com/office/officeart/2005/8/layout/vList2"/>
    <dgm:cxn modelId="{009B846E-9AFA-45B1-9AE3-FA0DB187E007}" type="presOf" srcId="{32BCE5FD-8C6E-46C2-8CB7-3E433E2862AB}" destId="{DB28B745-BB60-4F3A-ACF6-3B8F147E4845}" srcOrd="0" destOrd="0" presId="urn:microsoft.com/office/officeart/2005/8/layout/vList2"/>
    <dgm:cxn modelId="{5AC7F9F4-4533-4081-A0B5-8085E271CF13}" srcId="{19A0321B-37CB-42AE-BD0E-E55D552AA406}" destId="{A8107DEF-9EA3-47E1-BAA9-C9EB19A1C3D3}" srcOrd="3" destOrd="0" parTransId="{6B56A27D-CF18-4437-B6FB-54640002D178}" sibTransId="{C0E38408-5B15-49AC-8632-BEDA1346B780}"/>
    <dgm:cxn modelId="{0B4125C9-571B-4434-875C-C55E72D1F38F}" type="presParOf" srcId="{79C8FE46-9C80-4E8E-B3AC-3AA33BE6973C}" destId="{B7D655E6-E484-4181-8F10-F0CDFDE5474F}" srcOrd="0" destOrd="0" presId="urn:microsoft.com/office/officeart/2005/8/layout/vList2"/>
    <dgm:cxn modelId="{F98A92BF-8DDA-4D59-91FB-A49CF749B738}" type="presParOf" srcId="{79C8FE46-9C80-4E8E-B3AC-3AA33BE6973C}" destId="{DB28B745-BB60-4F3A-ACF6-3B8F147E4845}" srcOrd="1" destOrd="0" presId="urn:microsoft.com/office/officeart/2005/8/layout/vList2"/>
    <dgm:cxn modelId="{BCAA9B40-B87E-48CC-AA20-E881271C3C8D}" type="presParOf" srcId="{79C8FE46-9C80-4E8E-B3AC-3AA33BE6973C}" destId="{E710D1CF-2003-401A-B740-CEFF76E8AD72}" srcOrd="2" destOrd="0" presId="urn:microsoft.com/office/officeart/2005/8/layout/vList2"/>
    <dgm:cxn modelId="{528F7C79-F1BF-47BA-83AD-CBCC37C817DA}" type="presParOf" srcId="{79C8FE46-9C80-4E8E-B3AC-3AA33BE6973C}" destId="{4F52F63C-AB47-499A-94E2-9F2190BB44F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78F4D6-3309-416F-8059-B0AC0525FCD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B1B305B4-724E-47A0-BA8D-D44FA055A1D8}">
      <dgm:prSet phldrT="[Texto]" custT="1"/>
      <dgm:spPr/>
      <dgm:t>
        <a:bodyPr/>
        <a:lstStyle/>
        <a:p>
          <a:r>
            <a:rPr lang="es-EC" sz="2000" dirty="0" smtClean="0"/>
            <a:t>Hongos ostra</a:t>
          </a:r>
          <a:endParaRPr lang="es-EC" sz="2000" dirty="0"/>
        </a:p>
      </dgm:t>
    </dgm:pt>
    <dgm:pt modelId="{CD392A84-0635-4491-9E7C-7AF5134FD202}" type="parTrans" cxnId="{D3F33FDB-BCA0-4CB1-8AF2-5DA9E364A967}">
      <dgm:prSet/>
      <dgm:spPr/>
      <dgm:t>
        <a:bodyPr/>
        <a:lstStyle/>
        <a:p>
          <a:endParaRPr lang="es-EC"/>
        </a:p>
      </dgm:t>
    </dgm:pt>
    <dgm:pt modelId="{EA93E627-1DE2-449A-8E97-DBD8002F6900}" type="sibTrans" cxnId="{D3F33FDB-BCA0-4CB1-8AF2-5DA9E364A967}">
      <dgm:prSet/>
      <dgm:spPr/>
      <dgm:t>
        <a:bodyPr/>
        <a:lstStyle/>
        <a:p>
          <a:endParaRPr lang="es-EC"/>
        </a:p>
      </dgm:t>
    </dgm:pt>
    <dgm:pt modelId="{4EA2CDB3-67DC-41B8-93E1-5D17BA5B90B7}">
      <dgm:prSet phldrT="[Texto]" custT="1"/>
      <dgm:spPr/>
      <dgm:t>
        <a:bodyPr/>
        <a:lstStyle/>
        <a:p>
          <a:r>
            <a:rPr lang="es-EC" sz="1200" dirty="0" smtClean="0"/>
            <a:t>Productos sustitutos</a:t>
          </a:r>
          <a:endParaRPr lang="es-EC" sz="1200" dirty="0"/>
        </a:p>
      </dgm:t>
    </dgm:pt>
    <dgm:pt modelId="{94D6CBD1-F488-4750-8F64-B28A0486CD4F}" type="parTrans" cxnId="{3AAA4F17-01F8-413F-8BF9-4BA683FF4AF3}">
      <dgm:prSet/>
      <dgm:spPr/>
      <dgm:t>
        <a:bodyPr/>
        <a:lstStyle/>
        <a:p>
          <a:endParaRPr lang="es-EC"/>
        </a:p>
      </dgm:t>
    </dgm:pt>
    <dgm:pt modelId="{7FC8A509-BAA3-4B22-8ACB-EEE0FCA824EC}" type="sibTrans" cxnId="{3AAA4F17-01F8-413F-8BF9-4BA683FF4AF3}">
      <dgm:prSet/>
      <dgm:spPr/>
      <dgm:t>
        <a:bodyPr/>
        <a:lstStyle/>
        <a:p>
          <a:endParaRPr lang="es-EC"/>
        </a:p>
      </dgm:t>
    </dgm:pt>
    <dgm:pt modelId="{6986656D-DB8B-4E54-AA01-9A841F8FAB1D}">
      <dgm:prSet phldrT="[Texto]" custT="1"/>
      <dgm:spPr/>
      <dgm:t>
        <a:bodyPr/>
        <a:lstStyle/>
        <a:p>
          <a:r>
            <a:rPr lang="es-EC" sz="1800" dirty="0" smtClean="0"/>
            <a:t>Otros sustitutos</a:t>
          </a:r>
          <a:endParaRPr lang="es-EC" sz="1800" dirty="0"/>
        </a:p>
      </dgm:t>
    </dgm:pt>
    <dgm:pt modelId="{1BB1818A-F188-4286-8348-5D96E1EC65AD}" type="parTrans" cxnId="{440EDA6D-F09F-40EB-8F6D-A20865656E21}">
      <dgm:prSet/>
      <dgm:spPr/>
      <dgm:t>
        <a:bodyPr/>
        <a:lstStyle/>
        <a:p>
          <a:endParaRPr lang="es-EC"/>
        </a:p>
      </dgm:t>
    </dgm:pt>
    <dgm:pt modelId="{1A4A3E45-2A79-4420-A6AF-DB588DD2F3E1}" type="sibTrans" cxnId="{440EDA6D-F09F-40EB-8F6D-A20865656E21}">
      <dgm:prSet/>
      <dgm:spPr/>
      <dgm:t>
        <a:bodyPr/>
        <a:lstStyle/>
        <a:p>
          <a:endParaRPr lang="es-EC"/>
        </a:p>
      </dgm:t>
    </dgm:pt>
    <dgm:pt modelId="{17715970-7E06-403E-B77E-0C375957E856}">
      <dgm:prSet phldrT="[Texto]" custT="1"/>
      <dgm:spPr/>
      <dgm:t>
        <a:bodyPr/>
        <a:lstStyle/>
        <a:p>
          <a:r>
            <a:rPr lang="es-EC" sz="1600" dirty="0" smtClean="0"/>
            <a:t>Excelentes propiedades para usos culinarios</a:t>
          </a:r>
          <a:endParaRPr lang="es-EC" sz="1600" dirty="0"/>
        </a:p>
      </dgm:t>
    </dgm:pt>
    <dgm:pt modelId="{9ECC1135-DDAB-4150-86C3-B4D31BBA0E53}" type="parTrans" cxnId="{B235B656-F094-4AE0-B019-16B1032A2D8A}">
      <dgm:prSet/>
      <dgm:spPr/>
      <dgm:t>
        <a:bodyPr/>
        <a:lstStyle/>
        <a:p>
          <a:endParaRPr lang="es-EC"/>
        </a:p>
      </dgm:t>
    </dgm:pt>
    <dgm:pt modelId="{6CA5EBAD-80F4-46E8-9F29-929A22388B49}" type="sibTrans" cxnId="{B235B656-F094-4AE0-B019-16B1032A2D8A}">
      <dgm:prSet/>
      <dgm:spPr/>
      <dgm:t>
        <a:bodyPr/>
        <a:lstStyle/>
        <a:p>
          <a:endParaRPr lang="es-EC"/>
        </a:p>
      </dgm:t>
    </dgm:pt>
    <dgm:pt modelId="{522C7670-0475-48FD-9809-9A0CC02C67E9}">
      <dgm:prSet phldrT="[Texto]" custT="1"/>
      <dgm:spPr/>
      <dgm:t>
        <a:bodyPr/>
        <a:lstStyle/>
        <a:p>
          <a:r>
            <a:rPr lang="es-EC" sz="1050" dirty="0" smtClean="0"/>
            <a:t>Champiñón</a:t>
          </a:r>
          <a:endParaRPr lang="es-EC" sz="1050" dirty="0"/>
        </a:p>
      </dgm:t>
    </dgm:pt>
    <dgm:pt modelId="{9DE07753-153B-45A4-80E6-9A615A51845A}" type="parTrans" cxnId="{507675F9-69E2-455D-BFEB-D07202568666}">
      <dgm:prSet/>
      <dgm:spPr/>
      <dgm:t>
        <a:bodyPr/>
        <a:lstStyle/>
        <a:p>
          <a:endParaRPr lang="es-EC"/>
        </a:p>
      </dgm:t>
    </dgm:pt>
    <dgm:pt modelId="{16631D71-63C8-4C62-A52B-D061DD42025E}" type="sibTrans" cxnId="{507675F9-69E2-455D-BFEB-D07202568666}">
      <dgm:prSet/>
      <dgm:spPr/>
      <dgm:t>
        <a:bodyPr/>
        <a:lstStyle/>
        <a:p>
          <a:endParaRPr lang="es-EC"/>
        </a:p>
      </dgm:t>
    </dgm:pt>
    <dgm:pt modelId="{406D1B4F-F26B-4044-92EE-8A636231A260}">
      <dgm:prSet phldrT="[Texto]" custT="1"/>
      <dgm:spPr/>
      <dgm:t>
        <a:bodyPr/>
        <a:lstStyle/>
        <a:p>
          <a:r>
            <a:rPr lang="es-EC" sz="1050" dirty="0" smtClean="0"/>
            <a:t>Ostra amarillo</a:t>
          </a:r>
          <a:endParaRPr lang="es-EC" sz="1050" dirty="0"/>
        </a:p>
      </dgm:t>
    </dgm:pt>
    <dgm:pt modelId="{87965DE3-0ACA-4A8C-BC41-C45A49AFD88A}" type="parTrans" cxnId="{A7E83BBF-52F3-4312-9547-FD1E070C6830}">
      <dgm:prSet/>
      <dgm:spPr/>
      <dgm:t>
        <a:bodyPr/>
        <a:lstStyle/>
        <a:p>
          <a:endParaRPr lang="es-EC"/>
        </a:p>
      </dgm:t>
    </dgm:pt>
    <dgm:pt modelId="{AC478BD7-C902-453E-9CE9-78DBC8D9487A}" type="sibTrans" cxnId="{A7E83BBF-52F3-4312-9547-FD1E070C6830}">
      <dgm:prSet/>
      <dgm:spPr/>
      <dgm:t>
        <a:bodyPr/>
        <a:lstStyle/>
        <a:p>
          <a:endParaRPr lang="es-EC"/>
        </a:p>
      </dgm:t>
    </dgm:pt>
    <dgm:pt modelId="{35947181-A4FD-4680-BAE0-FA95D2200F02}">
      <dgm:prSet phldrT="[Texto]" custT="1"/>
      <dgm:spPr/>
      <dgm:t>
        <a:bodyPr/>
        <a:lstStyle/>
        <a:p>
          <a:r>
            <a:rPr lang="es-EC" sz="1050" dirty="0" smtClean="0"/>
            <a:t>Ostra rosado</a:t>
          </a:r>
          <a:endParaRPr lang="es-EC" sz="1050" dirty="0"/>
        </a:p>
      </dgm:t>
    </dgm:pt>
    <dgm:pt modelId="{FEA8293B-856A-455C-9C72-CBA6FDD4C7F9}" type="parTrans" cxnId="{DEFBEF5A-AB05-4FED-A7BA-FB1BF1039206}">
      <dgm:prSet/>
      <dgm:spPr/>
      <dgm:t>
        <a:bodyPr/>
        <a:lstStyle/>
        <a:p>
          <a:endParaRPr lang="es-EC"/>
        </a:p>
      </dgm:t>
    </dgm:pt>
    <dgm:pt modelId="{5693D553-B8BA-4CB6-891E-1D46059CA486}" type="sibTrans" cxnId="{DEFBEF5A-AB05-4FED-A7BA-FB1BF1039206}">
      <dgm:prSet/>
      <dgm:spPr/>
      <dgm:t>
        <a:bodyPr/>
        <a:lstStyle/>
        <a:p>
          <a:endParaRPr lang="es-EC"/>
        </a:p>
      </dgm:t>
    </dgm:pt>
    <dgm:pt modelId="{74F17540-6B61-4460-BB85-2FDC8B129C84}">
      <dgm:prSet phldrT="[Texto]" custT="1"/>
      <dgm:spPr/>
      <dgm:t>
        <a:bodyPr/>
        <a:lstStyle/>
        <a:p>
          <a:r>
            <a:rPr lang="es-EC" sz="1050" dirty="0" err="1" smtClean="0"/>
            <a:t>Shiikate</a:t>
          </a:r>
          <a:endParaRPr lang="es-EC" sz="1050" dirty="0"/>
        </a:p>
      </dgm:t>
    </dgm:pt>
    <dgm:pt modelId="{ED90A3FE-D744-4883-94BC-3B0080EA29DA}" type="parTrans" cxnId="{0EF641E9-C6A9-4482-AA31-7D289B4D9F98}">
      <dgm:prSet/>
      <dgm:spPr/>
      <dgm:t>
        <a:bodyPr/>
        <a:lstStyle/>
        <a:p>
          <a:endParaRPr lang="es-EC"/>
        </a:p>
      </dgm:t>
    </dgm:pt>
    <dgm:pt modelId="{138C61AB-C7CA-4C6D-B723-2FC75784193E}" type="sibTrans" cxnId="{0EF641E9-C6A9-4482-AA31-7D289B4D9F98}">
      <dgm:prSet/>
      <dgm:spPr/>
      <dgm:t>
        <a:bodyPr/>
        <a:lstStyle/>
        <a:p>
          <a:endParaRPr lang="es-EC"/>
        </a:p>
      </dgm:t>
    </dgm:pt>
    <dgm:pt modelId="{B96C0202-637F-45E2-9192-18FE0E2F039B}">
      <dgm:prSet phldrT="[Texto]" custT="1"/>
      <dgm:spPr/>
      <dgm:t>
        <a:bodyPr/>
        <a:lstStyle/>
        <a:p>
          <a:r>
            <a:rPr lang="es-EC" sz="1050" dirty="0" smtClean="0"/>
            <a:t>Portobello</a:t>
          </a:r>
          <a:endParaRPr lang="es-EC" sz="1050" dirty="0"/>
        </a:p>
      </dgm:t>
    </dgm:pt>
    <dgm:pt modelId="{EEDBF58A-4867-4636-925F-CB5B5D8464FF}" type="parTrans" cxnId="{E34BDB29-42E8-4535-AF42-A46C905D6076}">
      <dgm:prSet/>
      <dgm:spPr/>
      <dgm:t>
        <a:bodyPr/>
        <a:lstStyle/>
        <a:p>
          <a:endParaRPr lang="es-EC"/>
        </a:p>
      </dgm:t>
    </dgm:pt>
    <dgm:pt modelId="{39662004-66CD-4933-BDC5-3D9E9D6C520A}" type="sibTrans" cxnId="{E34BDB29-42E8-4535-AF42-A46C905D6076}">
      <dgm:prSet/>
      <dgm:spPr/>
      <dgm:t>
        <a:bodyPr/>
        <a:lstStyle/>
        <a:p>
          <a:endParaRPr lang="es-EC"/>
        </a:p>
      </dgm:t>
    </dgm:pt>
    <dgm:pt modelId="{A020C494-1B15-4BC9-A76E-5FC45A0690C2}">
      <dgm:prSet phldrT="[Texto]" custT="1"/>
      <dgm:spPr/>
      <dgm:t>
        <a:bodyPr/>
        <a:lstStyle/>
        <a:p>
          <a:r>
            <a:rPr lang="es-EC" sz="1050" dirty="0" smtClean="0"/>
            <a:t>Hongos de pino</a:t>
          </a:r>
          <a:endParaRPr lang="es-EC" sz="1050" dirty="0"/>
        </a:p>
      </dgm:t>
    </dgm:pt>
    <dgm:pt modelId="{7432803D-D1CD-48A1-A200-761C29A7EC77}" type="parTrans" cxnId="{6F9F7DA1-D5D5-44F6-B0F7-14E2BDC7B744}">
      <dgm:prSet/>
      <dgm:spPr/>
      <dgm:t>
        <a:bodyPr/>
        <a:lstStyle/>
        <a:p>
          <a:endParaRPr lang="es-EC"/>
        </a:p>
      </dgm:t>
    </dgm:pt>
    <dgm:pt modelId="{F60F6FD2-6D18-4460-8819-793A9F26B2E1}" type="sibTrans" cxnId="{6F9F7DA1-D5D5-44F6-B0F7-14E2BDC7B744}">
      <dgm:prSet/>
      <dgm:spPr/>
      <dgm:t>
        <a:bodyPr/>
        <a:lstStyle/>
        <a:p>
          <a:endParaRPr lang="es-EC"/>
        </a:p>
      </dgm:t>
    </dgm:pt>
    <dgm:pt modelId="{E1049E4B-97A0-49ED-AC72-90A61B76FB0C}">
      <dgm:prSet phldrT="[Texto]" custT="1"/>
      <dgm:spPr/>
      <dgm:t>
        <a:bodyPr/>
        <a:lstStyle/>
        <a:p>
          <a:r>
            <a:rPr lang="es-EC" sz="1400" dirty="0" smtClean="0"/>
            <a:t>Escabeche de hongos</a:t>
          </a:r>
          <a:endParaRPr lang="es-EC" sz="1400" dirty="0"/>
        </a:p>
      </dgm:t>
    </dgm:pt>
    <dgm:pt modelId="{C29910D8-6486-4C25-BED3-939B03E65497}" type="parTrans" cxnId="{FD02C251-FA50-4DBF-A75B-6AC157839B20}">
      <dgm:prSet/>
      <dgm:spPr/>
      <dgm:t>
        <a:bodyPr/>
        <a:lstStyle/>
        <a:p>
          <a:endParaRPr lang="es-EC"/>
        </a:p>
      </dgm:t>
    </dgm:pt>
    <dgm:pt modelId="{49FBA42D-754B-4685-ADEC-7E7153BCD5CB}" type="sibTrans" cxnId="{FD02C251-FA50-4DBF-A75B-6AC157839B20}">
      <dgm:prSet/>
      <dgm:spPr/>
      <dgm:t>
        <a:bodyPr/>
        <a:lstStyle/>
        <a:p>
          <a:endParaRPr lang="es-EC"/>
        </a:p>
      </dgm:t>
    </dgm:pt>
    <dgm:pt modelId="{34386FF7-76EE-4494-A4EC-D96D722CF56C}">
      <dgm:prSet phldrT="[Texto]" custT="1"/>
      <dgm:spPr/>
      <dgm:t>
        <a:bodyPr/>
        <a:lstStyle/>
        <a:p>
          <a:r>
            <a:rPr lang="es-EC" sz="1400" dirty="0" smtClean="0"/>
            <a:t>Hongos deshidratados</a:t>
          </a:r>
          <a:endParaRPr lang="es-EC" sz="1400" dirty="0"/>
        </a:p>
      </dgm:t>
    </dgm:pt>
    <dgm:pt modelId="{BFE83290-D61B-4CB1-BA07-AB3A65FCA98F}" type="parTrans" cxnId="{C1C1ECD5-D422-4BC7-928E-7037BE88F9D1}">
      <dgm:prSet/>
      <dgm:spPr/>
      <dgm:t>
        <a:bodyPr/>
        <a:lstStyle/>
        <a:p>
          <a:endParaRPr lang="es-EC"/>
        </a:p>
      </dgm:t>
    </dgm:pt>
    <dgm:pt modelId="{087A035A-A586-4C9B-B011-328D6408E244}" type="sibTrans" cxnId="{C1C1ECD5-D422-4BC7-928E-7037BE88F9D1}">
      <dgm:prSet/>
      <dgm:spPr/>
      <dgm:t>
        <a:bodyPr/>
        <a:lstStyle/>
        <a:p>
          <a:endParaRPr lang="es-EC"/>
        </a:p>
      </dgm:t>
    </dgm:pt>
    <dgm:pt modelId="{882762F0-FE0D-47C9-9813-FBE83A470BC3}">
      <dgm:prSet phldrT="[Texto]" custT="1"/>
      <dgm:spPr/>
      <dgm:t>
        <a:bodyPr/>
        <a:lstStyle/>
        <a:p>
          <a:endParaRPr lang="es-EC" sz="1400" dirty="0"/>
        </a:p>
      </dgm:t>
    </dgm:pt>
    <dgm:pt modelId="{C31136E3-FE84-4696-A2A5-81A452F2322B}" type="parTrans" cxnId="{AC2FF6C3-1E5A-4935-B0A0-8E81216DBA49}">
      <dgm:prSet/>
      <dgm:spPr/>
      <dgm:t>
        <a:bodyPr/>
        <a:lstStyle/>
        <a:p>
          <a:endParaRPr lang="es-EC"/>
        </a:p>
      </dgm:t>
    </dgm:pt>
    <dgm:pt modelId="{76847E45-E694-46E9-BFF6-AC9B74C431BC}" type="sibTrans" cxnId="{AC2FF6C3-1E5A-4935-B0A0-8E81216DBA49}">
      <dgm:prSet/>
      <dgm:spPr/>
      <dgm:t>
        <a:bodyPr/>
        <a:lstStyle/>
        <a:p>
          <a:endParaRPr lang="es-EC"/>
        </a:p>
      </dgm:t>
    </dgm:pt>
    <dgm:pt modelId="{717860E2-CEFB-4472-AA7E-28055F02B589}" type="pres">
      <dgm:prSet presAssocID="{7978F4D6-3309-416F-8059-B0AC0525FCD7}" presName="diagram" presStyleCnt="0">
        <dgm:presLayoutVars>
          <dgm:dir/>
          <dgm:resizeHandles val="exact"/>
        </dgm:presLayoutVars>
      </dgm:prSet>
      <dgm:spPr/>
      <dgm:t>
        <a:bodyPr/>
        <a:lstStyle/>
        <a:p>
          <a:endParaRPr lang="es-EC"/>
        </a:p>
      </dgm:t>
    </dgm:pt>
    <dgm:pt modelId="{19E342C4-A3A7-4A04-9A58-A65A2D8AC2BB}" type="pres">
      <dgm:prSet presAssocID="{B1B305B4-724E-47A0-BA8D-D44FA055A1D8}" presName="node" presStyleLbl="node1" presStyleIdx="0" presStyleCnt="3" custLinFactNeighborY="6176">
        <dgm:presLayoutVars>
          <dgm:bulletEnabled val="1"/>
        </dgm:presLayoutVars>
      </dgm:prSet>
      <dgm:spPr/>
      <dgm:t>
        <a:bodyPr/>
        <a:lstStyle/>
        <a:p>
          <a:endParaRPr lang="es-EC"/>
        </a:p>
      </dgm:t>
    </dgm:pt>
    <dgm:pt modelId="{53DB9973-3459-44F6-8A94-17B31E0E23B2}" type="pres">
      <dgm:prSet presAssocID="{EA93E627-1DE2-449A-8E97-DBD8002F6900}" presName="sibTrans" presStyleCnt="0"/>
      <dgm:spPr/>
      <dgm:t>
        <a:bodyPr/>
        <a:lstStyle/>
        <a:p>
          <a:endParaRPr lang="es-EC"/>
        </a:p>
      </dgm:t>
    </dgm:pt>
    <dgm:pt modelId="{5B3AA02A-6F22-47BB-9E0E-D7CEC021D1C3}" type="pres">
      <dgm:prSet presAssocID="{4EA2CDB3-67DC-41B8-93E1-5D17BA5B90B7}" presName="node" presStyleLbl="node1" presStyleIdx="1" presStyleCnt="3" custScaleY="117970" custLinFactY="35882" custLinFactNeighborX="-46323" custLinFactNeighborY="100000">
        <dgm:presLayoutVars>
          <dgm:bulletEnabled val="1"/>
        </dgm:presLayoutVars>
      </dgm:prSet>
      <dgm:spPr/>
      <dgm:t>
        <a:bodyPr/>
        <a:lstStyle/>
        <a:p>
          <a:endParaRPr lang="es-EC"/>
        </a:p>
      </dgm:t>
    </dgm:pt>
    <dgm:pt modelId="{79E52452-8BF2-43B4-904E-F95DB5BBC9CD}" type="pres">
      <dgm:prSet presAssocID="{7FC8A509-BAA3-4B22-8ACB-EEE0FCA824EC}" presName="sibTrans" presStyleCnt="0"/>
      <dgm:spPr/>
      <dgm:t>
        <a:bodyPr/>
        <a:lstStyle/>
        <a:p>
          <a:endParaRPr lang="es-EC"/>
        </a:p>
      </dgm:t>
    </dgm:pt>
    <dgm:pt modelId="{44544E80-CA62-4595-8BC9-388E48113544}" type="pres">
      <dgm:prSet presAssocID="{6986656D-DB8B-4E54-AA01-9A841F8FAB1D}" presName="node" presStyleLbl="node1" presStyleIdx="2" presStyleCnt="3" custLinFactY="-17353" custLinFactNeighborX="53791" custLinFactNeighborY="-100000">
        <dgm:presLayoutVars>
          <dgm:bulletEnabled val="1"/>
        </dgm:presLayoutVars>
      </dgm:prSet>
      <dgm:spPr/>
      <dgm:t>
        <a:bodyPr/>
        <a:lstStyle/>
        <a:p>
          <a:endParaRPr lang="es-EC"/>
        </a:p>
      </dgm:t>
    </dgm:pt>
  </dgm:ptLst>
  <dgm:cxnLst>
    <dgm:cxn modelId="{C1C1ECD5-D422-4BC7-928E-7037BE88F9D1}" srcId="{6986656D-DB8B-4E54-AA01-9A841F8FAB1D}" destId="{34386FF7-76EE-4494-A4EC-D96D722CF56C}" srcOrd="1" destOrd="0" parTransId="{BFE83290-D61B-4CB1-BA07-AB3A65FCA98F}" sibTransId="{087A035A-A586-4C9B-B011-328D6408E244}"/>
    <dgm:cxn modelId="{DEFBEF5A-AB05-4FED-A7BA-FB1BF1039206}" srcId="{4EA2CDB3-67DC-41B8-93E1-5D17BA5B90B7}" destId="{35947181-A4FD-4680-BAE0-FA95D2200F02}" srcOrd="2" destOrd="0" parTransId="{FEA8293B-856A-455C-9C72-CBA6FDD4C7F9}" sibTransId="{5693D553-B8BA-4CB6-891E-1D46059CA486}"/>
    <dgm:cxn modelId="{440EDA6D-F09F-40EB-8F6D-A20865656E21}" srcId="{7978F4D6-3309-416F-8059-B0AC0525FCD7}" destId="{6986656D-DB8B-4E54-AA01-9A841F8FAB1D}" srcOrd="2" destOrd="0" parTransId="{1BB1818A-F188-4286-8348-5D96E1EC65AD}" sibTransId="{1A4A3E45-2A79-4420-A6AF-DB588DD2F3E1}"/>
    <dgm:cxn modelId="{B9BBB596-13CB-4701-8793-607C1382B8B4}" type="presOf" srcId="{522C7670-0475-48FD-9809-9A0CC02C67E9}" destId="{5B3AA02A-6F22-47BB-9E0E-D7CEC021D1C3}" srcOrd="0" destOrd="1" presId="urn:microsoft.com/office/officeart/2005/8/layout/default"/>
    <dgm:cxn modelId="{6F9F7DA1-D5D5-44F6-B0F7-14E2BDC7B744}" srcId="{4EA2CDB3-67DC-41B8-93E1-5D17BA5B90B7}" destId="{A020C494-1B15-4BC9-A76E-5FC45A0690C2}" srcOrd="5" destOrd="0" parTransId="{7432803D-D1CD-48A1-A200-761C29A7EC77}" sibTransId="{F60F6FD2-6D18-4460-8819-793A9F26B2E1}"/>
    <dgm:cxn modelId="{8F834BDB-D997-406D-B123-F552081B796F}" type="presOf" srcId="{7978F4D6-3309-416F-8059-B0AC0525FCD7}" destId="{717860E2-CEFB-4472-AA7E-28055F02B589}" srcOrd="0" destOrd="0" presId="urn:microsoft.com/office/officeart/2005/8/layout/default"/>
    <dgm:cxn modelId="{A7E83BBF-52F3-4312-9547-FD1E070C6830}" srcId="{4EA2CDB3-67DC-41B8-93E1-5D17BA5B90B7}" destId="{406D1B4F-F26B-4044-92EE-8A636231A260}" srcOrd="1" destOrd="0" parTransId="{87965DE3-0ACA-4A8C-BC41-C45A49AFD88A}" sibTransId="{AC478BD7-C902-453E-9CE9-78DBC8D9487A}"/>
    <dgm:cxn modelId="{024731B9-FEBA-4BD9-B170-11CF50F43E90}" type="presOf" srcId="{17715970-7E06-403E-B77E-0C375957E856}" destId="{19E342C4-A3A7-4A04-9A58-A65A2D8AC2BB}" srcOrd="0" destOrd="1" presId="urn:microsoft.com/office/officeart/2005/8/layout/default"/>
    <dgm:cxn modelId="{B235B656-F094-4AE0-B019-16B1032A2D8A}" srcId="{B1B305B4-724E-47A0-BA8D-D44FA055A1D8}" destId="{17715970-7E06-403E-B77E-0C375957E856}" srcOrd="0" destOrd="0" parTransId="{9ECC1135-DDAB-4150-86C3-B4D31BBA0E53}" sibTransId="{6CA5EBAD-80F4-46E8-9F29-929A22388B49}"/>
    <dgm:cxn modelId="{97920F6F-ED0D-4A64-AA08-E3CBE0863B91}" type="presOf" srcId="{B1B305B4-724E-47A0-BA8D-D44FA055A1D8}" destId="{19E342C4-A3A7-4A04-9A58-A65A2D8AC2BB}" srcOrd="0" destOrd="0" presId="urn:microsoft.com/office/officeart/2005/8/layout/default"/>
    <dgm:cxn modelId="{23E5887E-593E-4E48-9F00-1D9AD7DFC245}" type="presOf" srcId="{6986656D-DB8B-4E54-AA01-9A841F8FAB1D}" destId="{44544E80-CA62-4595-8BC9-388E48113544}" srcOrd="0" destOrd="0" presId="urn:microsoft.com/office/officeart/2005/8/layout/default"/>
    <dgm:cxn modelId="{507675F9-69E2-455D-BFEB-D07202568666}" srcId="{4EA2CDB3-67DC-41B8-93E1-5D17BA5B90B7}" destId="{522C7670-0475-48FD-9809-9A0CC02C67E9}" srcOrd="0" destOrd="0" parTransId="{9DE07753-153B-45A4-80E6-9A615A51845A}" sibTransId="{16631D71-63C8-4C62-A52B-D061DD42025E}"/>
    <dgm:cxn modelId="{7B638CC7-917B-4B5B-A061-76BD8491B679}" type="presOf" srcId="{34386FF7-76EE-4494-A4EC-D96D722CF56C}" destId="{44544E80-CA62-4595-8BC9-388E48113544}" srcOrd="0" destOrd="2" presId="urn:microsoft.com/office/officeart/2005/8/layout/default"/>
    <dgm:cxn modelId="{AC2FF6C3-1E5A-4935-B0A0-8E81216DBA49}" srcId="{6986656D-DB8B-4E54-AA01-9A841F8FAB1D}" destId="{882762F0-FE0D-47C9-9813-FBE83A470BC3}" srcOrd="2" destOrd="0" parTransId="{C31136E3-FE84-4696-A2A5-81A452F2322B}" sibTransId="{76847E45-E694-46E9-BFF6-AC9B74C431BC}"/>
    <dgm:cxn modelId="{D3F33FDB-BCA0-4CB1-8AF2-5DA9E364A967}" srcId="{7978F4D6-3309-416F-8059-B0AC0525FCD7}" destId="{B1B305B4-724E-47A0-BA8D-D44FA055A1D8}" srcOrd="0" destOrd="0" parTransId="{CD392A84-0635-4491-9E7C-7AF5134FD202}" sibTransId="{EA93E627-1DE2-449A-8E97-DBD8002F6900}"/>
    <dgm:cxn modelId="{E34BDB29-42E8-4535-AF42-A46C905D6076}" srcId="{4EA2CDB3-67DC-41B8-93E1-5D17BA5B90B7}" destId="{B96C0202-637F-45E2-9192-18FE0E2F039B}" srcOrd="4" destOrd="0" parTransId="{EEDBF58A-4867-4636-925F-CB5B5D8464FF}" sibTransId="{39662004-66CD-4933-BDC5-3D9E9D6C520A}"/>
    <dgm:cxn modelId="{5EDF50DB-4BF6-4D3A-B1DF-A0671CCA0F18}" type="presOf" srcId="{406D1B4F-F26B-4044-92EE-8A636231A260}" destId="{5B3AA02A-6F22-47BB-9E0E-D7CEC021D1C3}" srcOrd="0" destOrd="2" presId="urn:microsoft.com/office/officeart/2005/8/layout/default"/>
    <dgm:cxn modelId="{665D6AFD-47ED-4EBC-BCA1-30068FAAC6AC}" type="presOf" srcId="{882762F0-FE0D-47C9-9813-FBE83A470BC3}" destId="{44544E80-CA62-4595-8BC9-388E48113544}" srcOrd="0" destOrd="3" presId="urn:microsoft.com/office/officeart/2005/8/layout/default"/>
    <dgm:cxn modelId="{0EF641E9-C6A9-4482-AA31-7D289B4D9F98}" srcId="{4EA2CDB3-67DC-41B8-93E1-5D17BA5B90B7}" destId="{74F17540-6B61-4460-BB85-2FDC8B129C84}" srcOrd="3" destOrd="0" parTransId="{ED90A3FE-D744-4883-94BC-3B0080EA29DA}" sibTransId="{138C61AB-C7CA-4C6D-B723-2FC75784193E}"/>
    <dgm:cxn modelId="{63452035-2BC4-4431-9433-485CD63CCB9C}" type="presOf" srcId="{74F17540-6B61-4460-BB85-2FDC8B129C84}" destId="{5B3AA02A-6F22-47BB-9E0E-D7CEC021D1C3}" srcOrd="0" destOrd="4" presId="urn:microsoft.com/office/officeart/2005/8/layout/default"/>
    <dgm:cxn modelId="{AAB1DA85-DDB6-49AF-AC36-B1AF78BE9BEE}" type="presOf" srcId="{E1049E4B-97A0-49ED-AC72-90A61B76FB0C}" destId="{44544E80-CA62-4595-8BC9-388E48113544}" srcOrd="0" destOrd="1" presId="urn:microsoft.com/office/officeart/2005/8/layout/default"/>
    <dgm:cxn modelId="{01BD35A7-EA69-4FC6-B079-1A2FB6C853E6}" type="presOf" srcId="{35947181-A4FD-4680-BAE0-FA95D2200F02}" destId="{5B3AA02A-6F22-47BB-9E0E-D7CEC021D1C3}" srcOrd="0" destOrd="3" presId="urn:microsoft.com/office/officeart/2005/8/layout/default"/>
    <dgm:cxn modelId="{3AAA4F17-01F8-413F-8BF9-4BA683FF4AF3}" srcId="{7978F4D6-3309-416F-8059-B0AC0525FCD7}" destId="{4EA2CDB3-67DC-41B8-93E1-5D17BA5B90B7}" srcOrd="1" destOrd="0" parTransId="{94D6CBD1-F488-4750-8F64-B28A0486CD4F}" sibTransId="{7FC8A509-BAA3-4B22-8ACB-EEE0FCA824EC}"/>
    <dgm:cxn modelId="{2C00FFD4-DAE0-49EA-9F38-6AC1CA9C76E9}" type="presOf" srcId="{A020C494-1B15-4BC9-A76E-5FC45A0690C2}" destId="{5B3AA02A-6F22-47BB-9E0E-D7CEC021D1C3}" srcOrd="0" destOrd="6" presId="urn:microsoft.com/office/officeart/2005/8/layout/default"/>
    <dgm:cxn modelId="{C3CCAC5F-1A16-4C15-A1B4-C422D4166BAE}" type="presOf" srcId="{4EA2CDB3-67DC-41B8-93E1-5D17BA5B90B7}" destId="{5B3AA02A-6F22-47BB-9E0E-D7CEC021D1C3}" srcOrd="0" destOrd="0" presId="urn:microsoft.com/office/officeart/2005/8/layout/default"/>
    <dgm:cxn modelId="{0BA8C973-4BF0-46F7-83F9-0FE7978EEB7D}" type="presOf" srcId="{B96C0202-637F-45E2-9192-18FE0E2F039B}" destId="{5B3AA02A-6F22-47BB-9E0E-D7CEC021D1C3}" srcOrd="0" destOrd="5" presId="urn:microsoft.com/office/officeart/2005/8/layout/default"/>
    <dgm:cxn modelId="{FD02C251-FA50-4DBF-A75B-6AC157839B20}" srcId="{6986656D-DB8B-4E54-AA01-9A841F8FAB1D}" destId="{E1049E4B-97A0-49ED-AC72-90A61B76FB0C}" srcOrd="0" destOrd="0" parTransId="{C29910D8-6486-4C25-BED3-939B03E65497}" sibTransId="{49FBA42D-754B-4685-ADEC-7E7153BCD5CB}"/>
    <dgm:cxn modelId="{1858CFEE-2B0B-4120-A7E4-89CDBC7B9CB4}" type="presParOf" srcId="{717860E2-CEFB-4472-AA7E-28055F02B589}" destId="{19E342C4-A3A7-4A04-9A58-A65A2D8AC2BB}" srcOrd="0" destOrd="0" presId="urn:microsoft.com/office/officeart/2005/8/layout/default"/>
    <dgm:cxn modelId="{828EB496-DEEC-487A-9A73-98A91E2B2E27}" type="presParOf" srcId="{717860E2-CEFB-4472-AA7E-28055F02B589}" destId="{53DB9973-3459-44F6-8A94-17B31E0E23B2}" srcOrd="1" destOrd="0" presId="urn:microsoft.com/office/officeart/2005/8/layout/default"/>
    <dgm:cxn modelId="{0FB3395D-52AA-477A-9189-D6A5527650EC}" type="presParOf" srcId="{717860E2-CEFB-4472-AA7E-28055F02B589}" destId="{5B3AA02A-6F22-47BB-9E0E-D7CEC021D1C3}" srcOrd="2" destOrd="0" presId="urn:microsoft.com/office/officeart/2005/8/layout/default"/>
    <dgm:cxn modelId="{C5006E0D-50B8-467E-A4A9-45C75B123664}" type="presParOf" srcId="{717860E2-CEFB-4472-AA7E-28055F02B589}" destId="{79E52452-8BF2-43B4-904E-F95DB5BBC9CD}" srcOrd="3" destOrd="0" presId="urn:microsoft.com/office/officeart/2005/8/layout/default"/>
    <dgm:cxn modelId="{A57CB6D2-49AC-447C-A076-1A78434135A6}" type="presParOf" srcId="{717860E2-CEFB-4472-AA7E-28055F02B589}" destId="{44544E80-CA62-4595-8BC9-388E4811354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FA84F8-4494-4EB3-92CD-F63408CF764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3B8EEDAB-F0D8-40A7-8C83-1674A70ABE70}">
      <dgm:prSet phldrT="[Texto]"/>
      <dgm:spPr/>
      <dgm:t>
        <a:bodyPr/>
        <a:lstStyle/>
        <a:p>
          <a:r>
            <a:rPr lang="es-EC" dirty="0" smtClean="0"/>
            <a:t>Compradores locales</a:t>
          </a:r>
          <a:endParaRPr lang="es-EC" dirty="0"/>
        </a:p>
      </dgm:t>
    </dgm:pt>
    <dgm:pt modelId="{AEB09877-8284-40AD-8098-172033D3A8B3}" type="parTrans" cxnId="{F8AA26FF-57CC-4467-900B-BF1FF82DCB97}">
      <dgm:prSet/>
      <dgm:spPr/>
      <dgm:t>
        <a:bodyPr/>
        <a:lstStyle/>
        <a:p>
          <a:endParaRPr lang="es-EC"/>
        </a:p>
      </dgm:t>
    </dgm:pt>
    <dgm:pt modelId="{A3A6DB61-0CB9-46FD-AACF-90044BD75152}" type="sibTrans" cxnId="{F8AA26FF-57CC-4467-900B-BF1FF82DCB97}">
      <dgm:prSet/>
      <dgm:spPr/>
      <dgm:t>
        <a:bodyPr/>
        <a:lstStyle/>
        <a:p>
          <a:endParaRPr lang="es-EC"/>
        </a:p>
      </dgm:t>
    </dgm:pt>
    <dgm:pt modelId="{5CC83F35-44FB-4233-8AE3-3B221A2F168B}">
      <dgm:prSet phldrT="[Texto]"/>
      <dgm:spPr/>
      <dgm:t>
        <a:bodyPr/>
        <a:lstStyle/>
        <a:p>
          <a:r>
            <a:rPr lang="es-EC" dirty="0" smtClean="0"/>
            <a:t>Personas que desean un aporte nutricional</a:t>
          </a:r>
          <a:endParaRPr lang="es-EC" dirty="0"/>
        </a:p>
      </dgm:t>
    </dgm:pt>
    <dgm:pt modelId="{1C7CBB16-8A3B-41D5-AB2A-2030738F8A07}" type="parTrans" cxnId="{75B6E341-BE39-45B4-8457-5AE901E7CB67}">
      <dgm:prSet/>
      <dgm:spPr/>
      <dgm:t>
        <a:bodyPr/>
        <a:lstStyle/>
        <a:p>
          <a:endParaRPr lang="es-EC"/>
        </a:p>
      </dgm:t>
    </dgm:pt>
    <dgm:pt modelId="{9FF69332-8360-4202-8C0C-1176AF0AE7A9}" type="sibTrans" cxnId="{75B6E341-BE39-45B4-8457-5AE901E7CB67}">
      <dgm:prSet/>
      <dgm:spPr/>
      <dgm:t>
        <a:bodyPr/>
        <a:lstStyle/>
        <a:p>
          <a:endParaRPr lang="es-EC"/>
        </a:p>
      </dgm:t>
    </dgm:pt>
    <dgm:pt modelId="{4B1E36C9-8034-4025-B933-1AFCEFC107A1}">
      <dgm:prSet phldrT="[Texto]"/>
      <dgm:spPr/>
      <dgm:t>
        <a:bodyPr/>
        <a:lstStyle/>
        <a:p>
          <a:r>
            <a:rPr lang="es-EC" dirty="0" smtClean="0"/>
            <a:t>Restaurantes y hoteles</a:t>
          </a:r>
          <a:endParaRPr lang="es-EC" dirty="0"/>
        </a:p>
      </dgm:t>
    </dgm:pt>
    <dgm:pt modelId="{38EFED8C-8636-41A9-ACF6-BC3B894F5944}" type="parTrans" cxnId="{7E3A8E19-13AA-48DE-AADC-40D1AD77FC29}">
      <dgm:prSet/>
      <dgm:spPr/>
      <dgm:t>
        <a:bodyPr/>
        <a:lstStyle/>
        <a:p>
          <a:endParaRPr lang="es-EC"/>
        </a:p>
      </dgm:t>
    </dgm:pt>
    <dgm:pt modelId="{7DB0BC3D-AA35-4E7D-8803-7C959255B9E5}" type="sibTrans" cxnId="{7E3A8E19-13AA-48DE-AADC-40D1AD77FC29}">
      <dgm:prSet/>
      <dgm:spPr/>
      <dgm:t>
        <a:bodyPr/>
        <a:lstStyle/>
        <a:p>
          <a:endParaRPr lang="es-EC"/>
        </a:p>
      </dgm:t>
    </dgm:pt>
    <dgm:pt modelId="{CC935BD3-432D-492F-B106-D47216FC34DB}">
      <dgm:prSet phldrT="[Texto]"/>
      <dgm:spPr/>
      <dgm:t>
        <a:bodyPr/>
        <a:lstStyle/>
        <a:p>
          <a:r>
            <a:rPr lang="es-EC" dirty="0" smtClean="0"/>
            <a:t>Opciones alternativas a la proteína animal</a:t>
          </a:r>
          <a:endParaRPr lang="es-EC" dirty="0"/>
        </a:p>
      </dgm:t>
    </dgm:pt>
    <dgm:pt modelId="{4C896F92-FBA5-413E-8EDA-9D15EA39E381}" type="parTrans" cxnId="{029ABDB1-58D9-40D9-9B1A-5F9694473A19}">
      <dgm:prSet/>
      <dgm:spPr/>
      <dgm:t>
        <a:bodyPr/>
        <a:lstStyle/>
        <a:p>
          <a:endParaRPr lang="es-EC"/>
        </a:p>
      </dgm:t>
    </dgm:pt>
    <dgm:pt modelId="{62434EB7-8DD8-4469-81E1-16BD81422656}" type="sibTrans" cxnId="{029ABDB1-58D9-40D9-9B1A-5F9694473A19}">
      <dgm:prSet/>
      <dgm:spPr/>
      <dgm:t>
        <a:bodyPr/>
        <a:lstStyle/>
        <a:p>
          <a:endParaRPr lang="es-EC"/>
        </a:p>
      </dgm:t>
    </dgm:pt>
    <dgm:pt modelId="{3F76B25D-8B95-4ECA-8C07-DC96655F2B43}">
      <dgm:prSet phldrT="[Texto]"/>
      <dgm:spPr/>
      <dgm:t>
        <a:bodyPr/>
        <a:lstStyle/>
        <a:p>
          <a:r>
            <a:rPr lang="es-EC" dirty="0" smtClean="0"/>
            <a:t>Sensibles a situaciones ambientales</a:t>
          </a:r>
          <a:endParaRPr lang="es-EC" dirty="0"/>
        </a:p>
      </dgm:t>
    </dgm:pt>
    <dgm:pt modelId="{849AEE66-0817-411C-A5A8-BF24A6E01EB5}" type="parTrans" cxnId="{6E180643-1513-421D-BA1B-0DFBFB6ACB27}">
      <dgm:prSet/>
      <dgm:spPr/>
      <dgm:t>
        <a:bodyPr/>
        <a:lstStyle/>
        <a:p>
          <a:endParaRPr lang="es-EC"/>
        </a:p>
      </dgm:t>
    </dgm:pt>
    <dgm:pt modelId="{8096931D-3C97-40B0-94D3-3925171EF1A2}" type="sibTrans" cxnId="{6E180643-1513-421D-BA1B-0DFBFB6ACB27}">
      <dgm:prSet/>
      <dgm:spPr/>
      <dgm:t>
        <a:bodyPr/>
        <a:lstStyle/>
        <a:p>
          <a:endParaRPr lang="es-EC"/>
        </a:p>
      </dgm:t>
    </dgm:pt>
    <dgm:pt modelId="{367E266F-EA40-4168-B515-37FF24AC3C3D}">
      <dgm:prSet phldrT="[Texto]"/>
      <dgm:spPr/>
      <dgm:t>
        <a:bodyPr/>
        <a:lstStyle/>
        <a:p>
          <a:r>
            <a:rPr lang="es-EC" dirty="0" smtClean="0"/>
            <a:t>Veganos y vegetarianos</a:t>
          </a:r>
          <a:endParaRPr lang="es-EC" dirty="0"/>
        </a:p>
      </dgm:t>
    </dgm:pt>
    <dgm:pt modelId="{F2B64BB5-08B6-4D26-BEF8-78FFB803B8BC}" type="parTrans" cxnId="{156DFCC9-6070-4E3B-AF97-C2F400B59CDC}">
      <dgm:prSet/>
      <dgm:spPr/>
      <dgm:t>
        <a:bodyPr/>
        <a:lstStyle/>
        <a:p>
          <a:endParaRPr lang="es-EC"/>
        </a:p>
      </dgm:t>
    </dgm:pt>
    <dgm:pt modelId="{F2F75071-1F08-4597-BD28-9BAC52B0DCFC}" type="sibTrans" cxnId="{156DFCC9-6070-4E3B-AF97-C2F400B59CDC}">
      <dgm:prSet/>
      <dgm:spPr/>
      <dgm:t>
        <a:bodyPr/>
        <a:lstStyle/>
        <a:p>
          <a:endParaRPr lang="es-EC"/>
        </a:p>
      </dgm:t>
    </dgm:pt>
    <dgm:pt modelId="{6D81B4EB-B5C7-4350-9EC0-C3394E08D3C4}">
      <dgm:prSet phldrT="[Texto]"/>
      <dgm:spPr/>
      <dgm:t>
        <a:bodyPr/>
        <a:lstStyle/>
        <a:p>
          <a:r>
            <a:rPr lang="es-EC" dirty="0" smtClean="0"/>
            <a:t>Diversificación en el menú</a:t>
          </a:r>
          <a:endParaRPr lang="es-EC" dirty="0"/>
        </a:p>
      </dgm:t>
    </dgm:pt>
    <dgm:pt modelId="{6C7F0279-15E6-4E3C-8E77-3400C7D203CE}" type="parTrans" cxnId="{E4741CEE-B93E-47B0-88CB-4E4A61A3D182}">
      <dgm:prSet/>
      <dgm:spPr/>
      <dgm:t>
        <a:bodyPr/>
        <a:lstStyle/>
        <a:p>
          <a:endParaRPr lang="es-EC"/>
        </a:p>
      </dgm:t>
    </dgm:pt>
    <dgm:pt modelId="{28CA68CE-7CA6-41E7-B0B2-8F2EDF1A30A2}" type="sibTrans" cxnId="{E4741CEE-B93E-47B0-88CB-4E4A61A3D182}">
      <dgm:prSet/>
      <dgm:spPr/>
      <dgm:t>
        <a:bodyPr/>
        <a:lstStyle/>
        <a:p>
          <a:endParaRPr lang="es-EC"/>
        </a:p>
      </dgm:t>
    </dgm:pt>
    <dgm:pt modelId="{904A434A-2685-4D43-A9D2-4B0124BB3049}" type="pres">
      <dgm:prSet presAssocID="{FDFA84F8-4494-4EB3-92CD-F63408CF7647}" presName="linear" presStyleCnt="0">
        <dgm:presLayoutVars>
          <dgm:animLvl val="lvl"/>
          <dgm:resizeHandles val="exact"/>
        </dgm:presLayoutVars>
      </dgm:prSet>
      <dgm:spPr/>
      <dgm:t>
        <a:bodyPr/>
        <a:lstStyle/>
        <a:p>
          <a:endParaRPr lang="es-EC"/>
        </a:p>
      </dgm:t>
    </dgm:pt>
    <dgm:pt modelId="{3402A593-4DF4-48F4-8E6F-A23DE5419DB3}" type="pres">
      <dgm:prSet presAssocID="{3B8EEDAB-F0D8-40A7-8C83-1674A70ABE70}" presName="parentText" presStyleLbl="node1" presStyleIdx="0" presStyleCnt="2">
        <dgm:presLayoutVars>
          <dgm:chMax val="0"/>
          <dgm:bulletEnabled val="1"/>
        </dgm:presLayoutVars>
      </dgm:prSet>
      <dgm:spPr/>
      <dgm:t>
        <a:bodyPr/>
        <a:lstStyle/>
        <a:p>
          <a:endParaRPr lang="es-EC"/>
        </a:p>
      </dgm:t>
    </dgm:pt>
    <dgm:pt modelId="{AB558504-E262-49CA-8AE4-581A4141E970}" type="pres">
      <dgm:prSet presAssocID="{3B8EEDAB-F0D8-40A7-8C83-1674A70ABE70}" presName="childText" presStyleLbl="revTx" presStyleIdx="0" presStyleCnt="2">
        <dgm:presLayoutVars>
          <dgm:bulletEnabled val="1"/>
        </dgm:presLayoutVars>
      </dgm:prSet>
      <dgm:spPr/>
      <dgm:t>
        <a:bodyPr/>
        <a:lstStyle/>
        <a:p>
          <a:endParaRPr lang="es-EC"/>
        </a:p>
      </dgm:t>
    </dgm:pt>
    <dgm:pt modelId="{98DB6546-D204-492C-8854-DE8CB784351C}" type="pres">
      <dgm:prSet presAssocID="{4B1E36C9-8034-4025-B933-1AFCEFC107A1}" presName="parentText" presStyleLbl="node1" presStyleIdx="1" presStyleCnt="2">
        <dgm:presLayoutVars>
          <dgm:chMax val="0"/>
          <dgm:bulletEnabled val="1"/>
        </dgm:presLayoutVars>
      </dgm:prSet>
      <dgm:spPr/>
      <dgm:t>
        <a:bodyPr/>
        <a:lstStyle/>
        <a:p>
          <a:endParaRPr lang="es-EC"/>
        </a:p>
      </dgm:t>
    </dgm:pt>
    <dgm:pt modelId="{2E70BDF4-4565-43B4-BA05-6565FBAEFC21}" type="pres">
      <dgm:prSet presAssocID="{4B1E36C9-8034-4025-B933-1AFCEFC107A1}" presName="childText" presStyleLbl="revTx" presStyleIdx="1" presStyleCnt="2">
        <dgm:presLayoutVars>
          <dgm:bulletEnabled val="1"/>
        </dgm:presLayoutVars>
      </dgm:prSet>
      <dgm:spPr/>
      <dgm:t>
        <a:bodyPr/>
        <a:lstStyle/>
        <a:p>
          <a:endParaRPr lang="es-EC"/>
        </a:p>
      </dgm:t>
    </dgm:pt>
  </dgm:ptLst>
  <dgm:cxnLst>
    <dgm:cxn modelId="{13269FF8-B03C-4FA4-9410-62019F1E274B}" type="presOf" srcId="{FDFA84F8-4494-4EB3-92CD-F63408CF7647}" destId="{904A434A-2685-4D43-A9D2-4B0124BB3049}" srcOrd="0" destOrd="0" presId="urn:microsoft.com/office/officeart/2005/8/layout/vList2"/>
    <dgm:cxn modelId="{4BD03C9B-5B04-457C-B1FC-1167BDF693EB}" type="presOf" srcId="{3F76B25D-8B95-4ECA-8C07-DC96655F2B43}" destId="{AB558504-E262-49CA-8AE4-581A4141E970}" srcOrd="0" destOrd="1" presId="urn:microsoft.com/office/officeart/2005/8/layout/vList2"/>
    <dgm:cxn modelId="{93827281-7363-44BB-A975-9E85BDA4F822}" type="presOf" srcId="{5CC83F35-44FB-4233-8AE3-3B221A2F168B}" destId="{AB558504-E262-49CA-8AE4-581A4141E970}" srcOrd="0" destOrd="0" presId="urn:microsoft.com/office/officeart/2005/8/layout/vList2"/>
    <dgm:cxn modelId="{7E3A8E19-13AA-48DE-AADC-40D1AD77FC29}" srcId="{FDFA84F8-4494-4EB3-92CD-F63408CF7647}" destId="{4B1E36C9-8034-4025-B933-1AFCEFC107A1}" srcOrd="1" destOrd="0" parTransId="{38EFED8C-8636-41A9-ACF6-BC3B894F5944}" sibTransId="{7DB0BC3D-AA35-4E7D-8803-7C959255B9E5}"/>
    <dgm:cxn modelId="{B478CF68-86F9-481A-8297-3F8EE5907E92}" type="presOf" srcId="{CC935BD3-432D-492F-B106-D47216FC34DB}" destId="{2E70BDF4-4565-43B4-BA05-6565FBAEFC21}" srcOrd="0" destOrd="1" presId="urn:microsoft.com/office/officeart/2005/8/layout/vList2"/>
    <dgm:cxn modelId="{C791304C-4828-4DA6-B133-5EB952A6B3BF}" type="presOf" srcId="{367E266F-EA40-4168-B515-37FF24AC3C3D}" destId="{AB558504-E262-49CA-8AE4-581A4141E970}" srcOrd="0" destOrd="2" presId="urn:microsoft.com/office/officeart/2005/8/layout/vList2"/>
    <dgm:cxn modelId="{E4741CEE-B93E-47B0-88CB-4E4A61A3D182}" srcId="{4B1E36C9-8034-4025-B933-1AFCEFC107A1}" destId="{6D81B4EB-B5C7-4350-9EC0-C3394E08D3C4}" srcOrd="0" destOrd="0" parTransId="{6C7F0279-15E6-4E3C-8E77-3400C7D203CE}" sibTransId="{28CA68CE-7CA6-41E7-B0B2-8F2EDF1A30A2}"/>
    <dgm:cxn modelId="{029ABDB1-58D9-40D9-9B1A-5F9694473A19}" srcId="{4B1E36C9-8034-4025-B933-1AFCEFC107A1}" destId="{CC935BD3-432D-492F-B106-D47216FC34DB}" srcOrd="1" destOrd="0" parTransId="{4C896F92-FBA5-413E-8EDA-9D15EA39E381}" sibTransId="{62434EB7-8DD8-4469-81E1-16BD81422656}"/>
    <dgm:cxn modelId="{75B6E341-BE39-45B4-8457-5AE901E7CB67}" srcId="{3B8EEDAB-F0D8-40A7-8C83-1674A70ABE70}" destId="{5CC83F35-44FB-4233-8AE3-3B221A2F168B}" srcOrd="0" destOrd="0" parTransId="{1C7CBB16-8A3B-41D5-AB2A-2030738F8A07}" sibTransId="{9FF69332-8360-4202-8C0C-1176AF0AE7A9}"/>
    <dgm:cxn modelId="{45BB1015-2DD2-4B4C-AF41-A92374A8B0D0}" type="presOf" srcId="{6D81B4EB-B5C7-4350-9EC0-C3394E08D3C4}" destId="{2E70BDF4-4565-43B4-BA05-6565FBAEFC21}" srcOrd="0" destOrd="0" presId="urn:microsoft.com/office/officeart/2005/8/layout/vList2"/>
    <dgm:cxn modelId="{F8AA26FF-57CC-4467-900B-BF1FF82DCB97}" srcId="{FDFA84F8-4494-4EB3-92CD-F63408CF7647}" destId="{3B8EEDAB-F0D8-40A7-8C83-1674A70ABE70}" srcOrd="0" destOrd="0" parTransId="{AEB09877-8284-40AD-8098-172033D3A8B3}" sibTransId="{A3A6DB61-0CB9-46FD-AACF-90044BD75152}"/>
    <dgm:cxn modelId="{6E180643-1513-421D-BA1B-0DFBFB6ACB27}" srcId="{3B8EEDAB-F0D8-40A7-8C83-1674A70ABE70}" destId="{3F76B25D-8B95-4ECA-8C07-DC96655F2B43}" srcOrd="1" destOrd="0" parTransId="{849AEE66-0817-411C-A5A8-BF24A6E01EB5}" sibTransId="{8096931D-3C97-40B0-94D3-3925171EF1A2}"/>
    <dgm:cxn modelId="{44D1DCE0-F4FE-42B4-AA4A-C2E3FE647A87}" type="presOf" srcId="{3B8EEDAB-F0D8-40A7-8C83-1674A70ABE70}" destId="{3402A593-4DF4-48F4-8E6F-A23DE5419DB3}" srcOrd="0" destOrd="0" presId="urn:microsoft.com/office/officeart/2005/8/layout/vList2"/>
    <dgm:cxn modelId="{156DFCC9-6070-4E3B-AF97-C2F400B59CDC}" srcId="{3B8EEDAB-F0D8-40A7-8C83-1674A70ABE70}" destId="{367E266F-EA40-4168-B515-37FF24AC3C3D}" srcOrd="2" destOrd="0" parTransId="{F2B64BB5-08B6-4D26-BEF8-78FFB803B8BC}" sibTransId="{F2F75071-1F08-4597-BD28-9BAC52B0DCFC}"/>
    <dgm:cxn modelId="{8A11E37C-11E2-4884-9824-12B6751E5474}" type="presOf" srcId="{4B1E36C9-8034-4025-B933-1AFCEFC107A1}" destId="{98DB6546-D204-492C-8854-DE8CB784351C}" srcOrd="0" destOrd="0" presId="urn:microsoft.com/office/officeart/2005/8/layout/vList2"/>
    <dgm:cxn modelId="{56D02D07-CA31-4D49-9EC0-F121C52582B8}" type="presParOf" srcId="{904A434A-2685-4D43-A9D2-4B0124BB3049}" destId="{3402A593-4DF4-48F4-8E6F-A23DE5419DB3}" srcOrd="0" destOrd="0" presId="urn:microsoft.com/office/officeart/2005/8/layout/vList2"/>
    <dgm:cxn modelId="{BCA0F6B2-21C1-41C6-8EDD-95AA323153F7}" type="presParOf" srcId="{904A434A-2685-4D43-A9D2-4B0124BB3049}" destId="{AB558504-E262-49CA-8AE4-581A4141E970}" srcOrd="1" destOrd="0" presId="urn:microsoft.com/office/officeart/2005/8/layout/vList2"/>
    <dgm:cxn modelId="{EC3B9132-60FC-454B-ABC0-B747ED9DB02A}" type="presParOf" srcId="{904A434A-2685-4D43-A9D2-4B0124BB3049}" destId="{98DB6546-D204-492C-8854-DE8CB784351C}" srcOrd="2" destOrd="0" presId="urn:microsoft.com/office/officeart/2005/8/layout/vList2"/>
    <dgm:cxn modelId="{DEA7C6F4-CDAA-4B13-8FDC-3BB681E86C05}" type="presParOf" srcId="{904A434A-2685-4D43-A9D2-4B0124BB3049}" destId="{2E70BDF4-4565-43B4-BA05-6565FBAEFC2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90764F-14D0-48F0-9BF9-A290EFBE997B}" type="doc">
      <dgm:prSet loTypeId="urn:microsoft.com/office/officeart/2008/layout/PictureStrips" loCatId="list" qsTypeId="urn:microsoft.com/office/officeart/2005/8/quickstyle/simple1" qsCatId="simple" csTypeId="urn:microsoft.com/office/officeart/2005/8/colors/accent1_1" csCatId="accent1" phldr="1"/>
      <dgm:spPr/>
    </dgm:pt>
    <dgm:pt modelId="{6CEC3BEB-137F-40FD-934C-19329C99F7F4}">
      <dgm:prSet phldrT="[Texto]"/>
      <dgm:spPr/>
      <dgm:t>
        <a:bodyPr/>
        <a:lstStyle/>
        <a:p>
          <a:r>
            <a:rPr lang="es-EC" dirty="0" smtClean="0"/>
            <a:t>Planta mas moderna del país</a:t>
          </a:r>
          <a:endParaRPr lang="es-EC" dirty="0"/>
        </a:p>
      </dgm:t>
    </dgm:pt>
    <dgm:pt modelId="{9DC65F3A-1BA6-49D9-961D-187F7C39A317}" type="parTrans" cxnId="{87ECC62D-550A-497D-B9EC-1D034C9E2A6E}">
      <dgm:prSet/>
      <dgm:spPr/>
      <dgm:t>
        <a:bodyPr/>
        <a:lstStyle/>
        <a:p>
          <a:endParaRPr lang="es-EC"/>
        </a:p>
      </dgm:t>
    </dgm:pt>
    <dgm:pt modelId="{5E489323-1C26-4EA4-B45F-CE41092EDF82}" type="sibTrans" cxnId="{87ECC62D-550A-497D-B9EC-1D034C9E2A6E}">
      <dgm:prSet/>
      <dgm:spPr/>
      <dgm:t>
        <a:bodyPr/>
        <a:lstStyle/>
        <a:p>
          <a:endParaRPr lang="es-EC"/>
        </a:p>
      </dgm:t>
    </dgm:pt>
    <dgm:pt modelId="{5413EEF2-3203-4289-83BD-A0D41BAA577F}">
      <dgm:prSet phldrT="[Texto]"/>
      <dgm:spPr/>
      <dgm:t>
        <a:bodyPr/>
        <a:lstStyle/>
        <a:p>
          <a:r>
            <a:rPr lang="es-EC" dirty="0" smtClean="0"/>
            <a:t>Champiñones comestibles</a:t>
          </a:r>
          <a:endParaRPr lang="es-EC" dirty="0"/>
        </a:p>
      </dgm:t>
    </dgm:pt>
    <dgm:pt modelId="{666F5499-E951-4E33-B005-C8EAA988FB6F}" type="parTrans" cxnId="{A611978B-8B5E-4E06-B0A3-6F8E859401C9}">
      <dgm:prSet/>
      <dgm:spPr/>
      <dgm:t>
        <a:bodyPr/>
        <a:lstStyle/>
        <a:p>
          <a:endParaRPr lang="es-EC"/>
        </a:p>
      </dgm:t>
    </dgm:pt>
    <dgm:pt modelId="{C4C6A002-33B9-4FCF-BC0F-B766A84FB16D}" type="sibTrans" cxnId="{A611978B-8B5E-4E06-B0A3-6F8E859401C9}">
      <dgm:prSet/>
      <dgm:spPr/>
      <dgm:t>
        <a:bodyPr/>
        <a:lstStyle/>
        <a:p>
          <a:endParaRPr lang="es-EC"/>
        </a:p>
      </dgm:t>
    </dgm:pt>
    <dgm:pt modelId="{567BB101-BDBF-4357-9B09-596F910C31D9}">
      <dgm:prSet phldrT="[Texto]"/>
      <dgm:spPr/>
      <dgm:t>
        <a:bodyPr/>
        <a:lstStyle/>
        <a:p>
          <a:r>
            <a:rPr lang="es-EC" dirty="0" smtClean="0"/>
            <a:t>Comercializan hongos de pino deshidratados </a:t>
          </a:r>
          <a:endParaRPr lang="es-EC" dirty="0"/>
        </a:p>
      </dgm:t>
    </dgm:pt>
    <dgm:pt modelId="{97F9435F-8A79-4E2E-91EC-1578E71B68D0}" type="parTrans" cxnId="{3399F7FE-6B24-40E9-A606-FD4F232133A1}">
      <dgm:prSet/>
      <dgm:spPr/>
      <dgm:t>
        <a:bodyPr/>
        <a:lstStyle/>
        <a:p>
          <a:endParaRPr lang="es-EC"/>
        </a:p>
      </dgm:t>
    </dgm:pt>
    <dgm:pt modelId="{05E0634D-D61A-4046-A02D-FE88F5879C49}" type="sibTrans" cxnId="{3399F7FE-6B24-40E9-A606-FD4F232133A1}">
      <dgm:prSet/>
      <dgm:spPr/>
      <dgm:t>
        <a:bodyPr/>
        <a:lstStyle/>
        <a:p>
          <a:endParaRPr lang="es-EC"/>
        </a:p>
      </dgm:t>
    </dgm:pt>
    <dgm:pt modelId="{834CC0A1-20F9-4285-A838-351784654EE2}">
      <dgm:prSet phldrT="[Texto]"/>
      <dgm:spPr/>
      <dgm:t>
        <a:bodyPr/>
        <a:lstStyle/>
        <a:p>
          <a:r>
            <a:rPr lang="es-EC" dirty="0" smtClean="0"/>
            <a:t>12 cámaras de cultivo</a:t>
          </a:r>
          <a:endParaRPr lang="es-EC" dirty="0"/>
        </a:p>
      </dgm:t>
    </dgm:pt>
    <dgm:pt modelId="{E64888D8-7E2A-4F33-8A08-779B853E5121}" type="parTrans" cxnId="{7EC5AC6B-49D6-4F98-87F1-6F00570244A7}">
      <dgm:prSet/>
      <dgm:spPr/>
      <dgm:t>
        <a:bodyPr/>
        <a:lstStyle/>
        <a:p>
          <a:endParaRPr lang="es-EC"/>
        </a:p>
      </dgm:t>
    </dgm:pt>
    <dgm:pt modelId="{D2A87C82-4098-402C-A432-258225681DA8}" type="sibTrans" cxnId="{7EC5AC6B-49D6-4F98-87F1-6F00570244A7}">
      <dgm:prSet/>
      <dgm:spPr/>
      <dgm:t>
        <a:bodyPr/>
        <a:lstStyle/>
        <a:p>
          <a:endParaRPr lang="es-EC"/>
        </a:p>
      </dgm:t>
    </dgm:pt>
    <dgm:pt modelId="{33FA5F8A-2C1F-487A-8879-7FA4D7FD4D92}" type="pres">
      <dgm:prSet presAssocID="{8690764F-14D0-48F0-9BF9-A290EFBE997B}" presName="Name0" presStyleCnt="0">
        <dgm:presLayoutVars>
          <dgm:dir/>
          <dgm:resizeHandles val="exact"/>
        </dgm:presLayoutVars>
      </dgm:prSet>
      <dgm:spPr/>
    </dgm:pt>
    <dgm:pt modelId="{F2C712FB-8216-4740-A379-9B5ED4EE6F5D}" type="pres">
      <dgm:prSet presAssocID="{6CEC3BEB-137F-40FD-934C-19329C99F7F4}" presName="composite" presStyleCnt="0"/>
      <dgm:spPr/>
    </dgm:pt>
    <dgm:pt modelId="{06D7CC6A-D8C5-4B20-89B5-0587F50A82AE}" type="pres">
      <dgm:prSet presAssocID="{6CEC3BEB-137F-40FD-934C-19329C99F7F4}" presName="rect1" presStyleLbl="trAlignAcc1" presStyleIdx="0" presStyleCnt="4">
        <dgm:presLayoutVars>
          <dgm:bulletEnabled val="1"/>
        </dgm:presLayoutVars>
      </dgm:prSet>
      <dgm:spPr/>
      <dgm:t>
        <a:bodyPr/>
        <a:lstStyle/>
        <a:p>
          <a:endParaRPr lang="es-EC"/>
        </a:p>
      </dgm:t>
    </dgm:pt>
    <dgm:pt modelId="{EC8CA89D-8FB6-4FA4-9A8C-C5F10B669C02}" type="pres">
      <dgm:prSet presAssocID="{6CEC3BEB-137F-40FD-934C-19329C99F7F4}" presName="rect2" presStyleLbl="fgImgPlace1" presStyleIdx="0" presStyleCnt="4"/>
      <dgm:spPr>
        <a:blipFill rotWithShape="1">
          <a:blip xmlns:r="http://schemas.openxmlformats.org/officeDocument/2006/relationships" r:embed="rId1"/>
          <a:stretch>
            <a:fillRect/>
          </a:stretch>
        </a:blipFill>
      </dgm:spPr>
    </dgm:pt>
    <dgm:pt modelId="{C9451D19-E5A6-42AD-BF54-0422396CE32C}" type="pres">
      <dgm:prSet presAssocID="{5E489323-1C26-4EA4-B45F-CE41092EDF82}" presName="sibTrans" presStyleCnt="0"/>
      <dgm:spPr/>
    </dgm:pt>
    <dgm:pt modelId="{361FE092-DD70-4A99-95C2-82E2B31F18A8}" type="pres">
      <dgm:prSet presAssocID="{5413EEF2-3203-4289-83BD-A0D41BAA577F}" presName="composite" presStyleCnt="0"/>
      <dgm:spPr/>
    </dgm:pt>
    <dgm:pt modelId="{9FAFCA7C-FBF2-4E50-9DEB-688F38262356}" type="pres">
      <dgm:prSet presAssocID="{5413EEF2-3203-4289-83BD-A0D41BAA577F}" presName="rect1" presStyleLbl="trAlignAcc1" presStyleIdx="1" presStyleCnt="4">
        <dgm:presLayoutVars>
          <dgm:bulletEnabled val="1"/>
        </dgm:presLayoutVars>
      </dgm:prSet>
      <dgm:spPr/>
      <dgm:t>
        <a:bodyPr/>
        <a:lstStyle/>
        <a:p>
          <a:endParaRPr lang="es-EC"/>
        </a:p>
      </dgm:t>
    </dgm:pt>
    <dgm:pt modelId="{89649BF0-C964-4E87-89E5-4AFBA4E7C87D}" type="pres">
      <dgm:prSet presAssocID="{5413EEF2-3203-4289-83BD-A0D41BAA577F}" presName="rect2" presStyleLbl="fgImgPlace1" presStyleIdx="1" presStyleCnt="4"/>
      <dgm:spPr>
        <a:blipFill rotWithShape="1">
          <a:blip xmlns:r="http://schemas.openxmlformats.org/officeDocument/2006/relationships" r:embed="rId2"/>
          <a:stretch>
            <a:fillRect/>
          </a:stretch>
        </a:blipFill>
      </dgm:spPr>
    </dgm:pt>
    <dgm:pt modelId="{8B81EB1A-9CF2-47FB-B086-CB81E6EEAF67}" type="pres">
      <dgm:prSet presAssocID="{C4C6A002-33B9-4FCF-BC0F-B766A84FB16D}" presName="sibTrans" presStyleCnt="0"/>
      <dgm:spPr/>
    </dgm:pt>
    <dgm:pt modelId="{78EE1906-FD5A-46F6-A85A-7348C2BF878D}" type="pres">
      <dgm:prSet presAssocID="{834CC0A1-20F9-4285-A838-351784654EE2}" presName="composite" presStyleCnt="0"/>
      <dgm:spPr/>
    </dgm:pt>
    <dgm:pt modelId="{F5BAFCFC-0520-4D0B-B087-0EAB100E55EE}" type="pres">
      <dgm:prSet presAssocID="{834CC0A1-20F9-4285-A838-351784654EE2}" presName="rect1" presStyleLbl="trAlignAcc1" presStyleIdx="2" presStyleCnt="4">
        <dgm:presLayoutVars>
          <dgm:bulletEnabled val="1"/>
        </dgm:presLayoutVars>
      </dgm:prSet>
      <dgm:spPr/>
      <dgm:t>
        <a:bodyPr/>
        <a:lstStyle/>
        <a:p>
          <a:endParaRPr lang="es-EC"/>
        </a:p>
      </dgm:t>
    </dgm:pt>
    <dgm:pt modelId="{A019B307-3E98-40F7-B130-5A4286B8F432}" type="pres">
      <dgm:prSet presAssocID="{834CC0A1-20F9-4285-A838-351784654EE2}" presName="rect2" presStyleLbl="fgImgPlace1" presStyleIdx="2" presStyleCnt="4"/>
      <dgm:spPr>
        <a:blipFill rotWithShape="1">
          <a:blip xmlns:r="http://schemas.openxmlformats.org/officeDocument/2006/relationships" r:embed="rId3"/>
          <a:stretch>
            <a:fillRect/>
          </a:stretch>
        </a:blipFill>
      </dgm:spPr>
    </dgm:pt>
    <dgm:pt modelId="{C8091198-755B-434F-B256-D7E4342297E9}" type="pres">
      <dgm:prSet presAssocID="{D2A87C82-4098-402C-A432-258225681DA8}" presName="sibTrans" presStyleCnt="0"/>
      <dgm:spPr/>
    </dgm:pt>
    <dgm:pt modelId="{433F8CBC-CD80-4608-9B32-FE44CAF3A7D7}" type="pres">
      <dgm:prSet presAssocID="{567BB101-BDBF-4357-9B09-596F910C31D9}" presName="composite" presStyleCnt="0"/>
      <dgm:spPr/>
    </dgm:pt>
    <dgm:pt modelId="{21A34E5E-4B78-45D5-9490-DDA31E8C161C}" type="pres">
      <dgm:prSet presAssocID="{567BB101-BDBF-4357-9B09-596F910C31D9}" presName="rect1" presStyleLbl="trAlignAcc1" presStyleIdx="3" presStyleCnt="4">
        <dgm:presLayoutVars>
          <dgm:bulletEnabled val="1"/>
        </dgm:presLayoutVars>
      </dgm:prSet>
      <dgm:spPr/>
      <dgm:t>
        <a:bodyPr/>
        <a:lstStyle/>
        <a:p>
          <a:endParaRPr lang="es-EC"/>
        </a:p>
      </dgm:t>
    </dgm:pt>
    <dgm:pt modelId="{41F8DBE7-A612-44B9-A26A-E20E548CA503}" type="pres">
      <dgm:prSet presAssocID="{567BB101-BDBF-4357-9B09-596F910C31D9}" presName="rect2" presStyleLbl="fgImgPlace1" presStyleIdx="3" presStyleCnt="4"/>
      <dgm:spPr>
        <a:blipFill rotWithShape="1">
          <a:blip xmlns:r="http://schemas.openxmlformats.org/officeDocument/2006/relationships" r:embed="rId4"/>
          <a:stretch>
            <a:fillRect/>
          </a:stretch>
        </a:blipFill>
      </dgm:spPr>
    </dgm:pt>
  </dgm:ptLst>
  <dgm:cxnLst>
    <dgm:cxn modelId="{3399F7FE-6B24-40E9-A606-FD4F232133A1}" srcId="{8690764F-14D0-48F0-9BF9-A290EFBE997B}" destId="{567BB101-BDBF-4357-9B09-596F910C31D9}" srcOrd="3" destOrd="0" parTransId="{97F9435F-8A79-4E2E-91EC-1578E71B68D0}" sibTransId="{05E0634D-D61A-4046-A02D-FE88F5879C49}"/>
    <dgm:cxn modelId="{93ECED46-901C-4A2A-92B8-2DB3B8EDEEF7}" type="presOf" srcId="{5413EEF2-3203-4289-83BD-A0D41BAA577F}" destId="{9FAFCA7C-FBF2-4E50-9DEB-688F38262356}" srcOrd="0" destOrd="0" presId="urn:microsoft.com/office/officeart/2008/layout/PictureStrips"/>
    <dgm:cxn modelId="{2BA8B706-A7D5-41A8-96DB-7099597F880A}" type="presOf" srcId="{8690764F-14D0-48F0-9BF9-A290EFBE997B}" destId="{33FA5F8A-2C1F-487A-8879-7FA4D7FD4D92}" srcOrd="0" destOrd="0" presId="urn:microsoft.com/office/officeart/2008/layout/PictureStrips"/>
    <dgm:cxn modelId="{7EC5AC6B-49D6-4F98-87F1-6F00570244A7}" srcId="{8690764F-14D0-48F0-9BF9-A290EFBE997B}" destId="{834CC0A1-20F9-4285-A838-351784654EE2}" srcOrd="2" destOrd="0" parTransId="{E64888D8-7E2A-4F33-8A08-779B853E5121}" sibTransId="{D2A87C82-4098-402C-A432-258225681DA8}"/>
    <dgm:cxn modelId="{1E5CA789-3E54-4B8F-A755-A1485A61F634}" type="presOf" srcId="{567BB101-BDBF-4357-9B09-596F910C31D9}" destId="{21A34E5E-4B78-45D5-9490-DDA31E8C161C}" srcOrd="0" destOrd="0" presId="urn:microsoft.com/office/officeart/2008/layout/PictureStrips"/>
    <dgm:cxn modelId="{8F3199FA-BDAA-4E7B-BA4B-9015B5464479}" type="presOf" srcId="{6CEC3BEB-137F-40FD-934C-19329C99F7F4}" destId="{06D7CC6A-D8C5-4B20-89B5-0587F50A82AE}" srcOrd="0" destOrd="0" presId="urn:microsoft.com/office/officeart/2008/layout/PictureStrips"/>
    <dgm:cxn modelId="{87ECC62D-550A-497D-B9EC-1D034C9E2A6E}" srcId="{8690764F-14D0-48F0-9BF9-A290EFBE997B}" destId="{6CEC3BEB-137F-40FD-934C-19329C99F7F4}" srcOrd="0" destOrd="0" parTransId="{9DC65F3A-1BA6-49D9-961D-187F7C39A317}" sibTransId="{5E489323-1C26-4EA4-B45F-CE41092EDF82}"/>
    <dgm:cxn modelId="{78A250D2-3BF9-453D-A2AB-5FF2C9A5DF53}" type="presOf" srcId="{834CC0A1-20F9-4285-A838-351784654EE2}" destId="{F5BAFCFC-0520-4D0B-B087-0EAB100E55EE}" srcOrd="0" destOrd="0" presId="urn:microsoft.com/office/officeart/2008/layout/PictureStrips"/>
    <dgm:cxn modelId="{A611978B-8B5E-4E06-B0A3-6F8E859401C9}" srcId="{8690764F-14D0-48F0-9BF9-A290EFBE997B}" destId="{5413EEF2-3203-4289-83BD-A0D41BAA577F}" srcOrd="1" destOrd="0" parTransId="{666F5499-E951-4E33-B005-C8EAA988FB6F}" sibTransId="{C4C6A002-33B9-4FCF-BC0F-B766A84FB16D}"/>
    <dgm:cxn modelId="{6F3C1B99-BD0B-4C5C-9FEF-64CA2BDE37E4}" type="presParOf" srcId="{33FA5F8A-2C1F-487A-8879-7FA4D7FD4D92}" destId="{F2C712FB-8216-4740-A379-9B5ED4EE6F5D}" srcOrd="0" destOrd="0" presId="urn:microsoft.com/office/officeart/2008/layout/PictureStrips"/>
    <dgm:cxn modelId="{1F70B72D-06CE-4AC0-9651-0227EF029821}" type="presParOf" srcId="{F2C712FB-8216-4740-A379-9B5ED4EE6F5D}" destId="{06D7CC6A-D8C5-4B20-89B5-0587F50A82AE}" srcOrd="0" destOrd="0" presId="urn:microsoft.com/office/officeart/2008/layout/PictureStrips"/>
    <dgm:cxn modelId="{16B0787A-38B0-424E-92D1-87AA1917E23B}" type="presParOf" srcId="{F2C712FB-8216-4740-A379-9B5ED4EE6F5D}" destId="{EC8CA89D-8FB6-4FA4-9A8C-C5F10B669C02}" srcOrd="1" destOrd="0" presId="urn:microsoft.com/office/officeart/2008/layout/PictureStrips"/>
    <dgm:cxn modelId="{BF934891-2FA5-45DA-B3DC-318384139DA5}" type="presParOf" srcId="{33FA5F8A-2C1F-487A-8879-7FA4D7FD4D92}" destId="{C9451D19-E5A6-42AD-BF54-0422396CE32C}" srcOrd="1" destOrd="0" presId="urn:microsoft.com/office/officeart/2008/layout/PictureStrips"/>
    <dgm:cxn modelId="{6F39B34D-01BD-48B2-B318-AE2469B50E1B}" type="presParOf" srcId="{33FA5F8A-2C1F-487A-8879-7FA4D7FD4D92}" destId="{361FE092-DD70-4A99-95C2-82E2B31F18A8}" srcOrd="2" destOrd="0" presId="urn:microsoft.com/office/officeart/2008/layout/PictureStrips"/>
    <dgm:cxn modelId="{494331EB-27CF-495A-BC75-C9679C21559D}" type="presParOf" srcId="{361FE092-DD70-4A99-95C2-82E2B31F18A8}" destId="{9FAFCA7C-FBF2-4E50-9DEB-688F38262356}" srcOrd="0" destOrd="0" presId="urn:microsoft.com/office/officeart/2008/layout/PictureStrips"/>
    <dgm:cxn modelId="{A8E8F61B-688B-4EA4-903A-660CEA1079AA}" type="presParOf" srcId="{361FE092-DD70-4A99-95C2-82E2B31F18A8}" destId="{89649BF0-C964-4E87-89E5-4AFBA4E7C87D}" srcOrd="1" destOrd="0" presId="urn:microsoft.com/office/officeart/2008/layout/PictureStrips"/>
    <dgm:cxn modelId="{BA8D3721-F03B-4B1B-AEB9-9F6A88CEA433}" type="presParOf" srcId="{33FA5F8A-2C1F-487A-8879-7FA4D7FD4D92}" destId="{8B81EB1A-9CF2-47FB-B086-CB81E6EEAF67}" srcOrd="3" destOrd="0" presId="urn:microsoft.com/office/officeart/2008/layout/PictureStrips"/>
    <dgm:cxn modelId="{C58E9260-6367-43C4-A5C2-53E3C3515648}" type="presParOf" srcId="{33FA5F8A-2C1F-487A-8879-7FA4D7FD4D92}" destId="{78EE1906-FD5A-46F6-A85A-7348C2BF878D}" srcOrd="4" destOrd="0" presId="urn:microsoft.com/office/officeart/2008/layout/PictureStrips"/>
    <dgm:cxn modelId="{48090F13-7AA5-408E-8BEA-CB68013D4987}" type="presParOf" srcId="{78EE1906-FD5A-46F6-A85A-7348C2BF878D}" destId="{F5BAFCFC-0520-4D0B-B087-0EAB100E55EE}" srcOrd="0" destOrd="0" presId="urn:microsoft.com/office/officeart/2008/layout/PictureStrips"/>
    <dgm:cxn modelId="{E17F5757-7664-4E26-B9C3-875232DAB131}" type="presParOf" srcId="{78EE1906-FD5A-46F6-A85A-7348C2BF878D}" destId="{A019B307-3E98-40F7-B130-5A4286B8F432}" srcOrd="1" destOrd="0" presId="urn:microsoft.com/office/officeart/2008/layout/PictureStrips"/>
    <dgm:cxn modelId="{F4AB99AF-7A1B-4191-845B-A72691955359}" type="presParOf" srcId="{33FA5F8A-2C1F-487A-8879-7FA4D7FD4D92}" destId="{C8091198-755B-434F-B256-D7E4342297E9}" srcOrd="5" destOrd="0" presId="urn:microsoft.com/office/officeart/2008/layout/PictureStrips"/>
    <dgm:cxn modelId="{C3A6BFA2-72D0-40A0-A9FC-A796983099D2}" type="presParOf" srcId="{33FA5F8A-2C1F-487A-8879-7FA4D7FD4D92}" destId="{433F8CBC-CD80-4608-9B32-FE44CAF3A7D7}" srcOrd="6" destOrd="0" presId="urn:microsoft.com/office/officeart/2008/layout/PictureStrips"/>
    <dgm:cxn modelId="{CEEBA55A-B70D-4211-999D-79419FF6B0B0}" type="presParOf" srcId="{433F8CBC-CD80-4608-9B32-FE44CAF3A7D7}" destId="{21A34E5E-4B78-45D5-9490-DDA31E8C161C}" srcOrd="0" destOrd="0" presId="urn:microsoft.com/office/officeart/2008/layout/PictureStrips"/>
    <dgm:cxn modelId="{67135BC7-BE22-40DF-871E-792DD4D2641A}" type="presParOf" srcId="{433F8CBC-CD80-4608-9B32-FE44CAF3A7D7}" destId="{41F8DBE7-A612-44B9-A26A-E20E548CA50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90764F-14D0-48F0-9BF9-A290EFBE997B}" type="doc">
      <dgm:prSet loTypeId="urn:microsoft.com/office/officeart/2008/layout/PictureStrips" loCatId="list" qsTypeId="urn:microsoft.com/office/officeart/2005/8/quickstyle/simple1" qsCatId="simple" csTypeId="urn:microsoft.com/office/officeart/2005/8/colors/accent1_1" csCatId="accent1" phldr="1"/>
      <dgm:spPr/>
    </dgm:pt>
    <dgm:pt modelId="{6CEC3BEB-137F-40FD-934C-19329C99F7F4}">
      <dgm:prSet phldrT="[Texto]"/>
      <dgm:spPr/>
      <dgm:t>
        <a:bodyPr/>
        <a:lstStyle/>
        <a:p>
          <a:r>
            <a:rPr lang="es-EC" dirty="0" smtClean="0"/>
            <a:t>Dedicados a la investigación y producción de hongos.</a:t>
          </a:r>
          <a:endParaRPr lang="es-EC" dirty="0"/>
        </a:p>
      </dgm:t>
    </dgm:pt>
    <dgm:pt modelId="{9DC65F3A-1BA6-49D9-961D-187F7C39A317}" type="parTrans" cxnId="{87ECC62D-550A-497D-B9EC-1D034C9E2A6E}">
      <dgm:prSet/>
      <dgm:spPr/>
      <dgm:t>
        <a:bodyPr/>
        <a:lstStyle/>
        <a:p>
          <a:endParaRPr lang="es-EC"/>
        </a:p>
      </dgm:t>
    </dgm:pt>
    <dgm:pt modelId="{5E489323-1C26-4EA4-B45F-CE41092EDF82}" type="sibTrans" cxnId="{87ECC62D-550A-497D-B9EC-1D034C9E2A6E}">
      <dgm:prSet/>
      <dgm:spPr/>
      <dgm:t>
        <a:bodyPr/>
        <a:lstStyle/>
        <a:p>
          <a:endParaRPr lang="es-EC"/>
        </a:p>
      </dgm:t>
    </dgm:pt>
    <dgm:pt modelId="{5413EEF2-3203-4289-83BD-A0D41BAA577F}">
      <dgm:prSet phldrT="[Texto]"/>
      <dgm:spPr/>
      <dgm:t>
        <a:bodyPr/>
        <a:lstStyle/>
        <a:p>
          <a:r>
            <a:rPr lang="es-EC" dirty="0" smtClean="0"/>
            <a:t>Producción de hongos y sustrato</a:t>
          </a:r>
          <a:endParaRPr lang="es-EC" dirty="0"/>
        </a:p>
      </dgm:t>
    </dgm:pt>
    <dgm:pt modelId="{666F5499-E951-4E33-B005-C8EAA988FB6F}" type="parTrans" cxnId="{A611978B-8B5E-4E06-B0A3-6F8E859401C9}">
      <dgm:prSet/>
      <dgm:spPr/>
      <dgm:t>
        <a:bodyPr/>
        <a:lstStyle/>
        <a:p>
          <a:endParaRPr lang="es-EC"/>
        </a:p>
      </dgm:t>
    </dgm:pt>
    <dgm:pt modelId="{C4C6A002-33B9-4FCF-BC0F-B766A84FB16D}" type="sibTrans" cxnId="{A611978B-8B5E-4E06-B0A3-6F8E859401C9}">
      <dgm:prSet/>
      <dgm:spPr/>
      <dgm:t>
        <a:bodyPr/>
        <a:lstStyle/>
        <a:p>
          <a:endParaRPr lang="es-EC"/>
        </a:p>
      </dgm:t>
    </dgm:pt>
    <dgm:pt modelId="{567BB101-BDBF-4357-9B09-596F910C31D9}">
      <dgm:prSet phldrT="[Texto]"/>
      <dgm:spPr/>
      <dgm:t>
        <a:bodyPr/>
        <a:lstStyle/>
        <a:p>
          <a:r>
            <a:rPr lang="es-EC" dirty="0" smtClean="0"/>
            <a:t>Producen alimentos sanos, justos y responsables.</a:t>
          </a:r>
          <a:endParaRPr lang="es-EC" dirty="0"/>
        </a:p>
      </dgm:t>
    </dgm:pt>
    <dgm:pt modelId="{97F9435F-8A79-4E2E-91EC-1578E71B68D0}" type="parTrans" cxnId="{3399F7FE-6B24-40E9-A606-FD4F232133A1}">
      <dgm:prSet/>
      <dgm:spPr/>
      <dgm:t>
        <a:bodyPr/>
        <a:lstStyle/>
        <a:p>
          <a:endParaRPr lang="es-EC"/>
        </a:p>
      </dgm:t>
    </dgm:pt>
    <dgm:pt modelId="{05E0634D-D61A-4046-A02D-FE88F5879C49}" type="sibTrans" cxnId="{3399F7FE-6B24-40E9-A606-FD4F232133A1}">
      <dgm:prSet/>
      <dgm:spPr/>
      <dgm:t>
        <a:bodyPr/>
        <a:lstStyle/>
        <a:p>
          <a:endParaRPr lang="es-EC"/>
        </a:p>
      </dgm:t>
    </dgm:pt>
    <dgm:pt modelId="{834CC0A1-20F9-4285-A838-351784654EE2}">
      <dgm:prSet phldrT="[Texto]"/>
      <dgm:spPr/>
      <dgm:t>
        <a:bodyPr/>
        <a:lstStyle/>
        <a:p>
          <a:r>
            <a:rPr lang="es-EC" dirty="0" smtClean="0"/>
            <a:t>Se</a:t>
          </a:r>
          <a:r>
            <a:rPr lang="es-EC" baseline="0" dirty="0" smtClean="0"/>
            <a:t> dedica solo a fructificación de hongos.  7 puntos de distribución.</a:t>
          </a:r>
          <a:endParaRPr lang="es-EC" dirty="0"/>
        </a:p>
      </dgm:t>
    </dgm:pt>
    <dgm:pt modelId="{E64888D8-7E2A-4F33-8A08-779B853E5121}" type="parTrans" cxnId="{7EC5AC6B-49D6-4F98-87F1-6F00570244A7}">
      <dgm:prSet/>
      <dgm:spPr/>
      <dgm:t>
        <a:bodyPr/>
        <a:lstStyle/>
        <a:p>
          <a:endParaRPr lang="es-EC"/>
        </a:p>
      </dgm:t>
    </dgm:pt>
    <dgm:pt modelId="{D2A87C82-4098-402C-A432-258225681DA8}" type="sibTrans" cxnId="{7EC5AC6B-49D6-4F98-87F1-6F00570244A7}">
      <dgm:prSet/>
      <dgm:spPr/>
      <dgm:t>
        <a:bodyPr/>
        <a:lstStyle/>
        <a:p>
          <a:endParaRPr lang="es-EC"/>
        </a:p>
      </dgm:t>
    </dgm:pt>
    <dgm:pt modelId="{8862CBBF-BE00-40A0-93A1-0D9578CFB4DF}">
      <dgm:prSet phldrT="[Texto]"/>
      <dgm:spPr/>
      <dgm:t>
        <a:bodyPr/>
        <a:lstStyle/>
        <a:p>
          <a:r>
            <a:rPr lang="es-EC" dirty="0" smtClean="0"/>
            <a:t>Productores de hongos y asesoría en cultivo</a:t>
          </a:r>
          <a:endParaRPr lang="es-EC" dirty="0"/>
        </a:p>
      </dgm:t>
    </dgm:pt>
    <dgm:pt modelId="{80E7A8A7-B87D-47B6-A965-AD07872735CF}" type="parTrans" cxnId="{B933995B-3FE4-4539-93BC-33734D64D232}">
      <dgm:prSet/>
      <dgm:spPr/>
      <dgm:t>
        <a:bodyPr/>
        <a:lstStyle/>
        <a:p>
          <a:endParaRPr lang="es-EC"/>
        </a:p>
      </dgm:t>
    </dgm:pt>
    <dgm:pt modelId="{02F2F2D8-5F70-4416-9D91-7A774BEC9001}" type="sibTrans" cxnId="{B933995B-3FE4-4539-93BC-33734D64D232}">
      <dgm:prSet/>
      <dgm:spPr/>
      <dgm:t>
        <a:bodyPr/>
        <a:lstStyle/>
        <a:p>
          <a:endParaRPr lang="es-EC"/>
        </a:p>
      </dgm:t>
    </dgm:pt>
    <dgm:pt modelId="{33FA5F8A-2C1F-487A-8879-7FA4D7FD4D92}" type="pres">
      <dgm:prSet presAssocID="{8690764F-14D0-48F0-9BF9-A290EFBE997B}" presName="Name0" presStyleCnt="0">
        <dgm:presLayoutVars>
          <dgm:dir/>
          <dgm:resizeHandles val="exact"/>
        </dgm:presLayoutVars>
      </dgm:prSet>
      <dgm:spPr/>
    </dgm:pt>
    <dgm:pt modelId="{F2C712FB-8216-4740-A379-9B5ED4EE6F5D}" type="pres">
      <dgm:prSet presAssocID="{6CEC3BEB-137F-40FD-934C-19329C99F7F4}" presName="composite" presStyleCnt="0"/>
      <dgm:spPr/>
    </dgm:pt>
    <dgm:pt modelId="{06D7CC6A-D8C5-4B20-89B5-0587F50A82AE}" type="pres">
      <dgm:prSet presAssocID="{6CEC3BEB-137F-40FD-934C-19329C99F7F4}" presName="rect1" presStyleLbl="trAlignAcc1" presStyleIdx="0" presStyleCnt="5">
        <dgm:presLayoutVars>
          <dgm:bulletEnabled val="1"/>
        </dgm:presLayoutVars>
      </dgm:prSet>
      <dgm:spPr/>
      <dgm:t>
        <a:bodyPr/>
        <a:lstStyle/>
        <a:p>
          <a:endParaRPr lang="es-EC"/>
        </a:p>
      </dgm:t>
    </dgm:pt>
    <dgm:pt modelId="{EC8CA89D-8FB6-4FA4-9A8C-C5F10B669C02}" type="pres">
      <dgm:prSet presAssocID="{6CEC3BEB-137F-40FD-934C-19329C99F7F4}" presName="rect2" presStyleLbl="fgImgPlace1" presStyleIdx="0" presStyleCnt="5"/>
      <dgm:spPr>
        <a:blipFill rotWithShape="1">
          <a:blip xmlns:r="http://schemas.openxmlformats.org/officeDocument/2006/relationships" r:embed="rId1"/>
          <a:stretch>
            <a:fillRect/>
          </a:stretch>
        </a:blipFill>
      </dgm:spPr>
    </dgm:pt>
    <dgm:pt modelId="{C9451D19-E5A6-42AD-BF54-0422396CE32C}" type="pres">
      <dgm:prSet presAssocID="{5E489323-1C26-4EA4-B45F-CE41092EDF82}" presName="sibTrans" presStyleCnt="0"/>
      <dgm:spPr/>
    </dgm:pt>
    <dgm:pt modelId="{361FE092-DD70-4A99-95C2-82E2B31F18A8}" type="pres">
      <dgm:prSet presAssocID="{5413EEF2-3203-4289-83BD-A0D41BAA577F}" presName="composite" presStyleCnt="0"/>
      <dgm:spPr/>
    </dgm:pt>
    <dgm:pt modelId="{9FAFCA7C-FBF2-4E50-9DEB-688F38262356}" type="pres">
      <dgm:prSet presAssocID="{5413EEF2-3203-4289-83BD-A0D41BAA577F}" presName="rect1" presStyleLbl="trAlignAcc1" presStyleIdx="1" presStyleCnt="5">
        <dgm:presLayoutVars>
          <dgm:bulletEnabled val="1"/>
        </dgm:presLayoutVars>
      </dgm:prSet>
      <dgm:spPr/>
      <dgm:t>
        <a:bodyPr/>
        <a:lstStyle/>
        <a:p>
          <a:endParaRPr lang="es-EC"/>
        </a:p>
      </dgm:t>
    </dgm:pt>
    <dgm:pt modelId="{89649BF0-C964-4E87-89E5-4AFBA4E7C87D}" type="pres">
      <dgm:prSet presAssocID="{5413EEF2-3203-4289-83BD-A0D41BAA577F}" presName="rect2" presStyleLbl="fgImgPlace1" presStyleIdx="1" presStyleCnt="5" custScaleX="127356" custScaleY="92623"/>
      <dgm:spPr>
        <a:blipFill rotWithShape="1">
          <a:blip xmlns:r="http://schemas.openxmlformats.org/officeDocument/2006/relationships" r:embed="rId2"/>
          <a:stretch>
            <a:fillRect/>
          </a:stretch>
        </a:blipFill>
      </dgm:spPr>
    </dgm:pt>
    <dgm:pt modelId="{8B81EB1A-9CF2-47FB-B086-CB81E6EEAF67}" type="pres">
      <dgm:prSet presAssocID="{C4C6A002-33B9-4FCF-BC0F-B766A84FB16D}" presName="sibTrans" presStyleCnt="0"/>
      <dgm:spPr/>
    </dgm:pt>
    <dgm:pt modelId="{78EE1906-FD5A-46F6-A85A-7348C2BF878D}" type="pres">
      <dgm:prSet presAssocID="{834CC0A1-20F9-4285-A838-351784654EE2}" presName="composite" presStyleCnt="0"/>
      <dgm:spPr/>
    </dgm:pt>
    <dgm:pt modelId="{F5BAFCFC-0520-4D0B-B087-0EAB100E55EE}" type="pres">
      <dgm:prSet presAssocID="{834CC0A1-20F9-4285-A838-351784654EE2}" presName="rect1" presStyleLbl="trAlignAcc1" presStyleIdx="2" presStyleCnt="5">
        <dgm:presLayoutVars>
          <dgm:bulletEnabled val="1"/>
        </dgm:presLayoutVars>
      </dgm:prSet>
      <dgm:spPr/>
      <dgm:t>
        <a:bodyPr/>
        <a:lstStyle/>
        <a:p>
          <a:endParaRPr lang="es-EC"/>
        </a:p>
      </dgm:t>
    </dgm:pt>
    <dgm:pt modelId="{A019B307-3E98-40F7-B130-5A4286B8F432}" type="pres">
      <dgm:prSet presAssocID="{834CC0A1-20F9-4285-A838-351784654EE2}" presName="rect2" presStyleLbl="fgImgPlace1" presStyleIdx="2" presStyleCnt="5"/>
      <dgm:spPr>
        <a:blipFill rotWithShape="1">
          <a:blip xmlns:r="http://schemas.openxmlformats.org/officeDocument/2006/relationships" r:embed="rId3"/>
          <a:stretch>
            <a:fillRect/>
          </a:stretch>
        </a:blipFill>
      </dgm:spPr>
    </dgm:pt>
    <dgm:pt modelId="{C8091198-755B-434F-B256-D7E4342297E9}" type="pres">
      <dgm:prSet presAssocID="{D2A87C82-4098-402C-A432-258225681DA8}" presName="sibTrans" presStyleCnt="0"/>
      <dgm:spPr/>
    </dgm:pt>
    <dgm:pt modelId="{433F8CBC-CD80-4608-9B32-FE44CAF3A7D7}" type="pres">
      <dgm:prSet presAssocID="{567BB101-BDBF-4357-9B09-596F910C31D9}" presName="composite" presStyleCnt="0"/>
      <dgm:spPr/>
    </dgm:pt>
    <dgm:pt modelId="{21A34E5E-4B78-45D5-9490-DDA31E8C161C}" type="pres">
      <dgm:prSet presAssocID="{567BB101-BDBF-4357-9B09-596F910C31D9}" presName="rect1" presStyleLbl="trAlignAcc1" presStyleIdx="3" presStyleCnt="5">
        <dgm:presLayoutVars>
          <dgm:bulletEnabled val="1"/>
        </dgm:presLayoutVars>
      </dgm:prSet>
      <dgm:spPr/>
      <dgm:t>
        <a:bodyPr/>
        <a:lstStyle/>
        <a:p>
          <a:endParaRPr lang="es-EC"/>
        </a:p>
      </dgm:t>
    </dgm:pt>
    <dgm:pt modelId="{41F8DBE7-A612-44B9-A26A-E20E548CA503}" type="pres">
      <dgm:prSet presAssocID="{567BB101-BDBF-4357-9B09-596F910C31D9}" presName="rect2" presStyleLbl="fgImgPlace1" presStyleIdx="3" presStyleCnt="5"/>
      <dgm:spPr>
        <a:blipFill rotWithShape="1">
          <a:blip xmlns:r="http://schemas.openxmlformats.org/officeDocument/2006/relationships" r:embed="rId4"/>
          <a:stretch>
            <a:fillRect/>
          </a:stretch>
        </a:blipFill>
      </dgm:spPr>
    </dgm:pt>
    <dgm:pt modelId="{1359B926-AD96-4CE0-9587-0CCEA1890F7F}" type="pres">
      <dgm:prSet presAssocID="{05E0634D-D61A-4046-A02D-FE88F5879C49}" presName="sibTrans" presStyleCnt="0"/>
      <dgm:spPr/>
    </dgm:pt>
    <dgm:pt modelId="{F901E59B-F20B-4F2F-B1F8-F8168CAF2DA6}" type="pres">
      <dgm:prSet presAssocID="{8862CBBF-BE00-40A0-93A1-0D9578CFB4DF}" presName="composite" presStyleCnt="0"/>
      <dgm:spPr/>
    </dgm:pt>
    <dgm:pt modelId="{691FA126-0C1D-4C13-879F-AED93F028EE4}" type="pres">
      <dgm:prSet presAssocID="{8862CBBF-BE00-40A0-93A1-0D9578CFB4DF}" presName="rect1" presStyleLbl="trAlignAcc1" presStyleIdx="4" presStyleCnt="5">
        <dgm:presLayoutVars>
          <dgm:bulletEnabled val="1"/>
        </dgm:presLayoutVars>
      </dgm:prSet>
      <dgm:spPr/>
      <dgm:t>
        <a:bodyPr/>
        <a:lstStyle/>
        <a:p>
          <a:endParaRPr lang="es-EC"/>
        </a:p>
      </dgm:t>
    </dgm:pt>
    <dgm:pt modelId="{D1C48E6B-7CFD-46BA-B81F-CEC1DAE69452}" type="pres">
      <dgm:prSet presAssocID="{8862CBBF-BE00-40A0-93A1-0D9578CFB4DF}" presName="rect2" presStyleLbl="fgImgPlace1" presStyleIdx="4" presStyleCnt="5"/>
      <dgm:spPr>
        <a:blipFill rotWithShape="1">
          <a:blip xmlns:r="http://schemas.openxmlformats.org/officeDocument/2006/relationships" r:embed="rId5"/>
          <a:stretch>
            <a:fillRect/>
          </a:stretch>
        </a:blipFill>
      </dgm:spPr>
    </dgm:pt>
  </dgm:ptLst>
  <dgm:cxnLst>
    <dgm:cxn modelId="{3399F7FE-6B24-40E9-A606-FD4F232133A1}" srcId="{8690764F-14D0-48F0-9BF9-A290EFBE997B}" destId="{567BB101-BDBF-4357-9B09-596F910C31D9}" srcOrd="3" destOrd="0" parTransId="{97F9435F-8A79-4E2E-91EC-1578E71B68D0}" sibTransId="{05E0634D-D61A-4046-A02D-FE88F5879C49}"/>
    <dgm:cxn modelId="{B933995B-3FE4-4539-93BC-33734D64D232}" srcId="{8690764F-14D0-48F0-9BF9-A290EFBE997B}" destId="{8862CBBF-BE00-40A0-93A1-0D9578CFB4DF}" srcOrd="4" destOrd="0" parTransId="{80E7A8A7-B87D-47B6-A965-AD07872735CF}" sibTransId="{02F2F2D8-5F70-4416-9D91-7A774BEC9001}"/>
    <dgm:cxn modelId="{7EC5AC6B-49D6-4F98-87F1-6F00570244A7}" srcId="{8690764F-14D0-48F0-9BF9-A290EFBE997B}" destId="{834CC0A1-20F9-4285-A838-351784654EE2}" srcOrd="2" destOrd="0" parTransId="{E64888D8-7E2A-4F33-8A08-779B853E5121}" sibTransId="{D2A87C82-4098-402C-A432-258225681DA8}"/>
    <dgm:cxn modelId="{FAEF8178-BDA5-4C49-8AC7-67CA5A323A6A}" type="presOf" srcId="{5413EEF2-3203-4289-83BD-A0D41BAA577F}" destId="{9FAFCA7C-FBF2-4E50-9DEB-688F38262356}" srcOrd="0" destOrd="0" presId="urn:microsoft.com/office/officeart/2008/layout/PictureStrips"/>
    <dgm:cxn modelId="{24C37313-4302-401E-AC49-B60F33D512C9}" type="presOf" srcId="{834CC0A1-20F9-4285-A838-351784654EE2}" destId="{F5BAFCFC-0520-4D0B-B087-0EAB100E55EE}" srcOrd="0" destOrd="0" presId="urn:microsoft.com/office/officeart/2008/layout/PictureStrips"/>
    <dgm:cxn modelId="{87ECC62D-550A-497D-B9EC-1D034C9E2A6E}" srcId="{8690764F-14D0-48F0-9BF9-A290EFBE997B}" destId="{6CEC3BEB-137F-40FD-934C-19329C99F7F4}" srcOrd="0" destOrd="0" parTransId="{9DC65F3A-1BA6-49D9-961D-187F7C39A317}" sibTransId="{5E489323-1C26-4EA4-B45F-CE41092EDF82}"/>
    <dgm:cxn modelId="{46DAC9CE-2748-4149-81D2-F4A4DC425592}" type="presOf" srcId="{6CEC3BEB-137F-40FD-934C-19329C99F7F4}" destId="{06D7CC6A-D8C5-4B20-89B5-0587F50A82AE}" srcOrd="0" destOrd="0" presId="urn:microsoft.com/office/officeart/2008/layout/PictureStrips"/>
    <dgm:cxn modelId="{C5763FBA-CB46-434B-B712-534766E92365}" type="presOf" srcId="{567BB101-BDBF-4357-9B09-596F910C31D9}" destId="{21A34E5E-4B78-45D5-9490-DDA31E8C161C}" srcOrd="0" destOrd="0" presId="urn:microsoft.com/office/officeart/2008/layout/PictureStrips"/>
    <dgm:cxn modelId="{D15355FB-BBD5-4C12-9C2A-EC9601E3CD4D}" type="presOf" srcId="{8690764F-14D0-48F0-9BF9-A290EFBE997B}" destId="{33FA5F8A-2C1F-487A-8879-7FA4D7FD4D92}" srcOrd="0" destOrd="0" presId="urn:microsoft.com/office/officeart/2008/layout/PictureStrips"/>
    <dgm:cxn modelId="{A611978B-8B5E-4E06-B0A3-6F8E859401C9}" srcId="{8690764F-14D0-48F0-9BF9-A290EFBE997B}" destId="{5413EEF2-3203-4289-83BD-A0D41BAA577F}" srcOrd="1" destOrd="0" parTransId="{666F5499-E951-4E33-B005-C8EAA988FB6F}" sibTransId="{C4C6A002-33B9-4FCF-BC0F-B766A84FB16D}"/>
    <dgm:cxn modelId="{8955EDEF-0036-4159-98B6-0BE8AFE62753}" type="presOf" srcId="{8862CBBF-BE00-40A0-93A1-0D9578CFB4DF}" destId="{691FA126-0C1D-4C13-879F-AED93F028EE4}" srcOrd="0" destOrd="0" presId="urn:microsoft.com/office/officeart/2008/layout/PictureStrips"/>
    <dgm:cxn modelId="{63FAD7BA-83B6-4164-89A1-216C8372F689}" type="presParOf" srcId="{33FA5F8A-2C1F-487A-8879-7FA4D7FD4D92}" destId="{F2C712FB-8216-4740-A379-9B5ED4EE6F5D}" srcOrd="0" destOrd="0" presId="urn:microsoft.com/office/officeart/2008/layout/PictureStrips"/>
    <dgm:cxn modelId="{1E454503-CE50-4F8C-BFB8-2E591B99263A}" type="presParOf" srcId="{F2C712FB-8216-4740-A379-9B5ED4EE6F5D}" destId="{06D7CC6A-D8C5-4B20-89B5-0587F50A82AE}" srcOrd="0" destOrd="0" presId="urn:microsoft.com/office/officeart/2008/layout/PictureStrips"/>
    <dgm:cxn modelId="{F98A1C52-ECFD-43C2-A9E2-91B3FF0B93A5}" type="presParOf" srcId="{F2C712FB-8216-4740-A379-9B5ED4EE6F5D}" destId="{EC8CA89D-8FB6-4FA4-9A8C-C5F10B669C02}" srcOrd="1" destOrd="0" presId="urn:microsoft.com/office/officeart/2008/layout/PictureStrips"/>
    <dgm:cxn modelId="{F8EE9A5C-33F3-48CB-A399-93F5A63370D0}" type="presParOf" srcId="{33FA5F8A-2C1F-487A-8879-7FA4D7FD4D92}" destId="{C9451D19-E5A6-42AD-BF54-0422396CE32C}" srcOrd="1" destOrd="0" presId="urn:microsoft.com/office/officeart/2008/layout/PictureStrips"/>
    <dgm:cxn modelId="{B36FC1CD-4D05-4F8E-99BB-CDEF72F838E2}" type="presParOf" srcId="{33FA5F8A-2C1F-487A-8879-7FA4D7FD4D92}" destId="{361FE092-DD70-4A99-95C2-82E2B31F18A8}" srcOrd="2" destOrd="0" presId="urn:microsoft.com/office/officeart/2008/layout/PictureStrips"/>
    <dgm:cxn modelId="{2784B1E9-699D-448B-BB60-2F8D6A424442}" type="presParOf" srcId="{361FE092-DD70-4A99-95C2-82E2B31F18A8}" destId="{9FAFCA7C-FBF2-4E50-9DEB-688F38262356}" srcOrd="0" destOrd="0" presId="urn:microsoft.com/office/officeart/2008/layout/PictureStrips"/>
    <dgm:cxn modelId="{6DBB5BE1-D25B-4556-9E28-37C426A33EDA}" type="presParOf" srcId="{361FE092-DD70-4A99-95C2-82E2B31F18A8}" destId="{89649BF0-C964-4E87-89E5-4AFBA4E7C87D}" srcOrd="1" destOrd="0" presId="urn:microsoft.com/office/officeart/2008/layout/PictureStrips"/>
    <dgm:cxn modelId="{3C57FF94-CA9E-457E-81D2-DFEF10130731}" type="presParOf" srcId="{33FA5F8A-2C1F-487A-8879-7FA4D7FD4D92}" destId="{8B81EB1A-9CF2-47FB-B086-CB81E6EEAF67}" srcOrd="3" destOrd="0" presId="urn:microsoft.com/office/officeart/2008/layout/PictureStrips"/>
    <dgm:cxn modelId="{670F1695-2FC7-4E04-8CA4-C699CCE90EA7}" type="presParOf" srcId="{33FA5F8A-2C1F-487A-8879-7FA4D7FD4D92}" destId="{78EE1906-FD5A-46F6-A85A-7348C2BF878D}" srcOrd="4" destOrd="0" presId="urn:microsoft.com/office/officeart/2008/layout/PictureStrips"/>
    <dgm:cxn modelId="{CB262C50-4590-4932-8B4B-96B37151E7DC}" type="presParOf" srcId="{78EE1906-FD5A-46F6-A85A-7348C2BF878D}" destId="{F5BAFCFC-0520-4D0B-B087-0EAB100E55EE}" srcOrd="0" destOrd="0" presId="urn:microsoft.com/office/officeart/2008/layout/PictureStrips"/>
    <dgm:cxn modelId="{D5D2B60F-F939-49DF-BD14-ECF8EEF8E4AF}" type="presParOf" srcId="{78EE1906-FD5A-46F6-A85A-7348C2BF878D}" destId="{A019B307-3E98-40F7-B130-5A4286B8F432}" srcOrd="1" destOrd="0" presId="urn:microsoft.com/office/officeart/2008/layout/PictureStrips"/>
    <dgm:cxn modelId="{0A98A802-CBAD-4F78-B4D6-FEB5D8E50A7B}" type="presParOf" srcId="{33FA5F8A-2C1F-487A-8879-7FA4D7FD4D92}" destId="{C8091198-755B-434F-B256-D7E4342297E9}" srcOrd="5" destOrd="0" presId="urn:microsoft.com/office/officeart/2008/layout/PictureStrips"/>
    <dgm:cxn modelId="{CF438559-C516-4FCA-8D5C-80A64E476A15}" type="presParOf" srcId="{33FA5F8A-2C1F-487A-8879-7FA4D7FD4D92}" destId="{433F8CBC-CD80-4608-9B32-FE44CAF3A7D7}" srcOrd="6" destOrd="0" presId="urn:microsoft.com/office/officeart/2008/layout/PictureStrips"/>
    <dgm:cxn modelId="{D735A06B-AA96-4F05-AA6B-64E26BE73C5F}" type="presParOf" srcId="{433F8CBC-CD80-4608-9B32-FE44CAF3A7D7}" destId="{21A34E5E-4B78-45D5-9490-DDA31E8C161C}" srcOrd="0" destOrd="0" presId="urn:microsoft.com/office/officeart/2008/layout/PictureStrips"/>
    <dgm:cxn modelId="{9F11FA4E-579A-4921-8945-BE239F4C7F42}" type="presParOf" srcId="{433F8CBC-CD80-4608-9B32-FE44CAF3A7D7}" destId="{41F8DBE7-A612-44B9-A26A-E20E548CA503}" srcOrd="1" destOrd="0" presId="urn:microsoft.com/office/officeart/2008/layout/PictureStrips"/>
    <dgm:cxn modelId="{5A087B24-0B85-47BE-8387-B61FEC58363B}" type="presParOf" srcId="{33FA5F8A-2C1F-487A-8879-7FA4D7FD4D92}" destId="{1359B926-AD96-4CE0-9587-0CCEA1890F7F}" srcOrd="7" destOrd="0" presId="urn:microsoft.com/office/officeart/2008/layout/PictureStrips"/>
    <dgm:cxn modelId="{C9001B99-B5AC-4599-B615-145D0255FD7A}" type="presParOf" srcId="{33FA5F8A-2C1F-487A-8879-7FA4D7FD4D92}" destId="{F901E59B-F20B-4F2F-B1F8-F8168CAF2DA6}" srcOrd="8" destOrd="0" presId="urn:microsoft.com/office/officeart/2008/layout/PictureStrips"/>
    <dgm:cxn modelId="{92C2D411-33B6-471F-B54F-5C71BAE274CE}" type="presParOf" srcId="{F901E59B-F20B-4F2F-B1F8-F8168CAF2DA6}" destId="{691FA126-0C1D-4C13-879F-AED93F028EE4}" srcOrd="0" destOrd="0" presId="urn:microsoft.com/office/officeart/2008/layout/PictureStrips"/>
    <dgm:cxn modelId="{74862D96-E44B-4C4B-B4DF-0F6A4FC29DE3}" type="presParOf" srcId="{F901E59B-F20B-4F2F-B1F8-F8168CAF2DA6}" destId="{D1C48E6B-7CFD-46BA-B81F-CEC1DAE6945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1C1ED9-543C-4344-AD73-D9D1197ED48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C041CD66-CB36-400F-8241-E468C405ABB4}">
      <dgm:prSet phldrT="[Texto]"/>
      <dgm:spPr/>
      <dgm:t>
        <a:bodyPr/>
        <a:lstStyle/>
        <a:p>
          <a:r>
            <a:rPr lang="es-EC" dirty="0" smtClean="0"/>
            <a:t>No existen una alta presencia de intermediarios </a:t>
          </a:r>
          <a:endParaRPr lang="es-EC" dirty="0"/>
        </a:p>
      </dgm:t>
    </dgm:pt>
    <dgm:pt modelId="{F8F4EA40-6AB3-4E16-96FC-F02A077C3EEF}" type="parTrans" cxnId="{82F2CD66-3D31-46C0-8254-0C038294B74D}">
      <dgm:prSet/>
      <dgm:spPr/>
      <dgm:t>
        <a:bodyPr/>
        <a:lstStyle/>
        <a:p>
          <a:endParaRPr lang="es-EC"/>
        </a:p>
      </dgm:t>
    </dgm:pt>
    <dgm:pt modelId="{99509C83-6252-4AE4-9E7D-AF92692C994D}" type="sibTrans" cxnId="{82F2CD66-3D31-46C0-8254-0C038294B74D}">
      <dgm:prSet/>
      <dgm:spPr/>
      <dgm:t>
        <a:bodyPr/>
        <a:lstStyle/>
        <a:p>
          <a:endParaRPr lang="es-EC"/>
        </a:p>
      </dgm:t>
    </dgm:pt>
    <dgm:pt modelId="{0D2A594B-2368-4D78-8458-F287A628DF48}">
      <dgm:prSet phldrT="[Texto]"/>
      <dgm:spPr/>
      <dgm:t>
        <a:bodyPr/>
        <a:lstStyle/>
        <a:p>
          <a:r>
            <a:rPr lang="es-EC" dirty="0" smtClean="0"/>
            <a:t>No están presentes en cadenas grandes de supermercados</a:t>
          </a:r>
          <a:endParaRPr lang="es-EC" dirty="0"/>
        </a:p>
      </dgm:t>
    </dgm:pt>
    <dgm:pt modelId="{2D57A20B-81D7-4679-9BCE-CEB3AAC58487}" type="parTrans" cxnId="{BF8B8755-4C36-48F2-B9A1-8FACAD2DEBFA}">
      <dgm:prSet/>
      <dgm:spPr/>
      <dgm:t>
        <a:bodyPr/>
        <a:lstStyle/>
        <a:p>
          <a:endParaRPr lang="es-EC"/>
        </a:p>
      </dgm:t>
    </dgm:pt>
    <dgm:pt modelId="{BDD4822C-BC7C-4559-9560-F382B67FE12F}" type="sibTrans" cxnId="{BF8B8755-4C36-48F2-B9A1-8FACAD2DEBFA}">
      <dgm:prSet/>
      <dgm:spPr/>
      <dgm:t>
        <a:bodyPr/>
        <a:lstStyle/>
        <a:p>
          <a:endParaRPr lang="es-EC"/>
        </a:p>
      </dgm:t>
    </dgm:pt>
    <dgm:pt modelId="{0313775D-4F9C-4978-9304-30DBBD8076DC}">
      <dgm:prSet phldrT="[Texto]"/>
      <dgm:spPr/>
      <dgm:t>
        <a:bodyPr/>
        <a:lstStyle/>
        <a:p>
          <a:r>
            <a:rPr lang="es-EC" dirty="0" smtClean="0"/>
            <a:t>En su mayoría los productores acercan el producto a los consumidores</a:t>
          </a:r>
          <a:endParaRPr lang="es-EC" dirty="0"/>
        </a:p>
      </dgm:t>
    </dgm:pt>
    <dgm:pt modelId="{5056A75A-4926-4DB8-AD52-AB73FEB43C25}" type="parTrans" cxnId="{BE29CC39-73D2-4DF4-835D-0C3E3887E2FD}">
      <dgm:prSet/>
      <dgm:spPr/>
      <dgm:t>
        <a:bodyPr/>
        <a:lstStyle/>
        <a:p>
          <a:endParaRPr lang="es-EC"/>
        </a:p>
      </dgm:t>
    </dgm:pt>
    <dgm:pt modelId="{E7205E21-9837-4668-AC0A-F3E059BC1178}" type="sibTrans" cxnId="{BE29CC39-73D2-4DF4-835D-0C3E3887E2FD}">
      <dgm:prSet/>
      <dgm:spPr/>
      <dgm:t>
        <a:bodyPr/>
        <a:lstStyle/>
        <a:p>
          <a:endParaRPr lang="es-EC"/>
        </a:p>
      </dgm:t>
    </dgm:pt>
    <dgm:pt modelId="{CC3396D4-53C2-4945-952E-8DD33944CECA}" type="pres">
      <dgm:prSet presAssocID="{761C1ED9-543C-4344-AD73-D9D1197ED48C}" presName="diagram" presStyleCnt="0">
        <dgm:presLayoutVars>
          <dgm:dir/>
          <dgm:resizeHandles val="exact"/>
        </dgm:presLayoutVars>
      </dgm:prSet>
      <dgm:spPr/>
      <dgm:t>
        <a:bodyPr/>
        <a:lstStyle/>
        <a:p>
          <a:endParaRPr lang="es-EC"/>
        </a:p>
      </dgm:t>
    </dgm:pt>
    <dgm:pt modelId="{E50F6ED8-BBA4-4855-A878-0E713393F3DE}" type="pres">
      <dgm:prSet presAssocID="{C041CD66-CB36-400F-8241-E468C405ABB4}" presName="node" presStyleLbl="node1" presStyleIdx="0" presStyleCnt="3">
        <dgm:presLayoutVars>
          <dgm:bulletEnabled val="1"/>
        </dgm:presLayoutVars>
      </dgm:prSet>
      <dgm:spPr/>
      <dgm:t>
        <a:bodyPr/>
        <a:lstStyle/>
        <a:p>
          <a:endParaRPr lang="es-EC"/>
        </a:p>
      </dgm:t>
    </dgm:pt>
    <dgm:pt modelId="{62685825-AAA6-42AB-8519-64CB4AD4B48E}" type="pres">
      <dgm:prSet presAssocID="{99509C83-6252-4AE4-9E7D-AF92692C994D}" presName="sibTrans" presStyleCnt="0"/>
      <dgm:spPr/>
      <dgm:t>
        <a:bodyPr/>
        <a:lstStyle/>
        <a:p>
          <a:endParaRPr lang="es-EC"/>
        </a:p>
      </dgm:t>
    </dgm:pt>
    <dgm:pt modelId="{DC603F4E-E590-4A4A-BCFB-8C1AA819F785}" type="pres">
      <dgm:prSet presAssocID="{0D2A594B-2368-4D78-8458-F287A628DF48}" presName="node" presStyleLbl="node1" presStyleIdx="1" presStyleCnt="3">
        <dgm:presLayoutVars>
          <dgm:bulletEnabled val="1"/>
        </dgm:presLayoutVars>
      </dgm:prSet>
      <dgm:spPr/>
      <dgm:t>
        <a:bodyPr/>
        <a:lstStyle/>
        <a:p>
          <a:endParaRPr lang="es-EC"/>
        </a:p>
      </dgm:t>
    </dgm:pt>
    <dgm:pt modelId="{1D7D9D2C-35A2-40C5-81DD-327510CA5B76}" type="pres">
      <dgm:prSet presAssocID="{BDD4822C-BC7C-4559-9560-F382B67FE12F}" presName="sibTrans" presStyleCnt="0"/>
      <dgm:spPr/>
      <dgm:t>
        <a:bodyPr/>
        <a:lstStyle/>
        <a:p>
          <a:endParaRPr lang="es-EC"/>
        </a:p>
      </dgm:t>
    </dgm:pt>
    <dgm:pt modelId="{0A441118-31A5-431C-9363-1C321FC0FF6B}" type="pres">
      <dgm:prSet presAssocID="{0313775D-4F9C-4978-9304-30DBBD8076DC}" presName="node" presStyleLbl="node1" presStyleIdx="2" presStyleCnt="3" custLinFactNeighborX="2075" custLinFactNeighborY="-3458">
        <dgm:presLayoutVars>
          <dgm:bulletEnabled val="1"/>
        </dgm:presLayoutVars>
      </dgm:prSet>
      <dgm:spPr/>
      <dgm:t>
        <a:bodyPr/>
        <a:lstStyle/>
        <a:p>
          <a:endParaRPr lang="es-EC"/>
        </a:p>
      </dgm:t>
    </dgm:pt>
  </dgm:ptLst>
  <dgm:cxnLst>
    <dgm:cxn modelId="{7DD72E0E-ECCC-4C63-845B-A4810A9002D6}" type="presOf" srcId="{0313775D-4F9C-4978-9304-30DBBD8076DC}" destId="{0A441118-31A5-431C-9363-1C321FC0FF6B}" srcOrd="0" destOrd="0" presId="urn:microsoft.com/office/officeart/2005/8/layout/default"/>
    <dgm:cxn modelId="{BE29CC39-73D2-4DF4-835D-0C3E3887E2FD}" srcId="{761C1ED9-543C-4344-AD73-D9D1197ED48C}" destId="{0313775D-4F9C-4978-9304-30DBBD8076DC}" srcOrd="2" destOrd="0" parTransId="{5056A75A-4926-4DB8-AD52-AB73FEB43C25}" sibTransId="{E7205E21-9837-4668-AC0A-F3E059BC1178}"/>
    <dgm:cxn modelId="{BF8B8755-4C36-48F2-B9A1-8FACAD2DEBFA}" srcId="{761C1ED9-543C-4344-AD73-D9D1197ED48C}" destId="{0D2A594B-2368-4D78-8458-F287A628DF48}" srcOrd="1" destOrd="0" parTransId="{2D57A20B-81D7-4679-9BCE-CEB3AAC58487}" sibTransId="{BDD4822C-BC7C-4559-9560-F382B67FE12F}"/>
    <dgm:cxn modelId="{82F2CD66-3D31-46C0-8254-0C038294B74D}" srcId="{761C1ED9-543C-4344-AD73-D9D1197ED48C}" destId="{C041CD66-CB36-400F-8241-E468C405ABB4}" srcOrd="0" destOrd="0" parTransId="{F8F4EA40-6AB3-4E16-96FC-F02A077C3EEF}" sibTransId="{99509C83-6252-4AE4-9E7D-AF92692C994D}"/>
    <dgm:cxn modelId="{A34C4426-7EC8-4F87-8878-F9BB6CF73438}" type="presOf" srcId="{C041CD66-CB36-400F-8241-E468C405ABB4}" destId="{E50F6ED8-BBA4-4855-A878-0E713393F3DE}" srcOrd="0" destOrd="0" presId="urn:microsoft.com/office/officeart/2005/8/layout/default"/>
    <dgm:cxn modelId="{3DC4BA12-F54B-49F7-B685-F0BE29744B6F}" type="presOf" srcId="{761C1ED9-543C-4344-AD73-D9D1197ED48C}" destId="{CC3396D4-53C2-4945-952E-8DD33944CECA}" srcOrd="0" destOrd="0" presId="urn:microsoft.com/office/officeart/2005/8/layout/default"/>
    <dgm:cxn modelId="{4E068B53-7F3A-491F-A2A0-A9E91846DF36}" type="presOf" srcId="{0D2A594B-2368-4D78-8458-F287A628DF48}" destId="{DC603F4E-E590-4A4A-BCFB-8C1AA819F785}" srcOrd="0" destOrd="0" presId="urn:microsoft.com/office/officeart/2005/8/layout/default"/>
    <dgm:cxn modelId="{3E11F7AC-BD6C-4CC0-BC87-CADFC1C8C9BC}" type="presParOf" srcId="{CC3396D4-53C2-4945-952E-8DD33944CECA}" destId="{E50F6ED8-BBA4-4855-A878-0E713393F3DE}" srcOrd="0" destOrd="0" presId="urn:microsoft.com/office/officeart/2005/8/layout/default"/>
    <dgm:cxn modelId="{22B10535-5A0E-465B-89FA-4C3A55844ADD}" type="presParOf" srcId="{CC3396D4-53C2-4945-952E-8DD33944CECA}" destId="{62685825-AAA6-42AB-8519-64CB4AD4B48E}" srcOrd="1" destOrd="0" presId="urn:microsoft.com/office/officeart/2005/8/layout/default"/>
    <dgm:cxn modelId="{0A0FCE40-211F-4C78-8BC9-01CE95BBDF70}" type="presParOf" srcId="{CC3396D4-53C2-4945-952E-8DD33944CECA}" destId="{DC603F4E-E590-4A4A-BCFB-8C1AA819F785}" srcOrd="2" destOrd="0" presId="urn:microsoft.com/office/officeart/2005/8/layout/default"/>
    <dgm:cxn modelId="{8604F6CF-4BBA-4703-AD91-EED69012EF3A}" type="presParOf" srcId="{CC3396D4-53C2-4945-952E-8DD33944CECA}" destId="{1D7D9D2C-35A2-40C5-81DD-327510CA5B76}" srcOrd="3" destOrd="0" presId="urn:microsoft.com/office/officeart/2005/8/layout/default"/>
    <dgm:cxn modelId="{FF4CF65C-AEF0-4619-9CB2-A6C33886A924}" type="presParOf" srcId="{CC3396D4-53C2-4945-952E-8DD33944CECA}" destId="{0A441118-31A5-431C-9363-1C321FC0FF6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9ECACE-B5AB-4746-B263-D53B2BEE95D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7370B984-F18A-47A2-9FFB-BCAA9DDA3F67}">
      <dgm:prSet phldrT="[Texto]"/>
      <dgm:spPr/>
      <dgm:t>
        <a:bodyPr/>
        <a:lstStyle/>
        <a:p>
          <a:r>
            <a:rPr lang="es-EC" dirty="0" smtClean="0"/>
            <a:t>Distribuidores de gas licuado</a:t>
          </a:r>
          <a:endParaRPr lang="es-EC" dirty="0"/>
        </a:p>
      </dgm:t>
    </dgm:pt>
    <dgm:pt modelId="{7EF10AED-82C8-4D15-9E85-834BCE686BD0}" type="parTrans" cxnId="{C0EEDD2B-7D6B-4EB6-8439-6F8633031CCF}">
      <dgm:prSet/>
      <dgm:spPr/>
      <dgm:t>
        <a:bodyPr/>
        <a:lstStyle/>
        <a:p>
          <a:endParaRPr lang="es-EC"/>
        </a:p>
      </dgm:t>
    </dgm:pt>
    <dgm:pt modelId="{449833BC-E5A5-4D46-8E5B-C3CEE09A1F10}" type="sibTrans" cxnId="{C0EEDD2B-7D6B-4EB6-8439-6F8633031CCF}">
      <dgm:prSet/>
      <dgm:spPr/>
      <dgm:t>
        <a:bodyPr/>
        <a:lstStyle/>
        <a:p>
          <a:endParaRPr lang="es-EC"/>
        </a:p>
      </dgm:t>
    </dgm:pt>
    <dgm:pt modelId="{436DD50C-2EF7-4017-9362-66FF08F71FF5}">
      <dgm:prSet phldrT="[Texto]"/>
      <dgm:spPr/>
      <dgm:t>
        <a:bodyPr/>
        <a:lstStyle/>
        <a:p>
          <a:r>
            <a:rPr lang="es-EC" dirty="0" smtClean="0"/>
            <a:t>Aserraderos</a:t>
          </a:r>
          <a:endParaRPr lang="es-EC" dirty="0"/>
        </a:p>
      </dgm:t>
    </dgm:pt>
    <dgm:pt modelId="{C7A211CB-2AFF-46ED-9797-7572C12D5388}" type="parTrans" cxnId="{21F3EE8D-ED28-49A3-B062-D36D991745E2}">
      <dgm:prSet/>
      <dgm:spPr/>
      <dgm:t>
        <a:bodyPr/>
        <a:lstStyle/>
        <a:p>
          <a:endParaRPr lang="es-EC"/>
        </a:p>
      </dgm:t>
    </dgm:pt>
    <dgm:pt modelId="{CB8EB27F-80BB-4ABA-BC03-7A786712FB09}" type="sibTrans" cxnId="{21F3EE8D-ED28-49A3-B062-D36D991745E2}">
      <dgm:prSet/>
      <dgm:spPr/>
      <dgm:t>
        <a:bodyPr/>
        <a:lstStyle/>
        <a:p>
          <a:endParaRPr lang="es-EC"/>
        </a:p>
      </dgm:t>
    </dgm:pt>
    <dgm:pt modelId="{6F1C75FD-07BE-4D4D-BF8F-0E4370A862B4}">
      <dgm:prSet phldrT="[Texto]"/>
      <dgm:spPr/>
      <dgm:t>
        <a:bodyPr/>
        <a:lstStyle/>
        <a:p>
          <a:r>
            <a:rPr lang="es-EC" dirty="0" smtClean="0"/>
            <a:t>Desechos como paja, cascarilla de arroz, o algunos cereales, </a:t>
          </a:r>
          <a:r>
            <a:rPr lang="es-EC" dirty="0" err="1" smtClean="0"/>
            <a:t>etc</a:t>
          </a:r>
          <a:endParaRPr lang="es-EC" dirty="0"/>
        </a:p>
      </dgm:t>
    </dgm:pt>
    <dgm:pt modelId="{53F4449F-FDBE-41E5-BE7A-6D6102DFE76F}" type="parTrans" cxnId="{5C3E96A8-48DA-4955-A21B-C1A8BDC6870F}">
      <dgm:prSet/>
      <dgm:spPr/>
      <dgm:t>
        <a:bodyPr/>
        <a:lstStyle/>
        <a:p>
          <a:endParaRPr lang="es-EC"/>
        </a:p>
      </dgm:t>
    </dgm:pt>
    <dgm:pt modelId="{E2D8061E-25B1-487A-991B-C93CD4D4257B}" type="sibTrans" cxnId="{5C3E96A8-48DA-4955-A21B-C1A8BDC6870F}">
      <dgm:prSet/>
      <dgm:spPr/>
      <dgm:t>
        <a:bodyPr/>
        <a:lstStyle/>
        <a:p>
          <a:endParaRPr lang="es-EC"/>
        </a:p>
      </dgm:t>
    </dgm:pt>
    <dgm:pt modelId="{FBACED03-17C3-4736-A09E-2A7746D5B315}">
      <dgm:prSet phldrT="[Texto]"/>
      <dgm:spPr/>
      <dgm:t>
        <a:bodyPr/>
        <a:lstStyle/>
        <a:p>
          <a:r>
            <a:rPr lang="es-EC" dirty="0" smtClean="0"/>
            <a:t>Utensilios de laboratorio</a:t>
          </a:r>
          <a:endParaRPr lang="es-EC" dirty="0"/>
        </a:p>
      </dgm:t>
    </dgm:pt>
    <dgm:pt modelId="{6D86426D-88E2-4174-BA07-4BABAE540AD4}" type="parTrans" cxnId="{210FECBD-8BC4-4B76-A135-DF91633D8390}">
      <dgm:prSet/>
      <dgm:spPr/>
      <dgm:t>
        <a:bodyPr/>
        <a:lstStyle/>
        <a:p>
          <a:endParaRPr lang="es-EC"/>
        </a:p>
      </dgm:t>
    </dgm:pt>
    <dgm:pt modelId="{59F79008-4D9B-4ECA-A153-EE9D44893968}" type="sibTrans" cxnId="{210FECBD-8BC4-4B76-A135-DF91633D8390}">
      <dgm:prSet/>
      <dgm:spPr/>
      <dgm:t>
        <a:bodyPr/>
        <a:lstStyle/>
        <a:p>
          <a:endParaRPr lang="es-EC"/>
        </a:p>
      </dgm:t>
    </dgm:pt>
    <dgm:pt modelId="{D4D0A3F6-7381-45B7-8702-6EA1410CD2B2}">
      <dgm:prSet phldrT="[Texto]"/>
      <dgm:spPr/>
      <dgm:t>
        <a:bodyPr/>
        <a:lstStyle/>
        <a:p>
          <a:r>
            <a:rPr lang="es-EC" dirty="0" smtClean="0"/>
            <a:t>Biólogos y biotecnologías</a:t>
          </a:r>
          <a:endParaRPr lang="es-EC" dirty="0"/>
        </a:p>
      </dgm:t>
    </dgm:pt>
    <dgm:pt modelId="{45124BD0-6498-427B-B992-7D22A5C686FD}" type="parTrans" cxnId="{5A320070-BE11-4C01-90E0-D762D2356AAB}">
      <dgm:prSet/>
      <dgm:spPr/>
      <dgm:t>
        <a:bodyPr/>
        <a:lstStyle/>
        <a:p>
          <a:endParaRPr lang="es-EC"/>
        </a:p>
      </dgm:t>
    </dgm:pt>
    <dgm:pt modelId="{F1B7DBC7-C731-4B66-A29F-568C847EBE28}" type="sibTrans" cxnId="{5A320070-BE11-4C01-90E0-D762D2356AAB}">
      <dgm:prSet/>
      <dgm:spPr/>
      <dgm:t>
        <a:bodyPr/>
        <a:lstStyle/>
        <a:p>
          <a:endParaRPr lang="es-EC"/>
        </a:p>
      </dgm:t>
    </dgm:pt>
    <dgm:pt modelId="{E18DBD3C-C69D-42CD-A474-63F410A258EF}" type="pres">
      <dgm:prSet presAssocID="{8C9ECACE-B5AB-4746-B263-D53B2BEE95D5}" presName="diagram" presStyleCnt="0">
        <dgm:presLayoutVars>
          <dgm:dir/>
          <dgm:resizeHandles val="exact"/>
        </dgm:presLayoutVars>
      </dgm:prSet>
      <dgm:spPr/>
      <dgm:t>
        <a:bodyPr/>
        <a:lstStyle/>
        <a:p>
          <a:endParaRPr lang="es-EC"/>
        </a:p>
      </dgm:t>
    </dgm:pt>
    <dgm:pt modelId="{CB9BB178-1CAC-4066-B764-6D4C40AFD5E5}" type="pres">
      <dgm:prSet presAssocID="{7370B984-F18A-47A2-9FFB-BCAA9DDA3F67}" presName="node" presStyleLbl="node1" presStyleIdx="0" presStyleCnt="5">
        <dgm:presLayoutVars>
          <dgm:bulletEnabled val="1"/>
        </dgm:presLayoutVars>
      </dgm:prSet>
      <dgm:spPr/>
      <dgm:t>
        <a:bodyPr/>
        <a:lstStyle/>
        <a:p>
          <a:endParaRPr lang="es-EC"/>
        </a:p>
      </dgm:t>
    </dgm:pt>
    <dgm:pt modelId="{CED5303E-43AE-42C0-8D09-7AA6ED2A41EF}" type="pres">
      <dgm:prSet presAssocID="{449833BC-E5A5-4D46-8E5B-C3CEE09A1F10}" presName="sibTrans" presStyleCnt="0"/>
      <dgm:spPr/>
      <dgm:t>
        <a:bodyPr/>
        <a:lstStyle/>
        <a:p>
          <a:endParaRPr lang="es-EC"/>
        </a:p>
      </dgm:t>
    </dgm:pt>
    <dgm:pt modelId="{9E23CEAB-B2E6-40D5-BE90-4812BE161502}" type="pres">
      <dgm:prSet presAssocID="{436DD50C-2EF7-4017-9362-66FF08F71FF5}" presName="node" presStyleLbl="node1" presStyleIdx="1" presStyleCnt="5">
        <dgm:presLayoutVars>
          <dgm:bulletEnabled val="1"/>
        </dgm:presLayoutVars>
      </dgm:prSet>
      <dgm:spPr/>
      <dgm:t>
        <a:bodyPr/>
        <a:lstStyle/>
        <a:p>
          <a:endParaRPr lang="es-EC"/>
        </a:p>
      </dgm:t>
    </dgm:pt>
    <dgm:pt modelId="{3029B0E5-4AEB-4F24-9F04-9A3D9F75F45F}" type="pres">
      <dgm:prSet presAssocID="{CB8EB27F-80BB-4ABA-BC03-7A786712FB09}" presName="sibTrans" presStyleCnt="0"/>
      <dgm:spPr/>
      <dgm:t>
        <a:bodyPr/>
        <a:lstStyle/>
        <a:p>
          <a:endParaRPr lang="es-EC"/>
        </a:p>
      </dgm:t>
    </dgm:pt>
    <dgm:pt modelId="{2FC1CABD-0DEB-4F72-8967-D47320AA96B1}" type="pres">
      <dgm:prSet presAssocID="{6F1C75FD-07BE-4D4D-BF8F-0E4370A862B4}" presName="node" presStyleLbl="node1" presStyleIdx="2" presStyleCnt="5">
        <dgm:presLayoutVars>
          <dgm:bulletEnabled val="1"/>
        </dgm:presLayoutVars>
      </dgm:prSet>
      <dgm:spPr/>
      <dgm:t>
        <a:bodyPr/>
        <a:lstStyle/>
        <a:p>
          <a:endParaRPr lang="es-EC"/>
        </a:p>
      </dgm:t>
    </dgm:pt>
    <dgm:pt modelId="{37631AB7-3462-438F-A9B2-3C6E28479A5E}" type="pres">
      <dgm:prSet presAssocID="{E2D8061E-25B1-487A-991B-C93CD4D4257B}" presName="sibTrans" presStyleCnt="0"/>
      <dgm:spPr/>
      <dgm:t>
        <a:bodyPr/>
        <a:lstStyle/>
        <a:p>
          <a:endParaRPr lang="es-EC"/>
        </a:p>
      </dgm:t>
    </dgm:pt>
    <dgm:pt modelId="{DBE6A8F3-0643-4226-8E62-40BDA473CD57}" type="pres">
      <dgm:prSet presAssocID="{FBACED03-17C3-4736-A09E-2A7746D5B315}" presName="node" presStyleLbl="node1" presStyleIdx="3" presStyleCnt="5">
        <dgm:presLayoutVars>
          <dgm:bulletEnabled val="1"/>
        </dgm:presLayoutVars>
      </dgm:prSet>
      <dgm:spPr/>
      <dgm:t>
        <a:bodyPr/>
        <a:lstStyle/>
        <a:p>
          <a:endParaRPr lang="es-EC"/>
        </a:p>
      </dgm:t>
    </dgm:pt>
    <dgm:pt modelId="{520A0C8F-2DA5-4C13-845F-4000D6475AA0}" type="pres">
      <dgm:prSet presAssocID="{59F79008-4D9B-4ECA-A153-EE9D44893968}" presName="sibTrans" presStyleCnt="0"/>
      <dgm:spPr/>
      <dgm:t>
        <a:bodyPr/>
        <a:lstStyle/>
        <a:p>
          <a:endParaRPr lang="es-EC"/>
        </a:p>
      </dgm:t>
    </dgm:pt>
    <dgm:pt modelId="{993737B1-019B-498A-94CA-84D05F74CDF9}" type="pres">
      <dgm:prSet presAssocID="{D4D0A3F6-7381-45B7-8702-6EA1410CD2B2}" presName="node" presStyleLbl="node1" presStyleIdx="4" presStyleCnt="5">
        <dgm:presLayoutVars>
          <dgm:bulletEnabled val="1"/>
        </dgm:presLayoutVars>
      </dgm:prSet>
      <dgm:spPr/>
      <dgm:t>
        <a:bodyPr/>
        <a:lstStyle/>
        <a:p>
          <a:endParaRPr lang="es-EC"/>
        </a:p>
      </dgm:t>
    </dgm:pt>
  </dgm:ptLst>
  <dgm:cxnLst>
    <dgm:cxn modelId="{C0EEDD2B-7D6B-4EB6-8439-6F8633031CCF}" srcId="{8C9ECACE-B5AB-4746-B263-D53B2BEE95D5}" destId="{7370B984-F18A-47A2-9FFB-BCAA9DDA3F67}" srcOrd="0" destOrd="0" parTransId="{7EF10AED-82C8-4D15-9E85-834BCE686BD0}" sibTransId="{449833BC-E5A5-4D46-8E5B-C3CEE09A1F10}"/>
    <dgm:cxn modelId="{496202FB-FEAD-47FA-BFEE-1ECC2C7C24C7}" type="presOf" srcId="{436DD50C-2EF7-4017-9362-66FF08F71FF5}" destId="{9E23CEAB-B2E6-40D5-BE90-4812BE161502}" srcOrd="0" destOrd="0" presId="urn:microsoft.com/office/officeart/2005/8/layout/default"/>
    <dgm:cxn modelId="{0CC90583-F0A0-4BEC-B6D4-CCF7997ECE6D}" type="presOf" srcId="{8C9ECACE-B5AB-4746-B263-D53B2BEE95D5}" destId="{E18DBD3C-C69D-42CD-A474-63F410A258EF}" srcOrd="0" destOrd="0" presId="urn:microsoft.com/office/officeart/2005/8/layout/default"/>
    <dgm:cxn modelId="{B7F3DA7F-7F40-4926-8737-CED6A3D4E98D}" type="presOf" srcId="{D4D0A3F6-7381-45B7-8702-6EA1410CD2B2}" destId="{993737B1-019B-498A-94CA-84D05F74CDF9}" srcOrd="0" destOrd="0" presId="urn:microsoft.com/office/officeart/2005/8/layout/default"/>
    <dgm:cxn modelId="{5A320070-BE11-4C01-90E0-D762D2356AAB}" srcId="{8C9ECACE-B5AB-4746-B263-D53B2BEE95D5}" destId="{D4D0A3F6-7381-45B7-8702-6EA1410CD2B2}" srcOrd="4" destOrd="0" parTransId="{45124BD0-6498-427B-B992-7D22A5C686FD}" sibTransId="{F1B7DBC7-C731-4B66-A29F-568C847EBE28}"/>
    <dgm:cxn modelId="{5C3E96A8-48DA-4955-A21B-C1A8BDC6870F}" srcId="{8C9ECACE-B5AB-4746-B263-D53B2BEE95D5}" destId="{6F1C75FD-07BE-4D4D-BF8F-0E4370A862B4}" srcOrd="2" destOrd="0" parTransId="{53F4449F-FDBE-41E5-BE7A-6D6102DFE76F}" sibTransId="{E2D8061E-25B1-487A-991B-C93CD4D4257B}"/>
    <dgm:cxn modelId="{21F3EE8D-ED28-49A3-B062-D36D991745E2}" srcId="{8C9ECACE-B5AB-4746-B263-D53B2BEE95D5}" destId="{436DD50C-2EF7-4017-9362-66FF08F71FF5}" srcOrd="1" destOrd="0" parTransId="{C7A211CB-2AFF-46ED-9797-7572C12D5388}" sibTransId="{CB8EB27F-80BB-4ABA-BC03-7A786712FB09}"/>
    <dgm:cxn modelId="{210FECBD-8BC4-4B76-A135-DF91633D8390}" srcId="{8C9ECACE-B5AB-4746-B263-D53B2BEE95D5}" destId="{FBACED03-17C3-4736-A09E-2A7746D5B315}" srcOrd="3" destOrd="0" parTransId="{6D86426D-88E2-4174-BA07-4BABAE540AD4}" sibTransId="{59F79008-4D9B-4ECA-A153-EE9D44893968}"/>
    <dgm:cxn modelId="{A80879FC-C3B3-4D68-A9A4-4A2BD40B97D1}" type="presOf" srcId="{7370B984-F18A-47A2-9FFB-BCAA9DDA3F67}" destId="{CB9BB178-1CAC-4066-B764-6D4C40AFD5E5}" srcOrd="0" destOrd="0" presId="urn:microsoft.com/office/officeart/2005/8/layout/default"/>
    <dgm:cxn modelId="{DC2032B2-29A3-423F-919A-B6F1D542A028}" type="presOf" srcId="{FBACED03-17C3-4736-A09E-2A7746D5B315}" destId="{DBE6A8F3-0643-4226-8E62-40BDA473CD57}" srcOrd="0" destOrd="0" presId="urn:microsoft.com/office/officeart/2005/8/layout/default"/>
    <dgm:cxn modelId="{79980212-D59E-4BA5-A713-1BD242102F02}" type="presOf" srcId="{6F1C75FD-07BE-4D4D-BF8F-0E4370A862B4}" destId="{2FC1CABD-0DEB-4F72-8967-D47320AA96B1}" srcOrd="0" destOrd="0" presId="urn:microsoft.com/office/officeart/2005/8/layout/default"/>
    <dgm:cxn modelId="{CFE4F84E-15E7-4EED-912D-B22932FA024A}" type="presParOf" srcId="{E18DBD3C-C69D-42CD-A474-63F410A258EF}" destId="{CB9BB178-1CAC-4066-B764-6D4C40AFD5E5}" srcOrd="0" destOrd="0" presId="urn:microsoft.com/office/officeart/2005/8/layout/default"/>
    <dgm:cxn modelId="{05AB8C0F-A976-46BF-BEAD-A6F184D5C48E}" type="presParOf" srcId="{E18DBD3C-C69D-42CD-A474-63F410A258EF}" destId="{CED5303E-43AE-42C0-8D09-7AA6ED2A41EF}" srcOrd="1" destOrd="0" presId="urn:microsoft.com/office/officeart/2005/8/layout/default"/>
    <dgm:cxn modelId="{40F4EF90-A6DD-469C-96C8-4DC1025014E4}" type="presParOf" srcId="{E18DBD3C-C69D-42CD-A474-63F410A258EF}" destId="{9E23CEAB-B2E6-40D5-BE90-4812BE161502}" srcOrd="2" destOrd="0" presId="urn:microsoft.com/office/officeart/2005/8/layout/default"/>
    <dgm:cxn modelId="{70C12299-5C71-40D7-9DB9-E18C6BC52911}" type="presParOf" srcId="{E18DBD3C-C69D-42CD-A474-63F410A258EF}" destId="{3029B0E5-4AEB-4F24-9F04-9A3D9F75F45F}" srcOrd="3" destOrd="0" presId="urn:microsoft.com/office/officeart/2005/8/layout/default"/>
    <dgm:cxn modelId="{47AA6D52-817F-4205-825C-4D932BF3D69D}" type="presParOf" srcId="{E18DBD3C-C69D-42CD-A474-63F410A258EF}" destId="{2FC1CABD-0DEB-4F72-8967-D47320AA96B1}" srcOrd="4" destOrd="0" presId="urn:microsoft.com/office/officeart/2005/8/layout/default"/>
    <dgm:cxn modelId="{3F986C00-CD51-4FB7-B714-7F673F822CB9}" type="presParOf" srcId="{E18DBD3C-C69D-42CD-A474-63F410A258EF}" destId="{37631AB7-3462-438F-A9B2-3C6E28479A5E}" srcOrd="5" destOrd="0" presId="urn:microsoft.com/office/officeart/2005/8/layout/default"/>
    <dgm:cxn modelId="{98F975F4-3C54-4778-9EFE-F7342372D5D1}" type="presParOf" srcId="{E18DBD3C-C69D-42CD-A474-63F410A258EF}" destId="{DBE6A8F3-0643-4226-8E62-40BDA473CD57}" srcOrd="6" destOrd="0" presId="urn:microsoft.com/office/officeart/2005/8/layout/default"/>
    <dgm:cxn modelId="{BBE2CD75-1AB9-4B61-A9EB-FDAEFC517427}" type="presParOf" srcId="{E18DBD3C-C69D-42CD-A474-63F410A258EF}" destId="{520A0C8F-2DA5-4C13-845F-4000D6475AA0}" srcOrd="7" destOrd="0" presId="urn:microsoft.com/office/officeart/2005/8/layout/default"/>
    <dgm:cxn modelId="{DCA1F249-FD60-49FA-BB51-F4F5F7C2A9A7}" type="presParOf" srcId="{E18DBD3C-C69D-42CD-A474-63F410A258EF}" destId="{993737B1-019B-498A-94CA-84D05F74CDF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787A44A-655C-4BC8-B4CE-52C80F504F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0BB37405-C506-448A-AE3E-DE050C3CEEFB}">
      <dgm:prSet phldrT="[Texto]"/>
      <dgm:spPr/>
      <dgm:t>
        <a:bodyPr/>
        <a:lstStyle/>
        <a:p>
          <a:r>
            <a:rPr lang="es-EC" dirty="0" smtClean="0"/>
            <a:t>Investigación  descriptiva</a:t>
          </a:r>
          <a:endParaRPr lang="es-EC" dirty="0"/>
        </a:p>
      </dgm:t>
    </dgm:pt>
    <dgm:pt modelId="{6E88CF37-2242-4E3D-A803-4E5250C1C06E}" type="parTrans" cxnId="{459A6204-7BEC-4358-A97C-8E98C762A9BC}">
      <dgm:prSet/>
      <dgm:spPr/>
      <dgm:t>
        <a:bodyPr/>
        <a:lstStyle/>
        <a:p>
          <a:endParaRPr lang="es-EC"/>
        </a:p>
      </dgm:t>
    </dgm:pt>
    <dgm:pt modelId="{F4AD4F27-5DDA-408F-8BE3-3A549EE7BF42}" type="sibTrans" cxnId="{459A6204-7BEC-4358-A97C-8E98C762A9BC}">
      <dgm:prSet/>
      <dgm:spPr/>
      <dgm:t>
        <a:bodyPr/>
        <a:lstStyle/>
        <a:p>
          <a:endParaRPr lang="es-EC"/>
        </a:p>
      </dgm:t>
    </dgm:pt>
    <dgm:pt modelId="{779C5DFF-4F9D-4B77-BEFD-2E9CF40936EA}">
      <dgm:prSet phldrT="[Texto]" custT="1"/>
      <dgm:spPr/>
      <dgm:t>
        <a:bodyPr/>
        <a:lstStyle/>
        <a:p>
          <a:r>
            <a:rPr lang="es-EC" sz="1800" dirty="0" smtClean="0"/>
            <a:t>Caracteriza un hecho o fenómeno.</a:t>
          </a:r>
          <a:endParaRPr lang="es-EC" sz="1800" dirty="0"/>
        </a:p>
      </dgm:t>
    </dgm:pt>
    <dgm:pt modelId="{1396CFCC-B03C-434F-91AD-614A16AF7A46}" type="parTrans" cxnId="{38D6C4DC-DE67-4D02-BFA2-4BC6C4B2FE20}">
      <dgm:prSet/>
      <dgm:spPr/>
      <dgm:t>
        <a:bodyPr/>
        <a:lstStyle/>
        <a:p>
          <a:endParaRPr lang="es-EC"/>
        </a:p>
      </dgm:t>
    </dgm:pt>
    <dgm:pt modelId="{63109820-D2D9-43EE-8730-A563762663ED}" type="sibTrans" cxnId="{38D6C4DC-DE67-4D02-BFA2-4BC6C4B2FE20}">
      <dgm:prSet/>
      <dgm:spPr/>
      <dgm:t>
        <a:bodyPr/>
        <a:lstStyle/>
        <a:p>
          <a:endParaRPr lang="es-EC"/>
        </a:p>
      </dgm:t>
    </dgm:pt>
    <dgm:pt modelId="{F12B923E-35E9-4843-9F8E-189E6FDCE1C5}">
      <dgm:prSet phldrT="[Texto]" custT="1"/>
      <dgm:spPr/>
      <dgm:t>
        <a:bodyPr/>
        <a:lstStyle/>
        <a:p>
          <a:r>
            <a:rPr lang="es-EC" sz="1800" dirty="0" smtClean="0"/>
            <a:t>No se plantean hipótesis</a:t>
          </a:r>
          <a:endParaRPr lang="es-EC" sz="1800" dirty="0"/>
        </a:p>
      </dgm:t>
    </dgm:pt>
    <dgm:pt modelId="{FF4DCB78-41BC-43EA-A6AB-F1A03412F5FC}" type="parTrans" cxnId="{C8289359-1CCD-4FB3-93C4-19F113D5F3E0}">
      <dgm:prSet/>
      <dgm:spPr/>
      <dgm:t>
        <a:bodyPr/>
        <a:lstStyle/>
        <a:p>
          <a:endParaRPr lang="es-EC"/>
        </a:p>
      </dgm:t>
    </dgm:pt>
    <dgm:pt modelId="{78D85EC7-D734-416C-AC6C-CC8CD27EED77}" type="sibTrans" cxnId="{C8289359-1CCD-4FB3-93C4-19F113D5F3E0}">
      <dgm:prSet/>
      <dgm:spPr/>
      <dgm:t>
        <a:bodyPr/>
        <a:lstStyle/>
        <a:p>
          <a:endParaRPr lang="es-EC"/>
        </a:p>
      </dgm:t>
    </dgm:pt>
    <dgm:pt modelId="{E3D0B9AB-3F0C-477B-8E8C-59B0B16EA6BC}">
      <dgm:prSet phldrT="[Texto]"/>
      <dgm:spPr/>
      <dgm:t>
        <a:bodyPr/>
        <a:lstStyle/>
        <a:p>
          <a:r>
            <a:rPr lang="es-EC" dirty="0" smtClean="0"/>
            <a:t>Por su finalidad aplicada</a:t>
          </a:r>
          <a:endParaRPr lang="es-EC" dirty="0"/>
        </a:p>
      </dgm:t>
    </dgm:pt>
    <dgm:pt modelId="{ADF181A3-9E5F-4AEF-A6D8-30C0F42BC669}" type="parTrans" cxnId="{564B4E84-69CE-448E-8CF1-C3F1A9799D0C}">
      <dgm:prSet/>
      <dgm:spPr/>
      <dgm:t>
        <a:bodyPr/>
        <a:lstStyle/>
        <a:p>
          <a:endParaRPr lang="es-EC"/>
        </a:p>
      </dgm:t>
    </dgm:pt>
    <dgm:pt modelId="{42D93768-03B9-49F5-971E-A2DF3F6908B0}" type="sibTrans" cxnId="{564B4E84-69CE-448E-8CF1-C3F1A9799D0C}">
      <dgm:prSet/>
      <dgm:spPr/>
      <dgm:t>
        <a:bodyPr/>
        <a:lstStyle/>
        <a:p>
          <a:endParaRPr lang="es-EC"/>
        </a:p>
      </dgm:t>
    </dgm:pt>
    <dgm:pt modelId="{DEB9A50F-100E-4CDD-9883-5651E522CDEC}">
      <dgm:prSet phldrT="[Texto]" custT="1"/>
      <dgm:spPr/>
      <dgm:t>
        <a:bodyPr/>
        <a:lstStyle/>
        <a:p>
          <a:r>
            <a:rPr lang="es-EC" sz="1800" dirty="0" smtClean="0"/>
            <a:t>Levantamiento de información que respondan a interrogantes</a:t>
          </a:r>
          <a:endParaRPr lang="es-EC" sz="1800" dirty="0"/>
        </a:p>
      </dgm:t>
    </dgm:pt>
    <dgm:pt modelId="{F39957FE-5A06-4506-AD61-25F58EAC2903}" type="parTrans" cxnId="{E008AB42-FD13-459C-B46D-FD8CB9A49084}">
      <dgm:prSet/>
      <dgm:spPr/>
      <dgm:t>
        <a:bodyPr/>
        <a:lstStyle/>
        <a:p>
          <a:endParaRPr lang="es-EC"/>
        </a:p>
      </dgm:t>
    </dgm:pt>
    <dgm:pt modelId="{D26B437F-C4FD-44DA-83AE-E46AB85BD219}" type="sibTrans" cxnId="{E008AB42-FD13-459C-B46D-FD8CB9A49084}">
      <dgm:prSet/>
      <dgm:spPr/>
      <dgm:t>
        <a:bodyPr/>
        <a:lstStyle/>
        <a:p>
          <a:endParaRPr lang="es-EC"/>
        </a:p>
      </dgm:t>
    </dgm:pt>
    <dgm:pt modelId="{0D565B0C-F576-43C5-AF3E-289DC5C09330}">
      <dgm:prSet phldrT="[Texto]"/>
      <dgm:spPr/>
      <dgm:t>
        <a:bodyPr/>
        <a:lstStyle/>
        <a:p>
          <a:r>
            <a:rPr lang="es-EC" dirty="0" smtClean="0"/>
            <a:t>Por el control de las variables no experimental</a:t>
          </a:r>
          <a:endParaRPr lang="es-EC" dirty="0"/>
        </a:p>
      </dgm:t>
    </dgm:pt>
    <dgm:pt modelId="{806575AB-2BEF-4FE8-99C6-BD300DF73929}" type="parTrans" cxnId="{739D0D13-7BAE-4F39-BDA7-581F62957248}">
      <dgm:prSet/>
      <dgm:spPr/>
    </dgm:pt>
    <dgm:pt modelId="{ABD25A14-2C38-4A71-BCE1-7BAB55B2DF55}" type="sibTrans" cxnId="{739D0D13-7BAE-4F39-BDA7-581F62957248}">
      <dgm:prSet/>
      <dgm:spPr/>
    </dgm:pt>
    <dgm:pt modelId="{538E17E1-10FF-433A-B4F8-EA27F93B9514}">
      <dgm:prSet phldrT="[Texto]" custT="1"/>
      <dgm:spPr/>
      <dgm:t>
        <a:bodyPr/>
        <a:lstStyle/>
        <a:p>
          <a:r>
            <a:rPr lang="es-EC" sz="1800" dirty="0" smtClean="0"/>
            <a:t>No se manipulan las variables, no es posible cambiar contextos.</a:t>
          </a:r>
          <a:endParaRPr lang="es-EC" sz="1800" dirty="0"/>
        </a:p>
      </dgm:t>
    </dgm:pt>
    <dgm:pt modelId="{E9EBF0F4-EA05-42C6-87EB-FB6773BC1F6D}" type="parTrans" cxnId="{B69A0E4B-9D9E-40B1-88AE-62E5C49CB6FD}">
      <dgm:prSet/>
      <dgm:spPr/>
    </dgm:pt>
    <dgm:pt modelId="{D82848E4-CED7-403F-A8B4-12B830175F65}" type="sibTrans" cxnId="{B69A0E4B-9D9E-40B1-88AE-62E5C49CB6FD}">
      <dgm:prSet/>
      <dgm:spPr/>
    </dgm:pt>
    <dgm:pt modelId="{883171E6-CDC1-4AF1-AA17-6447AAD598E9}">
      <dgm:prSet phldrT="[Texto]" custT="1"/>
      <dgm:spPr/>
      <dgm:t>
        <a:bodyPr/>
        <a:lstStyle/>
        <a:p>
          <a:r>
            <a:rPr lang="es-EC" sz="1800" dirty="0" smtClean="0"/>
            <a:t>Observación sobre características de los consumidores potenciales.</a:t>
          </a:r>
          <a:endParaRPr lang="es-EC" sz="1800" dirty="0"/>
        </a:p>
      </dgm:t>
    </dgm:pt>
    <dgm:pt modelId="{B6D49985-DF4A-43F3-839A-E4404A382909}" type="parTrans" cxnId="{B49FDCC8-2D44-49C2-9A54-AAB77D74B521}">
      <dgm:prSet/>
      <dgm:spPr/>
    </dgm:pt>
    <dgm:pt modelId="{AB998F67-D391-4B33-83EC-5A058332F062}" type="sibTrans" cxnId="{B49FDCC8-2D44-49C2-9A54-AAB77D74B521}">
      <dgm:prSet/>
      <dgm:spPr/>
    </dgm:pt>
    <dgm:pt modelId="{16450305-26E5-47C6-B490-A4C965B83867}" type="pres">
      <dgm:prSet presAssocID="{8787A44A-655C-4BC8-B4CE-52C80F504F0C}" presName="Name0" presStyleCnt="0">
        <dgm:presLayoutVars>
          <dgm:dir/>
          <dgm:animLvl val="lvl"/>
          <dgm:resizeHandles val="exact"/>
        </dgm:presLayoutVars>
      </dgm:prSet>
      <dgm:spPr/>
      <dgm:t>
        <a:bodyPr/>
        <a:lstStyle/>
        <a:p>
          <a:endParaRPr lang="es-EC"/>
        </a:p>
      </dgm:t>
    </dgm:pt>
    <dgm:pt modelId="{271B8DFF-6252-4106-A03F-0FEB28846933}" type="pres">
      <dgm:prSet presAssocID="{0BB37405-C506-448A-AE3E-DE050C3CEEFB}" presName="linNode" presStyleCnt="0"/>
      <dgm:spPr/>
    </dgm:pt>
    <dgm:pt modelId="{011D6D2C-D913-42ED-AA42-7DE5D14228FD}" type="pres">
      <dgm:prSet presAssocID="{0BB37405-C506-448A-AE3E-DE050C3CEEFB}" presName="parentText" presStyleLbl="node1" presStyleIdx="0" presStyleCnt="3">
        <dgm:presLayoutVars>
          <dgm:chMax val="1"/>
          <dgm:bulletEnabled val="1"/>
        </dgm:presLayoutVars>
      </dgm:prSet>
      <dgm:spPr/>
      <dgm:t>
        <a:bodyPr/>
        <a:lstStyle/>
        <a:p>
          <a:endParaRPr lang="es-EC"/>
        </a:p>
      </dgm:t>
    </dgm:pt>
    <dgm:pt modelId="{F7E5120C-3746-4AD3-A4B9-A580EECA2D00}" type="pres">
      <dgm:prSet presAssocID="{0BB37405-C506-448A-AE3E-DE050C3CEEFB}" presName="descendantText" presStyleLbl="alignAccFollowNode1" presStyleIdx="0" presStyleCnt="3">
        <dgm:presLayoutVars>
          <dgm:bulletEnabled val="1"/>
        </dgm:presLayoutVars>
      </dgm:prSet>
      <dgm:spPr/>
      <dgm:t>
        <a:bodyPr/>
        <a:lstStyle/>
        <a:p>
          <a:endParaRPr lang="es-EC"/>
        </a:p>
      </dgm:t>
    </dgm:pt>
    <dgm:pt modelId="{AEE0489B-B72A-4B6B-84D6-B90C9667D7BB}" type="pres">
      <dgm:prSet presAssocID="{F4AD4F27-5DDA-408F-8BE3-3A549EE7BF42}" presName="sp" presStyleCnt="0"/>
      <dgm:spPr/>
    </dgm:pt>
    <dgm:pt modelId="{19E7D520-31F6-464E-9E06-FD61E1F5E5F3}" type="pres">
      <dgm:prSet presAssocID="{E3D0B9AB-3F0C-477B-8E8C-59B0B16EA6BC}" presName="linNode" presStyleCnt="0"/>
      <dgm:spPr/>
    </dgm:pt>
    <dgm:pt modelId="{C190DAF1-2D99-41B0-8ECC-C67D74242DD7}" type="pres">
      <dgm:prSet presAssocID="{E3D0B9AB-3F0C-477B-8E8C-59B0B16EA6BC}" presName="parentText" presStyleLbl="node1" presStyleIdx="1" presStyleCnt="3">
        <dgm:presLayoutVars>
          <dgm:chMax val="1"/>
          <dgm:bulletEnabled val="1"/>
        </dgm:presLayoutVars>
      </dgm:prSet>
      <dgm:spPr/>
      <dgm:t>
        <a:bodyPr/>
        <a:lstStyle/>
        <a:p>
          <a:endParaRPr lang="es-EC"/>
        </a:p>
      </dgm:t>
    </dgm:pt>
    <dgm:pt modelId="{D9BDAB35-A4AC-4CE9-B8EA-B8CEB525A3EE}" type="pres">
      <dgm:prSet presAssocID="{E3D0B9AB-3F0C-477B-8E8C-59B0B16EA6BC}" presName="descendantText" presStyleLbl="alignAccFollowNode1" presStyleIdx="1" presStyleCnt="3">
        <dgm:presLayoutVars>
          <dgm:bulletEnabled val="1"/>
        </dgm:presLayoutVars>
      </dgm:prSet>
      <dgm:spPr/>
      <dgm:t>
        <a:bodyPr/>
        <a:lstStyle/>
        <a:p>
          <a:endParaRPr lang="es-EC"/>
        </a:p>
      </dgm:t>
    </dgm:pt>
    <dgm:pt modelId="{DCD60F04-53C9-46E7-A53F-143B65D9BC9F}" type="pres">
      <dgm:prSet presAssocID="{42D93768-03B9-49F5-971E-A2DF3F6908B0}" presName="sp" presStyleCnt="0"/>
      <dgm:spPr/>
    </dgm:pt>
    <dgm:pt modelId="{CE35B7FF-2C19-4769-B641-BBACFEFA8D2E}" type="pres">
      <dgm:prSet presAssocID="{0D565B0C-F576-43C5-AF3E-289DC5C09330}" presName="linNode" presStyleCnt="0"/>
      <dgm:spPr/>
    </dgm:pt>
    <dgm:pt modelId="{DE20BE69-1733-43C9-890C-5D923299AD37}" type="pres">
      <dgm:prSet presAssocID="{0D565B0C-F576-43C5-AF3E-289DC5C09330}" presName="parentText" presStyleLbl="node1" presStyleIdx="2" presStyleCnt="3">
        <dgm:presLayoutVars>
          <dgm:chMax val="1"/>
          <dgm:bulletEnabled val="1"/>
        </dgm:presLayoutVars>
      </dgm:prSet>
      <dgm:spPr/>
      <dgm:t>
        <a:bodyPr/>
        <a:lstStyle/>
        <a:p>
          <a:endParaRPr lang="es-EC"/>
        </a:p>
      </dgm:t>
    </dgm:pt>
    <dgm:pt modelId="{BA0B7E73-BDD4-4A44-9A83-5119E6633DD0}" type="pres">
      <dgm:prSet presAssocID="{0D565B0C-F576-43C5-AF3E-289DC5C09330}" presName="descendantText" presStyleLbl="alignAccFollowNode1" presStyleIdx="2" presStyleCnt="3">
        <dgm:presLayoutVars>
          <dgm:bulletEnabled val="1"/>
        </dgm:presLayoutVars>
      </dgm:prSet>
      <dgm:spPr/>
      <dgm:t>
        <a:bodyPr/>
        <a:lstStyle/>
        <a:p>
          <a:endParaRPr lang="es-EC"/>
        </a:p>
      </dgm:t>
    </dgm:pt>
  </dgm:ptLst>
  <dgm:cxnLst>
    <dgm:cxn modelId="{459A6204-7BEC-4358-A97C-8E98C762A9BC}" srcId="{8787A44A-655C-4BC8-B4CE-52C80F504F0C}" destId="{0BB37405-C506-448A-AE3E-DE050C3CEEFB}" srcOrd="0" destOrd="0" parTransId="{6E88CF37-2242-4E3D-A803-4E5250C1C06E}" sibTransId="{F4AD4F27-5DDA-408F-8BE3-3A549EE7BF42}"/>
    <dgm:cxn modelId="{739D0D13-7BAE-4F39-BDA7-581F62957248}" srcId="{8787A44A-655C-4BC8-B4CE-52C80F504F0C}" destId="{0D565B0C-F576-43C5-AF3E-289DC5C09330}" srcOrd="2" destOrd="0" parTransId="{806575AB-2BEF-4FE8-99C6-BD300DF73929}" sibTransId="{ABD25A14-2C38-4A71-BCE1-7BAB55B2DF55}"/>
    <dgm:cxn modelId="{1BFC7357-64F1-4909-8AE1-84548287D874}" type="presOf" srcId="{8787A44A-655C-4BC8-B4CE-52C80F504F0C}" destId="{16450305-26E5-47C6-B490-A4C965B83867}" srcOrd="0" destOrd="0" presId="urn:microsoft.com/office/officeart/2005/8/layout/vList5"/>
    <dgm:cxn modelId="{3D5F7B91-2FA1-4832-AFC2-1E208C5572F6}" type="presOf" srcId="{0BB37405-C506-448A-AE3E-DE050C3CEEFB}" destId="{011D6D2C-D913-42ED-AA42-7DE5D14228FD}" srcOrd="0" destOrd="0" presId="urn:microsoft.com/office/officeart/2005/8/layout/vList5"/>
    <dgm:cxn modelId="{564B4E84-69CE-448E-8CF1-C3F1A9799D0C}" srcId="{8787A44A-655C-4BC8-B4CE-52C80F504F0C}" destId="{E3D0B9AB-3F0C-477B-8E8C-59B0B16EA6BC}" srcOrd="1" destOrd="0" parTransId="{ADF181A3-9E5F-4AEF-A6D8-30C0F42BC669}" sibTransId="{42D93768-03B9-49F5-971E-A2DF3F6908B0}"/>
    <dgm:cxn modelId="{B0C167AC-1649-4CBE-9BDA-2AAA8BEB61B3}" type="presOf" srcId="{0D565B0C-F576-43C5-AF3E-289DC5C09330}" destId="{DE20BE69-1733-43C9-890C-5D923299AD37}" srcOrd="0" destOrd="0" presId="urn:microsoft.com/office/officeart/2005/8/layout/vList5"/>
    <dgm:cxn modelId="{38D6C4DC-DE67-4D02-BFA2-4BC6C4B2FE20}" srcId="{0BB37405-C506-448A-AE3E-DE050C3CEEFB}" destId="{779C5DFF-4F9D-4B77-BEFD-2E9CF40936EA}" srcOrd="0" destOrd="0" parTransId="{1396CFCC-B03C-434F-91AD-614A16AF7A46}" sibTransId="{63109820-D2D9-43EE-8730-A563762663ED}"/>
    <dgm:cxn modelId="{B69A0E4B-9D9E-40B1-88AE-62E5C49CB6FD}" srcId="{0D565B0C-F576-43C5-AF3E-289DC5C09330}" destId="{538E17E1-10FF-433A-B4F8-EA27F93B9514}" srcOrd="0" destOrd="0" parTransId="{E9EBF0F4-EA05-42C6-87EB-FB6773BC1F6D}" sibTransId="{D82848E4-CED7-403F-A8B4-12B830175F65}"/>
    <dgm:cxn modelId="{5EBACCE4-FC88-484F-BDF9-AB58BF94DA97}" type="presOf" srcId="{779C5DFF-4F9D-4B77-BEFD-2E9CF40936EA}" destId="{F7E5120C-3746-4AD3-A4B9-A580EECA2D00}" srcOrd="0" destOrd="0" presId="urn:microsoft.com/office/officeart/2005/8/layout/vList5"/>
    <dgm:cxn modelId="{E008AB42-FD13-459C-B46D-FD8CB9A49084}" srcId="{E3D0B9AB-3F0C-477B-8E8C-59B0B16EA6BC}" destId="{DEB9A50F-100E-4CDD-9883-5651E522CDEC}" srcOrd="0" destOrd="0" parTransId="{F39957FE-5A06-4506-AD61-25F58EAC2903}" sibTransId="{D26B437F-C4FD-44DA-83AE-E46AB85BD219}"/>
    <dgm:cxn modelId="{B49FDCC8-2D44-49C2-9A54-AAB77D74B521}" srcId="{0D565B0C-F576-43C5-AF3E-289DC5C09330}" destId="{883171E6-CDC1-4AF1-AA17-6447AAD598E9}" srcOrd="1" destOrd="0" parTransId="{B6D49985-DF4A-43F3-839A-E4404A382909}" sibTransId="{AB998F67-D391-4B33-83EC-5A058332F062}"/>
    <dgm:cxn modelId="{C8289359-1CCD-4FB3-93C4-19F113D5F3E0}" srcId="{0BB37405-C506-448A-AE3E-DE050C3CEEFB}" destId="{F12B923E-35E9-4843-9F8E-189E6FDCE1C5}" srcOrd="1" destOrd="0" parTransId="{FF4DCB78-41BC-43EA-A6AB-F1A03412F5FC}" sibTransId="{78D85EC7-D734-416C-AC6C-CC8CD27EED77}"/>
    <dgm:cxn modelId="{CFD26CA1-6C24-428B-B498-8E3C50D6B43B}" type="presOf" srcId="{E3D0B9AB-3F0C-477B-8E8C-59B0B16EA6BC}" destId="{C190DAF1-2D99-41B0-8ECC-C67D74242DD7}" srcOrd="0" destOrd="0" presId="urn:microsoft.com/office/officeart/2005/8/layout/vList5"/>
    <dgm:cxn modelId="{5F4F2D08-8C3E-45B6-ADEB-5E34C9ED6C57}" type="presOf" srcId="{F12B923E-35E9-4843-9F8E-189E6FDCE1C5}" destId="{F7E5120C-3746-4AD3-A4B9-A580EECA2D00}" srcOrd="0" destOrd="1" presId="urn:microsoft.com/office/officeart/2005/8/layout/vList5"/>
    <dgm:cxn modelId="{D4B0E062-3B06-44D5-B0FF-262A71471030}" type="presOf" srcId="{538E17E1-10FF-433A-B4F8-EA27F93B9514}" destId="{BA0B7E73-BDD4-4A44-9A83-5119E6633DD0}" srcOrd="0" destOrd="0" presId="urn:microsoft.com/office/officeart/2005/8/layout/vList5"/>
    <dgm:cxn modelId="{544BB8B2-1FA8-421C-991E-DB2740EB65F9}" type="presOf" srcId="{883171E6-CDC1-4AF1-AA17-6447AAD598E9}" destId="{BA0B7E73-BDD4-4A44-9A83-5119E6633DD0}" srcOrd="0" destOrd="1" presId="urn:microsoft.com/office/officeart/2005/8/layout/vList5"/>
    <dgm:cxn modelId="{B35DC3F3-CCAD-433B-B32F-23AFE02E2DC0}" type="presOf" srcId="{DEB9A50F-100E-4CDD-9883-5651E522CDEC}" destId="{D9BDAB35-A4AC-4CE9-B8EA-B8CEB525A3EE}" srcOrd="0" destOrd="0" presId="urn:microsoft.com/office/officeart/2005/8/layout/vList5"/>
    <dgm:cxn modelId="{B3294567-EDD4-4D95-89EA-B2461F096852}" type="presParOf" srcId="{16450305-26E5-47C6-B490-A4C965B83867}" destId="{271B8DFF-6252-4106-A03F-0FEB28846933}" srcOrd="0" destOrd="0" presId="urn:microsoft.com/office/officeart/2005/8/layout/vList5"/>
    <dgm:cxn modelId="{F97A6E57-E552-48B7-BF16-D39B40CF4BB9}" type="presParOf" srcId="{271B8DFF-6252-4106-A03F-0FEB28846933}" destId="{011D6D2C-D913-42ED-AA42-7DE5D14228FD}" srcOrd="0" destOrd="0" presId="urn:microsoft.com/office/officeart/2005/8/layout/vList5"/>
    <dgm:cxn modelId="{B049720F-5316-4421-9DE4-00EB641A682A}" type="presParOf" srcId="{271B8DFF-6252-4106-A03F-0FEB28846933}" destId="{F7E5120C-3746-4AD3-A4B9-A580EECA2D00}" srcOrd="1" destOrd="0" presId="urn:microsoft.com/office/officeart/2005/8/layout/vList5"/>
    <dgm:cxn modelId="{ED4BA9E1-AE5B-4943-86FB-0C87FF38A842}" type="presParOf" srcId="{16450305-26E5-47C6-B490-A4C965B83867}" destId="{AEE0489B-B72A-4B6B-84D6-B90C9667D7BB}" srcOrd="1" destOrd="0" presId="urn:microsoft.com/office/officeart/2005/8/layout/vList5"/>
    <dgm:cxn modelId="{51F24CB5-6E95-4982-859E-E1083284D072}" type="presParOf" srcId="{16450305-26E5-47C6-B490-A4C965B83867}" destId="{19E7D520-31F6-464E-9E06-FD61E1F5E5F3}" srcOrd="2" destOrd="0" presId="urn:microsoft.com/office/officeart/2005/8/layout/vList5"/>
    <dgm:cxn modelId="{34A434CA-70B7-44F5-91AD-8363ADA59284}" type="presParOf" srcId="{19E7D520-31F6-464E-9E06-FD61E1F5E5F3}" destId="{C190DAF1-2D99-41B0-8ECC-C67D74242DD7}" srcOrd="0" destOrd="0" presId="urn:microsoft.com/office/officeart/2005/8/layout/vList5"/>
    <dgm:cxn modelId="{F532B2B6-872D-49CE-93B1-DB8CFF214BD9}" type="presParOf" srcId="{19E7D520-31F6-464E-9E06-FD61E1F5E5F3}" destId="{D9BDAB35-A4AC-4CE9-B8EA-B8CEB525A3EE}" srcOrd="1" destOrd="0" presId="urn:microsoft.com/office/officeart/2005/8/layout/vList5"/>
    <dgm:cxn modelId="{B2F90754-2A02-4EAE-B079-16E501FC0059}" type="presParOf" srcId="{16450305-26E5-47C6-B490-A4C965B83867}" destId="{DCD60F04-53C9-46E7-A53F-143B65D9BC9F}" srcOrd="3" destOrd="0" presId="urn:microsoft.com/office/officeart/2005/8/layout/vList5"/>
    <dgm:cxn modelId="{AE4CC11D-FF9C-4811-AF57-84DE3999524C}" type="presParOf" srcId="{16450305-26E5-47C6-B490-A4C965B83867}" destId="{CE35B7FF-2C19-4769-B641-BBACFEFA8D2E}" srcOrd="4" destOrd="0" presId="urn:microsoft.com/office/officeart/2005/8/layout/vList5"/>
    <dgm:cxn modelId="{8593DA35-3A3C-4CF5-8CB2-FEB2BBD8AB8C}" type="presParOf" srcId="{CE35B7FF-2C19-4769-B641-BBACFEFA8D2E}" destId="{DE20BE69-1733-43C9-890C-5D923299AD37}" srcOrd="0" destOrd="0" presId="urn:microsoft.com/office/officeart/2005/8/layout/vList5"/>
    <dgm:cxn modelId="{B30C1132-C55E-4F45-8A33-283247EB79EB}" type="presParOf" srcId="{CE35B7FF-2C19-4769-B641-BBACFEFA8D2E}" destId="{BA0B7E73-BDD4-4A44-9A83-5119E6633D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B30E4B-8A74-4D34-A174-92255183E539}"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01504014-287D-46A0-B1DE-2ECFFA9EDB41}">
      <dgm:prSet phldrT="[Texto]"/>
      <dgm:spPr/>
      <dgm:t>
        <a:bodyPr/>
        <a:lstStyle/>
        <a:p>
          <a:r>
            <a:rPr lang="es-EC" dirty="0" smtClean="0"/>
            <a:t>Fuente de información sobre el mercado potencial de los hongos ostra.</a:t>
          </a:r>
          <a:endParaRPr lang="es-EC" dirty="0"/>
        </a:p>
      </dgm:t>
    </dgm:pt>
    <dgm:pt modelId="{00075F56-935D-4B25-8731-6787F39E5000}" type="parTrans" cxnId="{8BE0BD43-6A19-4BF0-9C58-8BB04502F3FB}">
      <dgm:prSet/>
      <dgm:spPr/>
      <dgm:t>
        <a:bodyPr/>
        <a:lstStyle/>
        <a:p>
          <a:endParaRPr lang="es-EC"/>
        </a:p>
      </dgm:t>
    </dgm:pt>
    <dgm:pt modelId="{2124241F-BB06-410F-A37B-275890B71C37}" type="sibTrans" cxnId="{8BE0BD43-6A19-4BF0-9C58-8BB04502F3FB}">
      <dgm:prSet/>
      <dgm:spPr/>
      <dgm:t>
        <a:bodyPr/>
        <a:lstStyle/>
        <a:p>
          <a:endParaRPr lang="es-EC"/>
        </a:p>
      </dgm:t>
    </dgm:pt>
    <dgm:pt modelId="{B9490C37-38C8-489B-B992-9AE23F8DF2C1}">
      <dgm:prSet phldrT="[Texto]"/>
      <dgm:spPr/>
      <dgm:t>
        <a:bodyPr/>
        <a:lstStyle/>
        <a:p>
          <a:r>
            <a:rPr lang="es-EC" dirty="0" err="1" smtClean="0"/>
            <a:t>The</a:t>
          </a:r>
          <a:r>
            <a:rPr lang="es-EC" dirty="0" smtClean="0"/>
            <a:t> </a:t>
          </a:r>
          <a:r>
            <a:rPr lang="es-EC" dirty="0" err="1" smtClean="0"/>
            <a:t>World</a:t>
          </a:r>
          <a:r>
            <a:rPr lang="es-EC" dirty="0" smtClean="0"/>
            <a:t> of </a:t>
          </a:r>
          <a:r>
            <a:rPr lang="es-EC" dirty="0" err="1" smtClean="0"/>
            <a:t>Oraganic</a:t>
          </a:r>
          <a:r>
            <a:rPr lang="es-EC" dirty="0" smtClean="0"/>
            <a:t> </a:t>
          </a:r>
          <a:r>
            <a:rPr lang="es-EC" dirty="0" err="1" smtClean="0"/>
            <a:t>Agriculture-Statistics</a:t>
          </a:r>
          <a:r>
            <a:rPr lang="es-EC" dirty="0" smtClean="0"/>
            <a:t> and </a:t>
          </a:r>
          <a:r>
            <a:rPr lang="es-EC" dirty="0" err="1" smtClean="0"/>
            <a:t>Trends</a:t>
          </a:r>
          <a:r>
            <a:rPr lang="es-EC" dirty="0" smtClean="0"/>
            <a:t> del 2017. Mercado orgánico 75 billones de euros.</a:t>
          </a:r>
          <a:endParaRPr lang="es-EC" dirty="0"/>
        </a:p>
      </dgm:t>
    </dgm:pt>
    <dgm:pt modelId="{62F17F2A-2204-4A0C-90B6-486CB55EED42}" type="parTrans" cxnId="{F7716FB1-85FC-4941-911D-28750CEEDAEC}">
      <dgm:prSet/>
      <dgm:spPr/>
      <dgm:t>
        <a:bodyPr/>
        <a:lstStyle/>
        <a:p>
          <a:endParaRPr lang="es-EC"/>
        </a:p>
      </dgm:t>
    </dgm:pt>
    <dgm:pt modelId="{25FD3CF3-8B76-48CD-A5C4-C2AF92F8DCDA}" type="sibTrans" cxnId="{F7716FB1-85FC-4941-911D-28750CEEDAEC}">
      <dgm:prSet/>
      <dgm:spPr/>
      <dgm:t>
        <a:bodyPr/>
        <a:lstStyle/>
        <a:p>
          <a:endParaRPr lang="es-EC"/>
        </a:p>
      </dgm:t>
    </dgm:pt>
    <dgm:pt modelId="{313EF4EA-F10D-49F7-8BBC-5081581798E1}">
      <dgm:prSet phldrT="[Texto]"/>
      <dgm:spPr/>
      <dgm:t>
        <a:bodyPr/>
        <a:lstStyle/>
        <a:p>
          <a:r>
            <a:rPr lang="es-EC" dirty="0" smtClean="0"/>
            <a:t>Proyección de crecimiento del 16% durante el 2015 al 2020.</a:t>
          </a:r>
          <a:endParaRPr lang="es-EC" dirty="0"/>
        </a:p>
      </dgm:t>
    </dgm:pt>
    <dgm:pt modelId="{EF633AD3-0153-436E-AD58-FFD1929FD7AC}" type="parTrans" cxnId="{B3FAF492-1F0F-49FF-A2DB-1FA094AA28B2}">
      <dgm:prSet/>
      <dgm:spPr/>
      <dgm:t>
        <a:bodyPr/>
        <a:lstStyle/>
        <a:p>
          <a:endParaRPr lang="es-EC"/>
        </a:p>
      </dgm:t>
    </dgm:pt>
    <dgm:pt modelId="{AE24844A-DE2E-4C95-9580-73752C479D23}" type="sibTrans" cxnId="{B3FAF492-1F0F-49FF-A2DB-1FA094AA28B2}">
      <dgm:prSet/>
      <dgm:spPr/>
      <dgm:t>
        <a:bodyPr/>
        <a:lstStyle/>
        <a:p>
          <a:endParaRPr lang="es-EC"/>
        </a:p>
      </dgm:t>
    </dgm:pt>
    <dgm:pt modelId="{9122E2A7-9163-4B26-89A9-0B7F5E08EB6C}">
      <dgm:prSet phldrT="[Texto]"/>
      <dgm:spPr/>
      <dgm:t>
        <a:bodyPr/>
        <a:lstStyle/>
        <a:p>
          <a:r>
            <a:rPr lang="es-EC" dirty="0" smtClean="0"/>
            <a:t>Estudio 2006. Red Agroecológica del Austro. 73% disposición a pagar productos agroecológicos.</a:t>
          </a:r>
          <a:endParaRPr lang="es-EC" dirty="0"/>
        </a:p>
      </dgm:t>
    </dgm:pt>
    <dgm:pt modelId="{2C2249AC-6892-4354-A4DA-E0FDEB03714C}" type="parTrans" cxnId="{2F40D3FC-F9D4-46F6-BAA4-4E2E6C620AAA}">
      <dgm:prSet/>
      <dgm:spPr/>
      <dgm:t>
        <a:bodyPr/>
        <a:lstStyle/>
        <a:p>
          <a:endParaRPr lang="es-EC"/>
        </a:p>
      </dgm:t>
    </dgm:pt>
    <dgm:pt modelId="{A2B12E39-8FFC-4962-BEAB-D2C2D2E39F92}" type="sibTrans" cxnId="{2F40D3FC-F9D4-46F6-BAA4-4E2E6C620AAA}">
      <dgm:prSet/>
      <dgm:spPr/>
      <dgm:t>
        <a:bodyPr/>
        <a:lstStyle/>
        <a:p>
          <a:endParaRPr lang="es-EC"/>
        </a:p>
      </dgm:t>
    </dgm:pt>
    <dgm:pt modelId="{4EF5BEE8-39A8-4687-9CD8-5EB0B2709EEC}">
      <dgm:prSet phldrT="[Texto]"/>
      <dgm:spPr/>
      <dgm:t>
        <a:bodyPr/>
        <a:lstStyle/>
        <a:p>
          <a:r>
            <a:rPr lang="es-EC" dirty="0" smtClean="0"/>
            <a:t>La Larga Sobra del Ganado. Organización de las Naciones Unidad para la Alimentación.</a:t>
          </a:r>
          <a:endParaRPr lang="es-EC" dirty="0"/>
        </a:p>
      </dgm:t>
    </dgm:pt>
    <dgm:pt modelId="{011B52DA-5392-4CF1-88C6-9E44FF452027}" type="parTrans" cxnId="{421EF188-E9C9-4E16-A784-56A1626BD9BF}">
      <dgm:prSet/>
      <dgm:spPr/>
      <dgm:t>
        <a:bodyPr/>
        <a:lstStyle/>
        <a:p>
          <a:endParaRPr lang="es-EC"/>
        </a:p>
      </dgm:t>
    </dgm:pt>
    <dgm:pt modelId="{6DAA922F-08E6-4A13-9534-EFDAB51E4C82}" type="sibTrans" cxnId="{421EF188-E9C9-4E16-A784-56A1626BD9BF}">
      <dgm:prSet/>
      <dgm:spPr/>
      <dgm:t>
        <a:bodyPr/>
        <a:lstStyle/>
        <a:p>
          <a:endParaRPr lang="es-EC"/>
        </a:p>
      </dgm:t>
    </dgm:pt>
    <dgm:pt modelId="{FB3AED5D-DD5C-4EF5-91DB-63938D38A12B}">
      <dgm:prSet phldrT="[Texto]"/>
      <dgm:spPr/>
      <dgm:t>
        <a:bodyPr/>
        <a:lstStyle/>
        <a:p>
          <a:r>
            <a:rPr lang="es-EC" dirty="0" smtClean="0"/>
            <a:t>2030 producción cárnica al 44%</a:t>
          </a:r>
          <a:endParaRPr lang="es-EC" dirty="0"/>
        </a:p>
      </dgm:t>
    </dgm:pt>
    <dgm:pt modelId="{F55F83AB-B8CD-473A-927A-D20C1C7C4C36}" type="parTrans" cxnId="{3583D262-8474-40BC-9D20-C98F4410A2A9}">
      <dgm:prSet/>
      <dgm:spPr/>
      <dgm:t>
        <a:bodyPr/>
        <a:lstStyle/>
        <a:p>
          <a:endParaRPr lang="es-EC"/>
        </a:p>
      </dgm:t>
    </dgm:pt>
    <dgm:pt modelId="{14955D44-9311-4129-BAD5-2029A3669884}" type="sibTrans" cxnId="{3583D262-8474-40BC-9D20-C98F4410A2A9}">
      <dgm:prSet/>
      <dgm:spPr/>
      <dgm:t>
        <a:bodyPr/>
        <a:lstStyle/>
        <a:p>
          <a:endParaRPr lang="es-EC"/>
        </a:p>
      </dgm:t>
    </dgm:pt>
    <dgm:pt modelId="{49B01763-0EC6-4C4D-AEF1-0F23A799ACDB}" type="pres">
      <dgm:prSet presAssocID="{9BB30E4B-8A74-4D34-A174-92255183E539}" presName="diagram" presStyleCnt="0">
        <dgm:presLayoutVars>
          <dgm:dir/>
          <dgm:resizeHandles val="exact"/>
        </dgm:presLayoutVars>
      </dgm:prSet>
      <dgm:spPr/>
      <dgm:t>
        <a:bodyPr/>
        <a:lstStyle/>
        <a:p>
          <a:endParaRPr lang="es-EC"/>
        </a:p>
      </dgm:t>
    </dgm:pt>
    <dgm:pt modelId="{570BCB98-3F3E-4BBB-BF9C-788D84259986}" type="pres">
      <dgm:prSet presAssocID="{01504014-287D-46A0-B1DE-2ECFFA9EDB41}" presName="node" presStyleLbl="node1" presStyleIdx="0" presStyleCnt="6">
        <dgm:presLayoutVars>
          <dgm:bulletEnabled val="1"/>
        </dgm:presLayoutVars>
      </dgm:prSet>
      <dgm:spPr/>
      <dgm:t>
        <a:bodyPr/>
        <a:lstStyle/>
        <a:p>
          <a:endParaRPr lang="es-EC"/>
        </a:p>
      </dgm:t>
    </dgm:pt>
    <dgm:pt modelId="{50B7C264-4ADC-4305-BD0D-296F11A308B2}" type="pres">
      <dgm:prSet presAssocID="{2124241F-BB06-410F-A37B-275890B71C37}" presName="sibTrans" presStyleCnt="0"/>
      <dgm:spPr/>
      <dgm:t>
        <a:bodyPr/>
        <a:lstStyle/>
        <a:p>
          <a:endParaRPr lang="es-EC"/>
        </a:p>
      </dgm:t>
    </dgm:pt>
    <dgm:pt modelId="{AA0E389D-8420-4B9A-9621-91E1369AB2E8}" type="pres">
      <dgm:prSet presAssocID="{B9490C37-38C8-489B-B992-9AE23F8DF2C1}" presName="node" presStyleLbl="node1" presStyleIdx="1" presStyleCnt="6">
        <dgm:presLayoutVars>
          <dgm:bulletEnabled val="1"/>
        </dgm:presLayoutVars>
      </dgm:prSet>
      <dgm:spPr/>
      <dgm:t>
        <a:bodyPr/>
        <a:lstStyle/>
        <a:p>
          <a:endParaRPr lang="es-EC"/>
        </a:p>
      </dgm:t>
    </dgm:pt>
    <dgm:pt modelId="{DBFF8793-BC8B-4836-AFF8-1E90A4EB5E05}" type="pres">
      <dgm:prSet presAssocID="{25FD3CF3-8B76-48CD-A5C4-C2AF92F8DCDA}" presName="sibTrans" presStyleCnt="0"/>
      <dgm:spPr/>
      <dgm:t>
        <a:bodyPr/>
        <a:lstStyle/>
        <a:p>
          <a:endParaRPr lang="es-EC"/>
        </a:p>
      </dgm:t>
    </dgm:pt>
    <dgm:pt modelId="{749712AD-7AC7-44DF-99A7-95FEBFAC0EF6}" type="pres">
      <dgm:prSet presAssocID="{313EF4EA-F10D-49F7-8BBC-5081581798E1}" presName="node" presStyleLbl="node1" presStyleIdx="2" presStyleCnt="6">
        <dgm:presLayoutVars>
          <dgm:bulletEnabled val="1"/>
        </dgm:presLayoutVars>
      </dgm:prSet>
      <dgm:spPr/>
      <dgm:t>
        <a:bodyPr/>
        <a:lstStyle/>
        <a:p>
          <a:endParaRPr lang="es-EC"/>
        </a:p>
      </dgm:t>
    </dgm:pt>
    <dgm:pt modelId="{D4902A25-182F-498B-9BAD-A3A2AF975ACD}" type="pres">
      <dgm:prSet presAssocID="{AE24844A-DE2E-4C95-9580-73752C479D23}" presName="sibTrans" presStyleCnt="0"/>
      <dgm:spPr/>
      <dgm:t>
        <a:bodyPr/>
        <a:lstStyle/>
        <a:p>
          <a:endParaRPr lang="es-EC"/>
        </a:p>
      </dgm:t>
    </dgm:pt>
    <dgm:pt modelId="{F048AB00-6655-4F45-B2E1-B885546D8C20}" type="pres">
      <dgm:prSet presAssocID="{9122E2A7-9163-4B26-89A9-0B7F5E08EB6C}" presName="node" presStyleLbl="node1" presStyleIdx="3" presStyleCnt="6">
        <dgm:presLayoutVars>
          <dgm:bulletEnabled val="1"/>
        </dgm:presLayoutVars>
      </dgm:prSet>
      <dgm:spPr/>
      <dgm:t>
        <a:bodyPr/>
        <a:lstStyle/>
        <a:p>
          <a:endParaRPr lang="es-EC"/>
        </a:p>
      </dgm:t>
    </dgm:pt>
    <dgm:pt modelId="{1F37C13B-E3D3-4CB4-B9F1-AA04390ACFE2}" type="pres">
      <dgm:prSet presAssocID="{A2B12E39-8FFC-4962-BEAB-D2C2D2E39F92}" presName="sibTrans" presStyleCnt="0"/>
      <dgm:spPr/>
      <dgm:t>
        <a:bodyPr/>
        <a:lstStyle/>
        <a:p>
          <a:endParaRPr lang="es-EC"/>
        </a:p>
      </dgm:t>
    </dgm:pt>
    <dgm:pt modelId="{278BA454-720D-48F6-97B3-12ADC1DF8731}" type="pres">
      <dgm:prSet presAssocID="{4EF5BEE8-39A8-4687-9CD8-5EB0B2709EEC}" presName="node" presStyleLbl="node1" presStyleIdx="4" presStyleCnt="6">
        <dgm:presLayoutVars>
          <dgm:bulletEnabled val="1"/>
        </dgm:presLayoutVars>
      </dgm:prSet>
      <dgm:spPr/>
      <dgm:t>
        <a:bodyPr/>
        <a:lstStyle/>
        <a:p>
          <a:endParaRPr lang="es-EC"/>
        </a:p>
      </dgm:t>
    </dgm:pt>
    <dgm:pt modelId="{8469C0E5-BB0E-4A93-B167-090986415593}" type="pres">
      <dgm:prSet presAssocID="{6DAA922F-08E6-4A13-9534-EFDAB51E4C82}" presName="sibTrans" presStyleCnt="0"/>
      <dgm:spPr/>
      <dgm:t>
        <a:bodyPr/>
        <a:lstStyle/>
        <a:p>
          <a:endParaRPr lang="es-EC"/>
        </a:p>
      </dgm:t>
    </dgm:pt>
    <dgm:pt modelId="{53042DFA-641D-4C1D-AF90-7230BD5B14E7}" type="pres">
      <dgm:prSet presAssocID="{FB3AED5D-DD5C-4EF5-91DB-63938D38A12B}" presName="node" presStyleLbl="node1" presStyleIdx="5" presStyleCnt="6">
        <dgm:presLayoutVars>
          <dgm:bulletEnabled val="1"/>
        </dgm:presLayoutVars>
      </dgm:prSet>
      <dgm:spPr/>
      <dgm:t>
        <a:bodyPr/>
        <a:lstStyle/>
        <a:p>
          <a:endParaRPr lang="es-EC"/>
        </a:p>
      </dgm:t>
    </dgm:pt>
  </dgm:ptLst>
  <dgm:cxnLst>
    <dgm:cxn modelId="{B3FAF492-1F0F-49FF-A2DB-1FA094AA28B2}" srcId="{9BB30E4B-8A74-4D34-A174-92255183E539}" destId="{313EF4EA-F10D-49F7-8BBC-5081581798E1}" srcOrd="2" destOrd="0" parTransId="{EF633AD3-0153-436E-AD58-FFD1929FD7AC}" sibTransId="{AE24844A-DE2E-4C95-9580-73752C479D23}"/>
    <dgm:cxn modelId="{6515452E-E41A-4140-9BE6-02D7ED256B6E}" type="presOf" srcId="{B9490C37-38C8-489B-B992-9AE23F8DF2C1}" destId="{AA0E389D-8420-4B9A-9621-91E1369AB2E8}" srcOrd="0" destOrd="0" presId="urn:microsoft.com/office/officeart/2005/8/layout/default"/>
    <dgm:cxn modelId="{0A6FE28A-8160-4739-87B5-274C22A02799}" type="presOf" srcId="{01504014-287D-46A0-B1DE-2ECFFA9EDB41}" destId="{570BCB98-3F3E-4BBB-BF9C-788D84259986}" srcOrd="0" destOrd="0" presId="urn:microsoft.com/office/officeart/2005/8/layout/default"/>
    <dgm:cxn modelId="{E656BECF-5C8B-46F6-810A-624558AF51F9}" type="presOf" srcId="{9122E2A7-9163-4B26-89A9-0B7F5E08EB6C}" destId="{F048AB00-6655-4F45-B2E1-B885546D8C20}" srcOrd="0" destOrd="0" presId="urn:microsoft.com/office/officeart/2005/8/layout/default"/>
    <dgm:cxn modelId="{056E0632-847A-4B4A-BD9A-2C00E566F893}" type="presOf" srcId="{313EF4EA-F10D-49F7-8BBC-5081581798E1}" destId="{749712AD-7AC7-44DF-99A7-95FEBFAC0EF6}" srcOrd="0" destOrd="0" presId="urn:microsoft.com/office/officeart/2005/8/layout/default"/>
    <dgm:cxn modelId="{68136A4A-0086-4F22-B1CE-C4121BF61F51}" type="presOf" srcId="{FB3AED5D-DD5C-4EF5-91DB-63938D38A12B}" destId="{53042DFA-641D-4C1D-AF90-7230BD5B14E7}" srcOrd="0" destOrd="0" presId="urn:microsoft.com/office/officeart/2005/8/layout/default"/>
    <dgm:cxn modelId="{2F40D3FC-F9D4-46F6-BAA4-4E2E6C620AAA}" srcId="{9BB30E4B-8A74-4D34-A174-92255183E539}" destId="{9122E2A7-9163-4B26-89A9-0B7F5E08EB6C}" srcOrd="3" destOrd="0" parTransId="{2C2249AC-6892-4354-A4DA-E0FDEB03714C}" sibTransId="{A2B12E39-8FFC-4962-BEAB-D2C2D2E39F92}"/>
    <dgm:cxn modelId="{421EF188-E9C9-4E16-A784-56A1626BD9BF}" srcId="{9BB30E4B-8A74-4D34-A174-92255183E539}" destId="{4EF5BEE8-39A8-4687-9CD8-5EB0B2709EEC}" srcOrd="4" destOrd="0" parTransId="{011B52DA-5392-4CF1-88C6-9E44FF452027}" sibTransId="{6DAA922F-08E6-4A13-9534-EFDAB51E4C82}"/>
    <dgm:cxn modelId="{F7716FB1-85FC-4941-911D-28750CEEDAEC}" srcId="{9BB30E4B-8A74-4D34-A174-92255183E539}" destId="{B9490C37-38C8-489B-B992-9AE23F8DF2C1}" srcOrd="1" destOrd="0" parTransId="{62F17F2A-2204-4A0C-90B6-486CB55EED42}" sibTransId="{25FD3CF3-8B76-48CD-A5C4-C2AF92F8DCDA}"/>
    <dgm:cxn modelId="{8BE0BD43-6A19-4BF0-9C58-8BB04502F3FB}" srcId="{9BB30E4B-8A74-4D34-A174-92255183E539}" destId="{01504014-287D-46A0-B1DE-2ECFFA9EDB41}" srcOrd="0" destOrd="0" parTransId="{00075F56-935D-4B25-8731-6787F39E5000}" sibTransId="{2124241F-BB06-410F-A37B-275890B71C37}"/>
    <dgm:cxn modelId="{3583D262-8474-40BC-9D20-C98F4410A2A9}" srcId="{9BB30E4B-8A74-4D34-A174-92255183E539}" destId="{FB3AED5D-DD5C-4EF5-91DB-63938D38A12B}" srcOrd="5" destOrd="0" parTransId="{F55F83AB-B8CD-473A-927A-D20C1C7C4C36}" sibTransId="{14955D44-9311-4129-BAD5-2029A3669884}"/>
    <dgm:cxn modelId="{D68746E6-61F5-4D75-AE1B-C2DF6D68CC55}" type="presOf" srcId="{9BB30E4B-8A74-4D34-A174-92255183E539}" destId="{49B01763-0EC6-4C4D-AEF1-0F23A799ACDB}" srcOrd="0" destOrd="0" presId="urn:microsoft.com/office/officeart/2005/8/layout/default"/>
    <dgm:cxn modelId="{F033A91E-B5FF-4CBC-8BCB-5627C99E4372}" type="presOf" srcId="{4EF5BEE8-39A8-4687-9CD8-5EB0B2709EEC}" destId="{278BA454-720D-48F6-97B3-12ADC1DF8731}" srcOrd="0" destOrd="0" presId="urn:microsoft.com/office/officeart/2005/8/layout/default"/>
    <dgm:cxn modelId="{5984C6FA-89E1-41B8-ABEE-C5F2DA4D4C1F}" type="presParOf" srcId="{49B01763-0EC6-4C4D-AEF1-0F23A799ACDB}" destId="{570BCB98-3F3E-4BBB-BF9C-788D84259986}" srcOrd="0" destOrd="0" presId="urn:microsoft.com/office/officeart/2005/8/layout/default"/>
    <dgm:cxn modelId="{C45CE73F-6BA0-4905-B380-856482F953BF}" type="presParOf" srcId="{49B01763-0EC6-4C4D-AEF1-0F23A799ACDB}" destId="{50B7C264-4ADC-4305-BD0D-296F11A308B2}" srcOrd="1" destOrd="0" presId="urn:microsoft.com/office/officeart/2005/8/layout/default"/>
    <dgm:cxn modelId="{F88119A0-07C1-475F-BD59-E65415EC6985}" type="presParOf" srcId="{49B01763-0EC6-4C4D-AEF1-0F23A799ACDB}" destId="{AA0E389D-8420-4B9A-9621-91E1369AB2E8}" srcOrd="2" destOrd="0" presId="urn:microsoft.com/office/officeart/2005/8/layout/default"/>
    <dgm:cxn modelId="{523A8BB2-AB79-49F1-82EA-D23F1FA89839}" type="presParOf" srcId="{49B01763-0EC6-4C4D-AEF1-0F23A799ACDB}" destId="{DBFF8793-BC8B-4836-AFF8-1E90A4EB5E05}" srcOrd="3" destOrd="0" presId="urn:microsoft.com/office/officeart/2005/8/layout/default"/>
    <dgm:cxn modelId="{B86A31BF-91C4-4469-A443-6580694EF8D1}" type="presParOf" srcId="{49B01763-0EC6-4C4D-AEF1-0F23A799ACDB}" destId="{749712AD-7AC7-44DF-99A7-95FEBFAC0EF6}" srcOrd="4" destOrd="0" presId="urn:microsoft.com/office/officeart/2005/8/layout/default"/>
    <dgm:cxn modelId="{C5945343-6919-494D-BE63-A42FE27422B3}" type="presParOf" srcId="{49B01763-0EC6-4C4D-AEF1-0F23A799ACDB}" destId="{D4902A25-182F-498B-9BAD-A3A2AF975ACD}" srcOrd="5" destOrd="0" presId="urn:microsoft.com/office/officeart/2005/8/layout/default"/>
    <dgm:cxn modelId="{6297622C-4BE3-468A-9AF0-1E6CDC307CE1}" type="presParOf" srcId="{49B01763-0EC6-4C4D-AEF1-0F23A799ACDB}" destId="{F048AB00-6655-4F45-B2E1-B885546D8C20}" srcOrd="6" destOrd="0" presId="urn:microsoft.com/office/officeart/2005/8/layout/default"/>
    <dgm:cxn modelId="{54637DB1-65A4-4850-A1A2-FE7B17CCAE2D}" type="presParOf" srcId="{49B01763-0EC6-4C4D-AEF1-0F23A799ACDB}" destId="{1F37C13B-E3D3-4CB4-B9F1-AA04390ACFE2}" srcOrd="7" destOrd="0" presId="urn:microsoft.com/office/officeart/2005/8/layout/default"/>
    <dgm:cxn modelId="{9335D0A4-D8C4-40E8-BDB6-21C74769AA22}" type="presParOf" srcId="{49B01763-0EC6-4C4D-AEF1-0F23A799ACDB}" destId="{278BA454-720D-48F6-97B3-12ADC1DF8731}" srcOrd="8" destOrd="0" presId="urn:microsoft.com/office/officeart/2005/8/layout/default"/>
    <dgm:cxn modelId="{81028811-9FCA-430F-A114-00FA45CA190A}" type="presParOf" srcId="{49B01763-0EC6-4C4D-AEF1-0F23A799ACDB}" destId="{8469C0E5-BB0E-4A93-B167-090986415593}" srcOrd="9" destOrd="0" presId="urn:microsoft.com/office/officeart/2005/8/layout/default"/>
    <dgm:cxn modelId="{167301A5-0BBB-4C4F-915D-3CE68D856189}" type="presParOf" srcId="{49B01763-0EC6-4C4D-AEF1-0F23A799ACDB}" destId="{53042DFA-641D-4C1D-AF90-7230BD5B14E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9A29B72-3991-48B8-A135-F1915CE716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024B7462-26AB-4C04-99F1-0C04870DBD9D}">
      <dgm:prSet phldrT="[Texto]"/>
      <dgm:spPr/>
      <dgm:t>
        <a:bodyPr/>
        <a:lstStyle/>
        <a:p>
          <a:r>
            <a:rPr lang="es-EC" dirty="0" smtClean="0">
              <a:solidFill>
                <a:schemeClr val="tx1"/>
              </a:solidFill>
            </a:rPr>
            <a:t>Encuesta</a:t>
          </a:r>
          <a:endParaRPr lang="es-EC" dirty="0">
            <a:solidFill>
              <a:schemeClr val="tx1"/>
            </a:solidFill>
          </a:endParaRPr>
        </a:p>
      </dgm:t>
    </dgm:pt>
    <dgm:pt modelId="{2BFFFEB0-A3D6-435A-95E8-A8EF1FD5F381}" type="parTrans" cxnId="{EF034E6F-A3EC-4F41-BE13-2A3DFEE6E987}">
      <dgm:prSet/>
      <dgm:spPr/>
      <dgm:t>
        <a:bodyPr/>
        <a:lstStyle/>
        <a:p>
          <a:endParaRPr lang="es-EC"/>
        </a:p>
      </dgm:t>
    </dgm:pt>
    <dgm:pt modelId="{9CD88282-1F28-4513-ACAD-994616A7902D}" type="sibTrans" cxnId="{EF034E6F-A3EC-4F41-BE13-2A3DFEE6E987}">
      <dgm:prSet/>
      <dgm:spPr/>
      <dgm:t>
        <a:bodyPr/>
        <a:lstStyle/>
        <a:p>
          <a:endParaRPr lang="es-EC"/>
        </a:p>
      </dgm:t>
    </dgm:pt>
    <dgm:pt modelId="{B81DDAF1-5660-4829-9602-19BA6B618451}">
      <dgm:prSet phldrT="[Texto]"/>
      <dgm:spPr/>
      <dgm:t>
        <a:bodyPr/>
        <a:lstStyle/>
        <a:p>
          <a:r>
            <a:rPr lang="es-EC" dirty="0" smtClean="0">
              <a:solidFill>
                <a:schemeClr val="tx1"/>
              </a:solidFill>
            </a:rPr>
            <a:t>Grupo focal</a:t>
          </a:r>
          <a:endParaRPr lang="es-EC" dirty="0">
            <a:solidFill>
              <a:schemeClr val="tx1"/>
            </a:solidFill>
          </a:endParaRPr>
        </a:p>
      </dgm:t>
    </dgm:pt>
    <dgm:pt modelId="{8CF73B00-5515-4373-B199-AF330CB9267F}" type="parTrans" cxnId="{BF134636-E744-4B48-B5BC-B44AE04400D8}">
      <dgm:prSet/>
      <dgm:spPr/>
      <dgm:t>
        <a:bodyPr/>
        <a:lstStyle/>
        <a:p>
          <a:endParaRPr lang="es-EC"/>
        </a:p>
      </dgm:t>
    </dgm:pt>
    <dgm:pt modelId="{3C4FA9F7-F3C1-4DA0-9F21-A7C883E41960}" type="sibTrans" cxnId="{BF134636-E744-4B48-B5BC-B44AE04400D8}">
      <dgm:prSet/>
      <dgm:spPr/>
      <dgm:t>
        <a:bodyPr/>
        <a:lstStyle/>
        <a:p>
          <a:endParaRPr lang="es-EC"/>
        </a:p>
      </dgm:t>
    </dgm:pt>
    <dgm:pt modelId="{2EB13DAA-13BE-4067-B1DD-2A498773937E}">
      <dgm:prSet phldrT="[Texto]"/>
      <dgm:spPr/>
      <dgm:t>
        <a:bodyPr/>
        <a:lstStyle/>
        <a:p>
          <a:r>
            <a:rPr lang="es-EC" dirty="0" smtClean="0">
              <a:solidFill>
                <a:schemeClr val="tx1"/>
              </a:solidFill>
            </a:rPr>
            <a:t>Entrevistas</a:t>
          </a:r>
          <a:endParaRPr lang="es-EC" dirty="0">
            <a:solidFill>
              <a:schemeClr val="tx1"/>
            </a:solidFill>
          </a:endParaRPr>
        </a:p>
      </dgm:t>
    </dgm:pt>
    <dgm:pt modelId="{43DCA6C6-3541-4AE7-B1C2-3B7B171847C9}" type="parTrans" cxnId="{1C59D101-A43F-45A5-8937-EF2330352084}">
      <dgm:prSet/>
      <dgm:spPr/>
      <dgm:t>
        <a:bodyPr/>
        <a:lstStyle/>
        <a:p>
          <a:endParaRPr lang="es-EC"/>
        </a:p>
      </dgm:t>
    </dgm:pt>
    <dgm:pt modelId="{8310094B-0E3F-49AF-B6B9-22B7612AF679}" type="sibTrans" cxnId="{1C59D101-A43F-45A5-8937-EF2330352084}">
      <dgm:prSet/>
      <dgm:spPr/>
      <dgm:t>
        <a:bodyPr/>
        <a:lstStyle/>
        <a:p>
          <a:endParaRPr lang="es-EC"/>
        </a:p>
      </dgm:t>
    </dgm:pt>
    <dgm:pt modelId="{8C994AEE-FF48-47DD-A5DB-F75797F310B4}">
      <dgm:prSet phldrT="[Texto]"/>
      <dgm:spPr/>
      <dgm:t>
        <a:bodyPr/>
        <a:lstStyle/>
        <a:p>
          <a:r>
            <a:rPr lang="es-EC" dirty="0" smtClean="0"/>
            <a:t>Toma como referencia el artículo científico “Evaluación del potencial de mercado de los productos de agricultura ecológica</a:t>
          </a:r>
          <a:endParaRPr lang="es-EC" dirty="0"/>
        </a:p>
      </dgm:t>
    </dgm:pt>
    <dgm:pt modelId="{3449EEA9-5614-493F-AF79-F37168AF724A}" type="parTrans" cxnId="{3A6E655B-B6E3-4B71-921F-AB27A3AE156F}">
      <dgm:prSet/>
      <dgm:spPr/>
      <dgm:t>
        <a:bodyPr/>
        <a:lstStyle/>
        <a:p>
          <a:endParaRPr lang="es-EC"/>
        </a:p>
      </dgm:t>
    </dgm:pt>
    <dgm:pt modelId="{99E52543-F8BF-4B07-B79A-FAA5B92CC665}" type="sibTrans" cxnId="{3A6E655B-B6E3-4B71-921F-AB27A3AE156F}">
      <dgm:prSet/>
      <dgm:spPr/>
      <dgm:t>
        <a:bodyPr/>
        <a:lstStyle/>
        <a:p>
          <a:endParaRPr lang="es-EC"/>
        </a:p>
      </dgm:t>
    </dgm:pt>
    <dgm:pt modelId="{D6625BF9-DC9E-4572-8D08-BC6BF124C1B2}">
      <dgm:prSet phldrT="[Texto]"/>
      <dgm:spPr/>
      <dgm:t>
        <a:bodyPr/>
        <a:lstStyle/>
        <a:p>
          <a:r>
            <a:rPr lang="es-EC" dirty="0" smtClean="0"/>
            <a:t>Variables demográficas, estilos de vida, sensibilidad ambiental</a:t>
          </a:r>
          <a:endParaRPr lang="es-EC" dirty="0"/>
        </a:p>
      </dgm:t>
    </dgm:pt>
    <dgm:pt modelId="{6FB88D94-D1D1-4726-A852-6228AECA7C43}" type="parTrans" cxnId="{BB380634-BEE5-433E-BDB3-F587C275B013}">
      <dgm:prSet/>
      <dgm:spPr/>
      <dgm:t>
        <a:bodyPr/>
        <a:lstStyle/>
        <a:p>
          <a:endParaRPr lang="es-EC"/>
        </a:p>
      </dgm:t>
    </dgm:pt>
    <dgm:pt modelId="{27435EA0-40C1-4FF0-BFAB-441D68BBD8E8}" type="sibTrans" cxnId="{BB380634-BEE5-433E-BDB3-F587C275B013}">
      <dgm:prSet/>
      <dgm:spPr/>
      <dgm:t>
        <a:bodyPr/>
        <a:lstStyle/>
        <a:p>
          <a:endParaRPr lang="es-EC"/>
        </a:p>
      </dgm:t>
    </dgm:pt>
    <dgm:pt modelId="{13E5AE93-E0D3-4A20-8C98-A754F7727177}">
      <dgm:prSet phldrT="[Texto]"/>
      <dgm:spPr/>
      <dgm:t>
        <a:bodyPr/>
        <a:lstStyle/>
        <a:p>
          <a:r>
            <a:rPr lang="es-EC" dirty="0" smtClean="0"/>
            <a:t> Los atributos más importantes cuando adquieren alimentos ecológicos u orgánicos</a:t>
          </a:r>
          <a:endParaRPr lang="es-EC" dirty="0"/>
        </a:p>
      </dgm:t>
    </dgm:pt>
    <dgm:pt modelId="{47BB7B65-9DFD-4B6A-ADA5-8B26384A0734}" type="parTrans" cxnId="{F278BE6D-C871-478F-AA80-72B2D14B1AF2}">
      <dgm:prSet/>
      <dgm:spPr/>
      <dgm:t>
        <a:bodyPr/>
        <a:lstStyle/>
        <a:p>
          <a:endParaRPr lang="es-EC"/>
        </a:p>
      </dgm:t>
    </dgm:pt>
    <dgm:pt modelId="{995BDB1A-D320-4FF7-A4DF-CE5EA7DA0CC7}" type="sibTrans" cxnId="{F278BE6D-C871-478F-AA80-72B2D14B1AF2}">
      <dgm:prSet/>
      <dgm:spPr/>
      <dgm:t>
        <a:bodyPr/>
        <a:lstStyle/>
        <a:p>
          <a:endParaRPr lang="es-EC"/>
        </a:p>
      </dgm:t>
    </dgm:pt>
    <dgm:pt modelId="{8191582E-4829-439D-8182-7CB398C0FE0E}">
      <dgm:prSet phldrT="[Texto]"/>
      <dgm:spPr/>
      <dgm:t>
        <a:bodyPr/>
        <a:lstStyle/>
        <a:p>
          <a:r>
            <a:rPr lang="es-EC" dirty="0" smtClean="0"/>
            <a:t>8 tarjetas hipotéticas de atributos de los hongos tipo de cultivo, tipo de presentación, precio, tipo de empaque</a:t>
          </a:r>
          <a:endParaRPr lang="es-EC" dirty="0"/>
        </a:p>
      </dgm:t>
    </dgm:pt>
    <dgm:pt modelId="{13D9D70C-129C-4198-A337-B63B78A5B4B7}" type="parTrans" cxnId="{8F98D314-6434-4BF1-88AF-F1584C95B77F}">
      <dgm:prSet/>
      <dgm:spPr/>
      <dgm:t>
        <a:bodyPr/>
        <a:lstStyle/>
        <a:p>
          <a:endParaRPr lang="es-EC"/>
        </a:p>
      </dgm:t>
    </dgm:pt>
    <dgm:pt modelId="{3AB04D03-2665-4A73-BC7F-741AF9641A17}" type="sibTrans" cxnId="{8F98D314-6434-4BF1-88AF-F1584C95B77F}">
      <dgm:prSet/>
      <dgm:spPr/>
      <dgm:t>
        <a:bodyPr/>
        <a:lstStyle/>
        <a:p>
          <a:endParaRPr lang="es-EC"/>
        </a:p>
      </dgm:t>
    </dgm:pt>
    <dgm:pt modelId="{E1F96F68-D8DC-489F-BD8D-38DC5E0B1D13}">
      <dgm:prSet phldrT="[Texto]"/>
      <dgm:spPr/>
      <dgm:t>
        <a:bodyPr/>
        <a:lstStyle/>
        <a:p>
          <a:r>
            <a:rPr lang="es-EC" dirty="0" smtClean="0"/>
            <a:t>Análisis de los factores determinantes de consumo y disposición a pagar por alimentos orgánicos de los estratos socioeconómicos medio y medio alto de Hermosillo, Sonora. </a:t>
          </a:r>
          <a:endParaRPr lang="es-EC" dirty="0"/>
        </a:p>
      </dgm:t>
    </dgm:pt>
    <dgm:pt modelId="{C7349C80-C7D5-4131-9110-CD618AAC7A9A}" type="parTrans" cxnId="{FA13D1AE-2A84-4FE2-BE93-B80FCEC1430D}">
      <dgm:prSet/>
      <dgm:spPr/>
      <dgm:t>
        <a:bodyPr/>
        <a:lstStyle/>
        <a:p>
          <a:endParaRPr lang="es-EC"/>
        </a:p>
      </dgm:t>
    </dgm:pt>
    <dgm:pt modelId="{AD2B30CF-D8C5-429A-9DE1-B8DFF7748AE4}" type="sibTrans" cxnId="{FA13D1AE-2A84-4FE2-BE93-B80FCEC1430D}">
      <dgm:prSet/>
      <dgm:spPr/>
      <dgm:t>
        <a:bodyPr/>
        <a:lstStyle/>
        <a:p>
          <a:endParaRPr lang="es-EC"/>
        </a:p>
      </dgm:t>
    </dgm:pt>
    <dgm:pt modelId="{2B1BE8DD-8252-47C4-A41E-D90B9CD4F3B0}">
      <dgm:prSet phldrT="[Texto]"/>
      <dgm:spPr/>
      <dgm:t>
        <a:bodyPr/>
        <a:lstStyle/>
        <a:p>
          <a:r>
            <a:rPr lang="es-EC" dirty="0" smtClean="0"/>
            <a:t>Atributos intrínsecas, extrínsecas y de creencia</a:t>
          </a:r>
          <a:endParaRPr lang="es-EC" dirty="0"/>
        </a:p>
      </dgm:t>
    </dgm:pt>
    <dgm:pt modelId="{2E917494-D5B8-4F59-B7C6-27BCC2338462}" type="parTrans" cxnId="{DA678989-F365-4A7E-BA0B-2115D6AFDA3E}">
      <dgm:prSet/>
      <dgm:spPr/>
      <dgm:t>
        <a:bodyPr/>
        <a:lstStyle/>
        <a:p>
          <a:endParaRPr lang="es-EC"/>
        </a:p>
      </dgm:t>
    </dgm:pt>
    <dgm:pt modelId="{34E3D69F-9B8D-419D-AE79-B2FE3ABEEBF4}" type="sibTrans" cxnId="{DA678989-F365-4A7E-BA0B-2115D6AFDA3E}">
      <dgm:prSet/>
      <dgm:spPr/>
      <dgm:t>
        <a:bodyPr/>
        <a:lstStyle/>
        <a:p>
          <a:endParaRPr lang="es-EC"/>
        </a:p>
      </dgm:t>
    </dgm:pt>
    <dgm:pt modelId="{B463CE41-B3E9-4140-AE86-1CD962F060AE}">
      <dgm:prSet phldrT="[Texto]"/>
      <dgm:spPr/>
      <dgm:t>
        <a:bodyPr/>
        <a:lstStyle/>
        <a:p>
          <a:r>
            <a:rPr lang="es-EC" dirty="0" smtClean="0"/>
            <a:t>3 hombres y 3 mujeres</a:t>
          </a:r>
          <a:endParaRPr lang="es-EC" dirty="0"/>
        </a:p>
      </dgm:t>
    </dgm:pt>
    <dgm:pt modelId="{8FC35C23-EA8D-40E3-B7E8-45D43107BF34}" type="parTrans" cxnId="{712AE014-DA76-48AF-83EA-CD41A8FB0DD4}">
      <dgm:prSet/>
      <dgm:spPr/>
      <dgm:t>
        <a:bodyPr/>
        <a:lstStyle/>
        <a:p>
          <a:endParaRPr lang="es-EC"/>
        </a:p>
      </dgm:t>
    </dgm:pt>
    <dgm:pt modelId="{6022E815-AD17-4EE8-96AA-9CFC10A53E13}" type="sibTrans" cxnId="{712AE014-DA76-48AF-83EA-CD41A8FB0DD4}">
      <dgm:prSet/>
      <dgm:spPr/>
      <dgm:t>
        <a:bodyPr/>
        <a:lstStyle/>
        <a:p>
          <a:endParaRPr lang="es-EC"/>
        </a:p>
      </dgm:t>
    </dgm:pt>
    <dgm:pt modelId="{5C1EA88A-AD24-4AAD-96F8-CCBB5DCD6817}">
      <dgm:prSet phldrT="[Texto]"/>
      <dgm:spPr/>
      <dgm:t>
        <a:bodyPr/>
        <a:lstStyle/>
        <a:p>
          <a:r>
            <a:rPr lang="es-EC" dirty="0" smtClean="0"/>
            <a:t>Entrevistas a actores de empresa dedicadas al cultivo de hongos comestibles</a:t>
          </a:r>
          <a:endParaRPr lang="es-EC" dirty="0"/>
        </a:p>
      </dgm:t>
    </dgm:pt>
    <dgm:pt modelId="{1585501A-D6D0-4DE9-877E-2AE5B77D8928}" type="parTrans" cxnId="{E9037755-EE49-473B-91B3-780F76930CFE}">
      <dgm:prSet/>
      <dgm:spPr/>
      <dgm:t>
        <a:bodyPr/>
        <a:lstStyle/>
        <a:p>
          <a:endParaRPr lang="es-EC"/>
        </a:p>
      </dgm:t>
    </dgm:pt>
    <dgm:pt modelId="{D22AF8F3-465C-4991-A7B2-D1270A4F5EF7}" type="sibTrans" cxnId="{E9037755-EE49-473B-91B3-780F76930CFE}">
      <dgm:prSet/>
      <dgm:spPr/>
      <dgm:t>
        <a:bodyPr/>
        <a:lstStyle/>
        <a:p>
          <a:endParaRPr lang="es-EC"/>
        </a:p>
      </dgm:t>
    </dgm:pt>
    <dgm:pt modelId="{ACBC4F6B-39C2-4D90-B8DC-A6C5BF401F9D}" type="pres">
      <dgm:prSet presAssocID="{09A29B72-3991-48B8-A135-F1915CE716FB}" presName="linear" presStyleCnt="0">
        <dgm:presLayoutVars>
          <dgm:dir/>
          <dgm:animLvl val="lvl"/>
          <dgm:resizeHandles val="exact"/>
        </dgm:presLayoutVars>
      </dgm:prSet>
      <dgm:spPr/>
      <dgm:t>
        <a:bodyPr/>
        <a:lstStyle/>
        <a:p>
          <a:endParaRPr lang="es-EC"/>
        </a:p>
      </dgm:t>
    </dgm:pt>
    <dgm:pt modelId="{E6D18B52-BA06-4749-A6C7-1F71FC2CDD8E}" type="pres">
      <dgm:prSet presAssocID="{024B7462-26AB-4C04-99F1-0C04870DBD9D}" presName="parentLin" presStyleCnt="0"/>
      <dgm:spPr/>
    </dgm:pt>
    <dgm:pt modelId="{E3FE2ADE-12E2-4B47-A1B3-81046A5122B6}" type="pres">
      <dgm:prSet presAssocID="{024B7462-26AB-4C04-99F1-0C04870DBD9D}" presName="parentLeftMargin" presStyleLbl="node1" presStyleIdx="0" presStyleCnt="3"/>
      <dgm:spPr/>
      <dgm:t>
        <a:bodyPr/>
        <a:lstStyle/>
        <a:p>
          <a:endParaRPr lang="es-EC"/>
        </a:p>
      </dgm:t>
    </dgm:pt>
    <dgm:pt modelId="{F6639144-EAE9-43C0-9FBA-AD8BA77B0B6C}" type="pres">
      <dgm:prSet presAssocID="{024B7462-26AB-4C04-99F1-0C04870DBD9D}" presName="parentText" presStyleLbl="node1" presStyleIdx="0" presStyleCnt="3">
        <dgm:presLayoutVars>
          <dgm:chMax val="0"/>
          <dgm:bulletEnabled val="1"/>
        </dgm:presLayoutVars>
      </dgm:prSet>
      <dgm:spPr/>
      <dgm:t>
        <a:bodyPr/>
        <a:lstStyle/>
        <a:p>
          <a:endParaRPr lang="es-EC"/>
        </a:p>
      </dgm:t>
    </dgm:pt>
    <dgm:pt modelId="{760A17B8-C056-4D40-AA7C-12CAE8014E88}" type="pres">
      <dgm:prSet presAssocID="{024B7462-26AB-4C04-99F1-0C04870DBD9D}" presName="negativeSpace" presStyleCnt="0"/>
      <dgm:spPr/>
    </dgm:pt>
    <dgm:pt modelId="{2D60279A-E667-40FA-97D2-7B80EA6C36BE}" type="pres">
      <dgm:prSet presAssocID="{024B7462-26AB-4C04-99F1-0C04870DBD9D}" presName="childText" presStyleLbl="conFgAcc1" presStyleIdx="0" presStyleCnt="3">
        <dgm:presLayoutVars>
          <dgm:bulletEnabled val="1"/>
        </dgm:presLayoutVars>
      </dgm:prSet>
      <dgm:spPr/>
      <dgm:t>
        <a:bodyPr/>
        <a:lstStyle/>
        <a:p>
          <a:endParaRPr lang="es-EC"/>
        </a:p>
      </dgm:t>
    </dgm:pt>
    <dgm:pt modelId="{C4E3F03F-0F3B-48E6-B87A-F25CF6ECEBE8}" type="pres">
      <dgm:prSet presAssocID="{9CD88282-1F28-4513-ACAD-994616A7902D}" presName="spaceBetweenRectangles" presStyleCnt="0"/>
      <dgm:spPr/>
    </dgm:pt>
    <dgm:pt modelId="{5A8CCB20-874B-43DC-A94A-E9EAF7414E7A}" type="pres">
      <dgm:prSet presAssocID="{B81DDAF1-5660-4829-9602-19BA6B618451}" presName="parentLin" presStyleCnt="0"/>
      <dgm:spPr/>
    </dgm:pt>
    <dgm:pt modelId="{42F5F2E0-6B67-45C2-BF01-58116AD83CBA}" type="pres">
      <dgm:prSet presAssocID="{B81DDAF1-5660-4829-9602-19BA6B618451}" presName="parentLeftMargin" presStyleLbl="node1" presStyleIdx="0" presStyleCnt="3"/>
      <dgm:spPr/>
      <dgm:t>
        <a:bodyPr/>
        <a:lstStyle/>
        <a:p>
          <a:endParaRPr lang="es-EC"/>
        </a:p>
      </dgm:t>
    </dgm:pt>
    <dgm:pt modelId="{7E84FD68-5C42-4C2A-B938-52B75CF142E4}" type="pres">
      <dgm:prSet presAssocID="{B81DDAF1-5660-4829-9602-19BA6B618451}" presName="parentText" presStyleLbl="node1" presStyleIdx="1" presStyleCnt="3">
        <dgm:presLayoutVars>
          <dgm:chMax val="0"/>
          <dgm:bulletEnabled val="1"/>
        </dgm:presLayoutVars>
      </dgm:prSet>
      <dgm:spPr/>
      <dgm:t>
        <a:bodyPr/>
        <a:lstStyle/>
        <a:p>
          <a:endParaRPr lang="es-EC"/>
        </a:p>
      </dgm:t>
    </dgm:pt>
    <dgm:pt modelId="{73DEFCD6-F04E-476A-B13F-6C4824F4338C}" type="pres">
      <dgm:prSet presAssocID="{B81DDAF1-5660-4829-9602-19BA6B618451}" presName="negativeSpace" presStyleCnt="0"/>
      <dgm:spPr/>
    </dgm:pt>
    <dgm:pt modelId="{BF96A131-7D14-4DD3-9C38-CBEF1B9B6E52}" type="pres">
      <dgm:prSet presAssocID="{B81DDAF1-5660-4829-9602-19BA6B618451}" presName="childText" presStyleLbl="conFgAcc1" presStyleIdx="1" presStyleCnt="3">
        <dgm:presLayoutVars>
          <dgm:bulletEnabled val="1"/>
        </dgm:presLayoutVars>
      </dgm:prSet>
      <dgm:spPr/>
      <dgm:t>
        <a:bodyPr/>
        <a:lstStyle/>
        <a:p>
          <a:endParaRPr lang="es-EC"/>
        </a:p>
      </dgm:t>
    </dgm:pt>
    <dgm:pt modelId="{DAC5046E-20C2-4053-99ED-1E31F2B0D046}" type="pres">
      <dgm:prSet presAssocID="{3C4FA9F7-F3C1-4DA0-9F21-A7C883E41960}" presName="spaceBetweenRectangles" presStyleCnt="0"/>
      <dgm:spPr/>
    </dgm:pt>
    <dgm:pt modelId="{599A4AC7-406C-4B9D-86FA-DF299F065944}" type="pres">
      <dgm:prSet presAssocID="{2EB13DAA-13BE-4067-B1DD-2A498773937E}" presName="parentLin" presStyleCnt="0"/>
      <dgm:spPr/>
    </dgm:pt>
    <dgm:pt modelId="{8E733023-845C-4A09-860F-93719369F743}" type="pres">
      <dgm:prSet presAssocID="{2EB13DAA-13BE-4067-B1DD-2A498773937E}" presName="parentLeftMargin" presStyleLbl="node1" presStyleIdx="1" presStyleCnt="3"/>
      <dgm:spPr/>
      <dgm:t>
        <a:bodyPr/>
        <a:lstStyle/>
        <a:p>
          <a:endParaRPr lang="es-EC"/>
        </a:p>
      </dgm:t>
    </dgm:pt>
    <dgm:pt modelId="{83855BE8-B62A-4AF7-8531-399EAC736956}" type="pres">
      <dgm:prSet presAssocID="{2EB13DAA-13BE-4067-B1DD-2A498773937E}" presName="parentText" presStyleLbl="node1" presStyleIdx="2" presStyleCnt="3">
        <dgm:presLayoutVars>
          <dgm:chMax val="0"/>
          <dgm:bulletEnabled val="1"/>
        </dgm:presLayoutVars>
      </dgm:prSet>
      <dgm:spPr/>
      <dgm:t>
        <a:bodyPr/>
        <a:lstStyle/>
        <a:p>
          <a:endParaRPr lang="es-EC"/>
        </a:p>
      </dgm:t>
    </dgm:pt>
    <dgm:pt modelId="{89CEAE77-D9F3-4851-AD64-0B3218DC1D90}" type="pres">
      <dgm:prSet presAssocID="{2EB13DAA-13BE-4067-B1DD-2A498773937E}" presName="negativeSpace" presStyleCnt="0"/>
      <dgm:spPr/>
    </dgm:pt>
    <dgm:pt modelId="{7E5F2C6E-205C-4282-A955-36ED585B9092}" type="pres">
      <dgm:prSet presAssocID="{2EB13DAA-13BE-4067-B1DD-2A498773937E}" presName="childText" presStyleLbl="conFgAcc1" presStyleIdx="2" presStyleCnt="3">
        <dgm:presLayoutVars>
          <dgm:bulletEnabled val="1"/>
        </dgm:presLayoutVars>
      </dgm:prSet>
      <dgm:spPr/>
      <dgm:t>
        <a:bodyPr/>
        <a:lstStyle/>
        <a:p>
          <a:endParaRPr lang="es-EC"/>
        </a:p>
      </dgm:t>
    </dgm:pt>
  </dgm:ptLst>
  <dgm:cxnLst>
    <dgm:cxn modelId="{7E1ED925-89E6-43B4-9FC0-E95E39D05587}" type="presOf" srcId="{024B7462-26AB-4C04-99F1-0C04870DBD9D}" destId="{E3FE2ADE-12E2-4B47-A1B3-81046A5122B6}" srcOrd="0" destOrd="0" presId="urn:microsoft.com/office/officeart/2005/8/layout/list1"/>
    <dgm:cxn modelId="{4745AF5B-B295-4508-B3C8-FFCE944BE806}" type="presOf" srcId="{B81DDAF1-5660-4829-9602-19BA6B618451}" destId="{42F5F2E0-6B67-45C2-BF01-58116AD83CBA}" srcOrd="0" destOrd="0" presId="urn:microsoft.com/office/officeart/2005/8/layout/list1"/>
    <dgm:cxn modelId="{8F98D314-6434-4BF1-88AF-F1584C95B77F}" srcId="{024B7462-26AB-4C04-99F1-0C04870DBD9D}" destId="{8191582E-4829-439D-8182-7CB398C0FE0E}" srcOrd="3" destOrd="0" parTransId="{13D9D70C-129C-4198-A337-B63B78A5B4B7}" sibTransId="{3AB04D03-2665-4A73-BC7F-741AF9641A17}"/>
    <dgm:cxn modelId="{26CA8196-1995-4B3B-977F-DED71FED47B0}" type="presOf" srcId="{2EB13DAA-13BE-4067-B1DD-2A498773937E}" destId="{8E733023-845C-4A09-860F-93719369F743}" srcOrd="0" destOrd="0" presId="urn:microsoft.com/office/officeart/2005/8/layout/list1"/>
    <dgm:cxn modelId="{BF134636-E744-4B48-B5BC-B44AE04400D8}" srcId="{09A29B72-3991-48B8-A135-F1915CE716FB}" destId="{B81DDAF1-5660-4829-9602-19BA6B618451}" srcOrd="1" destOrd="0" parTransId="{8CF73B00-5515-4373-B199-AF330CB9267F}" sibTransId="{3C4FA9F7-F3C1-4DA0-9F21-A7C883E41960}"/>
    <dgm:cxn modelId="{A1010E7A-CC87-46E5-AAC3-391CB3BDBC63}" type="presOf" srcId="{09A29B72-3991-48B8-A135-F1915CE716FB}" destId="{ACBC4F6B-39C2-4D90-B8DC-A6C5BF401F9D}" srcOrd="0" destOrd="0" presId="urn:microsoft.com/office/officeart/2005/8/layout/list1"/>
    <dgm:cxn modelId="{BB380634-BEE5-433E-BDB3-F587C275B013}" srcId="{024B7462-26AB-4C04-99F1-0C04870DBD9D}" destId="{D6625BF9-DC9E-4572-8D08-BC6BF124C1B2}" srcOrd="1" destOrd="0" parTransId="{6FB88D94-D1D1-4726-A852-6228AECA7C43}" sibTransId="{27435EA0-40C1-4FF0-BFAB-441D68BBD8E8}"/>
    <dgm:cxn modelId="{1C59D101-A43F-45A5-8937-EF2330352084}" srcId="{09A29B72-3991-48B8-A135-F1915CE716FB}" destId="{2EB13DAA-13BE-4067-B1DD-2A498773937E}" srcOrd="2" destOrd="0" parTransId="{43DCA6C6-3541-4AE7-B1C2-3B7B171847C9}" sibTransId="{8310094B-0E3F-49AF-B6B9-22B7612AF679}"/>
    <dgm:cxn modelId="{E9037755-EE49-473B-91B3-780F76930CFE}" srcId="{2EB13DAA-13BE-4067-B1DD-2A498773937E}" destId="{5C1EA88A-AD24-4AAD-96F8-CCBB5DCD6817}" srcOrd="0" destOrd="0" parTransId="{1585501A-D6D0-4DE9-877E-2AE5B77D8928}" sibTransId="{D22AF8F3-465C-4991-A7B2-D1270A4F5EF7}"/>
    <dgm:cxn modelId="{5C89ABCA-54FB-4C2C-9FC5-93CC482E33ED}" type="presOf" srcId="{13E5AE93-E0D3-4A20-8C98-A754F7727177}" destId="{2D60279A-E667-40FA-97D2-7B80EA6C36BE}" srcOrd="0" destOrd="2" presId="urn:microsoft.com/office/officeart/2005/8/layout/list1"/>
    <dgm:cxn modelId="{8931D78F-59F2-46B8-8E12-9D876230ABA1}" type="presOf" srcId="{8191582E-4829-439D-8182-7CB398C0FE0E}" destId="{2D60279A-E667-40FA-97D2-7B80EA6C36BE}" srcOrd="0" destOrd="3" presId="urn:microsoft.com/office/officeart/2005/8/layout/list1"/>
    <dgm:cxn modelId="{953BCD88-0CF3-4C7E-BA2D-2454F10808AE}" type="presOf" srcId="{5C1EA88A-AD24-4AAD-96F8-CCBB5DCD6817}" destId="{7E5F2C6E-205C-4282-A955-36ED585B9092}" srcOrd="0" destOrd="0" presId="urn:microsoft.com/office/officeart/2005/8/layout/list1"/>
    <dgm:cxn modelId="{52971AD1-6896-4EB4-B57F-3EB142932E88}" type="presOf" srcId="{E1F96F68-D8DC-489F-BD8D-38DC5E0B1D13}" destId="{BF96A131-7D14-4DD3-9C38-CBEF1B9B6E52}" srcOrd="0" destOrd="0" presId="urn:microsoft.com/office/officeart/2005/8/layout/list1"/>
    <dgm:cxn modelId="{F2289116-0141-439A-B88E-E26195051A75}" type="presOf" srcId="{B81DDAF1-5660-4829-9602-19BA6B618451}" destId="{7E84FD68-5C42-4C2A-B938-52B75CF142E4}" srcOrd="1" destOrd="0" presId="urn:microsoft.com/office/officeart/2005/8/layout/list1"/>
    <dgm:cxn modelId="{0B7EC95C-8DD0-4626-9597-F149D86665ED}" type="presOf" srcId="{024B7462-26AB-4C04-99F1-0C04870DBD9D}" destId="{F6639144-EAE9-43C0-9FBA-AD8BA77B0B6C}" srcOrd="1" destOrd="0" presId="urn:microsoft.com/office/officeart/2005/8/layout/list1"/>
    <dgm:cxn modelId="{475DA852-A06D-4789-9EF8-7C4D10FCD9B0}" type="presOf" srcId="{8C994AEE-FF48-47DD-A5DB-F75797F310B4}" destId="{2D60279A-E667-40FA-97D2-7B80EA6C36BE}" srcOrd="0" destOrd="0" presId="urn:microsoft.com/office/officeart/2005/8/layout/list1"/>
    <dgm:cxn modelId="{643D0927-9BB7-491A-AB56-3D68499FB406}" type="presOf" srcId="{2B1BE8DD-8252-47C4-A41E-D90B9CD4F3B0}" destId="{BF96A131-7D14-4DD3-9C38-CBEF1B9B6E52}" srcOrd="0" destOrd="1" presId="urn:microsoft.com/office/officeart/2005/8/layout/list1"/>
    <dgm:cxn modelId="{FA13D1AE-2A84-4FE2-BE93-B80FCEC1430D}" srcId="{B81DDAF1-5660-4829-9602-19BA6B618451}" destId="{E1F96F68-D8DC-489F-BD8D-38DC5E0B1D13}" srcOrd="0" destOrd="0" parTransId="{C7349C80-C7D5-4131-9110-CD618AAC7A9A}" sibTransId="{AD2B30CF-D8C5-429A-9DE1-B8DFF7748AE4}"/>
    <dgm:cxn modelId="{B8712251-EF97-4511-8F32-BD4D3488D482}" type="presOf" srcId="{D6625BF9-DC9E-4572-8D08-BC6BF124C1B2}" destId="{2D60279A-E667-40FA-97D2-7B80EA6C36BE}" srcOrd="0" destOrd="1" presId="urn:microsoft.com/office/officeart/2005/8/layout/list1"/>
    <dgm:cxn modelId="{866D50B4-C1FC-44BC-BF0C-1C39714A8814}" type="presOf" srcId="{2EB13DAA-13BE-4067-B1DD-2A498773937E}" destId="{83855BE8-B62A-4AF7-8531-399EAC736956}" srcOrd="1" destOrd="0" presId="urn:microsoft.com/office/officeart/2005/8/layout/list1"/>
    <dgm:cxn modelId="{EF034E6F-A3EC-4F41-BE13-2A3DFEE6E987}" srcId="{09A29B72-3991-48B8-A135-F1915CE716FB}" destId="{024B7462-26AB-4C04-99F1-0C04870DBD9D}" srcOrd="0" destOrd="0" parTransId="{2BFFFEB0-A3D6-435A-95E8-A8EF1FD5F381}" sibTransId="{9CD88282-1F28-4513-ACAD-994616A7902D}"/>
    <dgm:cxn modelId="{DA678989-F365-4A7E-BA0B-2115D6AFDA3E}" srcId="{B81DDAF1-5660-4829-9602-19BA6B618451}" destId="{2B1BE8DD-8252-47C4-A41E-D90B9CD4F3B0}" srcOrd="1" destOrd="0" parTransId="{2E917494-D5B8-4F59-B7C6-27BCC2338462}" sibTransId="{34E3D69F-9B8D-419D-AE79-B2FE3ABEEBF4}"/>
    <dgm:cxn modelId="{F278BE6D-C871-478F-AA80-72B2D14B1AF2}" srcId="{024B7462-26AB-4C04-99F1-0C04870DBD9D}" destId="{13E5AE93-E0D3-4A20-8C98-A754F7727177}" srcOrd="2" destOrd="0" parTransId="{47BB7B65-9DFD-4B6A-ADA5-8B26384A0734}" sibTransId="{995BDB1A-D320-4FF7-A4DF-CE5EA7DA0CC7}"/>
    <dgm:cxn modelId="{3A6E655B-B6E3-4B71-921F-AB27A3AE156F}" srcId="{024B7462-26AB-4C04-99F1-0C04870DBD9D}" destId="{8C994AEE-FF48-47DD-A5DB-F75797F310B4}" srcOrd="0" destOrd="0" parTransId="{3449EEA9-5614-493F-AF79-F37168AF724A}" sibTransId="{99E52543-F8BF-4B07-B79A-FAA5B92CC665}"/>
    <dgm:cxn modelId="{712AE014-DA76-48AF-83EA-CD41A8FB0DD4}" srcId="{B81DDAF1-5660-4829-9602-19BA6B618451}" destId="{B463CE41-B3E9-4140-AE86-1CD962F060AE}" srcOrd="2" destOrd="0" parTransId="{8FC35C23-EA8D-40E3-B7E8-45D43107BF34}" sibTransId="{6022E815-AD17-4EE8-96AA-9CFC10A53E13}"/>
    <dgm:cxn modelId="{3FF125D7-B9AE-4923-A8B8-653FEAF096A1}" type="presOf" srcId="{B463CE41-B3E9-4140-AE86-1CD962F060AE}" destId="{BF96A131-7D14-4DD3-9C38-CBEF1B9B6E52}" srcOrd="0" destOrd="2" presId="urn:microsoft.com/office/officeart/2005/8/layout/list1"/>
    <dgm:cxn modelId="{A08096F2-9A80-4F5B-89CF-C973711D1976}" type="presParOf" srcId="{ACBC4F6B-39C2-4D90-B8DC-A6C5BF401F9D}" destId="{E6D18B52-BA06-4749-A6C7-1F71FC2CDD8E}" srcOrd="0" destOrd="0" presId="urn:microsoft.com/office/officeart/2005/8/layout/list1"/>
    <dgm:cxn modelId="{0A5B35E5-98E5-464F-8523-F87D80AEC22B}" type="presParOf" srcId="{E6D18B52-BA06-4749-A6C7-1F71FC2CDD8E}" destId="{E3FE2ADE-12E2-4B47-A1B3-81046A5122B6}" srcOrd="0" destOrd="0" presId="urn:microsoft.com/office/officeart/2005/8/layout/list1"/>
    <dgm:cxn modelId="{13232D1C-1E58-4FDB-896E-FF7291840F24}" type="presParOf" srcId="{E6D18B52-BA06-4749-A6C7-1F71FC2CDD8E}" destId="{F6639144-EAE9-43C0-9FBA-AD8BA77B0B6C}" srcOrd="1" destOrd="0" presId="urn:microsoft.com/office/officeart/2005/8/layout/list1"/>
    <dgm:cxn modelId="{FAE08F28-564D-4891-BA2F-887702396E22}" type="presParOf" srcId="{ACBC4F6B-39C2-4D90-B8DC-A6C5BF401F9D}" destId="{760A17B8-C056-4D40-AA7C-12CAE8014E88}" srcOrd="1" destOrd="0" presId="urn:microsoft.com/office/officeart/2005/8/layout/list1"/>
    <dgm:cxn modelId="{FBC193DB-B74F-4760-9CC2-9941428F1989}" type="presParOf" srcId="{ACBC4F6B-39C2-4D90-B8DC-A6C5BF401F9D}" destId="{2D60279A-E667-40FA-97D2-7B80EA6C36BE}" srcOrd="2" destOrd="0" presId="urn:microsoft.com/office/officeart/2005/8/layout/list1"/>
    <dgm:cxn modelId="{986A3714-3B57-4015-8CCD-C0AC33EF5AAF}" type="presParOf" srcId="{ACBC4F6B-39C2-4D90-B8DC-A6C5BF401F9D}" destId="{C4E3F03F-0F3B-48E6-B87A-F25CF6ECEBE8}" srcOrd="3" destOrd="0" presId="urn:microsoft.com/office/officeart/2005/8/layout/list1"/>
    <dgm:cxn modelId="{DAF7014E-AC87-46E4-9131-C0691D53995F}" type="presParOf" srcId="{ACBC4F6B-39C2-4D90-B8DC-A6C5BF401F9D}" destId="{5A8CCB20-874B-43DC-A94A-E9EAF7414E7A}" srcOrd="4" destOrd="0" presId="urn:microsoft.com/office/officeart/2005/8/layout/list1"/>
    <dgm:cxn modelId="{77FAF0E8-6A20-43F5-A92C-33DD9B153011}" type="presParOf" srcId="{5A8CCB20-874B-43DC-A94A-E9EAF7414E7A}" destId="{42F5F2E0-6B67-45C2-BF01-58116AD83CBA}" srcOrd="0" destOrd="0" presId="urn:microsoft.com/office/officeart/2005/8/layout/list1"/>
    <dgm:cxn modelId="{F72AEAE4-D253-42E3-B816-E70D0A1C310D}" type="presParOf" srcId="{5A8CCB20-874B-43DC-A94A-E9EAF7414E7A}" destId="{7E84FD68-5C42-4C2A-B938-52B75CF142E4}" srcOrd="1" destOrd="0" presId="urn:microsoft.com/office/officeart/2005/8/layout/list1"/>
    <dgm:cxn modelId="{F77A9827-610D-4BB6-9C8F-0A5710E65B8B}" type="presParOf" srcId="{ACBC4F6B-39C2-4D90-B8DC-A6C5BF401F9D}" destId="{73DEFCD6-F04E-476A-B13F-6C4824F4338C}" srcOrd="5" destOrd="0" presId="urn:microsoft.com/office/officeart/2005/8/layout/list1"/>
    <dgm:cxn modelId="{59758301-6D0B-4DC3-B3D3-D3B7F33C0A77}" type="presParOf" srcId="{ACBC4F6B-39C2-4D90-B8DC-A6C5BF401F9D}" destId="{BF96A131-7D14-4DD3-9C38-CBEF1B9B6E52}" srcOrd="6" destOrd="0" presId="urn:microsoft.com/office/officeart/2005/8/layout/list1"/>
    <dgm:cxn modelId="{90CC0F41-F960-432F-A359-34B4EFAC89C9}" type="presParOf" srcId="{ACBC4F6B-39C2-4D90-B8DC-A6C5BF401F9D}" destId="{DAC5046E-20C2-4053-99ED-1E31F2B0D046}" srcOrd="7" destOrd="0" presId="urn:microsoft.com/office/officeart/2005/8/layout/list1"/>
    <dgm:cxn modelId="{FC359A94-3D99-48A6-B7C1-D6326141214E}" type="presParOf" srcId="{ACBC4F6B-39C2-4D90-B8DC-A6C5BF401F9D}" destId="{599A4AC7-406C-4B9D-86FA-DF299F065944}" srcOrd="8" destOrd="0" presId="urn:microsoft.com/office/officeart/2005/8/layout/list1"/>
    <dgm:cxn modelId="{EC59EE27-D673-4E36-8812-BB19B3E7209A}" type="presParOf" srcId="{599A4AC7-406C-4B9D-86FA-DF299F065944}" destId="{8E733023-845C-4A09-860F-93719369F743}" srcOrd="0" destOrd="0" presId="urn:microsoft.com/office/officeart/2005/8/layout/list1"/>
    <dgm:cxn modelId="{626B2C33-A9BA-4841-91A7-A5D2FB7B5439}" type="presParOf" srcId="{599A4AC7-406C-4B9D-86FA-DF299F065944}" destId="{83855BE8-B62A-4AF7-8531-399EAC736956}" srcOrd="1" destOrd="0" presId="urn:microsoft.com/office/officeart/2005/8/layout/list1"/>
    <dgm:cxn modelId="{B47A1B57-6E28-4C8A-891D-8D17D3F0321C}" type="presParOf" srcId="{ACBC4F6B-39C2-4D90-B8DC-A6C5BF401F9D}" destId="{89CEAE77-D9F3-4851-AD64-0B3218DC1D90}" srcOrd="9" destOrd="0" presId="urn:microsoft.com/office/officeart/2005/8/layout/list1"/>
    <dgm:cxn modelId="{E9670D01-0527-4DB8-8B75-011D2F08D9D6}" type="presParOf" srcId="{ACBC4F6B-39C2-4D90-B8DC-A6C5BF401F9D}" destId="{7E5F2C6E-205C-4282-A955-36ED585B90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EC373DF-300A-446A-BE29-2CBEF03893FE}"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10010394-BF51-4AD2-8E71-E937A8E34074}">
      <dgm:prSet phldrT="[Texto]"/>
      <dgm:spPr/>
      <dgm:t>
        <a:bodyPr/>
        <a:lstStyle/>
        <a:p>
          <a:r>
            <a:rPr lang="es-EC" dirty="0" smtClean="0"/>
            <a:t>Alfa de </a:t>
          </a:r>
          <a:r>
            <a:rPr lang="es-EC" dirty="0" err="1" smtClean="0"/>
            <a:t>Crombach</a:t>
          </a:r>
          <a:r>
            <a:rPr lang="es-EC" dirty="0" smtClean="0"/>
            <a:t> para el instrumento 0,836</a:t>
          </a:r>
          <a:endParaRPr lang="es-EC" dirty="0"/>
        </a:p>
      </dgm:t>
    </dgm:pt>
    <dgm:pt modelId="{66E3FC62-29C5-4EB3-8168-E59152DC0D74}" type="parTrans" cxnId="{F1E2EE34-B555-4EDC-A3A9-ADD2164E19D1}">
      <dgm:prSet/>
      <dgm:spPr/>
      <dgm:t>
        <a:bodyPr/>
        <a:lstStyle/>
        <a:p>
          <a:endParaRPr lang="es-EC"/>
        </a:p>
      </dgm:t>
    </dgm:pt>
    <dgm:pt modelId="{7A40137C-DA19-42EF-90EB-B2C6FF0DACB5}" type="sibTrans" cxnId="{F1E2EE34-B555-4EDC-A3A9-ADD2164E19D1}">
      <dgm:prSet/>
      <dgm:spPr/>
      <dgm:t>
        <a:bodyPr/>
        <a:lstStyle/>
        <a:p>
          <a:endParaRPr lang="es-EC"/>
        </a:p>
      </dgm:t>
    </dgm:pt>
    <dgm:pt modelId="{397C00CD-C348-4E21-9D4A-6A6425BC2875}">
      <dgm:prSet phldrT="[Texto]"/>
      <dgm:spPr/>
      <dgm:t>
        <a:bodyPr/>
        <a:lstStyle/>
        <a:p>
          <a:r>
            <a:rPr lang="es-EC" dirty="0" smtClean="0"/>
            <a:t>Por dimensión</a:t>
          </a:r>
          <a:endParaRPr lang="es-EC" dirty="0"/>
        </a:p>
      </dgm:t>
    </dgm:pt>
    <dgm:pt modelId="{86FFC757-7EE3-490B-B0E5-3BB98BCCE68D}" type="parTrans" cxnId="{0FFD47DF-C0CC-4340-BC88-2D76B9BB6777}">
      <dgm:prSet/>
      <dgm:spPr/>
      <dgm:t>
        <a:bodyPr/>
        <a:lstStyle/>
        <a:p>
          <a:endParaRPr lang="es-EC"/>
        </a:p>
      </dgm:t>
    </dgm:pt>
    <dgm:pt modelId="{CB0A6AF7-481A-4502-947F-E8CBED6B6DD1}" type="sibTrans" cxnId="{0FFD47DF-C0CC-4340-BC88-2D76B9BB6777}">
      <dgm:prSet/>
      <dgm:spPr/>
      <dgm:t>
        <a:bodyPr/>
        <a:lstStyle/>
        <a:p>
          <a:endParaRPr lang="es-EC"/>
        </a:p>
      </dgm:t>
    </dgm:pt>
    <dgm:pt modelId="{5A5911A3-860E-47C8-9AEC-D89870E8CAAD}">
      <dgm:prSet phldrT="[Texto]"/>
      <dgm:spPr/>
      <dgm:t>
        <a:bodyPr/>
        <a:lstStyle/>
        <a:p>
          <a:r>
            <a:rPr lang="es-EC" dirty="0" smtClean="0"/>
            <a:t>Estilos de vida: 0,811</a:t>
          </a:r>
          <a:endParaRPr lang="es-EC" dirty="0"/>
        </a:p>
      </dgm:t>
    </dgm:pt>
    <dgm:pt modelId="{2DBA45D5-C829-4B0E-8CB9-4F92039A3616}" type="parTrans" cxnId="{8C3B0BEA-2D25-4FBC-B6C4-076F15426610}">
      <dgm:prSet/>
      <dgm:spPr/>
      <dgm:t>
        <a:bodyPr/>
        <a:lstStyle/>
        <a:p>
          <a:endParaRPr lang="es-EC"/>
        </a:p>
      </dgm:t>
    </dgm:pt>
    <dgm:pt modelId="{4DA9FA0E-2627-45C4-81D3-B9048E83F7E3}" type="sibTrans" cxnId="{8C3B0BEA-2D25-4FBC-B6C4-076F15426610}">
      <dgm:prSet/>
      <dgm:spPr/>
      <dgm:t>
        <a:bodyPr/>
        <a:lstStyle/>
        <a:p>
          <a:endParaRPr lang="es-EC"/>
        </a:p>
      </dgm:t>
    </dgm:pt>
    <dgm:pt modelId="{079B37E3-AE51-49CF-8D43-18F6782AFEE4}">
      <dgm:prSet phldrT="[Texto]"/>
      <dgm:spPr/>
      <dgm:t>
        <a:bodyPr/>
        <a:lstStyle/>
        <a:p>
          <a:r>
            <a:rPr lang="es-EC" dirty="0" smtClean="0"/>
            <a:t>Sensibilidad ambiental: 0,73</a:t>
          </a:r>
          <a:endParaRPr lang="es-EC" dirty="0"/>
        </a:p>
      </dgm:t>
    </dgm:pt>
    <dgm:pt modelId="{73F8CE73-BA42-4D54-A99A-808330D20CD1}" type="parTrans" cxnId="{9F669825-E7EC-42FE-95D3-C64C351A521D}">
      <dgm:prSet/>
      <dgm:spPr/>
      <dgm:t>
        <a:bodyPr/>
        <a:lstStyle/>
        <a:p>
          <a:endParaRPr lang="es-EC"/>
        </a:p>
      </dgm:t>
    </dgm:pt>
    <dgm:pt modelId="{439C4271-EBF2-4487-933D-DE9986169233}" type="sibTrans" cxnId="{9F669825-E7EC-42FE-95D3-C64C351A521D}">
      <dgm:prSet/>
      <dgm:spPr/>
      <dgm:t>
        <a:bodyPr/>
        <a:lstStyle/>
        <a:p>
          <a:endParaRPr lang="es-EC"/>
        </a:p>
      </dgm:t>
    </dgm:pt>
    <dgm:pt modelId="{12BE2414-811B-4578-AF0C-6038A645DC69}">
      <dgm:prSet phldrT="[Texto]"/>
      <dgm:spPr/>
      <dgm:t>
        <a:bodyPr/>
        <a:lstStyle/>
        <a:p>
          <a:r>
            <a:rPr lang="es-EC" dirty="0" smtClean="0"/>
            <a:t>Tarjetas hipotéticas: 0,803</a:t>
          </a:r>
          <a:endParaRPr lang="es-EC" dirty="0"/>
        </a:p>
      </dgm:t>
    </dgm:pt>
    <dgm:pt modelId="{216B30C6-D2A3-420A-87F7-56AB5F0DEC3C}" type="parTrans" cxnId="{8BD9BF75-67D1-4AC2-B9B1-CC666A9FA4BC}">
      <dgm:prSet/>
      <dgm:spPr/>
      <dgm:t>
        <a:bodyPr/>
        <a:lstStyle/>
        <a:p>
          <a:endParaRPr lang="es-EC"/>
        </a:p>
      </dgm:t>
    </dgm:pt>
    <dgm:pt modelId="{0AB1A809-0077-4376-A61B-248B3BA924D9}" type="sibTrans" cxnId="{8BD9BF75-67D1-4AC2-B9B1-CC666A9FA4BC}">
      <dgm:prSet/>
      <dgm:spPr/>
      <dgm:t>
        <a:bodyPr/>
        <a:lstStyle/>
        <a:p>
          <a:endParaRPr lang="es-EC"/>
        </a:p>
      </dgm:t>
    </dgm:pt>
    <dgm:pt modelId="{858E4A32-F60D-4B5D-AAAF-B36D5C25DE1F}">
      <dgm:prSet phldrT="[Texto]"/>
      <dgm:spPr/>
      <dgm:t>
        <a:bodyPr/>
        <a:lstStyle/>
        <a:p>
          <a:r>
            <a:rPr lang="es-EC" dirty="0" smtClean="0"/>
            <a:t>Levantamiento de la encuesta a 35 personas</a:t>
          </a:r>
          <a:endParaRPr lang="es-EC" dirty="0"/>
        </a:p>
      </dgm:t>
    </dgm:pt>
    <dgm:pt modelId="{8F8A11DC-A522-4B70-94FB-FB5317248014}" type="parTrans" cxnId="{0D497C63-2025-4223-BF27-81E422F85239}">
      <dgm:prSet/>
      <dgm:spPr/>
      <dgm:t>
        <a:bodyPr/>
        <a:lstStyle/>
        <a:p>
          <a:endParaRPr lang="es-EC"/>
        </a:p>
      </dgm:t>
    </dgm:pt>
    <dgm:pt modelId="{94E2B88D-1FE9-4AD1-A218-B20101B1C3A6}" type="sibTrans" cxnId="{0D497C63-2025-4223-BF27-81E422F85239}">
      <dgm:prSet/>
      <dgm:spPr/>
      <dgm:t>
        <a:bodyPr/>
        <a:lstStyle/>
        <a:p>
          <a:endParaRPr lang="es-EC"/>
        </a:p>
      </dgm:t>
    </dgm:pt>
    <dgm:pt modelId="{2456D12F-2122-48B0-83C7-AADDB3A1CC30}" type="pres">
      <dgm:prSet presAssocID="{7EC373DF-300A-446A-BE29-2CBEF03893FE}" presName="diagram" presStyleCnt="0">
        <dgm:presLayoutVars>
          <dgm:dir/>
          <dgm:resizeHandles val="exact"/>
        </dgm:presLayoutVars>
      </dgm:prSet>
      <dgm:spPr/>
      <dgm:t>
        <a:bodyPr/>
        <a:lstStyle/>
        <a:p>
          <a:endParaRPr lang="es-EC"/>
        </a:p>
      </dgm:t>
    </dgm:pt>
    <dgm:pt modelId="{31DE2BD0-F4A4-4AB6-BB2B-8C5E520D3ACC}" type="pres">
      <dgm:prSet presAssocID="{858E4A32-F60D-4B5D-AAAF-B36D5C25DE1F}" presName="node" presStyleLbl="node1" presStyleIdx="0" presStyleCnt="3">
        <dgm:presLayoutVars>
          <dgm:bulletEnabled val="1"/>
        </dgm:presLayoutVars>
      </dgm:prSet>
      <dgm:spPr/>
      <dgm:t>
        <a:bodyPr/>
        <a:lstStyle/>
        <a:p>
          <a:endParaRPr lang="es-EC"/>
        </a:p>
      </dgm:t>
    </dgm:pt>
    <dgm:pt modelId="{BD80028A-E1D3-4D46-8334-5AD6BCD436F5}" type="pres">
      <dgm:prSet presAssocID="{94E2B88D-1FE9-4AD1-A218-B20101B1C3A6}" presName="sibTrans" presStyleCnt="0"/>
      <dgm:spPr/>
      <dgm:t>
        <a:bodyPr/>
        <a:lstStyle/>
        <a:p>
          <a:endParaRPr lang="es-EC"/>
        </a:p>
      </dgm:t>
    </dgm:pt>
    <dgm:pt modelId="{9D4FDB03-88D2-4B15-AF61-2CADDDF081A9}" type="pres">
      <dgm:prSet presAssocID="{10010394-BF51-4AD2-8E71-E937A8E34074}" presName="node" presStyleLbl="node1" presStyleIdx="1" presStyleCnt="3">
        <dgm:presLayoutVars>
          <dgm:bulletEnabled val="1"/>
        </dgm:presLayoutVars>
      </dgm:prSet>
      <dgm:spPr/>
      <dgm:t>
        <a:bodyPr/>
        <a:lstStyle/>
        <a:p>
          <a:endParaRPr lang="es-EC"/>
        </a:p>
      </dgm:t>
    </dgm:pt>
    <dgm:pt modelId="{54EEC156-959F-4745-BCA6-62E61265BD55}" type="pres">
      <dgm:prSet presAssocID="{7A40137C-DA19-42EF-90EB-B2C6FF0DACB5}" presName="sibTrans" presStyleCnt="0"/>
      <dgm:spPr/>
      <dgm:t>
        <a:bodyPr/>
        <a:lstStyle/>
        <a:p>
          <a:endParaRPr lang="es-EC"/>
        </a:p>
      </dgm:t>
    </dgm:pt>
    <dgm:pt modelId="{E61AD2AC-E2F3-4391-B4FF-76305E0D61BA}" type="pres">
      <dgm:prSet presAssocID="{397C00CD-C348-4E21-9D4A-6A6425BC2875}" presName="node" presStyleLbl="node1" presStyleIdx="2" presStyleCnt="3">
        <dgm:presLayoutVars>
          <dgm:bulletEnabled val="1"/>
        </dgm:presLayoutVars>
      </dgm:prSet>
      <dgm:spPr/>
      <dgm:t>
        <a:bodyPr/>
        <a:lstStyle/>
        <a:p>
          <a:endParaRPr lang="es-EC"/>
        </a:p>
      </dgm:t>
    </dgm:pt>
  </dgm:ptLst>
  <dgm:cxnLst>
    <dgm:cxn modelId="{8BD9BF75-67D1-4AC2-B9B1-CC666A9FA4BC}" srcId="{397C00CD-C348-4E21-9D4A-6A6425BC2875}" destId="{12BE2414-811B-4578-AF0C-6038A645DC69}" srcOrd="2" destOrd="0" parTransId="{216B30C6-D2A3-420A-87F7-56AB5F0DEC3C}" sibTransId="{0AB1A809-0077-4376-A61B-248B3BA924D9}"/>
    <dgm:cxn modelId="{65C3A89C-F008-4A28-BC48-875A05ED4790}" type="presOf" srcId="{12BE2414-811B-4578-AF0C-6038A645DC69}" destId="{E61AD2AC-E2F3-4391-B4FF-76305E0D61BA}" srcOrd="0" destOrd="3" presId="urn:microsoft.com/office/officeart/2005/8/layout/default"/>
    <dgm:cxn modelId="{94ECB284-BC2E-4E4C-834E-908F0DFF7E10}" type="presOf" srcId="{5A5911A3-860E-47C8-9AEC-D89870E8CAAD}" destId="{E61AD2AC-E2F3-4391-B4FF-76305E0D61BA}" srcOrd="0" destOrd="1" presId="urn:microsoft.com/office/officeart/2005/8/layout/default"/>
    <dgm:cxn modelId="{F1E2EE34-B555-4EDC-A3A9-ADD2164E19D1}" srcId="{7EC373DF-300A-446A-BE29-2CBEF03893FE}" destId="{10010394-BF51-4AD2-8E71-E937A8E34074}" srcOrd="1" destOrd="0" parTransId="{66E3FC62-29C5-4EB3-8168-E59152DC0D74}" sibTransId="{7A40137C-DA19-42EF-90EB-B2C6FF0DACB5}"/>
    <dgm:cxn modelId="{8C3B0BEA-2D25-4FBC-B6C4-076F15426610}" srcId="{397C00CD-C348-4E21-9D4A-6A6425BC2875}" destId="{5A5911A3-860E-47C8-9AEC-D89870E8CAAD}" srcOrd="0" destOrd="0" parTransId="{2DBA45D5-C829-4B0E-8CB9-4F92039A3616}" sibTransId="{4DA9FA0E-2627-45C4-81D3-B9048E83F7E3}"/>
    <dgm:cxn modelId="{0342646F-B772-4612-9878-16261E7EB20D}" type="presOf" srcId="{079B37E3-AE51-49CF-8D43-18F6782AFEE4}" destId="{E61AD2AC-E2F3-4391-B4FF-76305E0D61BA}" srcOrd="0" destOrd="2" presId="urn:microsoft.com/office/officeart/2005/8/layout/default"/>
    <dgm:cxn modelId="{54332D15-3663-49CC-99B0-83BABFB5F460}" type="presOf" srcId="{7EC373DF-300A-446A-BE29-2CBEF03893FE}" destId="{2456D12F-2122-48B0-83C7-AADDB3A1CC30}" srcOrd="0" destOrd="0" presId="urn:microsoft.com/office/officeart/2005/8/layout/default"/>
    <dgm:cxn modelId="{7635AC71-BF67-4AE0-961F-E6B9E05ACA2C}" type="presOf" srcId="{397C00CD-C348-4E21-9D4A-6A6425BC2875}" destId="{E61AD2AC-E2F3-4391-B4FF-76305E0D61BA}" srcOrd="0" destOrd="0" presId="urn:microsoft.com/office/officeart/2005/8/layout/default"/>
    <dgm:cxn modelId="{0FFD47DF-C0CC-4340-BC88-2D76B9BB6777}" srcId="{7EC373DF-300A-446A-BE29-2CBEF03893FE}" destId="{397C00CD-C348-4E21-9D4A-6A6425BC2875}" srcOrd="2" destOrd="0" parTransId="{86FFC757-7EE3-490B-B0E5-3BB98BCCE68D}" sibTransId="{CB0A6AF7-481A-4502-947F-E8CBED6B6DD1}"/>
    <dgm:cxn modelId="{9F669825-E7EC-42FE-95D3-C64C351A521D}" srcId="{397C00CD-C348-4E21-9D4A-6A6425BC2875}" destId="{079B37E3-AE51-49CF-8D43-18F6782AFEE4}" srcOrd="1" destOrd="0" parTransId="{73F8CE73-BA42-4D54-A99A-808330D20CD1}" sibTransId="{439C4271-EBF2-4487-933D-DE9986169233}"/>
    <dgm:cxn modelId="{0D497C63-2025-4223-BF27-81E422F85239}" srcId="{7EC373DF-300A-446A-BE29-2CBEF03893FE}" destId="{858E4A32-F60D-4B5D-AAAF-B36D5C25DE1F}" srcOrd="0" destOrd="0" parTransId="{8F8A11DC-A522-4B70-94FB-FB5317248014}" sibTransId="{94E2B88D-1FE9-4AD1-A218-B20101B1C3A6}"/>
    <dgm:cxn modelId="{B33E678E-7E14-4865-8C27-FE776B0EA6E4}" type="presOf" srcId="{10010394-BF51-4AD2-8E71-E937A8E34074}" destId="{9D4FDB03-88D2-4B15-AF61-2CADDDF081A9}" srcOrd="0" destOrd="0" presId="urn:microsoft.com/office/officeart/2005/8/layout/default"/>
    <dgm:cxn modelId="{99B92DBA-CF10-4B71-A972-7E717AAD20B2}" type="presOf" srcId="{858E4A32-F60D-4B5D-AAAF-B36D5C25DE1F}" destId="{31DE2BD0-F4A4-4AB6-BB2B-8C5E520D3ACC}" srcOrd="0" destOrd="0" presId="urn:microsoft.com/office/officeart/2005/8/layout/default"/>
    <dgm:cxn modelId="{205792AD-CC8B-411B-A907-D3001FE52C41}" type="presParOf" srcId="{2456D12F-2122-48B0-83C7-AADDB3A1CC30}" destId="{31DE2BD0-F4A4-4AB6-BB2B-8C5E520D3ACC}" srcOrd="0" destOrd="0" presId="urn:microsoft.com/office/officeart/2005/8/layout/default"/>
    <dgm:cxn modelId="{4DA3A8D4-6742-4D90-A16A-13601B46A5B0}" type="presParOf" srcId="{2456D12F-2122-48B0-83C7-AADDB3A1CC30}" destId="{BD80028A-E1D3-4D46-8334-5AD6BCD436F5}" srcOrd="1" destOrd="0" presId="urn:microsoft.com/office/officeart/2005/8/layout/default"/>
    <dgm:cxn modelId="{FBD654CE-774F-4AE9-9E9B-4D24D093351F}" type="presParOf" srcId="{2456D12F-2122-48B0-83C7-AADDB3A1CC30}" destId="{9D4FDB03-88D2-4B15-AF61-2CADDDF081A9}" srcOrd="2" destOrd="0" presId="urn:microsoft.com/office/officeart/2005/8/layout/default"/>
    <dgm:cxn modelId="{8C04920A-E9F7-4A4C-8F3F-D95898AF7EF2}" type="presParOf" srcId="{2456D12F-2122-48B0-83C7-AADDB3A1CC30}" destId="{54EEC156-959F-4745-BCA6-62E61265BD55}" srcOrd="3" destOrd="0" presId="urn:microsoft.com/office/officeart/2005/8/layout/default"/>
    <dgm:cxn modelId="{E2810DD2-A27B-44C2-9D25-1800EAFDB5D6}" type="presParOf" srcId="{2456D12F-2122-48B0-83C7-AADDB3A1CC30}" destId="{E61AD2AC-E2F3-4391-B4FF-76305E0D61B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03F7892-041E-4BCC-8AAA-4B32F6DACCD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56170E1C-5AD3-48B5-BA03-BC2CAFF08781}">
      <dgm:prSet phldrT="[Texto]"/>
      <dgm:spPr/>
      <dgm:t>
        <a:bodyPr/>
        <a:lstStyle/>
        <a:p>
          <a:r>
            <a:rPr lang="es-EC" dirty="0" smtClean="0"/>
            <a:t>Análisis factorial</a:t>
          </a:r>
          <a:endParaRPr lang="es-EC" dirty="0"/>
        </a:p>
      </dgm:t>
    </dgm:pt>
    <dgm:pt modelId="{4D8A5C4C-4904-48D2-B41F-42B9D91C551C}" type="parTrans" cxnId="{40128C37-3872-4BE3-B065-BFC91F2A8750}">
      <dgm:prSet/>
      <dgm:spPr/>
      <dgm:t>
        <a:bodyPr/>
        <a:lstStyle/>
        <a:p>
          <a:endParaRPr lang="es-EC"/>
        </a:p>
      </dgm:t>
    </dgm:pt>
    <dgm:pt modelId="{1AB33F0C-4200-4CF2-AAB5-7AA03A2A3058}" type="sibTrans" cxnId="{40128C37-3872-4BE3-B065-BFC91F2A8750}">
      <dgm:prSet/>
      <dgm:spPr/>
      <dgm:t>
        <a:bodyPr/>
        <a:lstStyle/>
        <a:p>
          <a:endParaRPr lang="es-EC"/>
        </a:p>
      </dgm:t>
    </dgm:pt>
    <dgm:pt modelId="{A80971B9-03E0-49E7-8DE4-3E7B6AE6BE44}">
      <dgm:prSet phldrT="[Texto]"/>
      <dgm:spPr/>
      <dgm:t>
        <a:bodyPr/>
        <a:lstStyle/>
        <a:p>
          <a:r>
            <a:rPr lang="es-EC" dirty="0" smtClean="0"/>
            <a:t>Relaciona las variables complejas</a:t>
          </a:r>
          <a:endParaRPr lang="es-EC" dirty="0"/>
        </a:p>
      </dgm:t>
    </dgm:pt>
    <dgm:pt modelId="{16DECC66-DB8E-4C77-81EC-CD688515DBC7}" type="parTrans" cxnId="{5E9E29BC-31C3-40E3-A75B-B6890BCB4592}">
      <dgm:prSet/>
      <dgm:spPr/>
      <dgm:t>
        <a:bodyPr/>
        <a:lstStyle/>
        <a:p>
          <a:endParaRPr lang="es-EC"/>
        </a:p>
      </dgm:t>
    </dgm:pt>
    <dgm:pt modelId="{C99DBA52-451D-45C4-9B7A-28902910FDEE}" type="sibTrans" cxnId="{5E9E29BC-31C3-40E3-A75B-B6890BCB4592}">
      <dgm:prSet/>
      <dgm:spPr/>
      <dgm:t>
        <a:bodyPr/>
        <a:lstStyle/>
        <a:p>
          <a:endParaRPr lang="es-EC"/>
        </a:p>
      </dgm:t>
    </dgm:pt>
    <dgm:pt modelId="{7E3AE3C8-9700-4534-8954-E361F6EA0D8A}">
      <dgm:prSet phldrT="[Texto]"/>
      <dgm:spPr/>
      <dgm:t>
        <a:bodyPr/>
        <a:lstStyle/>
        <a:p>
          <a:r>
            <a:rPr lang="es-EC" dirty="0" smtClean="0"/>
            <a:t>Análisis de componentes principales</a:t>
          </a:r>
          <a:endParaRPr lang="es-EC" dirty="0"/>
        </a:p>
      </dgm:t>
    </dgm:pt>
    <dgm:pt modelId="{27E1F530-D31F-46A0-8FF2-94232C6826C4}" type="parTrans" cxnId="{D111892F-4141-46C1-8438-08B398DC7F30}">
      <dgm:prSet/>
      <dgm:spPr/>
      <dgm:t>
        <a:bodyPr/>
        <a:lstStyle/>
        <a:p>
          <a:endParaRPr lang="es-EC"/>
        </a:p>
      </dgm:t>
    </dgm:pt>
    <dgm:pt modelId="{2225C3A4-1156-4F1D-A40F-850D63D60701}" type="sibTrans" cxnId="{D111892F-4141-46C1-8438-08B398DC7F30}">
      <dgm:prSet/>
      <dgm:spPr/>
      <dgm:t>
        <a:bodyPr/>
        <a:lstStyle/>
        <a:p>
          <a:endParaRPr lang="es-EC"/>
        </a:p>
      </dgm:t>
    </dgm:pt>
    <dgm:pt modelId="{34C66169-0366-4242-A66E-F2D2F87621B1}">
      <dgm:prSet phldrT="[Texto]"/>
      <dgm:spPr/>
      <dgm:t>
        <a:bodyPr/>
        <a:lstStyle/>
        <a:p>
          <a:r>
            <a:rPr lang="es-EC" dirty="0" smtClean="0"/>
            <a:t>Busca obtener un conjunto de factores que expongan la observación </a:t>
          </a:r>
          <a:endParaRPr lang="es-EC" dirty="0"/>
        </a:p>
      </dgm:t>
    </dgm:pt>
    <dgm:pt modelId="{C19D6E78-F2AB-415D-B48F-1899C02E5BD4}" type="parTrans" cxnId="{B180B9EF-D89B-4EB6-84D6-683469B8DDA2}">
      <dgm:prSet/>
      <dgm:spPr/>
      <dgm:t>
        <a:bodyPr/>
        <a:lstStyle/>
        <a:p>
          <a:endParaRPr lang="es-EC"/>
        </a:p>
      </dgm:t>
    </dgm:pt>
    <dgm:pt modelId="{9DDD250C-6474-4FE2-83ED-36B8B4B63F49}" type="sibTrans" cxnId="{B180B9EF-D89B-4EB6-84D6-683469B8DDA2}">
      <dgm:prSet/>
      <dgm:spPr/>
      <dgm:t>
        <a:bodyPr/>
        <a:lstStyle/>
        <a:p>
          <a:endParaRPr lang="es-EC"/>
        </a:p>
      </dgm:t>
    </dgm:pt>
    <dgm:pt modelId="{E8AA2621-0A57-4ECE-8A52-E42DAA95F041}">
      <dgm:prSet phldrT="[Texto]"/>
      <dgm:spPr/>
      <dgm:t>
        <a:bodyPr/>
        <a:lstStyle/>
        <a:p>
          <a:r>
            <a:rPr lang="es-EC" dirty="0" smtClean="0"/>
            <a:t>Minimizar la pérdida de datos para su interpretación</a:t>
          </a:r>
          <a:endParaRPr lang="es-EC" dirty="0"/>
        </a:p>
      </dgm:t>
    </dgm:pt>
    <dgm:pt modelId="{BE19F105-8B92-4C9C-85C0-0B0FCB9FAD72}" type="parTrans" cxnId="{49AE6897-C363-43CB-BA3D-CBD7FEDA80A0}">
      <dgm:prSet/>
      <dgm:spPr/>
      <dgm:t>
        <a:bodyPr/>
        <a:lstStyle/>
        <a:p>
          <a:endParaRPr lang="es-EC"/>
        </a:p>
      </dgm:t>
    </dgm:pt>
    <dgm:pt modelId="{C4435AAC-BC67-41A0-9690-BD4E1BBAECF9}" type="sibTrans" cxnId="{49AE6897-C363-43CB-BA3D-CBD7FEDA80A0}">
      <dgm:prSet/>
      <dgm:spPr/>
      <dgm:t>
        <a:bodyPr/>
        <a:lstStyle/>
        <a:p>
          <a:endParaRPr lang="es-EC"/>
        </a:p>
      </dgm:t>
    </dgm:pt>
    <dgm:pt modelId="{99B48571-ED7C-4475-A5AB-0A6B1BB9C5AF}">
      <dgm:prSet phldrT="[Texto]"/>
      <dgm:spPr/>
      <dgm:t>
        <a:bodyPr/>
        <a:lstStyle/>
        <a:p>
          <a:r>
            <a:rPr lang="es-EC" dirty="0" smtClean="0"/>
            <a:t>La correlación reordena en un conjunto de menores componentes</a:t>
          </a:r>
          <a:endParaRPr lang="es-EC" dirty="0"/>
        </a:p>
      </dgm:t>
    </dgm:pt>
    <dgm:pt modelId="{1531D1F2-7AE7-42CF-9226-D73659C343FA}" type="parTrans" cxnId="{A0A31556-C019-487A-868D-B84888E67A3F}">
      <dgm:prSet/>
      <dgm:spPr/>
      <dgm:t>
        <a:bodyPr/>
        <a:lstStyle/>
        <a:p>
          <a:endParaRPr lang="es-EC"/>
        </a:p>
      </dgm:t>
    </dgm:pt>
    <dgm:pt modelId="{1E0DD6C4-C8B9-4315-8C13-357D22077B57}" type="sibTrans" cxnId="{A0A31556-C019-487A-868D-B84888E67A3F}">
      <dgm:prSet/>
      <dgm:spPr/>
      <dgm:t>
        <a:bodyPr/>
        <a:lstStyle/>
        <a:p>
          <a:endParaRPr lang="es-EC"/>
        </a:p>
      </dgm:t>
    </dgm:pt>
    <dgm:pt modelId="{FF320061-A9BA-4EEE-819B-3C3CCEB9383F}">
      <dgm:prSet phldrT="[Texto]"/>
      <dgm:spPr/>
      <dgm:t>
        <a:bodyPr/>
        <a:lstStyle/>
        <a:p>
          <a:r>
            <a:rPr lang="es-EC" dirty="0" smtClean="0"/>
            <a:t>Observación de la importancia que da el encuestado</a:t>
          </a:r>
          <a:endParaRPr lang="es-EC" dirty="0"/>
        </a:p>
      </dgm:t>
    </dgm:pt>
    <dgm:pt modelId="{9C46F64E-C932-4F90-B451-66783EB8EC49}" type="parTrans" cxnId="{883AB86C-ED6F-4F9F-8D73-40A17E9625DF}">
      <dgm:prSet/>
      <dgm:spPr/>
      <dgm:t>
        <a:bodyPr/>
        <a:lstStyle/>
        <a:p>
          <a:endParaRPr lang="es-EC"/>
        </a:p>
      </dgm:t>
    </dgm:pt>
    <dgm:pt modelId="{98155CAA-2E47-4B06-80A9-DD304F80542E}" type="sibTrans" cxnId="{883AB86C-ED6F-4F9F-8D73-40A17E9625DF}">
      <dgm:prSet/>
      <dgm:spPr/>
      <dgm:t>
        <a:bodyPr/>
        <a:lstStyle/>
        <a:p>
          <a:endParaRPr lang="es-EC"/>
        </a:p>
      </dgm:t>
    </dgm:pt>
    <dgm:pt modelId="{58AD64C9-4B26-414D-B129-BA8CA17E0DA9}">
      <dgm:prSet phldrT="[Texto]"/>
      <dgm:spPr/>
      <dgm:t>
        <a:bodyPr/>
        <a:lstStyle/>
        <a:p>
          <a:r>
            <a:rPr lang="es-EC" dirty="0" smtClean="0"/>
            <a:t>Factor donde se observa la mayor parte de la varianza</a:t>
          </a:r>
          <a:endParaRPr lang="es-EC" dirty="0"/>
        </a:p>
      </dgm:t>
    </dgm:pt>
    <dgm:pt modelId="{08919E01-1BC4-4B87-8D55-A405BEAB3993}" type="parTrans" cxnId="{646563A6-26BB-449E-B002-20F1B3B0954C}">
      <dgm:prSet/>
      <dgm:spPr/>
      <dgm:t>
        <a:bodyPr/>
        <a:lstStyle/>
        <a:p>
          <a:endParaRPr lang="es-EC"/>
        </a:p>
      </dgm:t>
    </dgm:pt>
    <dgm:pt modelId="{BDFFBE60-D80F-4227-86C0-A71E8C4A35A8}" type="sibTrans" cxnId="{646563A6-26BB-449E-B002-20F1B3B0954C}">
      <dgm:prSet/>
      <dgm:spPr/>
      <dgm:t>
        <a:bodyPr/>
        <a:lstStyle/>
        <a:p>
          <a:endParaRPr lang="es-EC"/>
        </a:p>
      </dgm:t>
    </dgm:pt>
    <dgm:pt modelId="{97B5E28E-7706-4A41-8FBA-B621A4ACC647}">
      <dgm:prSet phldrT="[Texto]"/>
      <dgm:spPr/>
      <dgm:t>
        <a:bodyPr/>
        <a:lstStyle/>
        <a:p>
          <a:r>
            <a:rPr lang="es-EC" dirty="0" smtClean="0"/>
            <a:t>Varianza común</a:t>
          </a:r>
          <a:endParaRPr lang="es-EC" dirty="0"/>
        </a:p>
      </dgm:t>
    </dgm:pt>
    <dgm:pt modelId="{2A0FE201-4A84-4A47-A6E4-8B50672FF905}" type="parTrans" cxnId="{0667D137-6A71-46DB-9526-D94B05276C3C}">
      <dgm:prSet/>
      <dgm:spPr/>
      <dgm:t>
        <a:bodyPr/>
        <a:lstStyle/>
        <a:p>
          <a:endParaRPr lang="es-EC"/>
        </a:p>
      </dgm:t>
    </dgm:pt>
    <dgm:pt modelId="{E15C67C2-FC55-481F-A652-9DE2847DA210}" type="sibTrans" cxnId="{0667D137-6A71-46DB-9526-D94B05276C3C}">
      <dgm:prSet/>
      <dgm:spPr/>
      <dgm:t>
        <a:bodyPr/>
        <a:lstStyle/>
        <a:p>
          <a:endParaRPr lang="es-EC"/>
        </a:p>
      </dgm:t>
    </dgm:pt>
    <dgm:pt modelId="{77F4419B-C58A-4CB5-9320-21BCF0F89500}" type="pres">
      <dgm:prSet presAssocID="{E03F7892-041E-4BCC-8AAA-4B32F6DACCDF}" presName="linear" presStyleCnt="0">
        <dgm:presLayoutVars>
          <dgm:animLvl val="lvl"/>
          <dgm:resizeHandles val="exact"/>
        </dgm:presLayoutVars>
      </dgm:prSet>
      <dgm:spPr/>
      <dgm:t>
        <a:bodyPr/>
        <a:lstStyle/>
        <a:p>
          <a:endParaRPr lang="es-EC"/>
        </a:p>
      </dgm:t>
    </dgm:pt>
    <dgm:pt modelId="{5485F6B1-974F-4292-A2EF-6331F6F28104}" type="pres">
      <dgm:prSet presAssocID="{56170E1C-5AD3-48B5-BA03-BC2CAFF08781}" presName="parentText" presStyleLbl="node1" presStyleIdx="0" presStyleCnt="2">
        <dgm:presLayoutVars>
          <dgm:chMax val="0"/>
          <dgm:bulletEnabled val="1"/>
        </dgm:presLayoutVars>
      </dgm:prSet>
      <dgm:spPr/>
      <dgm:t>
        <a:bodyPr/>
        <a:lstStyle/>
        <a:p>
          <a:endParaRPr lang="es-EC"/>
        </a:p>
      </dgm:t>
    </dgm:pt>
    <dgm:pt modelId="{55AA99AA-8DA9-4CC2-B03A-D7FF8A2676F5}" type="pres">
      <dgm:prSet presAssocID="{56170E1C-5AD3-48B5-BA03-BC2CAFF08781}" presName="childText" presStyleLbl="revTx" presStyleIdx="0" presStyleCnt="2">
        <dgm:presLayoutVars>
          <dgm:bulletEnabled val="1"/>
        </dgm:presLayoutVars>
      </dgm:prSet>
      <dgm:spPr/>
      <dgm:t>
        <a:bodyPr/>
        <a:lstStyle/>
        <a:p>
          <a:endParaRPr lang="es-EC"/>
        </a:p>
      </dgm:t>
    </dgm:pt>
    <dgm:pt modelId="{D9C0B093-16F8-4D84-90D5-627CEB1E9C17}" type="pres">
      <dgm:prSet presAssocID="{7E3AE3C8-9700-4534-8954-E361F6EA0D8A}" presName="parentText" presStyleLbl="node1" presStyleIdx="1" presStyleCnt="2">
        <dgm:presLayoutVars>
          <dgm:chMax val="0"/>
          <dgm:bulletEnabled val="1"/>
        </dgm:presLayoutVars>
      </dgm:prSet>
      <dgm:spPr/>
      <dgm:t>
        <a:bodyPr/>
        <a:lstStyle/>
        <a:p>
          <a:endParaRPr lang="es-EC"/>
        </a:p>
      </dgm:t>
    </dgm:pt>
    <dgm:pt modelId="{5E3F072C-6CE0-4662-A24E-DF30852AF7AC}" type="pres">
      <dgm:prSet presAssocID="{7E3AE3C8-9700-4534-8954-E361F6EA0D8A}" presName="childText" presStyleLbl="revTx" presStyleIdx="1" presStyleCnt="2">
        <dgm:presLayoutVars>
          <dgm:bulletEnabled val="1"/>
        </dgm:presLayoutVars>
      </dgm:prSet>
      <dgm:spPr/>
      <dgm:t>
        <a:bodyPr/>
        <a:lstStyle/>
        <a:p>
          <a:endParaRPr lang="es-EC"/>
        </a:p>
      </dgm:t>
    </dgm:pt>
  </dgm:ptLst>
  <dgm:cxnLst>
    <dgm:cxn modelId="{405B91E0-8169-4F32-B497-2B2845710BE5}" type="presOf" srcId="{FF320061-A9BA-4EEE-819B-3C3CCEB9383F}" destId="{55AA99AA-8DA9-4CC2-B03A-D7FF8A2676F5}" srcOrd="0" destOrd="4" presId="urn:microsoft.com/office/officeart/2005/8/layout/vList2"/>
    <dgm:cxn modelId="{0667D137-6A71-46DB-9526-D94B05276C3C}" srcId="{7E3AE3C8-9700-4534-8954-E361F6EA0D8A}" destId="{97B5E28E-7706-4A41-8FBA-B621A4ACC647}" srcOrd="1" destOrd="0" parTransId="{2A0FE201-4A84-4A47-A6E4-8B50672FF905}" sibTransId="{E15C67C2-FC55-481F-A652-9DE2847DA210}"/>
    <dgm:cxn modelId="{646563A6-26BB-449E-B002-20F1B3B0954C}" srcId="{7E3AE3C8-9700-4534-8954-E361F6EA0D8A}" destId="{58AD64C9-4B26-414D-B129-BA8CA17E0DA9}" srcOrd="0" destOrd="0" parTransId="{08919E01-1BC4-4B87-8D55-A405BEAB3993}" sibTransId="{BDFFBE60-D80F-4227-86C0-A71E8C4A35A8}"/>
    <dgm:cxn modelId="{883AB86C-ED6F-4F9F-8D73-40A17E9625DF}" srcId="{56170E1C-5AD3-48B5-BA03-BC2CAFF08781}" destId="{FF320061-A9BA-4EEE-819B-3C3CCEB9383F}" srcOrd="4" destOrd="0" parTransId="{9C46F64E-C932-4F90-B451-66783EB8EC49}" sibTransId="{98155CAA-2E47-4B06-80A9-DD304F80542E}"/>
    <dgm:cxn modelId="{FDCDE176-D15E-41E5-B196-24C143334179}" type="presOf" srcId="{E03F7892-041E-4BCC-8AAA-4B32F6DACCDF}" destId="{77F4419B-C58A-4CB5-9320-21BCF0F89500}" srcOrd="0" destOrd="0" presId="urn:microsoft.com/office/officeart/2005/8/layout/vList2"/>
    <dgm:cxn modelId="{50A25A0C-05BD-44B2-8F5A-7F578A430088}" type="presOf" srcId="{97B5E28E-7706-4A41-8FBA-B621A4ACC647}" destId="{5E3F072C-6CE0-4662-A24E-DF30852AF7AC}" srcOrd="0" destOrd="1" presId="urn:microsoft.com/office/officeart/2005/8/layout/vList2"/>
    <dgm:cxn modelId="{49AE6897-C363-43CB-BA3D-CBD7FEDA80A0}" srcId="{56170E1C-5AD3-48B5-BA03-BC2CAFF08781}" destId="{E8AA2621-0A57-4ECE-8A52-E42DAA95F041}" srcOrd="2" destOrd="0" parTransId="{BE19F105-8B92-4C9C-85C0-0B0FCB9FAD72}" sibTransId="{C4435AAC-BC67-41A0-9690-BD4E1BBAECF9}"/>
    <dgm:cxn modelId="{4D8A0A63-F528-4D91-A0BC-439951F1C612}" type="presOf" srcId="{58AD64C9-4B26-414D-B129-BA8CA17E0DA9}" destId="{5E3F072C-6CE0-4662-A24E-DF30852AF7AC}" srcOrd="0" destOrd="0" presId="urn:microsoft.com/office/officeart/2005/8/layout/vList2"/>
    <dgm:cxn modelId="{A0A31556-C019-487A-868D-B84888E67A3F}" srcId="{56170E1C-5AD3-48B5-BA03-BC2CAFF08781}" destId="{99B48571-ED7C-4475-A5AB-0A6B1BB9C5AF}" srcOrd="3" destOrd="0" parTransId="{1531D1F2-7AE7-42CF-9226-D73659C343FA}" sibTransId="{1E0DD6C4-C8B9-4315-8C13-357D22077B57}"/>
    <dgm:cxn modelId="{D111892F-4141-46C1-8438-08B398DC7F30}" srcId="{E03F7892-041E-4BCC-8AAA-4B32F6DACCDF}" destId="{7E3AE3C8-9700-4534-8954-E361F6EA0D8A}" srcOrd="1" destOrd="0" parTransId="{27E1F530-D31F-46A0-8FF2-94232C6826C4}" sibTransId="{2225C3A4-1156-4F1D-A40F-850D63D60701}"/>
    <dgm:cxn modelId="{826D1C79-3728-43A5-AF40-F1BB9C37B59D}" type="presOf" srcId="{34C66169-0366-4242-A66E-F2D2F87621B1}" destId="{55AA99AA-8DA9-4CC2-B03A-D7FF8A2676F5}" srcOrd="0" destOrd="1" presId="urn:microsoft.com/office/officeart/2005/8/layout/vList2"/>
    <dgm:cxn modelId="{40128C37-3872-4BE3-B065-BFC91F2A8750}" srcId="{E03F7892-041E-4BCC-8AAA-4B32F6DACCDF}" destId="{56170E1C-5AD3-48B5-BA03-BC2CAFF08781}" srcOrd="0" destOrd="0" parTransId="{4D8A5C4C-4904-48D2-B41F-42B9D91C551C}" sibTransId="{1AB33F0C-4200-4CF2-AAB5-7AA03A2A3058}"/>
    <dgm:cxn modelId="{8A578FD2-224F-4736-8DF0-058AC6DDBC7A}" type="presOf" srcId="{56170E1C-5AD3-48B5-BA03-BC2CAFF08781}" destId="{5485F6B1-974F-4292-A2EF-6331F6F28104}" srcOrd="0" destOrd="0" presId="urn:microsoft.com/office/officeart/2005/8/layout/vList2"/>
    <dgm:cxn modelId="{5E9E29BC-31C3-40E3-A75B-B6890BCB4592}" srcId="{56170E1C-5AD3-48B5-BA03-BC2CAFF08781}" destId="{A80971B9-03E0-49E7-8DE4-3E7B6AE6BE44}" srcOrd="0" destOrd="0" parTransId="{16DECC66-DB8E-4C77-81EC-CD688515DBC7}" sibTransId="{C99DBA52-451D-45C4-9B7A-28902910FDEE}"/>
    <dgm:cxn modelId="{52EFB281-C7C2-41CD-88A0-60897C71C5DC}" type="presOf" srcId="{99B48571-ED7C-4475-A5AB-0A6B1BB9C5AF}" destId="{55AA99AA-8DA9-4CC2-B03A-D7FF8A2676F5}" srcOrd="0" destOrd="3" presId="urn:microsoft.com/office/officeart/2005/8/layout/vList2"/>
    <dgm:cxn modelId="{BCA0E138-D031-41F5-8518-9CD364D1D266}" type="presOf" srcId="{E8AA2621-0A57-4ECE-8A52-E42DAA95F041}" destId="{55AA99AA-8DA9-4CC2-B03A-D7FF8A2676F5}" srcOrd="0" destOrd="2" presId="urn:microsoft.com/office/officeart/2005/8/layout/vList2"/>
    <dgm:cxn modelId="{BE929E28-A7A5-4927-8ECD-92ECCC316076}" type="presOf" srcId="{7E3AE3C8-9700-4534-8954-E361F6EA0D8A}" destId="{D9C0B093-16F8-4D84-90D5-627CEB1E9C17}" srcOrd="0" destOrd="0" presId="urn:microsoft.com/office/officeart/2005/8/layout/vList2"/>
    <dgm:cxn modelId="{B180B9EF-D89B-4EB6-84D6-683469B8DDA2}" srcId="{56170E1C-5AD3-48B5-BA03-BC2CAFF08781}" destId="{34C66169-0366-4242-A66E-F2D2F87621B1}" srcOrd="1" destOrd="0" parTransId="{C19D6E78-F2AB-415D-B48F-1899C02E5BD4}" sibTransId="{9DDD250C-6474-4FE2-83ED-36B8B4B63F49}"/>
    <dgm:cxn modelId="{A36B5D9D-072B-416F-B435-190A16D85CB5}" type="presOf" srcId="{A80971B9-03E0-49E7-8DE4-3E7B6AE6BE44}" destId="{55AA99AA-8DA9-4CC2-B03A-D7FF8A2676F5}" srcOrd="0" destOrd="0" presId="urn:microsoft.com/office/officeart/2005/8/layout/vList2"/>
    <dgm:cxn modelId="{370FFC84-5793-450C-8CB6-ECE19734B551}" type="presParOf" srcId="{77F4419B-C58A-4CB5-9320-21BCF0F89500}" destId="{5485F6B1-974F-4292-A2EF-6331F6F28104}" srcOrd="0" destOrd="0" presId="urn:microsoft.com/office/officeart/2005/8/layout/vList2"/>
    <dgm:cxn modelId="{F5DFE50D-F29E-4915-B115-8F2EFBCEF958}" type="presParOf" srcId="{77F4419B-C58A-4CB5-9320-21BCF0F89500}" destId="{55AA99AA-8DA9-4CC2-B03A-D7FF8A2676F5}" srcOrd="1" destOrd="0" presId="urn:microsoft.com/office/officeart/2005/8/layout/vList2"/>
    <dgm:cxn modelId="{DC3FA710-3FA3-44FD-BA07-59A0C14CE9F6}" type="presParOf" srcId="{77F4419B-C58A-4CB5-9320-21BCF0F89500}" destId="{D9C0B093-16F8-4D84-90D5-627CEB1E9C17}" srcOrd="2" destOrd="0" presId="urn:microsoft.com/office/officeart/2005/8/layout/vList2"/>
    <dgm:cxn modelId="{AE61289F-9605-444B-A97E-12D8832F54AB}" type="presParOf" srcId="{77F4419B-C58A-4CB5-9320-21BCF0F89500}" destId="{5E3F072C-6CE0-4662-A24E-DF30852AF7A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03F7892-041E-4BCC-8AAA-4B32F6DACCD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9DFE5515-7C05-453A-9881-83B59ED1D7D0}">
      <dgm:prSet phldrT="[Texto]"/>
      <dgm:spPr/>
      <dgm:t>
        <a:bodyPr/>
        <a:lstStyle/>
        <a:p>
          <a:r>
            <a:rPr lang="es-EC" dirty="0" smtClean="0"/>
            <a:t>Prueba de KMO (</a:t>
          </a:r>
          <a:r>
            <a:rPr lang="es-EC" dirty="0" err="1" smtClean="0"/>
            <a:t>Kaiser</a:t>
          </a:r>
          <a:r>
            <a:rPr lang="es-EC" dirty="0" smtClean="0"/>
            <a:t>, Meyer y </a:t>
          </a:r>
          <a:r>
            <a:rPr lang="es-EC" dirty="0" err="1" smtClean="0"/>
            <a:t>Olkin</a:t>
          </a:r>
          <a:r>
            <a:rPr lang="es-EC" dirty="0" smtClean="0"/>
            <a:t>)</a:t>
          </a:r>
          <a:endParaRPr lang="es-EC" dirty="0"/>
        </a:p>
      </dgm:t>
    </dgm:pt>
    <dgm:pt modelId="{BAC61544-124E-4225-A636-FF01659E4428}" type="parTrans" cxnId="{05E2D1BC-644B-45C6-9052-05DBB91455DE}">
      <dgm:prSet/>
      <dgm:spPr/>
      <dgm:t>
        <a:bodyPr/>
        <a:lstStyle/>
        <a:p>
          <a:endParaRPr lang="es-EC"/>
        </a:p>
      </dgm:t>
    </dgm:pt>
    <dgm:pt modelId="{622E312C-B806-4CF9-8877-80268C7706AF}" type="sibTrans" cxnId="{05E2D1BC-644B-45C6-9052-05DBB91455DE}">
      <dgm:prSet/>
      <dgm:spPr/>
      <dgm:t>
        <a:bodyPr/>
        <a:lstStyle/>
        <a:p>
          <a:endParaRPr lang="es-EC"/>
        </a:p>
      </dgm:t>
    </dgm:pt>
    <dgm:pt modelId="{C403E28E-CA3B-4F76-922B-874FB9D1FD33}">
      <dgm:prSet phldrT="[Texto]"/>
      <dgm:spPr/>
      <dgm:t>
        <a:bodyPr/>
        <a:lstStyle/>
        <a:p>
          <a:r>
            <a:rPr lang="es-EC" dirty="0" smtClean="0"/>
            <a:t>Relación entre las variables si es mayor a 0,70 es factible.</a:t>
          </a:r>
          <a:endParaRPr lang="es-EC" dirty="0"/>
        </a:p>
      </dgm:t>
    </dgm:pt>
    <dgm:pt modelId="{2F3A14B3-C9A5-4659-8128-88331E901F05}" type="parTrans" cxnId="{3AB6F73C-DEF8-4052-A3DF-A6E91F24D6E9}">
      <dgm:prSet/>
      <dgm:spPr/>
      <dgm:t>
        <a:bodyPr/>
        <a:lstStyle/>
        <a:p>
          <a:endParaRPr lang="es-EC"/>
        </a:p>
      </dgm:t>
    </dgm:pt>
    <dgm:pt modelId="{EFE188AE-9D24-4905-97F9-1547E88A6F88}" type="sibTrans" cxnId="{3AB6F73C-DEF8-4052-A3DF-A6E91F24D6E9}">
      <dgm:prSet/>
      <dgm:spPr/>
      <dgm:t>
        <a:bodyPr/>
        <a:lstStyle/>
        <a:p>
          <a:endParaRPr lang="es-EC"/>
        </a:p>
      </dgm:t>
    </dgm:pt>
    <dgm:pt modelId="{FBCA4241-0545-45FC-A5D8-A45FD74929BC}">
      <dgm:prSet phldrT="[Texto]"/>
      <dgm:spPr/>
      <dgm:t>
        <a:bodyPr/>
        <a:lstStyle/>
        <a:p>
          <a:r>
            <a:rPr lang="es-EC" dirty="0" smtClean="0"/>
            <a:t>Prueba de esfericidad Bartlett</a:t>
          </a:r>
          <a:endParaRPr lang="es-EC" dirty="0"/>
        </a:p>
      </dgm:t>
    </dgm:pt>
    <dgm:pt modelId="{1E5C2C80-96F8-4D9F-B8B6-86DA741DAACA}" type="parTrans" cxnId="{8C424590-5296-4D5F-AC88-75C8FB4FB60A}">
      <dgm:prSet/>
      <dgm:spPr/>
      <dgm:t>
        <a:bodyPr/>
        <a:lstStyle/>
        <a:p>
          <a:endParaRPr lang="es-EC"/>
        </a:p>
      </dgm:t>
    </dgm:pt>
    <dgm:pt modelId="{C2D8DB9B-9183-4D6E-928F-EA224646F92E}" type="sibTrans" cxnId="{8C424590-5296-4D5F-AC88-75C8FB4FB60A}">
      <dgm:prSet/>
      <dgm:spPr/>
      <dgm:t>
        <a:bodyPr/>
        <a:lstStyle/>
        <a:p>
          <a:endParaRPr lang="es-EC"/>
        </a:p>
      </dgm:t>
    </dgm:pt>
    <dgm:pt modelId="{6A325372-5F6E-4A33-948B-1D3DEC9E0D17}">
      <dgm:prSet phldrT="[Texto]"/>
      <dgm:spPr/>
      <dgm:t>
        <a:bodyPr/>
        <a:lstStyle/>
        <a:p>
          <a:r>
            <a:rPr lang="es-EC" dirty="0" smtClean="0"/>
            <a:t>Menor a 0,05 se acepta el análisis factorial para aplicar</a:t>
          </a:r>
          <a:endParaRPr lang="es-EC" dirty="0"/>
        </a:p>
      </dgm:t>
    </dgm:pt>
    <dgm:pt modelId="{A7830CF5-F1D0-49DE-BB11-A5D20D109048}" type="parTrans" cxnId="{A1312562-144A-4E62-916D-AE87BEEB9AB0}">
      <dgm:prSet/>
      <dgm:spPr/>
      <dgm:t>
        <a:bodyPr/>
        <a:lstStyle/>
        <a:p>
          <a:endParaRPr lang="es-EC"/>
        </a:p>
      </dgm:t>
    </dgm:pt>
    <dgm:pt modelId="{39756C0F-84B2-44AA-A716-02E204ACEAF2}" type="sibTrans" cxnId="{A1312562-144A-4E62-916D-AE87BEEB9AB0}">
      <dgm:prSet/>
      <dgm:spPr/>
      <dgm:t>
        <a:bodyPr/>
        <a:lstStyle/>
        <a:p>
          <a:endParaRPr lang="es-EC"/>
        </a:p>
      </dgm:t>
    </dgm:pt>
    <dgm:pt modelId="{0C079708-9AFB-42A0-8608-7224965AEC28}">
      <dgm:prSet phldrT="[Texto]"/>
      <dgm:spPr/>
      <dgm:t>
        <a:bodyPr/>
        <a:lstStyle/>
        <a:p>
          <a:r>
            <a:rPr lang="es-EC" dirty="0" smtClean="0"/>
            <a:t>Análisis de conjunto</a:t>
          </a:r>
          <a:endParaRPr lang="es-EC" dirty="0"/>
        </a:p>
      </dgm:t>
    </dgm:pt>
    <dgm:pt modelId="{73D7A6DC-74E1-4096-AAEF-FC725592B66C}" type="parTrans" cxnId="{9D0635EA-4FA5-47D0-BA0E-F0D010FDB409}">
      <dgm:prSet/>
      <dgm:spPr/>
      <dgm:t>
        <a:bodyPr/>
        <a:lstStyle/>
        <a:p>
          <a:endParaRPr lang="es-EC"/>
        </a:p>
      </dgm:t>
    </dgm:pt>
    <dgm:pt modelId="{97AB7CA5-F936-4143-A3F1-0C8862164544}" type="sibTrans" cxnId="{9D0635EA-4FA5-47D0-BA0E-F0D010FDB409}">
      <dgm:prSet/>
      <dgm:spPr/>
      <dgm:t>
        <a:bodyPr/>
        <a:lstStyle/>
        <a:p>
          <a:endParaRPr lang="es-EC"/>
        </a:p>
      </dgm:t>
    </dgm:pt>
    <dgm:pt modelId="{8CA2EE05-31AB-49E6-94DB-A9FF6B745387}">
      <dgm:prSet phldrT="[Texto]"/>
      <dgm:spPr/>
      <dgm:t>
        <a:bodyPr/>
        <a:lstStyle/>
        <a:p>
          <a:r>
            <a:rPr lang="es-EC" dirty="0" smtClean="0"/>
            <a:t>De los mejores métodos para comprender problemas de investigación de mercados</a:t>
          </a:r>
          <a:endParaRPr lang="es-EC" dirty="0"/>
        </a:p>
      </dgm:t>
    </dgm:pt>
    <dgm:pt modelId="{352316A7-1DAD-4DC2-B0FC-8F147809BAF6}" type="parTrans" cxnId="{1B70C8C9-7614-44E3-96D4-2287C085826F}">
      <dgm:prSet/>
      <dgm:spPr/>
      <dgm:t>
        <a:bodyPr/>
        <a:lstStyle/>
        <a:p>
          <a:endParaRPr lang="es-EC"/>
        </a:p>
      </dgm:t>
    </dgm:pt>
    <dgm:pt modelId="{40BD0B59-5C08-4B5A-ACD7-C0D12716120A}" type="sibTrans" cxnId="{1B70C8C9-7614-44E3-96D4-2287C085826F}">
      <dgm:prSet/>
      <dgm:spPr/>
      <dgm:t>
        <a:bodyPr/>
        <a:lstStyle/>
        <a:p>
          <a:endParaRPr lang="es-EC"/>
        </a:p>
      </dgm:t>
    </dgm:pt>
    <dgm:pt modelId="{B60F57BB-376D-4167-829A-B63C1EA92DA1}">
      <dgm:prSet phldrT="[Texto]"/>
      <dgm:spPr/>
      <dgm:t>
        <a:bodyPr/>
        <a:lstStyle/>
        <a:p>
          <a:r>
            <a:rPr lang="es-EC" dirty="0" smtClean="0"/>
            <a:t>Se utiliza para diseñar productos, evaluar precios, simular cuotas de mercados</a:t>
          </a:r>
          <a:endParaRPr lang="es-EC" dirty="0"/>
        </a:p>
      </dgm:t>
    </dgm:pt>
    <dgm:pt modelId="{3ECC4CEC-5FEA-4318-90F6-B073F33B9126}" type="parTrans" cxnId="{6F2DE7DD-5D96-4249-8466-D1D36A46D341}">
      <dgm:prSet/>
      <dgm:spPr/>
      <dgm:t>
        <a:bodyPr/>
        <a:lstStyle/>
        <a:p>
          <a:endParaRPr lang="es-EC"/>
        </a:p>
      </dgm:t>
    </dgm:pt>
    <dgm:pt modelId="{5176789E-51D4-4C75-9DEB-F2BF9D7032B6}" type="sibTrans" cxnId="{6F2DE7DD-5D96-4249-8466-D1D36A46D341}">
      <dgm:prSet/>
      <dgm:spPr/>
      <dgm:t>
        <a:bodyPr/>
        <a:lstStyle/>
        <a:p>
          <a:endParaRPr lang="es-EC"/>
        </a:p>
      </dgm:t>
    </dgm:pt>
    <dgm:pt modelId="{3F7347D5-40F7-4C2E-B5F9-F86874ED6821}">
      <dgm:prSet phldrT="[Texto]"/>
      <dgm:spPr/>
      <dgm:t>
        <a:bodyPr/>
        <a:lstStyle/>
        <a:p>
          <a:r>
            <a:rPr lang="es-EC" dirty="0" smtClean="0"/>
            <a:t>Proyecta las opciones mas preferidas del consumidor sobre los atributos</a:t>
          </a:r>
          <a:endParaRPr lang="es-EC" dirty="0"/>
        </a:p>
      </dgm:t>
    </dgm:pt>
    <dgm:pt modelId="{E4E0558B-1DD0-4107-9404-A4E20C1DC4FE}" type="parTrans" cxnId="{C47A01B7-C151-4A9D-A246-BB2803644681}">
      <dgm:prSet/>
      <dgm:spPr/>
      <dgm:t>
        <a:bodyPr/>
        <a:lstStyle/>
        <a:p>
          <a:endParaRPr lang="es-EC"/>
        </a:p>
      </dgm:t>
    </dgm:pt>
    <dgm:pt modelId="{079DAA5D-7141-4504-B064-64D2E2E9252F}" type="sibTrans" cxnId="{C47A01B7-C151-4A9D-A246-BB2803644681}">
      <dgm:prSet/>
      <dgm:spPr/>
      <dgm:t>
        <a:bodyPr/>
        <a:lstStyle/>
        <a:p>
          <a:endParaRPr lang="es-EC"/>
        </a:p>
      </dgm:t>
    </dgm:pt>
    <dgm:pt modelId="{00FDAA1A-1FD6-4D1D-93B6-8EF18675E66D}">
      <dgm:prSet phldrT="[Texto]"/>
      <dgm:spPr/>
      <dgm:t>
        <a:bodyPr/>
        <a:lstStyle/>
        <a:p>
          <a:r>
            <a:rPr lang="es-EC" dirty="0" smtClean="0"/>
            <a:t>Consumidor toma decisiones. </a:t>
          </a:r>
          <a:endParaRPr lang="es-EC" dirty="0"/>
        </a:p>
      </dgm:t>
    </dgm:pt>
    <dgm:pt modelId="{3A7D794E-1358-4EA4-BD9F-9B296722BCB8}" type="parTrans" cxnId="{DB34A976-FECF-4F63-9985-546C77F8C2A1}">
      <dgm:prSet/>
      <dgm:spPr/>
      <dgm:t>
        <a:bodyPr/>
        <a:lstStyle/>
        <a:p>
          <a:endParaRPr lang="es-EC"/>
        </a:p>
      </dgm:t>
    </dgm:pt>
    <dgm:pt modelId="{8265E272-3B4E-43D0-97CB-CF747444BFAA}" type="sibTrans" cxnId="{DB34A976-FECF-4F63-9985-546C77F8C2A1}">
      <dgm:prSet/>
      <dgm:spPr/>
      <dgm:t>
        <a:bodyPr/>
        <a:lstStyle/>
        <a:p>
          <a:endParaRPr lang="es-EC"/>
        </a:p>
      </dgm:t>
    </dgm:pt>
    <dgm:pt modelId="{77F4419B-C58A-4CB5-9320-21BCF0F89500}" type="pres">
      <dgm:prSet presAssocID="{E03F7892-041E-4BCC-8AAA-4B32F6DACCDF}" presName="linear" presStyleCnt="0">
        <dgm:presLayoutVars>
          <dgm:animLvl val="lvl"/>
          <dgm:resizeHandles val="exact"/>
        </dgm:presLayoutVars>
      </dgm:prSet>
      <dgm:spPr/>
      <dgm:t>
        <a:bodyPr/>
        <a:lstStyle/>
        <a:p>
          <a:endParaRPr lang="es-EC"/>
        </a:p>
      </dgm:t>
    </dgm:pt>
    <dgm:pt modelId="{8C04205E-3959-4388-8511-3C8A6B3A9CF6}" type="pres">
      <dgm:prSet presAssocID="{9DFE5515-7C05-453A-9881-83B59ED1D7D0}" presName="parentText" presStyleLbl="node1" presStyleIdx="0" presStyleCnt="3">
        <dgm:presLayoutVars>
          <dgm:chMax val="0"/>
          <dgm:bulletEnabled val="1"/>
        </dgm:presLayoutVars>
      </dgm:prSet>
      <dgm:spPr/>
      <dgm:t>
        <a:bodyPr/>
        <a:lstStyle/>
        <a:p>
          <a:endParaRPr lang="es-EC"/>
        </a:p>
      </dgm:t>
    </dgm:pt>
    <dgm:pt modelId="{262E760C-9ADB-435C-A123-8F4078338676}" type="pres">
      <dgm:prSet presAssocID="{9DFE5515-7C05-453A-9881-83B59ED1D7D0}" presName="childText" presStyleLbl="revTx" presStyleIdx="0" presStyleCnt="3">
        <dgm:presLayoutVars>
          <dgm:bulletEnabled val="1"/>
        </dgm:presLayoutVars>
      </dgm:prSet>
      <dgm:spPr/>
      <dgm:t>
        <a:bodyPr/>
        <a:lstStyle/>
        <a:p>
          <a:endParaRPr lang="es-EC"/>
        </a:p>
      </dgm:t>
    </dgm:pt>
    <dgm:pt modelId="{0BDECB39-C054-4F45-9954-6775045A2DA7}" type="pres">
      <dgm:prSet presAssocID="{FBCA4241-0545-45FC-A5D8-A45FD74929BC}" presName="parentText" presStyleLbl="node1" presStyleIdx="1" presStyleCnt="3">
        <dgm:presLayoutVars>
          <dgm:chMax val="0"/>
          <dgm:bulletEnabled val="1"/>
        </dgm:presLayoutVars>
      </dgm:prSet>
      <dgm:spPr/>
      <dgm:t>
        <a:bodyPr/>
        <a:lstStyle/>
        <a:p>
          <a:endParaRPr lang="es-EC"/>
        </a:p>
      </dgm:t>
    </dgm:pt>
    <dgm:pt modelId="{CFF2E745-114F-475E-A65E-B5738E09E434}" type="pres">
      <dgm:prSet presAssocID="{FBCA4241-0545-45FC-A5D8-A45FD74929BC}" presName="childText" presStyleLbl="revTx" presStyleIdx="1" presStyleCnt="3">
        <dgm:presLayoutVars>
          <dgm:bulletEnabled val="1"/>
        </dgm:presLayoutVars>
      </dgm:prSet>
      <dgm:spPr/>
      <dgm:t>
        <a:bodyPr/>
        <a:lstStyle/>
        <a:p>
          <a:endParaRPr lang="es-EC"/>
        </a:p>
      </dgm:t>
    </dgm:pt>
    <dgm:pt modelId="{7EA53199-CE53-43D8-9163-4A2A1DEDB46A}" type="pres">
      <dgm:prSet presAssocID="{0C079708-9AFB-42A0-8608-7224965AEC28}" presName="parentText" presStyleLbl="node1" presStyleIdx="2" presStyleCnt="3">
        <dgm:presLayoutVars>
          <dgm:chMax val="0"/>
          <dgm:bulletEnabled val="1"/>
        </dgm:presLayoutVars>
      </dgm:prSet>
      <dgm:spPr/>
      <dgm:t>
        <a:bodyPr/>
        <a:lstStyle/>
        <a:p>
          <a:endParaRPr lang="es-EC"/>
        </a:p>
      </dgm:t>
    </dgm:pt>
    <dgm:pt modelId="{1B700AC2-323C-4719-9102-BF5EE60BDAD5}" type="pres">
      <dgm:prSet presAssocID="{0C079708-9AFB-42A0-8608-7224965AEC28}" presName="childText" presStyleLbl="revTx" presStyleIdx="2" presStyleCnt="3">
        <dgm:presLayoutVars>
          <dgm:bulletEnabled val="1"/>
        </dgm:presLayoutVars>
      </dgm:prSet>
      <dgm:spPr/>
      <dgm:t>
        <a:bodyPr/>
        <a:lstStyle/>
        <a:p>
          <a:endParaRPr lang="es-EC"/>
        </a:p>
      </dgm:t>
    </dgm:pt>
  </dgm:ptLst>
  <dgm:cxnLst>
    <dgm:cxn modelId="{C76F7D41-0848-4376-9F2A-1AFA1BF27D41}" type="presOf" srcId="{9DFE5515-7C05-453A-9881-83B59ED1D7D0}" destId="{8C04205E-3959-4388-8511-3C8A6B3A9CF6}" srcOrd="0" destOrd="0" presId="urn:microsoft.com/office/officeart/2005/8/layout/vList2"/>
    <dgm:cxn modelId="{3AB6F73C-DEF8-4052-A3DF-A6E91F24D6E9}" srcId="{9DFE5515-7C05-453A-9881-83B59ED1D7D0}" destId="{C403E28E-CA3B-4F76-922B-874FB9D1FD33}" srcOrd="0" destOrd="0" parTransId="{2F3A14B3-C9A5-4659-8128-88331E901F05}" sibTransId="{EFE188AE-9D24-4905-97F9-1547E88A6F88}"/>
    <dgm:cxn modelId="{340E4F85-8D1B-40BE-9C05-5C85A3BA7A40}" type="presOf" srcId="{FBCA4241-0545-45FC-A5D8-A45FD74929BC}" destId="{0BDECB39-C054-4F45-9954-6775045A2DA7}" srcOrd="0" destOrd="0" presId="urn:microsoft.com/office/officeart/2005/8/layout/vList2"/>
    <dgm:cxn modelId="{AD189B09-3D63-4BCE-8C16-73D2C583631A}" type="presOf" srcId="{6A325372-5F6E-4A33-948B-1D3DEC9E0D17}" destId="{CFF2E745-114F-475E-A65E-B5738E09E434}" srcOrd="0" destOrd="0" presId="urn:microsoft.com/office/officeart/2005/8/layout/vList2"/>
    <dgm:cxn modelId="{C47A01B7-C151-4A9D-A246-BB2803644681}" srcId="{0C079708-9AFB-42A0-8608-7224965AEC28}" destId="{3F7347D5-40F7-4C2E-B5F9-F86874ED6821}" srcOrd="2" destOrd="0" parTransId="{E4E0558B-1DD0-4107-9404-A4E20C1DC4FE}" sibTransId="{079DAA5D-7141-4504-B064-64D2E2E9252F}"/>
    <dgm:cxn modelId="{FE799A0D-DFB4-4EE7-A059-83FB7C0E68EB}" type="presOf" srcId="{E03F7892-041E-4BCC-8AAA-4B32F6DACCDF}" destId="{77F4419B-C58A-4CB5-9320-21BCF0F89500}" srcOrd="0" destOrd="0" presId="urn:microsoft.com/office/officeart/2005/8/layout/vList2"/>
    <dgm:cxn modelId="{A1312562-144A-4E62-916D-AE87BEEB9AB0}" srcId="{FBCA4241-0545-45FC-A5D8-A45FD74929BC}" destId="{6A325372-5F6E-4A33-948B-1D3DEC9E0D17}" srcOrd="0" destOrd="0" parTransId="{A7830CF5-F1D0-49DE-BB11-A5D20D109048}" sibTransId="{39756C0F-84B2-44AA-A716-02E204ACEAF2}"/>
    <dgm:cxn modelId="{8C424590-5296-4D5F-AC88-75C8FB4FB60A}" srcId="{E03F7892-041E-4BCC-8AAA-4B32F6DACCDF}" destId="{FBCA4241-0545-45FC-A5D8-A45FD74929BC}" srcOrd="1" destOrd="0" parTransId="{1E5C2C80-96F8-4D9F-B8B6-86DA741DAACA}" sibTransId="{C2D8DB9B-9183-4D6E-928F-EA224646F92E}"/>
    <dgm:cxn modelId="{9D0635EA-4FA5-47D0-BA0E-F0D010FDB409}" srcId="{E03F7892-041E-4BCC-8AAA-4B32F6DACCDF}" destId="{0C079708-9AFB-42A0-8608-7224965AEC28}" srcOrd="2" destOrd="0" parTransId="{73D7A6DC-74E1-4096-AAEF-FC725592B66C}" sibTransId="{97AB7CA5-F936-4143-A3F1-0C8862164544}"/>
    <dgm:cxn modelId="{EA01A0BB-36B7-42DA-AD35-AD413046F6B5}" type="presOf" srcId="{00FDAA1A-1FD6-4D1D-93B6-8EF18675E66D}" destId="{1B700AC2-323C-4719-9102-BF5EE60BDAD5}" srcOrd="0" destOrd="3" presId="urn:microsoft.com/office/officeart/2005/8/layout/vList2"/>
    <dgm:cxn modelId="{35B946EB-AE6D-4350-96A9-1F95C972A254}" type="presOf" srcId="{3F7347D5-40F7-4C2E-B5F9-F86874ED6821}" destId="{1B700AC2-323C-4719-9102-BF5EE60BDAD5}" srcOrd="0" destOrd="2" presId="urn:microsoft.com/office/officeart/2005/8/layout/vList2"/>
    <dgm:cxn modelId="{05E2D1BC-644B-45C6-9052-05DBB91455DE}" srcId="{E03F7892-041E-4BCC-8AAA-4B32F6DACCDF}" destId="{9DFE5515-7C05-453A-9881-83B59ED1D7D0}" srcOrd="0" destOrd="0" parTransId="{BAC61544-124E-4225-A636-FF01659E4428}" sibTransId="{622E312C-B806-4CF9-8877-80268C7706AF}"/>
    <dgm:cxn modelId="{1B70C8C9-7614-44E3-96D4-2287C085826F}" srcId="{0C079708-9AFB-42A0-8608-7224965AEC28}" destId="{8CA2EE05-31AB-49E6-94DB-A9FF6B745387}" srcOrd="0" destOrd="0" parTransId="{352316A7-1DAD-4DC2-B0FC-8F147809BAF6}" sibTransId="{40BD0B59-5C08-4B5A-ACD7-C0D12716120A}"/>
    <dgm:cxn modelId="{13A193DF-15D7-47AD-8434-CA4D612E4E55}" type="presOf" srcId="{B60F57BB-376D-4167-829A-B63C1EA92DA1}" destId="{1B700AC2-323C-4719-9102-BF5EE60BDAD5}" srcOrd="0" destOrd="1" presId="urn:microsoft.com/office/officeart/2005/8/layout/vList2"/>
    <dgm:cxn modelId="{D91D5A9F-B874-4A54-9BFD-0D110A8F1D33}" type="presOf" srcId="{8CA2EE05-31AB-49E6-94DB-A9FF6B745387}" destId="{1B700AC2-323C-4719-9102-BF5EE60BDAD5}" srcOrd="0" destOrd="0" presId="urn:microsoft.com/office/officeart/2005/8/layout/vList2"/>
    <dgm:cxn modelId="{53D50348-088D-4F69-AD7A-F4E368850EEB}" type="presOf" srcId="{C403E28E-CA3B-4F76-922B-874FB9D1FD33}" destId="{262E760C-9ADB-435C-A123-8F4078338676}" srcOrd="0" destOrd="0" presId="urn:microsoft.com/office/officeart/2005/8/layout/vList2"/>
    <dgm:cxn modelId="{9DE86E1C-E6E2-4234-A945-D99CE333B48F}" type="presOf" srcId="{0C079708-9AFB-42A0-8608-7224965AEC28}" destId="{7EA53199-CE53-43D8-9163-4A2A1DEDB46A}" srcOrd="0" destOrd="0" presId="urn:microsoft.com/office/officeart/2005/8/layout/vList2"/>
    <dgm:cxn modelId="{6F2DE7DD-5D96-4249-8466-D1D36A46D341}" srcId="{0C079708-9AFB-42A0-8608-7224965AEC28}" destId="{B60F57BB-376D-4167-829A-B63C1EA92DA1}" srcOrd="1" destOrd="0" parTransId="{3ECC4CEC-5FEA-4318-90F6-B073F33B9126}" sibTransId="{5176789E-51D4-4C75-9DEB-F2BF9D7032B6}"/>
    <dgm:cxn modelId="{DB34A976-FECF-4F63-9985-546C77F8C2A1}" srcId="{0C079708-9AFB-42A0-8608-7224965AEC28}" destId="{00FDAA1A-1FD6-4D1D-93B6-8EF18675E66D}" srcOrd="3" destOrd="0" parTransId="{3A7D794E-1358-4EA4-BD9F-9B296722BCB8}" sibTransId="{8265E272-3B4E-43D0-97CB-CF747444BFAA}"/>
    <dgm:cxn modelId="{B861D52C-B39E-4D36-B989-F0A99F103E2B}" type="presParOf" srcId="{77F4419B-C58A-4CB5-9320-21BCF0F89500}" destId="{8C04205E-3959-4388-8511-3C8A6B3A9CF6}" srcOrd="0" destOrd="0" presId="urn:microsoft.com/office/officeart/2005/8/layout/vList2"/>
    <dgm:cxn modelId="{53726B3A-D5B6-4821-B46F-3CBE50780D1B}" type="presParOf" srcId="{77F4419B-C58A-4CB5-9320-21BCF0F89500}" destId="{262E760C-9ADB-435C-A123-8F4078338676}" srcOrd="1" destOrd="0" presId="urn:microsoft.com/office/officeart/2005/8/layout/vList2"/>
    <dgm:cxn modelId="{862D3077-49DE-4D21-88B8-5DCAA57909BA}" type="presParOf" srcId="{77F4419B-C58A-4CB5-9320-21BCF0F89500}" destId="{0BDECB39-C054-4F45-9954-6775045A2DA7}" srcOrd="2" destOrd="0" presId="urn:microsoft.com/office/officeart/2005/8/layout/vList2"/>
    <dgm:cxn modelId="{6A3EFC11-F4E4-4A85-ACB4-AB14E9E6E76D}" type="presParOf" srcId="{77F4419B-C58A-4CB5-9320-21BCF0F89500}" destId="{CFF2E745-114F-475E-A65E-B5738E09E434}" srcOrd="3" destOrd="0" presId="urn:microsoft.com/office/officeart/2005/8/layout/vList2"/>
    <dgm:cxn modelId="{05D71FB3-66F6-493F-8EF1-25B69D4285BD}" type="presParOf" srcId="{77F4419B-C58A-4CB5-9320-21BCF0F89500}" destId="{7EA53199-CE53-43D8-9163-4A2A1DEDB46A}" srcOrd="4" destOrd="0" presId="urn:microsoft.com/office/officeart/2005/8/layout/vList2"/>
    <dgm:cxn modelId="{46AA460D-D4AB-4BA2-B028-9E8BA1F164EC}" type="presParOf" srcId="{77F4419B-C58A-4CB5-9320-21BCF0F89500}" destId="{1B700AC2-323C-4719-9102-BF5EE60BDAD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A78FC-360F-451A-B885-23D9BDE45B81}"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4F8C7651-C887-4165-9EDB-079B9BA8F5BD}">
      <dgm:prSet phldrT="[Texto]" custT="1"/>
      <dgm:spPr/>
      <dgm:t>
        <a:bodyPr/>
        <a:lstStyle/>
        <a:p>
          <a:r>
            <a:rPr lang="es-EC" sz="1400" dirty="0" smtClean="0"/>
            <a:t>Análisis de los factores determinantes de consumo y disposición a pagar por alimentos orgánicos de los estratos socioeconómicos medio y medio-alto de Hermosillo, Sonora.</a:t>
          </a:r>
          <a:endParaRPr lang="es-EC" sz="1400" dirty="0"/>
        </a:p>
      </dgm:t>
    </dgm:pt>
    <dgm:pt modelId="{98418FB4-D75C-4D7E-984E-1199FADFD9F2}" type="parTrans" cxnId="{D50E0111-54E0-466B-8AFF-95CE660325DE}">
      <dgm:prSet/>
      <dgm:spPr/>
      <dgm:t>
        <a:bodyPr/>
        <a:lstStyle/>
        <a:p>
          <a:endParaRPr lang="es-EC"/>
        </a:p>
      </dgm:t>
    </dgm:pt>
    <dgm:pt modelId="{EA686AA6-35E6-42D4-80AD-52AC7E423B1D}" type="sibTrans" cxnId="{D50E0111-54E0-466B-8AFF-95CE660325DE}">
      <dgm:prSet/>
      <dgm:spPr/>
      <dgm:t>
        <a:bodyPr/>
        <a:lstStyle/>
        <a:p>
          <a:endParaRPr lang="es-EC"/>
        </a:p>
      </dgm:t>
    </dgm:pt>
    <dgm:pt modelId="{167BFAF2-661B-4BA4-8646-4EF0E7AC949E}">
      <dgm:prSet phldrT="[Texto]"/>
      <dgm:spPr/>
      <dgm:t>
        <a:bodyPr/>
        <a:lstStyle/>
        <a:p>
          <a:r>
            <a:rPr lang="es-EC" dirty="0" smtClean="0"/>
            <a:t>(León, Espejel, &amp; Alvarado, 2017)</a:t>
          </a:r>
          <a:endParaRPr lang="es-EC" dirty="0"/>
        </a:p>
      </dgm:t>
    </dgm:pt>
    <dgm:pt modelId="{93DEE626-C05C-4229-87B3-91EEFCE4382A}" type="parTrans" cxnId="{D80C955C-401A-4655-958C-AE09A69D3E14}">
      <dgm:prSet/>
      <dgm:spPr/>
      <dgm:t>
        <a:bodyPr/>
        <a:lstStyle/>
        <a:p>
          <a:endParaRPr lang="es-EC"/>
        </a:p>
      </dgm:t>
    </dgm:pt>
    <dgm:pt modelId="{CD98EDDE-F6EF-4F4E-B563-AED1D6EE2FD4}" type="sibTrans" cxnId="{D80C955C-401A-4655-958C-AE09A69D3E14}">
      <dgm:prSet/>
      <dgm:spPr/>
      <dgm:t>
        <a:bodyPr/>
        <a:lstStyle/>
        <a:p>
          <a:endParaRPr lang="es-EC"/>
        </a:p>
      </dgm:t>
    </dgm:pt>
    <dgm:pt modelId="{5F4F10AA-13A8-475B-BC53-3AEFA1CBEEA7}">
      <dgm:prSet phldrT="[Texto]"/>
      <dgm:spPr/>
      <dgm:t>
        <a:bodyPr/>
        <a:lstStyle/>
        <a:p>
          <a:r>
            <a:rPr lang="es-EC" dirty="0" smtClean="0"/>
            <a:t>Analiza los factores del consumo (atributos intrínsecos, extrínsecos y de creencia)</a:t>
          </a:r>
          <a:endParaRPr lang="es-EC" dirty="0"/>
        </a:p>
      </dgm:t>
    </dgm:pt>
    <dgm:pt modelId="{9E6BBB7D-67A7-4E6A-820A-8F149E3DFD81}" type="parTrans" cxnId="{1CD6657A-FBF6-43B9-9EED-4B8E75C90585}">
      <dgm:prSet/>
      <dgm:spPr/>
      <dgm:t>
        <a:bodyPr/>
        <a:lstStyle/>
        <a:p>
          <a:endParaRPr lang="es-EC"/>
        </a:p>
      </dgm:t>
    </dgm:pt>
    <dgm:pt modelId="{464A7D26-4E7E-4E3D-BD2C-0AB9808EE382}" type="sibTrans" cxnId="{1CD6657A-FBF6-43B9-9EED-4B8E75C90585}">
      <dgm:prSet/>
      <dgm:spPr/>
      <dgm:t>
        <a:bodyPr/>
        <a:lstStyle/>
        <a:p>
          <a:endParaRPr lang="es-EC"/>
        </a:p>
      </dgm:t>
    </dgm:pt>
    <dgm:pt modelId="{5FA0E4E9-F1F0-4F4B-9614-DE284D6BF9EE}" type="pres">
      <dgm:prSet presAssocID="{91FA78FC-360F-451A-B885-23D9BDE45B81}" presName="diagram" presStyleCnt="0">
        <dgm:presLayoutVars>
          <dgm:dir/>
          <dgm:resizeHandles val="exact"/>
        </dgm:presLayoutVars>
      </dgm:prSet>
      <dgm:spPr/>
      <dgm:t>
        <a:bodyPr/>
        <a:lstStyle/>
        <a:p>
          <a:endParaRPr lang="es-EC"/>
        </a:p>
      </dgm:t>
    </dgm:pt>
    <dgm:pt modelId="{83042082-39EF-414B-9DBE-650A29293422}" type="pres">
      <dgm:prSet presAssocID="{4F8C7651-C887-4165-9EDB-079B9BA8F5BD}" presName="node" presStyleLbl="node1" presStyleIdx="0" presStyleCnt="3" custScaleX="154141" custLinFactNeighborX="105" custLinFactNeighborY="-13316">
        <dgm:presLayoutVars>
          <dgm:bulletEnabled val="1"/>
        </dgm:presLayoutVars>
      </dgm:prSet>
      <dgm:spPr/>
      <dgm:t>
        <a:bodyPr/>
        <a:lstStyle/>
        <a:p>
          <a:endParaRPr lang="es-EC"/>
        </a:p>
      </dgm:t>
    </dgm:pt>
    <dgm:pt modelId="{17DF7237-7E2D-42F7-BBA9-099BC9779A87}" type="pres">
      <dgm:prSet presAssocID="{EA686AA6-35E6-42D4-80AD-52AC7E423B1D}" presName="sibTrans" presStyleCnt="0"/>
      <dgm:spPr/>
    </dgm:pt>
    <dgm:pt modelId="{82153714-A497-414D-ABA3-8F5C9D8D4A25}" type="pres">
      <dgm:prSet presAssocID="{167BFAF2-661B-4BA4-8646-4EF0E7AC949E}" presName="node" presStyleLbl="node1" presStyleIdx="1" presStyleCnt="3" custLinFactNeighborX="1044" custLinFactNeighborY="-10444">
        <dgm:presLayoutVars>
          <dgm:bulletEnabled val="1"/>
        </dgm:presLayoutVars>
      </dgm:prSet>
      <dgm:spPr/>
      <dgm:t>
        <a:bodyPr/>
        <a:lstStyle/>
        <a:p>
          <a:endParaRPr lang="es-EC"/>
        </a:p>
      </dgm:t>
    </dgm:pt>
    <dgm:pt modelId="{909E9B68-0BD9-4A0B-9DC6-55462D75EDCF}" type="pres">
      <dgm:prSet presAssocID="{CD98EDDE-F6EF-4F4E-B563-AED1D6EE2FD4}" presName="sibTrans" presStyleCnt="0"/>
      <dgm:spPr/>
    </dgm:pt>
    <dgm:pt modelId="{D630C83B-5BF0-49BA-85DE-568F68C1863A}" type="pres">
      <dgm:prSet presAssocID="{5F4F10AA-13A8-475B-BC53-3AEFA1CBEEA7}" presName="node" presStyleLbl="node1" presStyleIdx="2" presStyleCnt="3" custLinFactNeighborX="-1044" custLinFactNeighborY="-10444">
        <dgm:presLayoutVars>
          <dgm:bulletEnabled val="1"/>
        </dgm:presLayoutVars>
      </dgm:prSet>
      <dgm:spPr/>
      <dgm:t>
        <a:bodyPr/>
        <a:lstStyle/>
        <a:p>
          <a:endParaRPr lang="es-EC"/>
        </a:p>
      </dgm:t>
    </dgm:pt>
  </dgm:ptLst>
  <dgm:cxnLst>
    <dgm:cxn modelId="{D50E0111-54E0-466B-8AFF-95CE660325DE}" srcId="{91FA78FC-360F-451A-B885-23D9BDE45B81}" destId="{4F8C7651-C887-4165-9EDB-079B9BA8F5BD}" srcOrd="0" destOrd="0" parTransId="{98418FB4-D75C-4D7E-984E-1199FADFD9F2}" sibTransId="{EA686AA6-35E6-42D4-80AD-52AC7E423B1D}"/>
    <dgm:cxn modelId="{B4791D00-523D-43FA-8642-54F05559127F}" type="presOf" srcId="{5F4F10AA-13A8-475B-BC53-3AEFA1CBEEA7}" destId="{D630C83B-5BF0-49BA-85DE-568F68C1863A}" srcOrd="0" destOrd="0" presId="urn:microsoft.com/office/officeart/2005/8/layout/default"/>
    <dgm:cxn modelId="{AB3E08F7-51A4-4C8D-B6B1-2ED343CCED1F}" type="presOf" srcId="{91FA78FC-360F-451A-B885-23D9BDE45B81}" destId="{5FA0E4E9-F1F0-4F4B-9614-DE284D6BF9EE}" srcOrd="0" destOrd="0" presId="urn:microsoft.com/office/officeart/2005/8/layout/default"/>
    <dgm:cxn modelId="{97FA45A8-E775-4C90-811E-005932DD8E89}" type="presOf" srcId="{167BFAF2-661B-4BA4-8646-4EF0E7AC949E}" destId="{82153714-A497-414D-ABA3-8F5C9D8D4A25}" srcOrd="0" destOrd="0" presId="urn:microsoft.com/office/officeart/2005/8/layout/default"/>
    <dgm:cxn modelId="{1CD6657A-FBF6-43B9-9EED-4B8E75C90585}" srcId="{91FA78FC-360F-451A-B885-23D9BDE45B81}" destId="{5F4F10AA-13A8-475B-BC53-3AEFA1CBEEA7}" srcOrd="2" destOrd="0" parTransId="{9E6BBB7D-67A7-4E6A-820A-8F149E3DFD81}" sibTransId="{464A7D26-4E7E-4E3D-BD2C-0AB9808EE382}"/>
    <dgm:cxn modelId="{D80C955C-401A-4655-958C-AE09A69D3E14}" srcId="{91FA78FC-360F-451A-B885-23D9BDE45B81}" destId="{167BFAF2-661B-4BA4-8646-4EF0E7AC949E}" srcOrd="1" destOrd="0" parTransId="{93DEE626-C05C-4229-87B3-91EEFCE4382A}" sibTransId="{CD98EDDE-F6EF-4F4E-B563-AED1D6EE2FD4}"/>
    <dgm:cxn modelId="{DC1BFEFA-A63D-49E1-979D-3B19D77836B4}" type="presOf" srcId="{4F8C7651-C887-4165-9EDB-079B9BA8F5BD}" destId="{83042082-39EF-414B-9DBE-650A29293422}" srcOrd="0" destOrd="0" presId="urn:microsoft.com/office/officeart/2005/8/layout/default"/>
    <dgm:cxn modelId="{CC762734-5E14-453B-AC28-D281EAA4890B}" type="presParOf" srcId="{5FA0E4E9-F1F0-4F4B-9614-DE284D6BF9EE}" destId="{83042082-39EF-414B-9DBE-650A29293422}" srcOrd="0" destOrd="0" presId="urn:microsoft.com/office/officeart/2005/8/layout/default"/>
    <dgm:cxn modelId="{CB457BD6-B504-45C7-BB0B-732BD7F55821}" type="presParOf" srcId="{5FA0E4E9-F1F0-4F4B-9614-DE284D6BF9EE}" destId="{17DF7237-7E2D-42F7-BBA9-099BC9779A87}" srcOrd="1" destOrd="0" presId="urn:microsoft.com/office/officeart/2005/8/layout/default"/>
    <dgm:cxn modelId="{0AABF992-A928-4F18-90EB-802CECFA066F}" type="presParOf" srcId="{5FA0E4E9-F1F0-4F4B-9614-DE284D6BF9EE}" destId="{82153714-A497-414D-ABA3-8F5C9D8D4A25}" srcOrd="2" destOrd="0" presId="urn:microsoft.com/office/officeart/2005/8/layout/default"/>
    <dgm:cxn modelId="{C8CCF724-D893-468D-B316-B8FE43526C5A}" type="presParOf" srcId="{5FA0E4E9-F1F0-4F4B-9614-DE284D6BF9EE}" destId="{909E9B68-0BD9-4A0B-9DC6-55462D75EDCF}" srcOrd="3" destOrd="0" presId="urn:microsoft.com/office/officeart/2005/8/layout/default"/>
    <dgm:cxn modelId="{75B284E9-20A6-41E3-93F8-0F3092423B03}" type="presParOf" srcId="{5FA0E4E9-F1F0-4F4B-9614-DE284D6BF9EE}" destId="{D630C83B-5BF0-49BA-85DE-568F68C1863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FA78FC-360F-451A-B885-23D9BDE45B81}"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4F8C7651-C887-4165-9EDB-079B9BA8F5BD}">
      <dgm:prSet phldrT="[Texto]"/>
      <dgm:spPr/>
      <dgm:t>
        <a:bodyPr/>
        <a:lstStyle/>
        <a:p>
          <a:r>
            <a:rPr lang="es-EC" dirty="0" smtClean="0"/>
            <a:t>Evaluación del potencial de mercado de los productos de agricultura ecológica</a:t>
          </a:r>
          <a:endParaRPr lang="es-EC" dirty="0"/>
        </a:p>
      </dgm:t>
    </dgm:pt>
    <dgm:pt modelId="{98418FB4-D75C-4D7E-984E-1199FADFD9F2}" type="parTrans" cxnId="{D50E0111-54E0-466B-8AFF-95CE660325DE}">
      <dgm:prSet/>
      <dgm:spPr/>
      <dgm:t>
        <a:bodyPr/>
        <a:lstStyle/>
        <a:p>
          <a:endParaRPr lang="es-EC"/>
        </a:p>
      </dgm:t>
    </dgm:pt>
    <dgm:pt modelId="{EA686AA6-35E6-42D4-80AD-52AC7E423B1D}" type="sibTrans" cxnId="{D50E0111-54E0-466B-8AFF-95CE660325DE}">
      <dgm:prSet/>
      <dgm:spPr/>
      <dgm:t>
        <a:bodyPr/>
        <a:lstStyle/>
        <a:p>
          <a:endParaRPr lang="es-EC"/>
        </a:p>
      </dgm:t>
    </dgm:pt>
    <dgm:pt modelId="{F87E2B42-B2B7-43B7-84C6-C9F51E0470BA}">
      <dgm:prSet phldrT="[Texto]"/>
      <dgm:spPr/>
      <dgm:t>
        <a:bodyPr/>
        <a:lstStyle/>
        <a:p>
          <a:r>
            <a:rPr lang="es-EC" dirty="0" smtClean="0"/>
            <a:t>(Sánchez , Grande, Gil, &amp; García , 1998)</a:t>
          </a:r>
          <a:endParaRPr lang="es-EC" dirty="0"/>
        </a:p>
      </dgm:t>
    </dgm:pt>
    <dgm:pt modelId="{FACFFF50-CF20-452A-9245-974F7026BF8B}" type="parTrans" cxnId="{3293867C-CF8E-4EC8-A2A9-7541AE954E6D}">
      <dgm:prSet/>
      <dgm:spPr/>
      <dgm:t>
        <a:bodyPr/>
        <a:lstStyle/>
        <a:p>
          <a:endParaRPr lang="es-EC"/>
        </a:p>
      </dgm:t>
    </dgm:pt>
    <dgm:pt modelId="{C536D1A6-4FE8-49F0-B10F-D3B6BB61098D}" type="sibTrans" cxnId="{3293867C-CF8E-4EC8-A2A9-7541AE954E6D}">
      <dgm:prSet/>
      <dgm:spPr/>
      <dgm:t>
        <a:bodyPr/>
        <a:lstStyle/>
        <a:p>
          <a:endParaRPr lang="es-EC"/>
        </a:p>
      </dgm:t>
    </dgm:pt>
    <dgm:pt modelId="{3427DA20-BF50-4AE8-8220-2F7F8F193654}">
      <dgm:prSet phldrT="[Texto]"/>
      <dgm:spPr/>
      <dgm:t>
        <a:bodyPr/>
        <a:lstStyle/>
        <a:p>
          <a:r>
            <a:rPr lang="es-EC" dirty="0" smtClean="0"/>
            <a:t>Determinar potencialidad en productos agroecológicos</a:t>
          </a:r>
          <a:endParaRPr lang="es-EC" dirty="0"/>
        </a:p>
      </dgm:t>
    </dgm:pt>
    <dgm:pt modelId="{12D5A407-413B-456A-97BD-9C374DBD1C2A}" type="parTrans" cxnId="{BF5AAA71-6A94-48FC-AC59-7CBA1550C18A}">
      <dgm:prSet/>
      <dgm:spPr/>
      <dgm:t>
        <a:bodyPr/>
        <a:lstStyle/>
        <a:p>
          <a:endParaRPr lang="es-EC"/>
        </a:p>
      </dgm:t>
    </dgm:pt>
    <dgm:pt modelId="{83679927-E865-4B3A-8420-1CB1473BF4E2}" type="sibTrans" cxnId="{BF5AAA71-6A94-48FC-AC59-7CBA1550C18A}">
      <dgm:prSet/>
      <dgm:spPr/>
      <dgm:t>
        <a:bodyPr/>
        <a:lstStyle/>
        <a:p>
          <a:endParaRPr lang="es-EC"/>
        </a:p>
      </dgm:t>
    </dgm:pt>
    <dgm:pt modelId="{167BFAF2-661B-4BA4-8646-4EF0E7AC949E}">
      <dgm:prSet phldrT="[Texto]"/>
      <dgm:spPr/>
      <dgm:t>
        <a:bodyPr/>
        <a:lstStyle/>
        <a:p>
          <a:r>
            <a:rPr lang="es-EC" dirty="0" smtClean="0"/>
            <a:t>Condición social demográfica, estilos de vida, sensibilidad ambiental.</a:t>
          </a:r>
          <a:endParaRPr lang="es-EC" dirty="0"/>
        </a:p>
      </dgm:t>
    </dgm:pt>
    <dgm:pt modelId="{93DEE626-C05C-4229-87B3-91EEFCE4382A}" type="parTrans" cxnId="{D80C955C-401A-4655-958C-AE09A69D3E14}">
      <dgm:prSet/>
      <dgm:spPr/>
      <dgm:t>
        <a:bodyPr/>
        <a:lstStyle/>
        <a:p>
          <a:endParaRPr lang="es-EC"/>
        </a:p>
      </dgm:t>
    </dgm:pt>
    <dgm:pt modelId="{CD98EDDE-F6EF-4F4E-B563-AED1D6EE2FD4}" type="sibTrans" cxnId="{D80C955C-401A-4655-958C-AE09A69D3E14}">
      <dgm:prSet/>
      <dgm:spPr/>
      <dgm:t>
        <a:bodyPr/>
        <a:lstStyle/>
        <a:p>
          <a:endParaRPr lang="es-EC"/>
        </a:p>
      </dgm:t>
    </dgm:pt>
    <dgm:pt modelId="{5FA0E4E9-F1F0-4F4B-9614-DE284D6BF9EE}" type="pres">
      <dgm:prSet presAssocID="{91FA78FC-360F-451A-B885-23D9BDE45B81}" presName="diagram" presStyleCnt="0">
        <dgm:presLayoutVars>
          <dgm:dir/>
          <dgm:resizeHandles val="exact"/>
        </dgm:presLayoutVars>
      </dgm:prSet>
      <dgm:spPr/>
      <dgm:t>
        <a:bodyPr/>
        <a:lstStyle/>
        <a:p>
          <a:endParaRPr lang="es-EC"/>
        </a:p>
      </dgm:t>
    </dgm:pt>
    <dgm:pt modelId="{83042082-39EF-414B-9DBE-650A29293422}" type="pres">
      <dgm:prSet presAssocID="{4F8C7651-C887-4165-9EDB-079B9BA8F5BD}" presName="node" presStyleLbl="node1" presStyleIdx="0" presStyleCnt="4" custLinFactNeighborX="-4073" custLinFactNeighborY="-1131">
        <dgm:presLayoutVars>
          <dgm:bulletEnabled val="1"/>
        </dgm:presLayoutVars>
      </dgm:prSet>
      <dgm:spPr/>
      <dgm:t>
        <a:bodyPr/>
        <a:lstStyle/>
        <a:p>
          <a:endParaRPr lang="es-EC"/>
        </a:p>
      </dgm:t>
    </dgm:pt>
    <dgm:pt modelId="{17DF7237-7E2D-42F7-BBA9-099BC9779A87}" type="pres">
      <dgm:prSet presAssocID="{EA686AA6-35E6-42D4-80AD-52AC7E423B1D}" presName="sibTrans" presStyleCnt="0"/>
      <dgm:spPr/>
    </dgm:pt>
    <dgm:pt modelId="{BB9C4172-8100-4D59-9A15-CB8244A47EA2}" type="pres">
      <dgm:prSet presAssocID="{F87E2B42-B2B7-43B7-84C6-C9F51E0470BA}" presName="node" presStyleLbl="node1" presStyleIdx="1" presStyleCnt="4">
        <dgm:presLayoutVars>
          <dgm:bulletEnabled val="1"/>
        </dgm:presLayoutVars>
      </dgm:prSet>
      <dgm:spPr/>
      <dgm:t>
        <a:bodyPr/>
        <a:lstStyle/>
        <a:p>
          <a:endParaRPr lang="es-EC"/>
        </a:p>
      </dgm:t>
    </dgm:pt>
    <dgm:pt modelId="{D86D787C-5E16-4353-A222-D67AB48BF6BD}" type="pres">
      <dgm:prSet presAssocID="{C536D1A6-4FE8-49F0-B10F-D3B6BB61098D}" presName="sibTrans" presStyleCnt="0"/>
      <dgm:spPr/>
    </dgm:pt>
    <dgm:pt modelId="{FA088F85-9A07-424E-8A0D-0D8E66508E04}" type="pres">
      <dgm:prSet presAssocID="{3427DA20-BF50-4AE8-8220-2F7F8F193654}" presName="node" presStyleLbl="node1" presStyleIdx="2" presStyleCnt="4">
        <dgm:presLayoutVars>
          <dgm:bulletEnabled val="1"/>
        </dgm:presLayoutVars>
      </dgm:prSet>
      <dgm:spPr/>
      <dgm:t>
        <a:bodyPr/>
        <a:lstStyle/>
        <a:p>
          <a:endParaRPr lang="es-EC"/>
        </a:p>
      </dgm:t>
    </dgm:pt>
    <dgm:pt modelId="{606ADE5C-08C7-4564-9D4D-8692783C9397}" type="pres">
      <dgm:prSet presAssocID="{83679927-E865-4B3A-8420-1CB1473BF4E2}" presName="sibTrans" presStyleCnt="0"/>
      <dgm:spPr/>
    </dgm:pt>
    <dgm:pt modelId="{82153714-A497-414D-ABA3-8F5C9D8D4A25}" type="pres">
      <dgm:prSet presAssocID="{167BFAF2-661B-4BA4-8646-4EF0E7AC949E}" presName="node" presStyleLbl="node1" presStyleIdx="3" presStyleCnt="4">
        <dgm:presLayoutVars>
          <dgm:bulletEnabled val="1"/>
        </dgm:presLayoutVars>
      </dgm:prSet>
      <dgm:spPr/>
      <dgm:t>
        <a:bodyPr/>
        <a:lstStyle/>
        <a:p>
          <a:endParaRPr lang="es-EC"/>
        </a:p>
      </dgm:t>
    </dgm:pt>
  </dgm:ptLst>
  <dgm:cxnLst>
    <dgm:cxn modelId="{D9A1CBDD-752A-42A3-9CF7-AFF726564625}" type="presOf" srcId="{3427DA20-BF50-4AE8-8220-2F7F8F193654}" destId="{FA088F85-9A07-424E-8A0D-0D8E66508E04}" srcOrd="0" destOrd="0" presId="urn:microsoft.com/office/officeart/2005/8/layout/default"/>
    <dgm:cxn modelId="{D50E0111-54E0-466B-8AFF-95CE660325DE}" srcId="{91FA78FC-360F-451A-B885-23D9BDE45B81}" destId="{4F8C7651-C887-4165-9EDB-079B9BA8F5BD}" srcOrd="0" destOrd="0" parTransId="{98418FB4-D75C-4D7E-984E-1199FADFD9F2}" sibTransId="{EA686AA6-35E6-42D4-80AD-52AC7E423B1D}"/>
    <dgm:cxn modelId="{3293867C-CF8E-4EC8-A2A9-7541AE954E6D}" srcId="{91FA78FC-360F-451A-B885-23D9BDE45B81}" destId="{F87E2B42-B2B7-43B7-84C6-C9F51E0470BA}" srcOrd="1" destOrd="0" parTransId="{FACFFF50-CF20-452A-9245-974F7026BF8B}" sibTransId="{C536D1A6-4FE8-49F0-B10F-D3B6BB61098D}"/>
    <dgm:cxn modelId="{BBF681A3-47D9-49A4-842A-F7D3C465B52B}" type="presOf" srcId="{91FA78FC-360F-451A-B885-23D9BDE45B81}" destId="{5FA0E4E9-F1F0-4F4B-9614-DE284D6BF9EE}" srcOrd="0" destOrd="0" presId="urn:microsoft.com/office/officeart/2005/8/layout/default"/>
    <dgm:cxn modelId="{05D5AA6A-1D18-4500-A763-6000CF3D23DD}" type="presOf" srcId="{167BFAF2-661B-4BA4-8646-4EF0E7AC949E}" destId="{82153714-A497-414D-ABA3-8F5C9D8D4A25}" srcOrd="0" destOrd="0" presId="urn:microsoft.com/office/officeart/2005/8/layout/default"/>
    <dgm:cxn modelId="{D80C955C-401A-4655-958C-AE09A69D3E14}" srcId="{91FA78FC-360F-451A-B885-23D9BDE45B81}" destId="{167BFAF2-661B-4BA4-8646-4EF0E7AC949E}" srcOrd="3" destOrd="0" parTransId="{93DEE626-C05C-4229-87B3-91EEFCE4382A}" sibTransId="{CD98EDDE-F6EF-4F4E-B563-AED1D6EE2FD4}"/>
    <dgm:cxn modelId="{BF5AAA71-6A94-48FC-AC59-7CBA1550C18A}" srcId="{91FA78FC-360F-451A-B885-23D9BDE45B81}" destId="{3427DA20-BF50-4AE8-8220-2F7F8F193654}" srcOrd="2" destOrd="0" parTransId="{12D5A407-413B-456A-97BD-9C374DBD1C2A}" sibTransId="{83679927-E865-4B3A-8420-1CB1473BF4E2}"/>
    <dgm:cxn modelId="{63D27411-A671-4333-88C8-9B190CF6F9AA}" type="presOf" srcId="{4F8C7651-C887-4165-9EDB-079B9BA8F5BD}" destId="{83042082-39EF-414B-9DBE-650A29293422}" srcOrd="0" destOrd="0" presId="urn:microsoft.com/office/officeart/2005/8/layout/default"/>
    <dgm:cxn modelId="{C4A4407F-976E-4B72-88DC-3F21F5609306}" type="presOf" srcId="{F87E2B42-B2B7-43B7-84C6-C9F51E0470BA}" destId="{BB9C4172-8100-4D59-9A15-CB8244A47EA2}" srcOrd="0" destOrd="0" presId="urn:microsoft.com/office/officeart/2005/8/layout/default"/>
    <dgm:cxn modelId="{819935F4-C5C5-4D3C-9EBB-77AB5D9B132F}" type="presParOf" srcId="{5FA0E4E9-F1F0-4F4B-9614-DE284D6BF9EE}" destId="{83042082-39EF-414B-9DBE-650A29293422}" srcOrd="0" destOrd="0" presId="urn:microsoft.com/office/officeart/2005/8/layout/default"/>
    <dgm:cxn modelId="{C1548B5D-9AE0-4D14-BCB4-A461BD76F128}" type="presParOf" srcId="{5FA0E4E9-F1F0-4F4B-9614-DE284D6BF9EE}" destId="{17DF7237-7E2D-42F7-BBA9-099BC9779A87}" srcOrd="1" destOrd="0" presId="urn:microsoft.com/office/officeart/2005/8/layout/default"/>
    <dgm:cxn modelId="{050133C7-7A4F-4017-A21D-7FCF47D74863}" type="presParOf" srcId="{5FA0E4E9-F1F0-4F4B-9614-DE284D6BF9EE}" destId="{BB9C4172-8100-4D59-9A15-CB8244A47EA2}" srcOrd="2" destOrd="0" presId="urn:microsoft.com/office/officeart/2005/8/layout/default"/>
    <dgm:cxn modelId="{2591BA4D-6252-45C1-9DFE-728FFD303A75}" type="presParOf" srcId="{5FA0E4E9-F1F0-4F4B-9614-DE284D6BF9EE}" destId="{D86D787C-5E16-4353-A222-D67AB48BF6BD}" srcOrd="3" destOrd="0" presId="urn:microsoft.com/office/officeart/2005/8/layout/default"/>
    <dgm:cxn modelId="{A612032C-0D4F-4F15-A43D-883665C6111C}" type="presParOf" srcId="{5FA0E4E9-F1F0-4F4B-9614-DE284D6BF9EE}" destId="{FA088F85-9A07-424E-8A0D-0D8E66508E04}" srcOrd="4" destOrd="0" presId="urn:microsoft.com/office/officeart/2005/8/layout/default"/>
    <dgm:cxn modelId="{944D9163-E65B-4D9D-B647-C2C64302E155}" type="presParOf" srcId="{5FA0E4E9-F1F0-4F4B-9614-DE284D6BF9EE}" destId="{606ADE5C-08C7-4564-9D4D-8692783C9397}" srcOrd="5" destOrd="0" presId="urn:microsoft.com/office/officeart/2005/8/layout/default"/>
    <dgm:cxn modelId="{B0B01371-2BE0-4431-85CD-0F1A00EBE31B}" type="presParOf" srcId="{5FA0E4E9-F1F0-4F4B-9614-DE284D6BF9EE}" destId="{82153714-A497-414D-ABA3-8F5C9D8D4A2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03C5CF-8EEA-48BA-BE45-C66E57DCC616}"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706D208C-5588-489D-9C05-A7F016823653}">
      <dgm:prSet phldrT="[Texto]"/>
      <dgm:spPr/>
      <dgm:t>
        <a:bodyPr/>
        <a:lstStyle/>
        <a:p>
          <a:r>
            <a:rPr lang="es-EC" dirty="0" smtClean="0"/>
            <a:t>Reino </a:t>
          </a:r>
          <a:r>
            <a:rPr lang="es-EC" dirty="0" err="1" smtClean="0"/>
            <a:t>fungi</a:t>
          </a:r>
          <a:r>
            <a:rPr lang="es-EC" dirty="0" smtClean="0"/>
            <a:t>.</a:t>
          </a:r>
          <a:endParaRPr lang="es-EC" dirty="0"/>
        </a:p>
      </dgm:t>
    </dgm:pt>
    <dgm:pt modelId="{702077E0-9540-46A9-AAFF-60D57CF6CA84}" type="parTrans" cxnId="{C401F27B-0E56-47DA-88CA-F792A5EE895F}">
      <dgm:prSet/>
      <dgm:spPr/>
      <dgm:t>
        <a:bodyPr/>
        <a:lstStyle/>
        <a:p>
          <a:endParaRPr lang="es-EC"/>
        </a:p>
      </dgm:t>
    </dgm:pt>
    <dgm:pt modelId="{26CA537C-16F6-425C-849E-17D6A9B18D13}" type="sibTrans" cxnId="{C401F27B-0E56-47DA-88CA-F792A5EE895F}">
      <dgm:prSet/>
      <dgm:spPr/>
      <dgm:t>
        <a:bodyPr/>
        <a:lstStyle/>
        <a:p>
          <a:endParaRPr lang="es-EC"/>
        </a:p>
      </dgm:t>
    </dgm:pt>
    <dgm:pt modelId="{73E8E529-D6E3-4D44-B1DC-7989A9C6120B}">
      <dgm:prSet phldrT="[Texto]"/>
      <dgm:spPr/>
      <dgm:t>
        <a:bodyPr/>
        <a:lstStyle/>
        <a:p>
          <a:r>
            <a:rPr lang="es-EC" dirty="0" smtClean="0"/>
            <a:t>Excelente fuente nutricional. Con características medicinales</a:t>
          </a:r>
          <a:endParaRPr lang="es-EC" dirty="0"/>
        </a:p>
      </dgm:t>
    </dgm:pt>
    <dgm:pt modelId="{534F92EB-09AA-49ED-A71E-7FADE99B0949}" type="parTrans" cxnId="{9988EBF2-28E6-4687-A70A-969B12E5DAA2}">
      <dgm:prSet/>
      <dgm:spPr/>
      <dgm:t>
        <a:bodyPr/>
        <a:lstStyle/>
        <a:p>
          <a:endParaRPr lang="es-EC"/>
        </a:p>
      </dgm:t>
    </dgm:pt>
    <dgm:pt modelId="{5DBD109B-7FD5-4436-8918-962770195BF5}" type="sibTrans" cxnId="{9988EBF2-28E6-4687-A70A-969B12E5DAA2}">
      <dgm:prSet/>
      <dgm:spPr/>
      <dgm:t>
        <a:bodyPr/>
        <a:lstStyle/>
        <a:p>
          <a:endParaRPr lang="es-EC"/>
        </a:p>
      </dgm:t>
    </dgm:pt>
    <dgm:pt modelId="{7100A26B-0BA8-4C59-9A15-0CA489785B0F}">
      <dgm:prSet phldrT="[Texto]"/>
      <dgm:spPr/>
      <dgm:t>
        <a:bodyPr/>
        <a:lstStyle/>
        <a:p>
          <a:r>
            <a:rPr lang="es-EC" dirty="0" smtClean="0"/>
            <a:t>Proteína de alta digestibilidad.</a:t>
          </a:r>
          <a:endParaRPr lang="es-EC" dirty="0"/>
        </a:p>
      </dgm:t>
    </dgm:pt>
    <dgm:pt modelId="{29BCDDF1-8F5E-470C-834F-950888C4726B}" type="parTrans" cxnId="{A47C1DF2-3235-4265-95B7-E1CDAB823B60}">
      <dgm:prSet/>
      <dgm:spPr/>
      <dgm:t>
        <a:bodyPr/>
        <a:lstStyle/>
        <a:p>
          <a:endParaRPr lang="es-EC"/>
        </a:p>
      </dgm:t>
    </dgm:pt>
    <dgm:pt modelId="{81BA2B74-FD9B-405C-9A37-F540FD3D481B}" type="sibTrans" cxnId="{A47C1DF2-3235-4265-95B7-E1CDAB823B60}">
      <dgm:prSet/>
      <dgm:spPr/>
      <dgm:t>
        <a:bodyPr/>
        <a:lstStyle/>
        <a:p>
          <a:endParaRPr lang="es-EC"/>
        </a:p>
      </dgm:t>
    </dgm:pt>
    <dgm:pt modelId="{6FB5A0A0-7D15-42AD-A3FC-C3A6CF3FA7B5}">
      <dgm:prSet phldrT="[Texto]"/>
      <dgm:spPr/>
      <dgm:t>
        <a:bodyPr/>
        <a:lstStyle/>
        <a:p>
          <a:r>
            <a:rPr lang="es-EC" dirty="0" smtClean="0"/>
            <a:t>Buena distribución de aminoácidos esenciales. Deficientes en los cereales. (</a:t>
          </a:r>
          <a:r>
            <a:rPr lang="es-EC" dirty="0" err="1" smtClean="0"/>
            <a:t>Agarwal</a:t>
          </a:r>
          <a:r>
            <a:rPr lang="es-EC" dirty="0" smtClean="0"/>
            <a:t>, </a:t>
          </a:r>
          <a:r>
            <a:rPr lang="es-EC" dirty="0" err="1" smtClean="0"/>
            <a:t>Kushwaha</a:t>
          </a:r>
          <a:r>
            <a:rPr lang="es-EC" dirty="0" smtClean="0"/>
            <a:t>, </a:t>
          </a:r>
          <a:r>
            <a:rPr lang="es-EC" dirty="0" err="1" smtClean="0"/>
            <a:t>Verma</a:t>
          </a:r>
          <a:r>
            <a:rPr lang="es-EC" dirty="0" smtClean="0"/>
            <a:t>, &amp; Singh, 2017).</a:t>
          </a:r>
          <a:endParaRPr lang="es-EC" dirty="0"/>
        </a:p>
      </dgm:t>
    </dgm:pt>
    <dgm:pt modelId="{5714B127-855C-464A-AEA7-E7BA21A3BD77}" type="parTrans" cxnId="{AFD9E57A-C6BB-480F-87EF-538A37E6C840}">
      <dgm:prSet/>
      <dgm:spPr/>
      <dgm:t>
        <a:bodyPr/>
        <a:lstStyle/>
        <a:p>
          <a:endParaRPr lang="es-EC"/>
        </a:p>
      </dgm:t>
    </dgm:pt>
    <dgm:pt modelId="{9F6BC703-92CE-481F-9CDD-17D78A692CE3}" type="sibTrans" cxnId="{AFD9E57A-C6BB-480F-87EF-538A37E6C840}">
      <dgm:prSet/>
      <dgm:spPr/>
      <dgm:t>
        <a:bodyPr/>
        <a:lstStyle/>
        <a:p>
          <a:endParaRPr lang="es-EC"/>
        </a:p>
      </dgm:t>
    </dgm:pt>
    <dgm:pt modelId="{DC84282B-1125-4E90-BFD1-EECBB4A81423}">
      <dgm:prSet phldrT="[Texto]"/>
      <dgm:spPr/>
      <dgm:t>
        <a:bodyPr/>
        <a:lstStyle/>
        <a:p>
          <a:r>
            <a:rPr lang="es-EC" dirty="0" smtClean="0"/>
            <a:t>Carbohidratos incluyendo fibra.</a:t>
          </a:r>
          <a:endParaRPr lang="es-EC" dirty="0"/>
        </a:p>
      </dgm:t>
    </dgm:pt>
    <dgm:pt modelId="{008ED115-59B8-4194-89CC-4D7FBFE767E7}" type="parTrans" cxnId="{0165C49E-E524-4A1F-860C-E4068F3F2B0E}">
      <dgm:prSet/>
      <dgm:spPr/>
      <dgm:t>
        <a:bodyPr/>
        <a:lstStyle/>
        <a:p>
          <a:endParaRPr lang="es-EC"/>
        </a:p>
      </dgm:t>
    </dgm:pt>
    <dgm:pt modelId="{E5BE7444-7B52-45F3-9B1B-404E9DE6C1F4}" type="sibTrans" cxnId="{0165C49E-E524-4A1F-860C-E4068F3F2B0E}">
      <dgm:prSet/>
      <dgm:spPr/>
      <dgm:t>
        <a:bodyPr/>
        <a:lstStyle/>
        <a:p>
          <a:endParaRPr lang="es-EC"/>
        </a:p>
      </dgm:t>
    </dgm:pt>
    <dgm:pt modelId="{C6D15BD8-FBF8-4E8A-9A65-4750EF512415}">
      <dgm:prSet phldrT="[Texto]"/>
      <dgm:spPr/>
      <dgm:t>
        <a:bodyPr/>
        <a:lstStyle/>
        <a:p>
          <a:r>
            <a:rPr lang="es-EC" dirty="0" smtClean="0"/>
            <a:t>Potasio, Magnesio, Calcio, Fosforo, Sodio y además, Zinc, Cobre, Hierro. Bajo en sodio y potasio. </a:t>
          </a:r>
          <a:endParaRPr lang="es-EC" dirty="0"/>
        </a:p>
      </dgm:t>
    </dgm:pt>
    <dgm:pt modelId="{3EDD234E-DE65-4CA7-8982-D1334C761FC7}" type="parTrans" cxnId="{BB239C02-21E1-4AD0-B1F6-469EC1D6B11E}">
      <dgm:prSet/>
      <dgm:spPr/>
      <dgm:t>
        <a:bodyPr/>
        <a:lstStyle/>
        <a:p>
          <a:endParaRPr lang="es-EC"/>
        </a:p>
      </dgm:t>
    </dgm:pt>
    <dgm:pt modelId="{F74B50C9-4F9A-4EB5-865C-ED1DFB4D596F}" type="sibTrans" cxnId="{BB239C02-21E1-4AD0-B1F6-469EC1D6B11E}">
      <dgm:prSet/>
      <dgm:spPr/>
      <dgm:t>
        <a:bodyPr/>
        <a:lstStyle/>
        <a:p>
          <a:endParaRPr lang="es-EC"/>
        </a:p>
      </dgm:t>
    </dgm:pt>
    <dgm:pt modelId="{3C038E0F-8476-40EF-B397-E69F1CE3B8D5}">
      <dgm:prSet phldrT="[Texto]"/>
      <dgm:spPr/>
      <dgm:t>
        <a:bodyPr/>
        <a:lstStyle/>
        <a:p>
          <a:r>
            <a:rPr lang="es-EC" dirty="0" smtClean="0"/>
            <a:t>Bajo en colesterol y calorías. Contiene grasas no saturadas.</a:t>
          </a:r>
          <a:endParaRPr lang="es-EC" dirty="0"/>
        </a:p>
      </dgm:t>
    </dgm:pt>
    <dgm:pt modelId="{4B06754C-A662-4723-9759-9CE50982B47B}" type="parTrans" cxnId="{80306F79-832A-408A-A232-69097FFB8696}">
      <dgm:prSet/>
      <dgm:spPr/>
      <dgm:t>
        <a:bodyPr/>
        <a:lstStyle/>
        <a:p>
          <a:endParaRPr lang="es-EC"/>
        </a:p>
      </dgm:t>
    </dgm:pt>
    <dgm:pt modelId="{E64C40D1-360E-4DDB-BABA-EEB83BD33EA2}" type="sibTrans" cxnId="{80306F79-832A-408A-A232-69097FFB8696}">
      <dgm:prSet/>
      <dgm:spPr/>
      <dgm:t>
        <a:bodyPr/>
        <a:lstStyle/>
        <a:p>
          <a:endParaRPr lang="es-EC"/>
        </a:p>
      </dgm:t>
    </dgm:pt>
    <dgm:pt modelId="{8689B390-F731-421E-B6B5-4D1F2C3AD19D}">
      <dgm:prSet phldrT="[Texto]"/>
      <dgm:spPr/>
      <dgm:t>
        <a:bodyPr/>
        <a:lstStyle/>
        <a:p>
          <a:r>
            <a:rPr lang="es-EC" dirty="0" smtClean="0"/>
            <a:t>Varias vitaminas misma magnitud que vegetales. Acido fólico vitaminas C y  B1. Trazas de B12 y D2.</a:t>
          </a:r>
          <a:endParaRPr lang="es-EC" dirty="0"/>
        </a:p>
      </dgm:t>
    </dgm:pt>
    <dgm:pt modelId="{C7171043-6758-4DAD-A16E-2C9D1745CA92}" type="parTrans" cxnId="{97C45F57-894E-493A-B819-205E8E9C3B0B}">
      <dgm:prSet/>
      <dgm:spPr/>
      <dgm:t>
        <a:bodyPr/>
        <a:lstStyle/>
        <a:p>
          <a:endParaRPr lang="es-EC"/>
        </a:p>
      </dgm:t>
    </dgm:pt>
    <dgm:pt modelId="{5AC5F21B-B5D8-43EA-B0CE-AAE289E54F29}" type="sibTrans" cxnId="{97C45F57-894E-493A-B819-205E8E9C3B0B}">
      <dgm:prSet/>
      <dgm:spPr/>
      <dgm:t>
        <a:bodyPr/>
        <a:lstStyle/>
        <a:p>
          <a:endParaRPr lang="es-EC"/>
        </a:p>
      </dgm:t>
    </dgm:pt>
    <dgm:pt modelId="{C245D849-2110-441F-8F9A-88BC705E4AA7}" type="pres">
      <dgm:prSet presAssocID="{8303C5CF-8EEA-48BA-BE45-C66E57DCC616}" presName="diagram" presStyleCnt="0">
        <dgm:presLayoutVars>
          <dgm:dir/>
          <dgm:resizeHandles val="exact"/>
        </dgm:presLayoutVars>
      </dgm:prSet>
      <dgm:spPr/>
      <dgm:t>
        <a:bodyPr/>
        <a:lstStyle/>
        <a:p>
          <a:endParaRPr lang="es-EC"/>
        </a:p>
      </dgm:t>
    </dgm:pt>
    <dgm:pt modelId="{49F0A79E-02A1-4DC4-B23C-F3B7EDABFB94}" type="pres">
      <dgm:prSet presAssocID="{706D208C-5588-489D-9C05-A7F016823653}" presName="node" presStyleLbl="node1" presStyleIdx="0" presStyleCnt="8">
        <dgm:presLayoutVars>
          <dgm:bulletEnabled val="1"/>
        </dgm:presLayoutVars>
      </dgm:prSet>
      <dgm:spPr/>
      <dgm:t>
        <a:bodyPr/>
        <a:lstStyle/>
        <a:p>
          <a:endParaRPr lang="es-EC"/>
        </a:p>
      </dgm:t>
    </dgm:pt>
    <dgm:pt modelId="{A8CA08FA-D879-44FA-9F8C-48DAB2AAA782}" type="pres">
      <dgm:prSet presAssocID="{26CA537C-16F6-425C-849E-17D6A9B18D13}" presName="sibTrans" presStyleCnt="0"/>
      <dgm:spPr/>
    </dgm:pt>
    <dgm:pt modelId="{5A61318E-30C4-4724-B8D5-10E7C101BF1D}" type="pres">
      <dgm:prSet presAssocID="{73E8E529-D6E3-4D44-B1DC-7989A9C6120B}" presName="node" presStyleLbl="node1" presStyleIdx="1" presStyleCnt="8">
        <dgm:presLayoutVars>
          <dgm:bulletEnabled val="1"/>
        </dgm:presLayoutVars>
      </dgm:prSet>
      <dgm:spPr/>
      <dgm:t>
        <a:bodyPr/>
        <a:lstStyle/>
        <a:p>
          <a:endParaRPr lang="es-EC"/>
        </a:p>
      </dgm:t>
    </dgm:pt>
    <dgm:pt modelId="{7FE8D53E-491A-4705-8F5C-8EAC68C642CF}" type="pres">
      <dgm:prSet presAssocID="{5DBD109B-7FD5-4436-8918-962770195BF5}" presName="sibTrans" presStyleCnt="0"/>
      <dgm:spPr/>
    </dgm:pt>
    <dgm:pt modelId="{A92A18B0-435E-45E2-A6B7-BF48960322DA}" type="pres">
      <dgm:prSet presAssocID="{7100A26B-0BA8-4C59-9A15-0CA489785B0F}" presName="node" presStyleLbl="node1" presStyleIdx="2" presStyleCnt="8">
        <dgm:presLayoutVars>
          <dgm:bulletEnabled val="1"/>
        </dgm:presLayoutVars>
      </dgm:prSet>
      <dgm:spPr/>
      <dgm:t>
        <a:bodyPr/>
        <a:lstStyle/>
        <a:p>
          <a:endParaRPr lang="es-EC"/>
        </a:p>
      </dgm:t>
    </dgm:pt>
    <dgm:pt modelId="{CB77869B-23DE-4401-8C52-707104306E23}" type="pres">
      <dgm:prSet presAssocID="{81BA2B74-FD9B-405C-9A37-F540FD3D481B}" presName="sibTrans" presStyleCnt="0"/>
      <dgm:spPr/>
    </dgm:pt>
    <dgm:pt modelId="{16D9B0FC-6CD8-417D-B96B-4924F86BE757}" type="pres">
      <dgm:prSet presAssocID="{6FB5A0A0-7D15-42AD-A3FC-C3A6CF3FA7B5}" presName="node" presStyleLbl="node1" presStyleIdx="3" presStyleCnt="8">
        <dgm:presLayoutVars>
          <dgm:bulletEnabled val="1"/>
        </dgm:presLayoutVars>
      </dgm:prSet>
      <dgm:spPr/>
      <dgm:t>
        <a:bodyPr/>
        <a:lstStyle/>
        <a:p>
          <a:endParaRPr lang="es-EC"/>
        </a:p>
      </dgm:t>
    </dgm:pt>
    <dgm:pt modelId="{F30F8092-9101-407B-8127-D503F7AE702E}" type="pres">
      <dgm:prSet presAssocID="{9F6BC703-92CE-481F-9CDD-17D78A692CE3}" presName="sibTrans" presStyleCnt="0"/>
      <dgm:spPr/>
    </dgm:pt>
    <dgm:pt modelId="{028C8530-2B85-4C48-A798-2A05F16808FB}" type="pres">
      <dgm:prSet presAssocID="{DC84282B-1125-4E90-BFD1-EECBB4A81423}" presName="node" presStyleLbl="node1" presStyleIdx="4" presStyleCnt="8">
        <dgm:presLayoutVars>
          <dgm:bulletEnabled val="1"/>
        </dgm:presLayoutVars>
      </dgm:prSet>
      <dgm:spPr/>
      <dgm:t>
        <a:bodyPr/>
        <a:lstStyle/>
        <a:p>
          <a:endParaRPr lang="es-EC"/>
        </a:p>
      </dgm:t>
    </dgm:pt>
    <dgm:pt modelId="{3F99D388-7C80-4E90-A789-25EF5CB3CB12}" type="pres">
      <dgm:prSet presAssocID="{E5BE7444-7B52-45F3-9B1B-404E9DE6C1F4}" presName="sibTrans" presStyleCnt="0"/>
      <dgm:spPr/>
    </dgm:pt>
    <dgm:pt modelId="{57A7FE07-D040-4FED-888A-838CD19B8BDA}" type="pres">
      <dgm:prSet presAssocID="{C6D15BD8-FBF8-4E8A-9A65-4750EF512415}" presName="node" presStyleLbl="node1" presStyleIdx="5" presStyleCnt="8">
        <dgm:presLayoutVars>
          <dgm:bulletEnabled val="1"/>
        </dgm:presLayoutVars>
      </dgm:prSet>
      <dgm:spPr/>
      <dgm:t>
        <a:bodyPr/>
        <a:lstStyle/>
        <a:p>
          <a:endParaRPr lang="es-EC"/>
        </a:p>
      </dgm:t>
    </dgm:pt>
    <dgm:pt modelId="{39E15A7A-6D8F-4CD6-9708-5EC29D7E406A}" type="pres">
      <dgm:prSet presAssocID="{F74B50C9-4F9A-4EB5-865C-ED1DFB4D596F}" presName="sibTrans" presStyleCnt="0"/>
      <dgm:spPr/>
    </dgm:pt>
    <dgm:pt modelId="{B3024268-C969-469B-943F-05CC59E11374}" type="pres">
      <dgm:prSet presAssocID="{3C038E0F-8476-40EF-B397-E69F1CE3B8D5}" presName="node" presStyleLbl="node1" presStyleIdx="6" presStyleCnt="8">
        <dgm:presLayoutVars>
          <dgm:bulletEnabled val="1"/>
        </dgm:presLayoutVars>
      </dgm:prSet>
      <dgm:spPr/>
      <dgm:t>
        <a:bodyPr/>
        <a:lstStyle/>
        <a:p>
          <a:endParaRPr lang="es-EC"/>
        </a:p>
      </dgm:t>
    </dgm:pt>
    <dgm:pt modelId="{9ED74F8E-5141-4DDE-9BE5-9ED686CB852F}" type="pres">
      <dgm:prSet presAssocID="{E64C40D1-360E-4DDB-BABA-EEB83BD33EA2}" presName="sibTrans" presStyleCnt="0"/>
      <dgm:spPr/>
    </dgm:pt>
    <dgm:pt modelId="{27EAAF5C-9749-49A3-981D-C6B68087B624}" type="pres">
      <dgm:prSet presAssocID="{8689B390-F731-421E-B6B5-4D1F2C3AD19D}" presName="node" presStyleLbl="node1" presStyleIdx="7" presStyleCnt="8">
        <dgm:presLayoutVars>
          <dgm:bulletEnabled val="1"/>
        </dgm:presLayoutVars>
      </dgm:prSet>
      <dgm:spPr/>
      <dgm:t>
        <a:bodyPr/>
        <a:lstStyle/>
        <a:p>
          <a:endParaRPr lang="es-EC"/>
        </a:p>
      </dgm:t>
    </dgm:pt>
  </dgm:ptLst>
  <dgm:cxnLst>
    <dgm:cxn modelId="{9988EBF2-28E6-4687-A70A-969B12E5DAA2}" srcId="{8303C5CF-8EEA-48BA-BE45-C66E57DCC616}" destId="{73E8E529-D6E3-4D44-B1DC-7989A9C6120B}" srcOrd="1" destOrd="0" parTransId="{534F92EB-09AA-49ED-A71E-7FADE99B0949}" sibTransId="{5DBD109B-7FD5-4436-8918-962770195BF5}"/>
    <dgm:cxn modelId="{539A283D-FD87-45FD-A399-AB24C47AFB81}" type="presOf" srcId="{73E8E529-D6E3-4D44-B1DC-7989A9C6120B}" destId="{5A61318E-30C4-4724-B8D5-10E7C101BF1D}" srcOrd="0" destOrd="0" presId="urn:microsoft.com/office/officeart/2005/8/layout/default"/>
    <dgm:cxn modelId="{97C45F57-894E-493A-B819-205E8E9C3B0B}" srcId="{8303C5CF-8EEA-48BA-BE45-C66E57DCC616}" destId="{8689B390-F731-421E-B6B5-4D1F2C3AD19D}" srcOrd="7" destOrd="0" parTransId="{C7171043-6758-4DAD-A16E-2C9D1745CA92}" sibTransId="{5AC5F21B-B5D8-43EA-B0CE-AAE289E54F29}"/>
    <dgm:cxn modelId="{55D256D0-50FE-483F-BAE5-A28ABDFAEF29}" type="presOf" srcId="{706D208C-5588-489D-9C05-A7F016823653}" destId="{49F0A79E-02A1-4DC4-B23C-F3B7EDABFB94}" srcOrd="0" destOrd="0" presId="urn:microsoft.com/office/officeart/2005/8/layout/default"/>
    <dgm:cxn modelId="{00B9A939-8FC6-41C6-82ED-A6463CBF31F7}" type="presOf" srcId="{DC84282B-1125-4E90-BFD1-EECBB4A81423}" destId="{028C8530-2B85-4C48-A798-2A05F16808FB}" srcOrd="0" destOrd="0" presId="urn:microsoft.com/office/officeart/2005/8/layout/default"/>
    <dgm:cxn modelId="{FBB02AF9-C246-44B6-9B08-2E4C24332AFC}" type="presOf" srcId="{C6D15BD8-FBF8-4E8A-9A65-4750EF512415}" destId="{57A7FE07-D040-4FED-888A-838CD19B8BDA}" srcOrd="0" destOrd="0" presId="urn:microsoft.com/office/officeart/2005/8/layout/default"/>
    <dgm:cxn modelId="{80306F79-832A-408A-A232-69097FFB8696}" srcId="{8303C5CF-8EEA-48BA-BE45-C66E57DCC616}" destId="{3C038E0F-8476-40EF-B397-E69F1CE3B8D5}" srcOrd="6" destOrd="0" parTransId="{4B06754C-A662-4723-9759-9CE50982B47B}" sibTransId="{E64C40D1-360E-4DDB-BABA-EEB83BD33EA2}"/>
    <dgm:cxn modelId="{0165C49E-E524-4A1F-860C-E4068F3F2B0E}" srcId="{8303C5CF-8EEA-48BA-BE45-C66E57DCC616}" destId="{DC84282B-1125-4E90-BFD1-EECBB4A81423}" srcOrd="4" destOrd="0" parTransId="{008ED115-59B8-4194-89CC-4D7FBFE767E7}" sibTransId="{E5BE7444-7B52-45F3-9B1B-404E9DE6C1F4}"/>
    <dgm:cxn modelId="{1719C881-A18A-4AF0-9133-24A5D520ACBE}" type="presOf" srcId="{7100A26B-0BA8-4C59-9A15-0CA489785B0F}" destId="{A92A18B0-435E-45E2-A6B7-BF48960322DA}" srcOrd="0" destOrd="0" presId="urn:microsoft.com/office/officeart/2005/8/layout/default"/>
    <dgm:cxn modelId="{A47C1DF2-3235-4265-95B7-E1CDAB823B60}" srcId="{8303C5CF-8EEA-48BA-BE45-C66E57DCC616}" destId="{7100A26B-0BA8-4C59-9A15-0CA489785B0F}" srcOrd="2" destOrd="0" parTransId="{29BCDDF1-8F5E-470C-834F-950888C4726B}" sibTransId="{81BA2B74-FD9B-405C-9A37-F540FD3D481B}"/>
    <dgm:cxn modelId="{43E30250-6F3D-4D15-8197-221E72D1338D}" type="presOf" srcId="{8303C5CF-8EEA-48BA-BE45-C66E57DCC616}" destId="{C245D849-2110-441F-8F9A-88BC705E4AA7}" srcOrd="0" destOrd="0" presId="urn:microsoft.com/office/officeart/2005/8/layout/default"/>
    <dgm:cxn modelId="{5C28E488-FB74-4811-A4C9-9262D521A0D0}" type="presOf" srcId="{6FB5A0A0-7D15-42AD-A3FC-C3A6CF3FA7B5}" destId="{16D9B0FC-6CD8-417D-B96B-4924F86BE757}" srcOrd="0" destOrd="0" presId="urn:microsoft.com/office/officeart/2005/8/layout/default"/>
    <dgm:cxn modelId="{968454B1-32E2-4D67-9AD9-DC7B552815C7}" type="presOf" srcId="{8689B390-F731-421E-B6B5-4D1F2C3AD19D}" destId="{27EAAF5C-9749-49A3-981D-C6B68087B624}" srcOrd="0" destOrd="0" presId="urn:microsoft.com/office/officeart/2005/8/layout/default"/>
    <dgm:cxn modelId="{C401F27B-0E56-47DA-88CA-F792A5EE895F}" srcId="{8303C5CF-8EEA-48BA-BE45-C66E57DCC616}" destId="{706D208C-5588-489D-9C05-A7F016823653}" srcOrd="0" destOrd="0" parTransId="{702077E0-9540-46A9-AAFF-60D57CF6CA84}" sibTransId="{26CA537C-16F6-425C-849E-17D6A9B18D13}"/>
    <dgm:cxn modelId="{BB239C02-21E1-4AD0-B1F6-469EC1D6B11E}" srcId="{8303C5CF-8EEA-48BA-BE45-C66E57DCC616}" destId="{C6D15BD8-FBF8-4E8A-9A65-4750EF512415}" srcOrd="5" destOrd="0" parTransId="{3EDD234E-DE65-4CA7-8982-D1334C761FC7}" sibTransId="{F74B50C9-4F9A-4EB5-865C-ED1DFB4D596F}"/>
    <dgm:cxn modelId="{08EDE9E6-8814-4C93-9DEE-2EB21A0FD75E}" type="presOf" srcId="{3C038E0F-8476-40EF-B397-E69F1CE3B8D5}" destId="{B3024268-C969-469B-943F-05CC59E11374}" srcOrd="0" destOrd="0" presId="urn:microsoft.com/office/officeart/2005/8/layout/default"/>
    <dgm:cxn modelId="{AFD9E57A-C6BB-480F-87EF-538A37E6C840}" srcId="{8303C5CF-8EEA-48BA-BE45-C66E57DCC616}" destId="{6FB5A0A0-7D15-42AD-A3FC-C3A6CF3FA7B5}" srcOrd="3" destOrd="0" parTransId="{5714B127-855C-464A-AEA7-E7BA21A3BD77}" sibTransId="{9F6BC703-92CE-481F-9CDD-17D78A692CE3}"/>
    <dgm:cxn modelId="{DA2E2A0D-06F8-43B0-85CF-30153F24307D}" type="presParOf" srcId="{C245D849-2110-441F-8F9A-88BC705E4AA7}" destId="{49F0A79E-02A1-4DC4-B23C-F3B7EDABFB94}" srcOrd="0" destOrd="0" presId="urn:microsoft.com/office/officeart/2005/8/layout/default"/>
    <dgm:cxn modelId="{0AB69CE8-236D-4A22-A06B-3C43434937EE}" type="presParOf" srcId="{C245D849-2110-441F-8F9A-88BC705E4AA7}" destId="{A8CA08FA-D879-44FA-9F8C-48DAB2AAA782}" srcOrd="1" destOrd="0" presId="urn:microsoft.com/office/officeart/2005/8/layout/default"/>
    <dgm:cxn modelId="{98CFCE0D-FB2C-4612-AA49-7AC9E4EB95C6}" type="presParOf" srcId="{C245D849-2110-441F-8F9A-88BC705E4AA7}" destId="{5A61318E-30C4-4724-B8D5-10E7C101BF1D}" srcOrd="2" destOrd="0" presId="urn:microsoft.com/office/officeart/2005/8/layout/default"/>
    <dgm:cxn modelId="{B4770354-FAAB-4128-955D-1822D2105ABE}" type="presParOf" srcId="{C245D849-2110-441F-8F9A-88BC705E4AA7}" destId="{7FE8D53E-491A-4705-8F5C-8EAC68C642CF}" srcOrd="3" destOrd="0" presId="urn:microsoft.com/office/officeart/2005/8/layout/default"/>
    <dgm:cxn modelId="{91CBAA36-A679-4682-83D0-6E941A0272EE}" type="presParOf" srcId="{C245D849-2110-441F-8F9A-88BC705E4AA7}" destId="{A92A18B0-435E-45E2-A6B7-BF48960322DA}" srcOrd="4" destOrd="0" presId="urn:microsoft.com/office/officeart/2005/8/layout/default"/>
    <dgm:cxn modelId="{ED1056A0-26A2-4E14-8935-D0600F645931}" type="presParOf" srcId="{C245D849-2110-441F-8F9A-88BC705E4AA7}" destId="{CB77869B-23DE-4401-8C52-707104306E23}" srcOrd="5" destOrd="0" presId="urn:microsoft.com/office/officeart/2005/8/layout/default"/>
    <dgm:cxn modelId="{AE509E4A-1F01-4B99-AF33-036A74C9CF93}" type="presParOf" srcId="{C245D849-2110-441F-8F9A-88BC705E4AA7}" destId="{16D9B0FC-6CD8-417D-B96B-4924F86BE757}" srcOrd="6" destOrd="0" presId="urn:microsoft.com/office/officeart/2005/8/layout/default"/>
    <dgm:cxn modelId="{371EB7B9-2D4A-4161-83E5-87F7AB82D97E}" type="presParOf" srcId="{C245D849-2110-441F-8F9A-88BC705E4AA7}" destId="{F30F8092-9101-407B-8127-D503F7AE702E}" srcOrd="7" destOrd="0" presId="urn:microsoft.com/office/officeart/2005/8/layout/default"/>
    <dgm:cxn modelId="{A5CDC5CB-9FC0-4F8B-9311-CAFA3C10F6A9}" type="presParOf" srcId="{C245D849-2110-441F-8F9A-88BC705E4AA7}" destId="{028C8530-2B85-4C48-A798-2A05F16808FB}" srcOrd="8" destOrd="0" presId="urn:microsoft.com/office/officeart/2005/8/layout/default"/>
    <dgm:cxn modelId="{84187322-323A-4293-9D01-54022B2CCFB6}" type="presParOf" srcId="{C245D849-2110-441F-8F9A-88BC705E4AA7}" destId="{3F99D388-7C80-4E90-A789-25EF5CB3CB12}" srcOrd="9" destOrd="0" presId="urn:microsoft.com/office/officeart/2005/8/layout/default"/>
    <dgm:cxn modelId="{CF62D9CE-2597-4E2D-BF72-B6B65A21F039}" type="presParOf" srcId="{C245D849-2110-441F-8F9A-88BC705E4AA7}" destId="{57A7FE07-D040-4FED-888A-838CD19B8BDA}" srcOrd="10" destOrd="0" presId="urn:microsoft.com/office/officeart/2005/8/layout/default"/>
    <dgm:cxn modelId="{9E38CA44-9216-4378-AC61-1B03F0547BA3}" type="presParOf" srcId="{C245D849-2110-441F-8F9A-88BC705E4AA7}" destId="{39E15A7A-6D8F-4CD6-9708-5EC29D7E406A}" srcOrd="11" destOrd="0" presId="urn:microsoft.com/office/officeart/2005/8/layout/default"/>
    <dgm:cxn modelId="{5BBEA019-C64E-464E-A09F-15E049458299}" type="presParOf" srcId="{C245D849-2110-441F-8F9A-88BC705E4AA7}" destId="{B3024268-C969-469B-943F-05CC59E11374}" srcOrd="12" destOrd="0" presId="urn:microsoft.com/office/officeart/2005/8/layout/default"/>
    <dgm:cxn modelId="{13B77907-0128-4E02-8B55-9B896C400FD1}" type="presParOf" srcId="{C245D849-2110-441F-8F9A-88BC705E4AA7}" destId="{9ED74F8E-5141-4DDE-9BE5-9ED686CB852F}" srcOrd="13" destOrd="0" presId="urn:microsoft.com/office/officeart/2005/8/layout/default"/>
    <dgm:cxn modelId="{04C1BCA0-DAAF-4F22-9305-01DDAAB6F78F}" type="presParOf" srcId="{C245D849-2110-441F-8F9A-88BC705E4AA7}" destId="{27EAAF5C-9749-49A3-981D-C6B68087B62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196214-4DAE-4101-9619-03A030172E4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D040990E-3E22-4592-AE84-470DAEA2540D}">
      <dgm:prSet phldrT="[Texto]" custT="1"/>
      <dgm:spPr/>
      <dgm:t>
        <a:bodyPr/>
        <a:lstStyle/>
        <a:p>
          <a:r>
            <a:rPr lang="es-EC" sz="3200" dirty="0" smtClean="0"/>
            <a:t>P. </a:t>
          </a:r>
          <a:r>
            <a:rPr lang="es-EC" sz="3200" dirty="0" err="1" smtClean="0"/>
            <a:t>Kotler</a:t>
          </a:r>
          <a:endParaRPr lang="es-EC" sz="3200" dirty="0"/>
        </a:p>
      </dgm:t>
    </dgm:pt>
    <dgm:pt modelId="{B64B968C-532F-41B7-AEA5-5322D1F896A9}" type="parTrans" cxnId="{A858A588-AB38-4A28-99D5-B76C4898A91A}">
      <dgm:prSet/>
      <dgm:spPr/>
      <dgm:t>
        <a:bodyPr/>
        <a:lstStyle/>
        <a:p>
          <a:endParaRPr lang="es-EC"/>
        </a:p>
      </dgm:t>
    </dgm:pt>
    <dgm:pt modelId="{24A450B1-D5E6-4AE5-9ECD-EF48C87B584F}" type="sibTrans" cxnId="{A858A588-AB38-4A28-99D5-B76C4898A91A}">
      <dgm:prSet/>
      <dgm:spPr/>
      <dgm:t>
        <a:bodyPr/>
        <a:lstStyle/>
        <a:p>
          <a:endParaRPr lang="es-EC"/>
        </a:p>
      </dgm:t>
    </dgm:pt>
    <dgm:pt modelId="{4DDC8FFB-121F-415D-929F-89C6BB4D9389}">
      <dgm:prSet phldrT="[Texto]" custT="1"/>
      <dgm:spPr/>
      <dgm:t>
        <a:bodyPr/>
        <a:lstStyle/>
        <a:p>
          <a:r>
            <a:rPr lang="es-EC" sz="1600" dirty="0" smtClean="0"/>
            <a:t>Se plantea el MKT MIX(70´s)</a:t>
          </a:r>
          <a:endParaRPr lang="es-EC" sz="1600" dirty="0"/>
        </a:p>
      </dgm:t>
    </dgm:pt>
    <dgm:pt modelId="{79C20260-3CEF-4A71-8AFB-3D65CF576DFD}" type="parTrans" cxnId="{A2E5E97C-D715-4D6A-8706-548016E53AC2}">
      <dgm:prSet/>
      <dgm:spPr/>
      <dgm:t>
        <a:bodyPr/>
        <a:lstStyle/>
        <a:p>
          <a:endParaRPr lang="es-EC"/>
        </a:p>
      </dgm:t>
    </dgm:pt>
    <dgm:pt modelId="{3E5DBB24-566C-419B-87E0-FD73D6F13D99}" type="sibTrans" cxnId="{A2E5E97C-D715-4D6A-8706-548016E53AC2}">
      <dgm:prSet/>
      <dgm:spPr/>
      <dgm:t>
        <a:bodyPr/>
        <a:lstStyle/>
        <a:p>
          <a:endParaRPr lang="es-EC"/>
        </a:p>
      </dgm:t>
    </dgm:pt>
    <dgm:pt modelId="{FDE384E1-0037-4191-8887-5EFE70E81839}">
      <dgm:prSet phldrT="[Texto]" custT="1"/>
      <dgm:spPr/>
      <dgm:t>
        <a:bodyPr/>
        <a:lstStyle/>
        <a:p>
          <a:r>
            <a:rPr lang="es-EC" sz="1600" dirty="0" smtClean="0"/>
            <a:t>Micro ambiente</a:t>
          </a:r>
          <a:endParaRPr lang="es-EC" sz="1600" dirty="0"/>
        </a:p>
      </dgm:t>
    </dgm:pt>
    <dgm:pt modelId="{FDA69281-1173-46DF-AC16-AFFC89813774}" type="parTrans" cxnId="{F3289704-5DD1-4F19-92FA-469E9313EE73}">
      <dgm:prSet/>
      <dgm:spPr/>
      <dgm:t>
        <a:bodyPr/>
        <a:lstStyle/>
        <a:p>
          <a:endParaRPr lang="es-EC"/>
        </a:p>
      </dgm:t>
    </dgm:pt>
    <dgm:pt modelId="{0D43F6A7-BBC5-458D-9364-8F75A61F6AA9}" type="sibTrans" cxnId="{F3289704-5DD1-4F19-92FA-469E9313EE73}">
      <dgm:prSet/>
      <dgm:spPr/>
      <dgm:t>
        <a:bodyPr/>
        <a:lstStyle/>
        <a:p>
          <a:endParaRPr lang="es-EC"/>
        </a:p>
      </dgm:t>
    </dgm:pt>
    <dgm:pt modelId="{B5EA4FFE-5E51-44A0-88C0-ECB910EF77D1}">
      <dgm:prSet phldrT="[Texto]"/>
      <dgm:spPr/>
      <dgm:t>
        <a:bodyPr/>
        <a:lstStyle/>
        <a:p>
          <a:r>
            <a:rPr lang="es-EC" dirty="0" smtClean="0"/>
            <a:t>Macro ambiente</a:t>
          </a:r>
          <a:endParaRPr lang="es-EC" dirty="0"/>
        </a:p>
      </dgm:t>
    </dgm:pt>
    <dgm:pt modelId="{DA7A4581-955B-46DF-B9BF-98F754B5797D}" type="parTrans" cxnId="{4D1F8867-84F3-4CCE-A007-C88A0C12DA31}">
      <dgm:prSet/>
      <dgm:spPr/>
      <dgm:t>
        <a:bodyPr/>
        <a:lstStyle/>
        <a:p>
          <a:endParaRPr lang="es-EC"/>
        </a:p>
      </dgm:t>
    </dgm:pt>
    <dgm:pt modelId="{D178B3F3-FB0D-4AC3-84C2-3FA1B1E8E2E4}" type="sibTrans" cxnId="{4D1F8867-84F3-4CCE-A007-C88A0C12DA31}">
      <dgm:prSet/>
      <dgm:spPr/>
      <dgm:t>
        <a:bodyPr/>
        <a:lstStyle/>
        <a:p>
          <a:endParaRPr lang="es-EC"/>
        </a:p>
      </dgm:t>
    </dgm:pt>
    <dgm:pt modelId="{E2F50AD8-A4EE-4105-AF60-6F23B6B928D9}">
      <dgm:prSet phldrT="[Texto]"/>
      <dgm:spPr/>
      <dgm:t>
        <a:bodyPr/>
        <a:lstStyle/>
        <a:p>
          <a:r>
            <a:rPr lang="es-EC" dirty="0" smtClean="0"/>
            <a:t>Fuerzas demográficas, económicas, culturales, políticas y tecnologías. </a:t>
          </a:r>
          <a:endParaRPr lang="es-EC" dirty="0"/>
        </a:p>
      </dgm:t>
    </dgm:pt>
    <dgm:pt modelId="{167ECF00-E231-4D57-AC00-E9C594ABD508}" type="parTrans" cxnId="{6FC9C74C-39CD-41A2-B54E-8B6561B776D9}">
      <dgm:prSet/>
      <dgm:spPr/>
      <dgm:t>
        <a:bodyPr/>
        <a:lstStyle/>
        <a:p>
          <a:endParaRPr lang="es-EC"/>
        </a:p>
      </dgm:t>
    </dgm:pt>
    <dgm:pt modelId="{06A9CC62-8855-4A34-81A8-A9B5C09EB5BB}" type="sibTrans" cxnId="{6FC9C74C-39CD-41A2-B54E-8B6561B776D9}">
      <dgm:prSet/>
      <dgm:spPr/>
      <dgm:t>
        <a:bodyPr/>
        <a:lstStyle/>
        <a:p>
          <a:endParaRPr lang="es-EC"/>
        </a:p>
      </dgm:t>
    </dgm:pt>
    <dgm:pt modelId="{97E2BB86-0EF5-4701-87BB-062FDB2610DD}">
      <dgm:prSet phldrT="[Texto]" custT="1"/>
      <dgm:spPr/>
      <dgm:t>
        <a:bodyPr/>
        <a:lstStyle/>
        <a:p>
          <a:r>
            <a:rPr lang="es-EC" sz="1200" dirty="0" smtClean="0"/>
            <a:t>Ambiente interno, canales de distribución, tipos de mercado, competidores, públicos con interés real o potencial</a:t>
          </a:r>
          <a:endParaRPr lang="es-EC" sz="1200" dirty="0"/>
        </a:p>
      </dgm:t>
    </dgm:pt>
    <dgm:pt modelId="{A4EFB042-1707-4F59-9339-7CD607C3BF0D}" type="parTrans" cxnId="{1B3C03C4-E8B0-4099-B7D4-01530287E134}">
      <dgm:prSet/>
      <dgm:spPr/>
      <dgm:t>
        <a:bodyPr/>
        <a:lstStyle/>
        <a:p>
          <a:endParaRPr lang="es-EC"/>
        </a:p>
      </dgm:t>
    </dgm:pt>
    <dgm:pt modelId="{FFB495B9-224D-4999-958E-316B128D7013}" type="sibTrans" cxnId="{1B3C03C4-E8B0-4099-B7D4-01530287E134}">
      <dgm:prSet/>
      <dgm:spPr/>
      <dgm:t>
        <a:bodyPr/>
        <a:lstStyle/>
        <a:p>
          <a:endParaRPr lang="es-EC"/>
        </a:p>
      </dgm:t>
    </dgm:pt>
    <dgm:pt modelId="{525A1AC0-0E36-41A0-9B96-0253A34C58ED}" type="pres">
      <dgm:prSet presAssocID="{93196214-4DAE-4101-9619-03A030172E4B}" presName="diagram" presStyleCnt="0">
        <dgm:presLayoutVars>
          <dgm:dir/>
          <dgm:resizeHandles val="exact"/>
        </dgm:presLayoutVars>
      </dgm:prSet>
      <dgm:spPr/>
      <dgm:t>
        <a:bodyPr/>
        <a:lstStyle/>
        <a:p>
          <a:endParaRPr lang="es-EC"/>
        </a:p>
      </dgm:t>
    </dgm:pt>
    <dgm:pt modelId="{B2A797A0-AAD4-4E74-AD17-759860707B45}" type="pres">
      <dgm:prSet presAssocID="{D040990E-3E22-4592-AE84-470DAEA2540D}" presName="node" presStyleLbl="node1" presStyleIdx="0" presStyleCnt="4">
        <dgm:presLayoutVars>
          <dgm:bulletEnabled val="1"/>
        </dgm:presLayoutVars>
      </dgm:prSet>
      <dgm:spPr/>
      <dgm:t>
        <a:bodyPr/>
        <a:lstStyle/>
        <a:p>
          <a:endParaRPr lang="es-EC"/>
        </a:p>
      </dgm:t>
    </dgm:pt>
    <dgm:pt modelId="{1313FD34-6FEF-440F-8679-41CE4DC8DD56}" type="pres">
      <dgm:prSet presAssocID="{24A450B1-D5E6-4AE5-9ECD-EF48C87B584F}" presName="sibTrans" presStyleCnt="0"/>
      <dgm:spPr/>
    </dgm:pt>
    <dgm:pt modelId="{1B2D825A-D6CC-4B1C-8619-C43BCEA9B4EC}" type="pres">
      <dgm:prSet presAssocID="{4DDC8FFB-121F-415D-929F-89C6BB4D9389}" presName="node" presStyleLbl="node1" presStyleIdx="1" presStyleCnt="4">
        <dgm:presLayoutVars>
          <dgm:bulletEnabled val="1"/>
        </dgm:presLayoutVars>
      </dgm:prSet>
      <dgm:spPr/>
      <dgm:t>
        <a:bodyPr/>
        <a:lstStyle/>
        <a:p>
          <a:endParaRPr lang="es-EC"/>
        </a:p>
      </dgm:t>
    </dgm:pt>
    <dgm:pt modelId="{8273F439-EAB9-4F44-9CBB-7B501F65FAFC}" type="pres">
      <dgm:prSet presAssocID="{3E5DBB24-566C-419B-87E0-FD73D6F13D99}" presName="sibTrans" presStyleCnt="0"/>
      <dgm:spPr/>
    </dgm:pt>
    <dgm:pt modelId="{8A0A4C0D-4754-4436-A6E2-687589E12A6E}" type="pres">
      <dgm:prSet presAssocID="{FDE384E1-0037-4191-8887-5EFE70E81839}" presName="node" presStyleLbl="node1" presStyleIdx="2" presStyleCnt="4" custScaleY="109361">
        <dgm:presLayoutVars>
          <dgm:bulletEnabled val="1"/>
        </dgm:presLayoutVars>
      </dgm:prSet>
      <dgm:spPr/>
      <dgm:t>
        <a:bodyPr/>
        <a:lstStyle/>
        <a:p>
          <a:endParaRPr lang="es-EC"/>
        </a:p>
      </dgm:t>
    </dgm:pt>
    <dgm:pt modelId="{56ED8FF3-4A39-4A7D-914B-D7A8FF206483}" type="pres">
      <dgm:prSet presAssocID="{0D43F6A7-BBC5-458D-9364-8F75A61F6AA9}" presName="sibTrans" presStyleCnt="0"/>
      <dgm:spPr/>
    </dgm:pt>
    <dgm:pt modelId="{1D04ED8E-620C-4CD3-B332-5CD7FD0717F8}" type="pres">
      <dgm:prSet presAssocID="{B5EA4FFE-5E51-44A0-88C0-ECB910EF77D1}" presName="node" presStyleLbl="node1" presStyleIdx="3" presStyleCnt="4" custScaleY="109361">
        <dgm:presLayoutVars>
          <dgm:bulletEnabled val="1"/>
        </dgm:presLayoutVars>
      </dgm:prSet>
      <dgm:spPr/>
      <dgm:t>
        <a:bodyPr/>
        <a:lstStyle/>
        <a:p>
          <a:endParaRPr lang="es-EC"/>
        </a:p>
      </dgm:t>
    </dgm:pt>
  </dgm:ptLst>
  <dgm:cxnLst>
    <dgm:cxn modelId="{34488384-B2FD-4866-81C5-D3F5130B0166}" type="presOf" srcId="{D040990E-3E22-4592-AE84-470DAEA2540D}" destId="{B2A797A0-AAD4-4E74-AD17-759860707B45}" srcOrd="0" destOrd="0" presId="urn:microsoft.com/office/officeart/2005/8/layout/default"/>
    <dgm:cxn modelId="{A2E5E97C-D715-4D6A-8706-548016E53AC2}" srcId="{93196214-4DAE-4101-9619-03A030172E4B}" destId="{4DDC8FFB-121F-415D-929F-89C6BB4D9389}" srcOrd="1" destOrd="0" parTransId="{79C20260-3CEF-4A71-8AFB-3D65CF576DFD}" sibTransId="{3E5DBB24-566C-419B-87E0-FD73D6F13D99}"/>
    <dgm:cxn modelId="{A858A588-AB38-4A28-99D5-B76C4898A91A}" srcId="{93196214-4DAE-4101-9619-03A030172E4B}" destId="{D040990E-3E22-4592-AE84-470DAEA2540D}" srcOrd="0" destOrd="0" parTransId="{B64B968C-532F-41B7-AEA5-5322D1F896A9}" sibTransId="{24A450B1-D5E6-4AE5-9ECD-EF48C87B584F}"/>
    <dgm:cxn modelId="{E75507A6-76B3-461E-AF36-8D47062B570C}" type="presOf" srcId="{B5EA4FFE-5E51-44A0-88C0-ECB910EF77D1}" destId="{1D04ED8E-620C-4CD3-B332-5CD7FD0717F8}" srcOrd="0" destOrd="0" presId="urn:microsoft.com/office/officeart/2005/8/layout/default"/>
    <dgm:cxn modelId="{6FC9C74C-39CD-41A2-B54E-8B6561B776D9}" srcId="{B5EA4FFE-5E51-44A0-88C0-ECB910EF77D1}" destId="{E2F50AD8-A4EE-4105-AF60-6F23B6B928D9}" srcOrd="0" destOrd="0" parTransId="{167ECF00-E231-4D57-AC00-E9C594ABD508}" sibTransId="{06A9CC62-8855-4A34-81A8-A9B5C09EB5BB}"/>
    <dgm:cxn modelId="{F3289704-5DD1-4F19-92FA-469E9313EE73}" srcId="{93196214-4DAE-4101-9619-03A030172E4B}" destId="{FDE384E1-0037-4191-8887-5EFE70E81839}" srcOrd="2" destOrd="0" parTransId="{FDA69281-1173-46DF-AC16-AFFC89813774}" sibTransId="{0D43F6A7-BBC5-458D-9364-8F75A61F6AA9}"/>
    <dgm:cxn modelId="{4D1F8867-84F3-4CCE-A007-C88A0C12DA31}" srcId="{93196214-4DAE-4101-9619-03A030172E4B}" destId="{B5EA4FFE-5E51-44A0-88C0-ECB910EF77D1}" srcOrd="3" destOrd="0" parTransId="{DA7A4581-955B-46DF-B9BF-98F754B5797D}" sibTransId="{D178B3F3-FB0D-4AC3-84C2-3FA1B1E8E2E4}"/>
    <dgm:cxn modelId="{E18C4E5D-3937-46DD-B5BD-0BD64890E436}" type="presOf" srcId="{97E2BB86-0EF5-4701-87BB-062FDB2610DD}" destId="{8A0A4C0D-4754-4436-A6E2-687589E12A6E}" srcOrd="0" destOrd="1" presId="urn:microsoft.com/office/officeart/2005/8/layout/default"/>
    <dgm:cxn modelId="{477AF805-E348-46A3-985A-2F0C9375AB6C}" type="presOf" srcId="{4DDC8FFB-121F-415D-929F-89C6BB4D9389}" destId="{1B2D825A-D6CC-4B1C-8619-C43BCEA9B4EC}" srcOrd="0" destOrd="0" presId="urn:microsoft.com/office/officeart/2005/8/layout/default"/>
    <dgm:cxn modelId="{BEA3AFDF-34F7-4CCE-8848-45E03A008EA5}" type="presOf" srcId="{E2F50AD8-A4EE-4105-AF60-6F23B6B928D9}" destId="{1D04ED8E-620C-4CD3-B332-5CD7FD0717F8}" srcOrd="0" destOrd="1" presId="urn:microsoft.com/office/officeart/2005/8/layout/default"/>
    <dgm:cxn modelId="{0E424646-478E-469E-BBB5-F293BC83A094}" type="presOf" srcId="{93196214-4DAE-4101-9619-03A030172E4B}" destId="{525A1AC0-0E36-41A0-9B96-0253A34C58ED}" srcOrd="0" destOrd="0" presId="urn:microsoft.com/office/officeart/2005/8/layout/default"/>
    <dgm:cxn modelId="{1B3C03C4-E8B0-4099-B7D4-01530287E134}" srcId="{FDE384E1-0037-4191-8887-5EFE70E81839}" destId="{97E2BB86-0EF5-4701-87BB-062FDB2610DD}" srcOrd="0" destOrd="0" parTransId="{A4EFB042-1707-4F59-9339-7CD607C3BF0D}" sibTransId="{FFB495B9-224D-4999-958E-316B128D7013}"/>
    <dgm:cxn modelId="{18709681-0D7E-4FA8-9D31-E8C38035B1C9}" type="presOf" srcId="{FDE384E1-0037-4191-8887-5EFE70E81839}" destId="{8A0A4C0D-4754-4436-A6E2-687589E12A6E}" srcOrd="0" destOrd="0" presId="urn:microsoft.com/office/officeart/2005/8/layout/default"/>
    <dgm:cxn modelId="{62AF29C4-E50B-41B9-A816-CDC9AF5CF5EA}" type="presParOf" srcId="{525A1AC0-0E36-41A0-9B96-0253A34C58ED}" destId="{B2A797A0-AAD4-4E74-AD17-759860707B45}" srcOrd="0" destOrd="0" presId="urn:microsoft.com/office/officeart/2005/8/layout/default"/>
    <dgm:cxn modelId="{CA3AA233-C539-4572-A719-E62F338097EA}" type="presParOf" srcId="{525A1AC0-0E36-41A0-9B96-0253A34C58ED}" destId="{1313FD34-6FEF-440F-8679-41CE4DC8DD56}" srcOrd="1" destOrd="0" presId="urn:microsoft.com/office/officeart/2005/8/layout/default"/>
    <dgm:cxn modelId="{8247E585-052F-4EC7-9BE5-37FAC74B4304}" type="presParOf" srcId="{525A1AC0-0E36-41A0-9B96-0253A34C58ED}" destId="{1B2D825A-D6CC-4B1C-8619-C43BCEA9B4EC}" srcOrd="2" destOrd="0" presId="urn:microsoft.com/office/officeart/2005/8/layout/default"/>
    <dgm:cxn modelId="{4960ABA3-9A55-4629-9563-1E0711A42A27}" type="presParOf" srcId="{525A1AC0-0E36-41A0-9B96-0253A34C58ED}" destId="{8273F439-EAB9-4F44-9CBB-7B501F65FAFC}" srcOrd="3" destOrd="0" presId="urn:microsoft.com/office/officeart/2005/8/layout/default"/>
    <dgm:cxn modelId="{CCF5D8AD-7BF2-4653-8979-A4CC5DF5FFD8}" type="presParOf" srcId="{525A1AC0-0E36-41A0-9B96-0253A34C58ED}" destId="{8A0A4C0D-4754-4436-A6E2-687589E12A6E}" srcOrd="4" destOrd="0" presId="urn:microsoft.com/office/officeart/2005/8/layout/default"/>
    <dgm:cxn modelId="{689A1C8E-E57E-4E00-ABD9-8EADFA028C52}" type="presParOf" srcId="{525A1AC0-0E36-41A0-9B96-0253A34C58ED}" destId="{56ED8FF3-4A39-4A7D-914B-D7A8FF206483}" srcOrd="5" destOrd="0" presId="urn:microsoft.com/office/officeart/2005/8/layout/default"/>
    <dgm:cxn modelId="{A549A857-315A-4EA6-A3D3-D35C9F9D6B9F}" type="presParOf" srcId="{525A1AC0-0E36-41A0-9B96-0253A34C58ED}" destId="{1D04ED8E-620C-4CD3-B332-5CD7FD0717F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FBC907-931A-4609-9F8A-CA336B9EB74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CCDDE226-37E2-4CEF-A751-4486D7BC7397}">
      <dgm:prSet phldrT="[Texto]"/>
      <dgm:spPr/>
      <dgm:t>
        <a:bodyPr/>
        <a:lstStyle/>
        <a:p>
          <a:r>
            <a:rPr lang="es-EC" dirty="0" smtClean="0"/>
            <a:t>Analiza características de los demandantes</a:t>
          </a:r>
          <a:endParaRPr lang="es-EC" dirty="0"/>
        </a:p>
      </dgm:t>
    </dgm:pt>
    <dgm:pt modelId="{2E92E99B-8B3B-4C98-A1B2-712AEF956B81}" type="parTrans" cxnId="{E4FAFC1A-F4FA-4885-B6A6-8DEB7279B803}">
      <dgm:prSet/>
      <dgm:spPr/>
      <dgm:t>
        <a:bodyPr/>
        <a:lstStyle/>
        <a:p>
          <a:endParaRPr lang="es-EC"/>
        </a:p>
      </dgm:t>
    </dgm:pt>
    <dgm:pt modelId="{6FCD359E-8D22-449F-B56A-0ECD6898DF99}" type="sibTrans" cxnId="{E4FAFC1A-F4FA-4885-B6A6-8DEB7279B803}">
      <dgm:prSet/>
      <dgm:spPr/>
      <dgm:t>
        <a:bodyPr/>
        <a:lstStyle/>
        <a:p>
          <a:endParaRPr lang="es-EC"/>
        </a:p>
      </dgm:t>
    </dgm:pt>
    <dgm:pt modelId="{C5F444BE-1CFD-4FF7-8974-D7FB96CCABEC}">
      <dgm:prSet phldrT="[Texto]"/>
      <dgm:spPr/>
      <dgm:t>
        <a:bodyPr/>
        <a:lstStyle/>
        <a:p>
          <a:r>
            <a:rPr lang="es-EC" dirty="0" smtClean="0"/>
            <a:t>Teoría neoclásica- Los sujetos económicos tienen preferencias que se convierten el utilidad.</a:t>
          </a:r>
          <a:endParaRPr lang="es-EC" dirty="0"/>
        </a:p>
      </dgm:t>
    </dgm:pt>
    <dgm:pt modelId="{2AC3E62B-8911-49E1-8FCC-EB33D2CFDB40}" type="parTrans" cxnId="{DD756696-3B47-4F7B-A7FC-2B00B6F13F83}">
      <dgm:prSet/>
      <dgm:spPr/>
      <dgm:t>
        <a:bodyPr/>
        <a:lstStyle/>
        <a:p>
          <a:endParaRPr lang="es-EC"/>
        </a:p>
      </dgm:t>
    </dgm:pt>
    <dgm:pt modelId="{6B8FFDDD-CFEF-4DD8-85E5-18036BC4CCB9}" type="sibTrans" cxnId="{DD756696-3B47-4F7B-A7FC-2B00B6F13F83}">
      <dgm:prSet/>
      <dgm:spPr/>
      <dgm:t>
        <a:bodyPr/>
        <a:lstStyle/>
        <a:p>
          <a:endParaRPr lang="es-EC"/>
        </a:p>
      </dgm:t>
    </dgm:pt>
    <dgm:pt modelId="{85C6F74F-52B2-4147-83E0-6A83AC8E9FAA}">
      <dgm:prSet phldrT="[Texto]"/>
      <dgm:spPr/>
      <dgm:t>
        <a:bodyPr/>
        <a:lstStyle/>
        <a:p>
          <a:r>
            <a:rPr lang="es-EC" dirty="0" smtClean="0"/>
            <a:t>Distribución de renta y riqueza para aumentar su satisfacción</a:t>
          </a:r>
          <a:endParaRPr lang="es-EC" dirty="0"/>
        </a:p>
      </dgm:t>
    </dgm:pt>
    <dgm:pt modelId="{F2108184-82F3-494B-9F0E-31F63409BAF9}" type="parTrans" cxnId="{68DB7CF3-B6B8-4515-8249-8A8FECC659D4}">
      <dgm:prSet/>
      <dgm:spPr/>
      <dgm:t>
        <a:bodyPr/>
        <a:lstStyle/>
        <a:p>
          <a:endParaRPr lang="es-EC"/>
        </a:p>
      </dgm:t>
    </dgm:pt>
    <dgm:pt modelId="{3B8ECD24-9C10-4D5E-AD26-4970CCAA3A38}" type="sibTrans" cxnId="{68DB7CF3-B6B8-4515-8249-8A8FECC659D4}">
      <dgm:prSet/>
      <dgm:spPr/>
      <dgm:t>
        <a:bodyPr/>
        <a:lstStyle/>
        <a:p>
          <a:endParaRPr lang="es-EC"/>
        </a:p>
      </dgm:t>
    </dgm:pt>
    <dgm:pt modelId="{AFE14BF7-6B91-4806-90B6-2C65258C826C}">
      <dgm:prSet phldrT="[Texto]"/>
      <dgm:spPr/>
      <dgm:t>
        <a:bodyPr/>
        <a:lstStyle/>
        <a:p>
          <a:r>
            <a:rPr lang="es-EC" dirty="0" smtClean="0"/>
            <a:t>Factores sociodemográficos y psicológicos</a:t>
          </a:r>
          <a:endParaRPr lang="es-EC" dirty="0"/>
        </a:p>
      </dgm:t>
    </dgm:pt>
    <dgm:pt modelId="{2945C725-5284-4D25-9DEA-0207F8B5D861}" type="parTrans" cxnId="{D4FEFCC9-FBCB-4163-9FC4-E7B01D7AF585}">
      <dgm:prSet/>
      <dgm:spPr/>
      <dgm:t>
        <a:bodyPr/>
        <a:lstStyle/>
        <a:p>
          <a:endParaRPr lang="es-EC"/>
        </a:p>
      </dgm:t>
    </dgm:pt>
    <dgm:pt modelId="{5E48CED9-B69E-482A-8C07-4FED732CD357}" type="sibTrans" cxnId="{D4FEFCC9-FBCB-4163-9FC4-E7B01D7AF585}">
      <dgm:prSet/>
      <dgm:spPr/>
      <dgm:t>
        <a:bodyPr/>
        <a:lstStyle/>
        <a:p>
          <a:endParaRPr lang="es-EC"/>
        </a:p>
      </dgm:t>
    </dgm:pt>
    <dgm:pt modelId="{98D6D8EF-A064-491E-9FD5-400CADDAD82F}" type="pres">
      <dgm:prSet presAssocID="{98FBC907-931A-4609-9F8A-CA336B9EB745}" presName="diagram" presStyleCnt="0">
        <dgm:presLayoutVars>
          <dgm:dir/>
          <dgm:resizeHandles val="exact"/>
        </dgm:presLayoutVars>
      </dgm:prSet>
      <dgm:spPr/>
      <dgm:t>
        <a:bodyPr/>
        <a:lstStyle/>
        <a:p>
          <a:endParaRPr lang="es-EC"/>
        </a:p>
      </dgm:t>
    </dgm:pt>
    <dgm:pt modelId="{803FCFB5-8AE3-4526-B48C-576E2BFD09AE}" type="pres">
      <dgm:prSet presAssocID="{CCDDE226-37E2-4CEF-A751-4486D7BC7397}" presName="node" presStyleLbl="node1" presStyleIdx="0" presStyleCnt="4">
        <dgm:presLayoutVars>
          <dgm:bulletEnabled val="1"/>
        </dgm:presLayoutVars>
      </dgm:prSet>
      <dgm:spPr/>
      <dgm:t>
        <a:bodyPr/>
        <a:lstStyle/>
        <a:p>
          <a:endParaRPr lang="es-EC"/>
        </a:p>
      </dgm:t>
    </dgm:pt>
    <dgm:pt modelId="{5ED2CE5D-B988-4DC3-BCC8-AFE31948EFE7}" type="pres">
      <dgm:prSet presAssocID="{6FCD359E-8D22-449F-B56A-0ECD6898DF99}" presName="sibTrans" presStyleCnt="0"/>
      <dgm:spPr/>
    </dgm:pt>
    <dgm:pt modelId="{5B1B56F0-915E-4E21-BBD5-DFFF126D9B66}" type="pres">
      <dgm:prSet presAssocID="{C5F444BE-1CFD-4FF7-8974-D7FB96CCABEC}" presName="node" presStyleLbl="node1" presStyleIdx="1" presStyleCnt="4">
        <dgm:presLayoutVars>
          <dgm:bulletEnabled val="1"/>
        </dgm:presLayoutVars>
      </dgm:prSet>
      <dgm:spPr/>
      <dgm:t>
        <a:bodyPr/>
        <a:lstStyle/>
        <a:p>
          <a:endParaRPr lang="es-EC"/>
        </a:p>
      </dgm:t>
    </dgm:pt>
    <dgm:pt modelId="{B9EEDF7F-3978-40D7-8572-0C178018C7B0}" type="pres">
      <dgm:prSet presAssocID="{6B8FFDDD-CFEF-4DD8-85E5-18036BC4CCB9}" presName="sibTrans" presStyleCnt="0"/>
      <dgm:spPr/>
    </dgm:pt>
    <dgm:pt modelId="{6E256292-6E30-4CA4-8B8D-6C043FEA6295}" type="pres">
      <dgm:prSet presAssocID="{85C6F74F-52B2-4147-83E0-6A83AC8E9FAA}" presName="node" presStyleLbl="node1" presStyleIdx="2" presStyleCnt="4">
        <dgm:presLayoutVars>
          <dgm:bulletEnabled val="1"/>
        </dgm:presLayoutVars>
      </dgm:prSet>
      <dgm:spPr/>
      <dgm:t>
        <a:bodyPr/>
        <a:lstStyle/>
        <a:p>
          <a:endParaRPr lang="es-EC"/>
        </a:p>
      </dgm:t>
    </dgm:pt>
    <dgm:pt modelId="{E4511966-915D-4013-B293-A393D0927ABF}" type="pres">
      <dgm:prSet presAssocID="{3B8ECD24-9C10-4D5E-AD26-4970CCAA3A38}" presName="sibTrans" presStyleCnt="0"/>
      <dgm:spPr/>
    </dgm:pt>
    <dgm:pt modelId="{D06E802C-5AC4-44F0-93D1-78DC6DE7FEC3}" type="pres">
      <dgm:prSet presAssocID="{AFE14BF7-6B91-4806-90B6-2C65258C826C}" presName="node" presStyleLbl="node1" presStyleIdx="3" presStyleCnt="4">
        <dgm:presLayoutVars>
          <dgm:bulletEnabled val="1"/>
        </dgm:presLayoutVars>
      </dgm:prSet>
      <dgm:spPr/>
      <dgm:t>
        <a:bodyPr/>
        <a:lstStyle/>
        <a:p>
          <a:endParaRPr lang="es-EC"/>
        </a:p>
      </dgm:t>
    </dgm:pt>
  </dgm:ptLst>
  <dgm:cxnLst>
    <dgm:cxn modelId="{E4FAFC1A-F4FA-4885-B6A6-8DEB7279B803}" srcId="{98FBC907-931A-4609-9F8A-CA336B9EB745}" destId="{CCDDE226-37E2-4CEF-A751-4486D7BC7397}" srcOrd="0" destOrd="0" parTransId="{2E92E99B-8B3B-4C98-A1B2-712AEF956B81}" sibTransId="{6FCD359E-8D22-449F-B56A-0ECD6898DF99}"/>
    <dgm:cxn modelId="{BDA06F5B-DC9D-43F6-B7BA-C222CF938110}" type="presOf" srcId="{CCDDE226-37E2-4CEF-A751-4486D7BC7397}" destId="{803FCFB5-8AE3-4526-B48C-576E2BFD09AE}" srcOrd="0" destOrd="0" presId="urn:microsoft.com/office/officeart/2005/8/layout/default"/>
    <dgm:cxn modelId="{07869209-D1B4-490A-A836-DE17ACB6E4AD}" type="presOf" srcId="{98FBC907-931A-4609-9F8A-CA336B9EB745}" destId="{98D6D8EF-A064-491E-9FD5-400CADDAD82F}" srcOrd="0" destOrd="0" presId="urn:microsoft.com/office/officeart/2005/8/layout/default"/>
    <dgm:cxn modelId="{68DB7CF3-B6B8-4515-8249-8A8FECC659D4}" srcId="{98FBC907-931A-4609-9F8A-CA336B9EB745}" destId="{85C6F74F-52B2-4147-83E0-6A83AC8E9FAA}" srcOrd="2" destOrd="0" parTransId="{F2108184-82F3-494B-9F0E-31F63409BAF9}" sibTransId="{3B8ECD24-9C10-4D5E-AD26-4970CCAA3A38}"/>
    <dgm:cxn modelId="{D4FEFCC9-FBCB-4163-9FC4-E7B01D7AF585}" srcId="{98FBC907-931A-4609-9F8A-CA336B9EB745}" destId="{AFE14BF7-6B91-4806-90B6-2C65258C826C}" srcOrd="3" destOrd="0" parTransId="{2945C725-5284-4D25-9DEA-0207F8B5D861}" sibTransId="{5E48CED9-B69E-482A-8C07-4FED732CD357}"/>
    <dgm:cxn modelId="{993AF5B9-1C2C-4378-8242-E70374EE5782}" type="presOf" srcId="{AFE14BF7-6B91-4806-90B6-2C65258C826C}" destId="{D06E802C-5AC4-44F0-93D1-78DC6DE7FEC3}" srcOrd="0" destOrd="0" presId="urn:microsoft.com/office/officeart/2005/8/layout/default"/>
    <dgm:cxn modelId="{DD756696-3B47-4F7B-A7FC-2B00B6F13F83}" srcId="{98FBC907-931A-4609-9F8A-CA336B9EB745}" destId="{C5F444BE-1CFD-4FF7-8974-D7FB96CCABEC}" srcOrd="1" destOrd="0" parTransId="{2AC3E62B-8911-49E1-8FCC-EB33D2CFDB40}" sibTransId="{6B8FFDDD-CFEF-4DD8-85E5-18036BC4CCB9}"/>
    <dgm:cxn modelId="{03E2B0F3-E221-47D9-BB1D-CA6ADE99F583}" type="presOf" srcId="{C5F444BE-1CFD-4FF7-8974-D7FB96CCABEC}" destId="{5B1B56F0-915E-4E21-BBD5-DFFF126D9B66}" srcOrd="0" destOrd="0" presId="urn:microsoft.com/office/officeart/2005/8/layout/default"/>
    <dgm:cxn modelId="{8AE1EFE8-B412-4C55-8E62-5C4F6AB8616E}" type="presOf" srcId="{85C6F74F-52B2-4147-83E0-6A83AC8E9FAA}" destId="{6E256292-6E30-4CA4-8B8D-6C043FEA6295}" srcOrd="0" destOrd="0" presId="urn:microsoft.com/office/officeart/2005/8/layout/default"/>
    <dgm:cxn modelId="{D3077A88-C9F8-40D0-A95E-BF12B11DFADA}" type="presParOf" srcId="{98D6D8EF-A064-491E-9FD5-400CADDAD82F}" destId="{803FCFB5-8AE3-4526-B48C-576E2BFD09AE}" srcOrd="0" destOrd="0" presId="urn:microsoft.com/office/officeart/2005/8/layout/default"/>
    <dgm:cxn modelId="{75A2295A-EBC9-4F39-9C88-78A6A5AC9498}" type="presParOf" srcId="{98D6D8EF-A064-491E-9FD5-400CADDAD82F}" destId="{5ED2CE5D-B988-4DC3-BCC8-AFE31948EFE7}" srcOrd="1" destOrd="0" presId="urn:microsoft.com/office/officeart/2005/8/layout/default"/>
    <dgm:cxn modelId="{2186C610-BF62-43C1-A962-0D388B6A31FE}" type="presParOf" srcId="{98D6D8EF-A064-491E-9FD5-400CADDAD82F}" destId="{5B1B56F0-915E-4E21-BBD5-DFFF126D9B66}" srcOrd="2" destOrd="0" presId="urn:microsoft.com/office/officeart/2005/8/layout/default"/>
    <dgm:cxn modelId="{69C9B08B-A2B6-4486-8816-830A1417D455}" type="presParOf" srcId="{98D6D8EF-A064-491E-9FD5-400CADDAD82F}" destId="{B9EEDF7F-3978-40D7-8572-0C178018C7B0}" srcOrd="3" destOrd="0" presId="urn:microsoft.com/office/officeart/2005/8/layout/default"/>
    <dgm:cxn modelId="{2E7C91D5-1840-4040-9EAB-5DFC9BFE78D9}" type="presParOf" srcId="{98D6D8EF-A064-491E-9FD5-400CADDAD82F}" destId="{6E256292-6E30-4CA4-8B8D-6C043FEA6295}" srcOrd="4" destOrd="0" presId="urn:microsoft.com/office/officeart/2005/8/layout/default"/>
    <dgm:cxn modelId="{E3FBE456-B572-44AF-8155-DD353FD36E62}" type="presParOf" srcId="{98D6D8EF-A064-491E-9FD5-400CADDAD82F}" destId="{E4511966-915D-4013-B293-A393D0927ABF}" srcOrd="5" destOrd="0" presId="urn:microsoft.com/office/officeart/2005/8/layout/default"/>
    <dgm:cxn modelId="{2644AE6B-92B9-44F6-BF42-E14345BEEC47}" type="presParOf" srcId="{98D6D8EF-A064-491E-9FD5-400CADDAD82F}" destId="{D06E802C-5AC4-44F0-93D1-78DC6DE7FEC3}"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A7C552-84A1-41E6-BF1F-BEFED23A6CC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FCAE9F63-9890-4C3C-B26B-11DE973A8E4C}">
      <dgm:prSet phldrT="[Texto]"/>
      <dgm:spPr/>
      <dgm:t>
        <a:bodyPr/>
        <a:lstStyle/>
        <a:p>
          <a:r>
            <a:rPr lang="es-EC" dirty="0" smtClean="0"/>
            <a:t>Mercado disponible</a:t>
          </a:r>
          <a:endParaRPr lang="es-EC" dirty="0"/>
        </a:p>
      </dgm:t>
    </dgm:pt>
    <dgm:pt modelId="{8F9C25EB-D27C-432D-94F5-59DFCF3BEACE}" type="parTrans" cxnId="{4053F09B-0338-4848-ACA2-CA542325078F}">
      <dgm:prSet/>
      <dgm:spPr/>
      <dgm:t>
        <a:bodyPr/>
        <a:lstStyle/>
        <a:p>
          <a:endParaRPr lang="es-EC"/>
        </a:p>
      </dgm:t>
    </dgm:pt>
    <dgm:pt modelId="{806286D4-3228-4E73-ACDB-7DCE15E0749C}" type="sibTrans" cxnId="{4053F09B-0338-4848-ACA2-CA542325078F}">
      <dgm:prSet/>
      <dgm:spPr/>
      <dgm:t>
        <a:bodyPr/>
        <a:lstStyle/>
        <a:p>
          <a:endParaRPr lang="es-EC"/>
        </a:p>
      </dgm:t>
    </dgm:pt>
    <dgm:pt modelId="{8D4E0A1D-FB83-4520-B1CD-2B1D9A5D200E}">
      <dgm:prSet phldrT="[Texto]"/>
      <dgm:spPr/>
      <dgm:t>
        <a:bodyPr/>
        <a:lstStyle/>
        <a:p>
          <a:r>
            <a:rPr lang="es-EC" dirty="0" smtClean="0"/>
            <a:t>Mercado real</a:t>
          </a:r>
          <a:endParaRPr lang="es-EC" dirty="0"/>
        </a:p>
      </dgm:t>
    </dgm:pt>
    <dgm:pt modelId="{20A9C0EA-CE4C-4A12-99BB-CC97BE7E47B9}" type="parTrans" cxnId="{595B568F-5128-4967-B2E0-F65E62ABE224}">
      <dgm:prSet/>
      <dgm:spPr/>
      <dgm:t>
        <a:bodyPr/>
        <a:lstStyle/>
        <a:p>
          <a:endParaRPr lang="es-EC"/>
        </a:p>
      </dgm:t>
    </dgm:pt>
    <dgm:pt modelId="{4AA60C11-FE0F-4577-AB89-7F24845B171C}" type="sibTrans" cxnId="{595B568F-5128-4967-B2E0-F65E62ABE224}">
      <dgm:prSet/>
      <dgm:spPr/>
      <dgm:t>
        <a:bodyPr/>
        <a:lstStyle/>
        <a:p>
          <a:endParaRPr lang="es-EC"/>
        </a:p>
      </dgm:t>
    </dgm:pt>
    <dgm:pt modelId="{7C31CF73-86E1-494B-9BBB-ABA44DE18DCB}">
      <dgm:prSet phldrT="[Texto]"/>
      <dgm:spPr/>
      <dgm:t>
        <a:bodyPr/>
        <a:lstStyle/>
        <a:p>
          <a:r>
            <a:rPr lang="es-EC" dirty="0" smtClean="0"/>
            <a:t>Mercado potencial</a:t>
          </a:r>
          <a:endParaRPr lang="es-EC" dirty="0"/>
        </a:p>
      </dgm:t>
    </dgm:pt>
    <dgm:pt modelId="{A917CE50-0024-432A-B0F3-CFBFD9DD59DF}" type="parTrans" cxnId="{6885DD23-2E0C-4061-A128-68BBD57BE626}">
      <dgm:prSet/>
      <dgm:spPr/>
      <dgm:t>
        <a:bodyPr/>
        <a:lstStyle/>
        <a:p>
          <a:endParaRPr lang="es-EC"/>
        </a:p>
      </dgm:t>
    </dgm:pt>
    <dgm:pt modelId="{8568D456-7029-4DB9-ABC0-9246A2EDAE0F}" type="sibTrans" cxnId="{6885DD23-2E0C-4061-A128-68BBD57BE626}">
      <dgm:prSet/>
      <dgm:spPr/>
      <dgm:t>
        <a:bodyPr/>
        <a:lstStyle/>
        <a:p>
          <a:endParaRPr lang="es-EC"/>
        </a:p>
      </dgm:t>
    </dgm:pt>
    <dgm:pt modelId="{5B346173-5343-4308-A842-374FF1795A32}">
      <dgm:prSet phldrT="[Texto]"/>
      <dgm:spPr/>
      <dgm:t>
        <a:bodyPr/>
        <a:lstStyle/>
        <a:p>
          <a:r>
            <a:rPr lang="es-EC" dirty="0" smtClean="0"/>
            <a:t>Compradores cuentan con las características</a:t>
          </a:r>
          <a:endParaRPr lang="es-EC" dirty="0"/>
        </a:p>
      </dgm:t>
    </dgm:pt>
    <dgm:pt modelId="{E7FD4099-BA06-4EE7-A834-646E7CD4150E}" type="parTrans" cxnId="{FF954D7E-79AD-4DBA-8CF4-A34D4CF12EA5}">
      <dgm:prSet/>
      <dgm:spPr/>
      <dgm:t>
        <a:bodyPr/>
        <a:lstStyle/>
        <a:p>
          <a:endParaRPr lang="es-EC"/>
        </a:p>
      </dgm:t>
    </dgm:pt>
    <dgm:pt modelId="{DE98E735-1186-4D22-9621-6AFA137C3B20}" type="sibTrans" cxnId="{FF954D7E-79AD-4DBA-8CF4-A34D4CF12EA5}">
      <dgm:prSet/>
      <dgm:spPr/>
      <dgm:t>
        <a:bodyPr/>
        <a:lstStyle/>
        <a:p>
          <a:endParaRPr lang="es-EC"/>
        </a:p>
      </dgm:t>
    </dgm:pt>
    <dgm:pt modelId="{41D58546-1A12-4643-A90C-B59CC23D41CC}">
      <dgm:prSet phldrT="[Texto]"/>
      <dgm:spPr/>
      <dgm:t>
        <a:bodyPr/>
        <a:lstStyle/>
        <a:p>
          <a:r>
            <a:rPr lang="es-EC" dirty="0" smtClean="0"/>
            <a:t>Han comprado el producto</a:t>
          </a:r>
          <a:endParaRPr lang="es-EC" dirty="0"/>
        </a:p>
      </dgm:t>
    </dgm:pt>
    <dgm:pt modelId="{643648C6-EA67-4651-8698-DC68355423E0}" type="parTrans" cxnId="{6A4CD115-2118-4915-87E1-5861EFD2CB12}">
      <dgm:prSet/>
      <dgm:spPr/>
      <dgm:t>
        <a:bodyPr/>
        <a:lstStyle/>
        <a:p>
          <a:endParaRPr lang="es-EC"/>
        </a:p>
      </dgm:t>
    </dgm:pt>
    <dgm:pt modelId="{BAAFFED7-51D6-45E9-8AB2-35BB93AA0E52}" type="sibTrans" cxnId="{6A4CD115-2118-4915-87E1-5861EFD2CB12}">
      <dgm:prSet/>
      <dgm:spPr/>
      <dgm:t>
        <a:bodyPr/>
        <a:lstStyle/>
        <a:p>
          <a:endParaRPr lang="es-EC"/>
        </a:p>
      </dgm:t>
    </dgm:pt>
    <dgm:pt modelId="{9B410E6B-CA95-43A0-A015-1C4F949D379C}">
      <dgm:prSet phldrT="[Texto]"/>
      <dgm:spPr/>
      <dgm:t>
        <a:bodyPr/>
        <a:lstStyle/>
        <a:p>
          <a:r>
            <a:rPr lang="es-EC" dirty="0" smtClean="0"/>
            <a:t>Consumidores no son parte del mercado real.</a:t>
          </a:r>
          <a:endParaRPr lang="es-EC" dirty="0"/>
        </a:p>
      </dgm:t>
    </dgm:pt>
    <dgm:pt modelId="{099727AF-9984-449F-8125-786358E8762A}" type="parTrans" cxnId="{27EDEEF5-3255-470D-ADD4-DBD97E715C9B}">
      <dgm:prSet/>
      <dgm:spPr/>
      <dgm:t>
        <a:bodyPr/>
        <a:lstStyle/>
        <a:p>
          <a:endParaRPr lang="es-EC"/>
        </a:p>
      </dgm:t>
    </dgm:pt>
    <dgm:pt modelId="{8288A605-3081-4C1B-8139-37B210B0B4EF}" type="sibTrans" cxnId="{27EDEEF5-3255-470D-ADD4-DBD97E715C9B}">
      <dgm:prSet/>
      <dgm:spPr/>
      <dgm:t>
        <a:bodyPr/>
        <a:lstStyle/>
        <a:p>
          <a:endParaRPr lang="es-EC"/>
        </a:p>
      </dgm:t>
    </dgm:pt>
    <dgm:pt modelId="{1A58A8A7-4A36-45BD-A742-2926B10BE6BA}">
      <dgm:prSet phldrT="[Texto]"/>
      <dgm:spPr/>
      <dgm:t>
        <a:bodyPr/>
        <a:lstStyle/>
        <a:p>
          <a:r>
            <a:rPr lang="es-EC" dirty="0" smtClean="0"/>
            <a:t> Son parte del mercado disponible. </a:t>
          </a:r>
          <a:endParaRPr lang="es-EC" dirty="0"/>
        </a:p>
      </dgm:t>
    </dgm:pt>
    <dgm:pt modelId="{85D0C391-6285-462D-822E-E2749A420BD3}" type="parTrans" cxnId="{1602DB9C-8066-4D40-9A82-EFA54293FE45}">
      <dgm:prSet/>
      <dgm:spPr/>
      <dgm:t>
        <a:bodyPr/>
        <a:lstStyle/>
        <a:p>
          <a:endParaRPr lang="es-EC"/>
        </a:p>
      </dgm:t>
    </dgm:pt>
    <dgm:pt modelId="{B8DB6793-1B42-4B07-98C4-78A5C8A08A17}" type="sibTrans" cxnId="{1602DB9C-8066-4D40-9A82-EFA54293FE45}">
      <dgm:prSet/>
      <dgm:spPr/>
      <dgm:t>
        <a:bodyPr/>
        <a:lstStyle/>
        <a:p>
          <a:endParaRPr lang="es-EC"/>
        </a:p>
      </dgm:t>
    </dgm:pt>
    <dgm:pt modelId="{270C6019-641E-45DE-920F-5F93AAEBCE17}">
      <dgm:prSet phldrT="[Texto]"/>
      <dgm:spPr/>
      <dgm:t>
        <a:bodyPr/>
        <a:lstStyle/>
        <a:p>
          <a:r>
            <a:rPr lang="es-EC" dirty="0" smtClean="0"/>
            <a:t>No consume el producto por que no reúne características o por que consumen un sustituto.</a:t>
          </a:r>
          <a:endParaRPr lang="es-EC" dirty="0"/>
        </a:p>
      </dgm:t>
    </dgm:pt>
    <dgm:pt modelId="{71C29459-582D-4BDF-B993-2568632302AE}" type="parTrans" cxnId="{47AE2842-4BA7-4D85-93E5-A2167105F709}">
      <dgm:prSet/>
      <dgm:spPr/>
      <dgm:t>
        <a:bodyPr/>
        <a:lstStyle/>
        <a:p>
          <a:endParaRPr lang="es-EC"/>
        </a:p>
      </dgm:t>
    </dgm:pt>
    <dgm:pt modelId="{7C1E7C04-8348-4FBB-B202-73D128955A42}" type="sibTrans" cxnId="{47AE2842-4BA7-4D85-93E5-A2167105F709}">
      <dgm:prSet/>
      <dgm:spPr/>
      <dgm:t>
        <a:bodyPr/>
        <a:lstStyle/>
        <a:p>
          <a:endParaRPr lang="es-EC"/>
        </a:p>
      </dgm:t>
    </dgm:pt>
    <dgm:pt modelId="{D7E47377-EDC3-4313-AA08-70EB5825D0FF}">
      <dgm:prSet phldrT="[Texto]"/>
      <dgm:spPr/>
      <dgm:t>
        <a:bodyPr/>
        <a:lstStyle/>
        <a:p>
          <a:r>
            <a:rPr lang="es-EC" dirty="0" smtClean="0"/>
            <a:t>Mercado meta</a:t>
          </a:r>
          <a:endParaRPr lang="es-EC" dirty="0"/>
        </a:p>
      </dgm:t>
    </dgm:pt>
    <dgm:pt modelId="{01378FE5-273C-4724-9C96-FB3FFC33CB48}" type="parTrans" cxnId="{565BEA0D-C25F-4370-940E-F55635FCF696}">
      <dgm:prSet/>
      <dgm:spPr/>
      <dgm:t>
        <a:bodyPr/>
        <a:lstStyle/>
        <a:p>
          <a:endParaRPr lang="es-EC"/>
        </a:p>
      </dgm:t>
    </dgm:pt>
    <dgm:pt modelId="{4F98843B-C811-440A-8434-467473DD8A53}" type="sibTrans" cxnId="{565BEA0D-C25F-4370-940E-F55635FCF696}">
      <dgm:prSet/>
      <dgm:spPr/>
      <dgm:t>
        <a:bodyPr/>
        <a:lstStyle/>
        <a:p>
          <a:endParaRPr lang="es-EC"/>
        </a:p>
      </dgm:t>
    </dgm:pt>
    <dgm:pt modelId="{11808AE4-08FF-43D9-B838-A878240D3343}">
      <dgm:prSet phldrT="[Texto]"/>
      <dgm:spPr/>
      <dgm:t>
        <a:bodyPr/>
        <a:lstStyle/>
        <a:p>
          <a:r>
            <a:rPr lang="es-EC" dirty="0" smtClean="0"/>
            <a:t>Parte del mercado disponible, real y del potencial. Estrategias para atraer consumidores reales.</a:t>
          </a:r>
          <a:endParaRPr lang="es-EC" dirty="0"/>
        </a:p>
      </dgm:t>
    </dgm:pt>
    <dgm:pt modelId="{10DC1FB9-CB66-4396-8653-86D76971CC22}" type="parTrans" cxnId="{084EFDB7-2A88-47D3-84C9-1466C73A417D}">
      <dgm:prSet/>
      <dgm:spPr/>
      <dgm:t>
        <a:bodyPr/>
        <a:lstStyle/>
        <a:p>
          <a:endParaRPr lang="es-EC"/>
        </a:p>
      </dgm:t>
    </dgm:pt>
    <dgm:pt modelId="{7F2BEE0C-4E20-4061-AF45-DA1B2D73315A}" type="sibTrans" cxnId="{084EFDB7-2A88-47D3-84C9-1466C73A417D}">
      <dgm:prSet/>
      <dgm:spPr/>
      <dgm:t>
        <a:bodyPr/>
        <a:lstStyle/>
        <a:p>
          <a:endParaRPr lang="es-EC"/>
        </a:p>
      </dgm:t>
    </dgm:pt>
    <dgm:pt modelId="{78F9DA95-5CF7-43BA-B21A-A38645D1A205}" type="pres">
      <dgm:prSet presAssocID="{F0A7C552-84A1-41E6-BF1F-BEFED23A6CC7}" presName="linear" presStyleCnt="0">
        <dgm:presLayoutVars>
          <dgm:animLvl val="lvl"/>
          <dgm:resizeHandles val="exact"/>
        </dgm:presLayoutVars>
      </dgm:prSet>
      <dgm:spPr/>
      <dgm:t>
        <a:bodyPr/>
        <a:lstStyle/>
        <a:p>
          <a:endParaRPr lang="es-EC"/>
        </a:p>
      </dgm:t>
    </dgm:pt>
    <dgm:pt modelId="{940A7355-16D2-4B05-A792-73F995481D33}" type="pres">
      <dgm:prSet presAssocID="{FCAE9F63-9890-4C3C-B26B-11DE973A8E4C}" presName="parentText" presStyleLbl="node1" presStyleIdx="0" presStyleCnt="4">
        <dgm:presLayoutVars>
          <dgm:chMax val="0"/>
          <dgm:bulletEnabled val="1"/>
        </dgm:presLayoutVars>
      </dgm:prSet>
      <dgm:spPr/>
      <dgm:t>
        <a:bodyPr/>
        <a:lstStyle/>
        <a:p>
          <a:endParaRPr lang="es-EC"/>
        </a:p>
      </dgm:t>
    </dgm:pt>
    <dgm:pt modelId="{78D439DC-5BE4-4225-B1B2-7A92A1858FE2}" type="pres">
      <dgm:prSet presAssocID="{FCAE9F63-9890-4C3C-B26B-11DE973A8E4C}" presName="childText" presStyleLbl="revTx" presStyleIdx="0" presStyleCnt="4">
        <dgm:presLayoutVars>
          <dgm:bulletEnabled val="1"/>
        </dgm:presLayoutVars>
      </dgm:prSet>
      <dgm:spPr/>
      <dgm:t>
        <a:bodyPr/>
        <a:lstStyle/>
        <a:p>
          <a:endParaRPr lang="es-EC"/>
        </a:p>
      </dgm:t>
    </dgm:pt>
    <dgm:pt modelId="{CF263CA0-258D-4C33-B39D-39AC1D40884B}" type="pres">
      <dgm:prSet presAssocID="{8D4E0A1D-FB83-4520-B1CD-2B1D9A5D200E}" presName="parentText" presStyleLbl="node1" presStyleIdx="1" presStyleCnt="4">
        <dgm:presLayoutVars>
          <dgm:chMax val="0"/>
          <dgm:bulletEnabled val="1"/>
        </dgm:presLayoutVars>
      </dgm:prSet>
      <dgm:spPr/>
      <dgm:t>
        <a:bodyPr/>
        <a:lstStyle/>
        <a:p>
          <a:endParaRPr lang="es-EC"/>
        </a:p>
      </dgm:t>
    </dgm:pt>
    <dgm:pt modelId="{D5EE4A62-D875-45E9-986A-BF8688EA2B27}" type="pres">
      <dgm:prSet presAssocID="{8D4E0A1D-FB83-4520-B1CD-2B1D9A5D200E}" presName="childText" presStyleLbl="revTx" presStyleIdx="1" presStyleCnt="4">
        <dgm:presLayoutVars>
          <dgm:bulletEnabled val="1"/>
        </dgm:presLayoutVars>
      </dgm:prSet>
      <dgm:spPr/>
      <dgm:t>
        <a:bodyPr/>
        <a:lstStyle/>
        <a:p>
          <a:endParaRPr lang="es-EC"/>
        </a:p>
      </dgm:t>
    </dgm:pt>
    <dgm:pt modelId="{56EDD892-CFC9-4F20-81C9-7998C16066FB}" type="pres">
      <dgm:prSet presAssocID="{7C31CF73-86E1-494B-9BBB-ABA44DE18DCB}" presName="parentText" presStyleLbl="node1" presStyleIdx="2" presStyleCnt="4">
        <dgm:presLayoutVars>
          <dgm:chMax val="0"/>
          <dgm:bulletEnabled val="1"/>
        </dgm:presLayoutVars>
      </dgm:prSet>
      <dgm:spPr/>
      <dgm:t>
        <a:bodyPr/>
        <a:lstStyle/>
        <a:p>
          <a:endParaRPr lang="es-EC"/>
        </a:p>
      </dgm:t>
    </dgm:pt>
    <dgm:pt modelId="{B812E8F1-49AC-42D3-B9A6-7C93C3A2DA91}" type="pres">
      <dgm:prSet presAssocID="{7C31CF73-86E1-494B-9BBB-ABA44DE18DCB}" presName="childText" presStyleLbl="revTx" presStyleIdx="2" presStyleCnt="4">
        <dgm:presLayoutVars>
          <dgm:bulletEnabled val="1"/>
        </dgm:presLayoutVars>
      </dgm:prSet>
      <dgm:spPr/>
      <dgm:t>
        <a:bodyPr/>
        <a:lstStyle/>
        <a:p>
          <a:endParaRPr lang="es-EC"/>
        </a:p>
      </dgm:t>
    </dgm:pt>
    <dgm:pt modelId="{F8F99908-AD6A-4640-A4C2-28CBF5D38912}" type="pres">
      <dgm:prSet presAssocID="{D7E47377-EDC3-4313-AA08-70EB5825D0FF}" presName="parentText" presStyleLbl="node1" presStyleIdx="3" presStyleCnt="4">
        <dgm:presLayoutVars>
          <dgm:chMax val="0"/>
          <dgm:bulletEnabled val="1"/>
        </dgm:presLayoutVars>
      </dgm:prSet>
      <dgm:spPr/>
      <dgm:t>
        <a:bodyPr/>
        <a:lstStyle/>
        <a:p>
          <a:endParaRPr lang="es-EC"/>
        </a:p>
      </dgm:t>
    </dgm:pt>
    <dgm:pt modelId="{3A18A7F1-28B2-40BA-B9DE-093EB905ECA4}" type="pres">
      <dgm:prSet presAssocID="{D7E47377-EDC3-4313-AA08-70EB5825D0FF}" presName="childText" presStyleLbl="revTx" presStyleIdx="3" presStyleCnt="4">
        <dgm:presLayoutVars>
          <dgm:bulletEnabled val="1"/>
        </dgm:presLayoutVars>
      </dgm:prSet>
      <dgm:spPr/>
      <dgm:t>
        <a:bodyPr/>
        <a:lstStyle/>
        <a:p>
          <a:endParaRPr lang="es-EC"/>
        </a:p>
      </dgm:t>
    </dgm:pt>
  </dgm:ptLst>
  <dgm:cxnLst>
    <dgm:cxn modelId="{6A4CD115-2118-4915-87E1-5861EFD2CB12}" srcId="{8D4E0A1D-FB83-4520-B1CD-2B1D9A5D200E}" destId="{41D58546-1A12-4643-A90C-B59CC23D41CC}" srcOrd="0" destOrd="0" parTransId="{643648C6-EA67-4651-8698-DC68355423E0}" sibTransId="{BAAFFED7-51D6-45E9-8AB2-35BB93AA0E52}"/>
    <dgm:cxn modelId="{B5C27635-73A3-4AE8-A9B6-D6A56F12B51B}" type="presOf" srcId="{41D58546-1A12-4643-A90C-B59CC23D41CC}" destId="{D5EE4A62-D875-45E9-986A-BF8688EA2B27}" srcOrd="0" destOrd="0" presId="urn:microsoft.com/office/officeart/2005/8/layout/vList2"/>
    <dgm:cxn modelId="{638BF6DA-61C4-4178-8904-8DCB70634629}" type="presOf" srcId="{270C6019-641E-45DE-920F-5F93AAEBCE17}" destId="{B812E8F1-49AC-42D3-B9A6-7C93C3A2DA91}" srcOrd="0" destOrd="2" presId="urn:microsoft.com/office/officeart/2005/8/layout/vList2"/>
    <dgm:cxn modelId="{108D127B-8947-441F-B7ED-4119D38D39CE}" type="presOf" srcId="{F0A7C552-84A1-41E6-BF1F-BEFED23A6CC7}" destId="{78F9DA95-5CF7-43BA-B21A-A38645D1A205}" srcOrd="0" destOrd="0" presId="urn:microsoft.com/office/officeart/2005/8/layout/vList2"/>
    <dgm:cxn modelId="{04D45A69-814B-4021-ABCE-6D0D4953CA93}" type="presOf" srcId="{D7E47377-EDC3-4313-AA08-70EB5825D0FF}" destId="{F8F99908-AD6A-4640-A4C2-28CBF5D38912}" srcOrd="0" destOrd="0" presId="urn:microsoft.com/office/officeart/2005/8/layout/vList2"/>
    <dgm:cxn modelId="{595B568F-5128-4967-B2E0-F65E62ABE224}" srcId="{F0A7C552-84A1-41E6-BF1F-BEFED23A6CC7}" destId="{8D4E0A1D-FB83-4520-B1CD-2B1D9A5D200E}" srcOrd="1" destOrd="0" parTransId="{20A9C0EA-CE4C-4A12-99BB-CC97BE7E47B9}" sibTransId="{4AA60C11-FE0F-4577-AB89-7F24845B171C}"/>
    <dgm:cxn modelId="{084EFDB7-2A88-47D3-84C9-1466C73A417D}" srcId="{D7E47377-EDC3-4313-AA08-70EB5825D0FF}" destId="{11808AE4-08FF-43D9-B838-A878240D3343}" srcOrd="0" destOrd="0" parTransId="{10DC1FB9-CB66-4396-8653-86D76971CC22}" sibTransId="{7F2BEE0C-4E20-4061-AF45-DA1B2D73315A}"/>
    <dgm:cxn modelId="{4053F09B-0338-4848-ACA2-CA542325078F}" srcId="{F0A7C552-84A1-41E6-BF1F-BEFED23A6CC7}" destId="{FCAE9F63-9890-4C3C-B26B-11DE973A8E4C}" srcOrd="0" destOrd="0" parTransId="{8F9C25EB-D27C-432D-94F5-59DFCF3BEACE}" sibTransId="{806286D4-3228-4E73-ACDB-7DCE15E0749C}"/>
    <dgm:cxn modelId="{C7B89C69-6579-4949-A4CE-319CF23AD6E4}" type="presOf" srcId="{5B346173-5343-4308-A842-374FF1795A32}" destId="{78D439DC-5BE4-4225-B1B2-7A92A1858FE2}" srcOrd="0" destOrd="0" presId="urn:microsoft.com/office/officeart/2005/8/layout/vList2"/>
    <dgm:cxn modelId="{E1C1F8D0-A169-43DE-A433-FF1542550653}" type="presOf" srcId="{FCAE9F63-9890-4C3C-B26B-11DE973A8E4C}" destId="{940A7355-16D2-4B05-A792-73F995481D33}" srcOrd="0" destOrd="0" presId="urn:microsoft.com/office/officeart/2005/8/layout/vList2"/>
    <dgm:cxn modelId="{FA61807B-63AA-4E60-9BA6-8944D9D3920E}" type="presOf" srcId="{9B410E6B-CA95-43A0-A015-1C4F949D379C}" destId="{B812E8F1-49AC-42D3-B9A6-7C93C3A2DA91}" srcOrd="0" destOrd="0" presId="urn:microsoft.com/office/officeart/2005/8/layout/vList2"/>
    <dgm:cxn modelId="{27EDEEF5-3255-470D-ADD4-DBD97E715C9B}" srcId="{7C31CF73-86E1-494B-9BBB-ABA44DE18DCB}" destId="{9B410E6B-CA95-43A0-A015-1C4F949D379C}" srcOrd="0" destOrd="0" parTransId="{099727AF-9984-449F-8125-786358E8762A}" sibTransId="{8288A605-3081-4C1B-8139-37B210B0B4EF}"/>
    <dgm:cxn modelId="{ED16CF86-A7DE-4A52-A4B5-A27190F6B7CF}" type="presOf" srcId="{7C31CF73-86E1-494B-9BBB-ABA44DE18DCB}" destId="{56EDD892-CFC9-4F20-81C9-7998C16066FB}" srcOrd="0" destOrd="0" presId="urn:microsoft.com/office/officeart/2005/8/layout/vList2"/>
    <dgm:cxn modelId="{1602DB9C-8066-4D40-9A82-EFA54293FE45}" srcId="{7C31CF73-86E1-494B-9BBB-ABA44DE18DCB}" destId="{1A58A8A7-4A36-45BD-A742-2926B10BE6BA}" srcOrd="1" destOrd="0" parTransId="{85D0C391-6285-462D-822E-E2749A420BD3}" sibTransId="{B8DB6793-1B42-4B07-98C4-78A5C8A08A17}"/>
    <dgm:cxn modelId="{6885DD23-2E0C-4061-A128-68BBD57BE626}" srcId="{F0A7C552-84A1-41E6-BF1F-BEFED23A6CC7}" destId="{7C31CF73-86E1-494B-9BBB-ABA44DE18DCB}" srcOrd="2" destOrd="0" parTransId="{A917CE50-0024-432A-B0F3-CFBFD9DD59DF}" sibTransId="{8568D456-7029-4DB9-ABC0-9246A2EDAE0F}"/>
    <dgm:cxn modelId="{47AE2842-4BA7-4D85-93E5-A2167105F709}" srcId="{7C31CF73-86E1-494B-9BBB-ABA44DE18DCB}" destId="{270C6019-641E-45DE-920F-5F93AAEBCE17}" srcOrd="2" destOrd="0" parTransId="{71C29459-582D-4BDF-B993-2568632302AE}" sibTransId="{7C1E7C04-8348-4FBB-B202-73D128955A42}"/>
    <dgm:cxn modelId="{FF954D7E-79AD-4DBA-8CF4-A34D4CF12EA5}" srcId="{FCAE9F63-9890-4C3C-B26B-11DE973A8E4C}" destId="{5B346173-5343-4308-A842-374FF1795A32}" srcOrd="0" destOrd="0" parTransId="{E7FD4099-BA06-4EE7-A834-646E7CD4150E}" sibTransId="{DE98E735-1186-4D22-9621-6AFA137C3B20}"/>
    <dgm:cxn modelId="{F1B20461-8099-4B27-ACBE-33E4C45C5DA7}" type="presOf" srcId="{11808AE4-08FF-43D9-B838-A878240D3343}" destId="{3A18A7F1-28B2-40BA-B9DE-093EB905ECA4}" srcOrd="0" destOrd="0" presId="urn:microsoft.com/office/officeart/2005/8/layout/vList2"/>
    <dgm:cxn modelId="{565BEA0D-C25F-4370-940E-F55635FCF696}" srcId="{F0A7C552-84A1-41E6-BF1F-BEFED23A6CC7}" destId="{D7E47377-EDC3-4313-AA08-70EB5825D0FF}" srcOrd="3" destOrd="0" parTransId="{01378FE5-273C-4724-9C96-FB3FFC33CB48}" sibTransId="{4F98843B-C811-440A-8434-467473DD8A53}"/>
    <dgm:cxn modelId="{9F0D5B6E-4618-4137-B303-0070DF1B1F6A}" type="presOf" srcId="{1A58A8A7-4A36-45BD-A742-2926B10BE6BA}" destId="{B812E8F1-49AC-42D3-B9A6-7C93C3A2DA91}" srcOrd="0" destOrd="1" presId="urn:microsoft.com/office/officeart/2005/8/layout/vList2"/>
    <dgm:cxn modelId="{721A85AA-F3CA-4BAC-81E9-C051BEF73534}" type="presOf" srcId="{8D4E0A1D-FB83-4520-B1CD-2B1D9A5D200E}" destId="{CF263CA0-258D-4C33-B39D-39AC1D40884B}" srcOrd="0" destOrd="0" presId="urn:microsoft.com/office/officeart/2005/8/layout/vList2"/>
    <dgm:cxn modelId="{B37108EC-3125-4A6F-83B6-EDF70C5AAFFC}" type="presParOf" srcId="{78F9DA95-5CF7-43BA-B21A-A38645D1A205}" destId="{940A7355-16D2-4B05-A792-73F995481D33}" srcOrd="0" destOrd="0" presId="urn:microsoft.com/office/officeart/2005/8/layout/vList2"/>
    <dgm:cxn modelId="{FE4CB32A-BCAF-461C-B01E-66B3D0D8A960}" type="presParOf" srcId="{78F9DA95-5CF7-43BA-B21A-A38645D1A205}" destId="{78D439DC-5BE4-4225-B1B2-7A92A1858FE2}" srcOrd="1" destOrd="0" presId="urn:microsoft.com/office/officeart/2005/8/layout/vList2"/>
    <dgm:cxn modelId="{2ACBB843-5551-4418-847E-D40FB4C0B75C}" type="presParOf" srcId="{78F9DA95-5CF7-43BA-B21A-A38645D1A205}" destId="{CF263CA0-258D-4C33-B39D-39AC1D40884B}" srcOrd="2" destOrd="0" presId="urn:microsoft.com/office/officeart/2005/8/layout/vList2"/>
    <dgm:cxn modelId="{926E19DF-35D9-4BF0-B12B-FF0AD8A3D744}" type="presParOf" srcId="{78F9DA95-5CF7-43BA-B21A-A38645D1A205}" destId="{D5EE4A62-D875-45E9-986A-BF8688EA2B27}" srcOrd="3" destOrd="0" presId="urn:microsoft.com/office/officeart/2005/8/layout/vList2"/>
    <dgm:cxn modelId="{37FF5D39-4639-4853-AF2D-F7B14239F6AB}" type="presParOf" srcId="{78F9DA95-5CF7-43BA-B21A-A38645D1A205}" destId="{56EDD892-CFC9-4F20-81C9-7998C16066FB}" srcOrd="4" destOrd="0" presId="urn:microsoft.com/office/officeart/2005/8/layout/vList2"/>
    <dgm:cxn modelId="{E5790722-1CB9-4297-86F8-209212BAC3C3}" type="presParOf" srcId="{78F9DA95-5CF7-43BA-B21A-A38645D1A205}" destId="{B812E8F1-49AC-42D3-B9A6-7C93C3A2DA91}" srcOrd="5" destOrd="0" presId="urn:microsoft.com/office/officeart/2005/8/layout/vList2"/>
    <dgm:cxn modelId="{E0C60476-2A9F-4D0F-863F-F73A3FE2F2DC}" type="presParOf" srcId="{78F9DA95-5CF7-43BA-B21A-A38645D1A205}" destId="{F8F99908-AD6A-4640-A4C2-28CBF5D38912}" srcOrd="6" destOrd="0" presId="urn:microsoft.com/office/officeart/2005/8/layout/vList2"/>
    <dgm:cxn modelId="{125626D3-5D85-45CB-87EF-8E225F56A0EC}" type="presParOf" srcId="{78F9DA95-5CF7-43BA-B21A-A38645D1A205}" destId="{3A18A7F1-28B2-40BA-B9DE-093EB905ECA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366675-39CC-44D4-AD71-3983FF238AB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C"/>
        </a:p>
      </dgm:t>
    </dgm:pt>
    <dgm:pt modelId="{0A02691C-930B-4E01-AFC4-EA8AA0639AF9}">
      <dgm:prSet phldrT="[Texto]"/>
      <dgm:spPr/>
      <dgm:t>
        <a:bodyPr/>
        <a:lstStyle/>
        <a:p>
          <a:r>
            <a:rPr lang="es-EC" dirty="0" smtClean="0"/>
            <a:t>PIB de América Latina y el Caribe</a:t>
          </a:r>
          <a:endParaRPr lang="es-EC" dirty="0"/>
        </a:p>
      </dgm:t>
    </dgm:pt>
    <dgm:pt modelId="{E8C08357-434B-45DF-BA52-483BE7488021}" type="parTrans" cxnId="{5DA4C131-CC1B-49C8-83EB-84C66293203D}">
      <dgm:prSet/>
      <dgm:spPr/>
      <dgm:t>
        <a:bodyPr/>
        <a:lstStyle/>
        <a:p>
          <a:endParaRPr lang="es-EC"/>
        </a:p>
      </dgm:t>
    </dgm:pt>
    <dgm:pt modelId="{66DF3EDD-4D40-46FC-81A2-7B15E27A204C}" type="sibTrans" cxnId="{5DA4C131-CC1B-49C8-83EB-84C66293203D}">
      <dgm:prSet/>
      <dgm:spPr/>
      <dgm:t>
        <a:bodyPr/>
        <a:lstStyle/>
        <a:p>
          <a:endParaRPr lang="es-EC"/>
        </a:p>
      </dgm:t>
    </dgm:pt>
    <dgm:pt modelId="{485F8F34-AA8C-4A23-9866-1492F6EAF1DD}">
      <dgm:prSet phldrT="[Texto]"/>
      <dgm:spPr/>
      <dgm:t>
        <a:bodyPr/>
        <a:lstStyle/>
        <a:p>
          <a:r>
            <a:rPr lang="es-EC" dirty="0" smtClean="0"/>
            <a:t>Ecuador cuenta con los valores mas bajos de PIB a nivel de LATAM</a:t>
          </a:r>
          <a:endParaRPr lang="es-EC" dirty="0"/>
        </a:p>
      </dgm:t>
    </dgm:pt>
    <dgm:pt modelId="{1FC447DD-4214-4E51-873E-7EE6FE06DE49}" type="parTrans" cxnId="{8F69F933-CFFA-49D0-8F3C-30E4240E82E0}">
      <dgm:prSet/>
      <dgm:spPr/>
      <dgm:t>
        <a:bodyPr/>
        <a:lstStyle/>
        <a:p>
          <a:endParaRPr lang="es-EC"/>
        </a:p>
      </dgm:t>
    </dgm:pt>
    <dgm:pt modelId="{85C5D11D-32AC-4A4D-9652-067EF3FFCCCD}" type="sibTrans" cxnId="{8F69F933-CFFA-49D0-8F3C-30E4240E82E0}">
      <dgm:prSet/>
      <dgm:spPr/>
      <dgm:t>
        <a:bodyPr/>
        <a:lstStyle/>
        <a:p>
          <a:endParaRPr lang="es-EC"/>
        </a:p>
      </dgm:t>
    </dgm:pt>
    <dgm:pt modelId="{76439BF6-15ED-469D-BA28-75A2A13E8F76}">
      <dgm:prSet phldrT="[Texto]"/>
      <dgm:spPr/>
      <dgm:t>
        <a:bodyPr/>
        <a:lstStyle/>
        <a:p>
          <a:r>
            <a:rPr lang="es-EC" dirty="0" smtClean="0"/>
            <a:t>Federación de Cámaras de Comercio del Ecuador. </a:t>
          </a:r>
          <a:r>
            <a:rPr lang="es-EC" dirty="0" err="1" smtClean="0"/>
            <a:t>Prox</a:t>
          </a:r>
          <a:r>
            <a:rPr lang="es-EC" dirty="0" smtClean="0"/>
            <a:t>. 5 años. No mas de 2%</a:t>
          </a:r>
          <a:endParaRPr lang="es-EC" dirty="0"/>
        </a:p>
      </dgm:t>
    </dgm:pt>
    <dgm:pt modelId="{B1E7CE83-5509-4758-83C2-434125724AEB}" type="parTrans" cxnId="{2DF3B79D-41AB-4CB9-9CD8-5540903CDE4B}">
      <dgm:prSet/>
      <dgm:spPr/>
      <dgm:t>
        <a:bodyPr/>
        <a:lstStyle/>
        <a:p>
          <a:endParaRPr lang="es-EC"/>
        </a:p>
      </dgm:t>
    </dgm:pt>
    <dgm:pt modelId="{84F4C6A9-BF76-4BC1-B9FC-E1565A874017}" type="sibTrans" cxnId="{2DF3B79D-41AB-4CB9-9CD8-5540903CDE4B}">
      <dgm:prSet/>
      <dgm:spPr/>
      <dgm:t>
        <a:bodyPr/>
        <a:lstStyle/>
        <a:p>
          <a:endParaRPr lang="es-EC"/>
        </a:p>
      </dgm:t>
    </dgm:pt>
    <dgm:pt modelId="{98554570-4251-4F50-8E0D-0AAB70C58014}">
      <dgm:prSet phldrT="[Texto]"/>
      <dgm:spPr/>
      <dgm:t>
        <a:bodyPr/>
        <a:lstStyle/>
        <a:p>
          <a:r>
            <a:rPr lang="es-EC" dirty="0" smtClean="0"/>
            <a:t>Inflación comienza aumentar. No existe exceso de demanda. Ofertas que no se adquieren</a:t>
          </a:r>
          <a:endParaRPr lang="es-EC" dirty="0"/>
        </a:p>
      </dgm:t>
    </dgm:pt>
    <dgm:pt modelId="{44F62421-D205-4274-94D2-6FCD80D9CCDC}" type="parTrans" cxnId="{68BEA182-03A6-4AE8-AAD4-35DE4456EA5E}">
      <dgm:prSet/>
      <dgm:spPr/>
      <dgm:t>
        <a:bodyPr/>
        <a:lstStyle/>
        <a:p>
          <a:endParaRPr lang="es-EC"/>
        </a:p>
      </dgm:t>
    </dgm:pt>
    <dgm:pt modelId="{6920B358-4354-4F25-9F83-DCEFA10AE3A4}" type="sibTrans" cxnId="{68BEA182-03A6-4AE8-AAD4-35DE4456EA5E}">
      <dgm:prSet/>
      <dgm:spPr/>
      <dgm:t>
        <a:bodyPr/>
        <a:lstStyle/>
        <a:p>
          <a:endParaRPr lang="es-EC"/>
        </a:p>
      </dgm:t>
    </dgm:pt>
    <dgm:pt modelId="{13085B27-787D-4D37-9D98-6F24C9B5A5EF}">
      <dgm:prSet phldrT="[Texto]"/>
      <dgm:spPr/>
      <dgm:t>
        <a:bodyPr/>
        <a:lstStyle/>
        <a:p>
          <a:r>
            <a:rPr lang="es-EC" dirty="0" smtClean="0"/>
            <a:t>Empleo. Las cifras son las bajas desde hace 3 años.</a:t>
          </a:r>
          <a:endParaRPr lang="es-EC" dirty="0"/>
        </a:p>
      </dgm:t>
    </dgm:pt>
    <dgm:pt modelId="{3D5711B9-FC0A-4AF9-9CFA-59BD27F0EF0A}" type="parTrans" cxnId="{8C324E17-0E95-4014-9D2D-78D409888C53}">
      <dgm:prSet/>
      <dgm:spPr/>
      <dgm:t>
        <a:bodyPr/>
        <a:lstStyle/>
        <a:p>
          <a:endParaRPr lang="es-EC"/>
        </a:p>
      </dgm:t>
    </dgm:pt>
    <dgm:pt modelId="{6E3BF71C-B7F0-4B09-AB44-33B00B1B0FF2}" type="sibTrans" cxnId="{8C324E17-0E95-4014-9D2D-78D409888C53}">
      <dgm:prSet/>
      <dgm:spPr/>
      <dgm:t>
        <a:bodyPr/>
        <a:lstStyle/>
        <a:p>
          <a:endParaRPr lang="es-EC"/>
        </a:p>
      </dgm:t>
    </dgm:pt>
    <dgm:pt modelId="{5C5BB3D6-5E0F-4479-9309-C7B30213A5C7}">
      <dgm:prSet phldrT="[Texto]"/>
      <dgm:spPr/>
      <dgm:t>
        <a:bodyPr/>
        <a:lstStyle/>
        <a:p>
          <a:r>
            <a:rPr lang="es-EC" dirty="0" smtClean="0"/>
            <a:t>Entre el 2018 y 2019, crecimiento de 0,05. CEPAL</a:t>
          </a:r>
          <a:endParaRPr lang="es-EC" dirty="0"/>
        </a:p>
      </dgm:t>
    </dgm:pt>
    <dgm:pt modelId="{FA1A4FE5-D6E5-4EE9-BF7A-1862EDBC38EA}" type="parTrans" cxnId="{A16B8A30-E74B-4E98-A700-059599EABDFA}">
      <dgm:prSet/>
      <dgm:spPr/>
      <dgm:t>
        <a:bodyPr/>
        <a:lstStyle/>
        <a:p>
          <a:endParaRPr lang="es-EC"/>
        </a:p>
      </dgm:t>
    </dgm:pt>
    <dgm:pt modelId="{53CFE998-DD6B-4869-AFD7-F3EC00AA0EB2}" type="sibTrans" cxnId="{A16B8A30-E74B-4E98-A700-059599EABDFA}">
      <dgm:prSet/>
      <dgm:spPr/>
      <dgm:t>
        <a:bodyPr/>
        <a:lstStyle/>
        <a:p>
          <a:endParaRPr lang="es-EC"/>
        </a:p>
      </dgm:t>
    </dgm:pt>
    <dgm:pt modelId="{104D8113-2A16-44BD-B873-E708F6BE3AD8}">
      <dgm:prSet phldrT="[Texto]"/>
      <dgm:spPr/>
      <dgm:t>
        <a:bodyPr/>
        <a:lstStyle/>
        <a:p>
          <a:r>
            <a:rPr lang="es-EC" dirty="0" smtClean="0"/>
            <a:t>Tasa activa o tasa de interés. Precio del dinero. Aumentan para los segmentos de PYMES, agrícola, etc.</a:t>
          </a:r>
          <a:endParaRPr lang="es-EC" dirty="0"/>
        </a:p>
      </dgm:t>
    </dgm:pt>
    <dgm:pt modelId="{19565BC9-A2E6-4E5C-A0E9-B82655154B33}" type="parTrans" cxnId="{95E99F02-F83D-4DC6-B930-E71B612AC138}">
      <dgm:prSet/>
      <dgm:spPr/>
      <dgm:t>
        <a:bodyPr/>
        <a:lstStyle/>
        <a:p>
          <a:endParaRPr lang="es-EC"/>
        </a:p>
      </dgm:t>
    </dgm:pt>
    <dgm:pt modelId="{E9C36FFF-4C54-4107-B767-87713F51E9D2}" type="sibTrans" cxnId="{95E99F02-F83D-4DC6-B930-E71B612AC138}">
      <dgm:prSet/>
      <dgm:spPr/>
      <dgm:t>
        <a:bodyPr/>
        <a:lstStyle/>
        <a:p>
          <a:endParaRPr lang="es-EC"/>
        </a:p>
      </dgm:t>
    </dgm:pt>
    <dgm:pt modelId="{15CE0E88-81B7-46C4-BBF7-F040D14D62F8}" type="pres">
      <dgm:prSet presAssocID="{1C366675-39CC-44D4-AD71-3983FF238AB5}" presName="diagram" presStyleCnt="0">
        <dgm:presLayoutVars>
          <dgm:dir/>
          <dgm:resizeHandles val="exact"/>
        </dgm:presLayoutVars>
      </dgm:prSet>
      <dgm:spPr/>
      <dgm:t>
        <a:bodyPr/>
        <a:lstStyle/>
        <a:p>
          <a:endParaRPr lang="es-EC"/>
        </a:p>
      </dgm:t>
    </dgm:pt>
    <dgm:pt modelId="{C20B2471-5221-4AE8-AFB1-7CAA7233B314}" type="pres">
      <dgm:prSet presAssocID="{0A02691C-930B-4E01-AFC4-EA8AA0639AF9}" presName="node" presStyleLbl="node1" presStyleIdx="0" presStyleCnt="6">
        <dgm:presLayoutVars>
          <dgm:bulletEnabled val="1"/>
        </dgm:presLayoutVars>
      </dgm:prSet>
      <dgm:spPr/>
      <dgm:t>
        <a:bodyPr/>
        <a:lstStyle/>
        <a:p>
          <a:endParaRPr lang="es-EC"/>
        </a:p>
      </dgm:t>
    </dgm:pt>
    <dgm:pt modelId="{CA728232-BF59-4BA0-8EEF-CEBF823F5CB1}" type="pres">
      <dgm:prSet presAssocID="{66DF3EDD-4D40-46FC-81A2-7B15E27A204C}" presName="sibTrans" presStyleCnt="0"/>
      <dgm:spPr/>
      <dgm:t>
        <a:bodyPr/>
        <a:lstStyle/>
        <a:p>
          <a:endParaRPr lang="es-EC"/>
        </a:p>
      </dgm:t>
    </dgm:pt>
    <dgm:pt modelId="{1E321896-E105-4AA6-86C1-9A25F4A6C774}" type="pres">
      <dgm:prSet presAssocID="{485F8F34-AA8C-4A23-9866-1492F6EAF1DD}" presName="node" presStyleLbl="node1" presStyleIdx="1" presStyleCnt="6">
        <dgm:presLayoutVars>
          <dgm:bulletEnabled val="1"/>
        </dgm:presLayoutVars>
      </dgm:prSet>
      <dgm:spPr/>
      <dgm:t>
        <a:bodyPr/>
        <a:lstStyle/>
        <a:p>
          <a:endParaRPr lang="es-EC"/>
        </a:p>
      </dgm:t>
    </dgm:pt>
    <dgm:pt modelId="{272B72A2-89DE-4F38-A67C-41D78A45A9B8}" type="pres">
      <dgm:prSet presAssocID="{85C5D11D-32AC-4A4D-9652-067EF3FFCCCD}" presName="sibTrans" presStyleCnt="0"/>
      <dgm:spPr/>
      <dgm:t>
        <a:bodyPr/>
        <a:lstStyle/>
        <a:p>
          <a:endParaRPr lang="es-EC"/>
        </a:p>
      </dgm:t>
    </dgm:pt>
    <dgm:pt modelId="{7C3ABC19-45D4-464F-A98C-E097E09602B9}" type="pres">
      <dgm:prSet presAssocID="{76439BF6-15ED-469D-BA28-75A2A13E8F76}" presName="node" presStyleLbl="node1" presStyleIdx="2" presStyleCnt="6">
        <dgm:presLayoutVars>
          <dgm:bulletEnabled val="1"/>
        </dgm:presLayoutVars>
      </dgm:prSet>
      <dgm:spPr/>
      <dgm:t>
        <a:bodyPr/>
        <a:lstStyle/>
        <a:p>
          <a:endParaRPr lang="es-EC"/>
        </a:p>
      </dgm:t>
    </dgm:pt>
    <dgm:pt modelId="{186A0C1C-C65F-45D2-8DA4-15D3BD7A917B}" type="pres">
      <dgm:prSet presAssocID="{84F4C6A9-BF76-4BC1-B9FC-E1565A874017}" presName="sibTrans" presStyleCnt="0"/>
      <dgm:spPr/>
      <dgm:t>
        <a:bodyPr/>
        <a:lstStyle/>
        <a:p>
          <a:endParaRPr lang="es-EC"/>
        </a:p>
      </dgm:t>
    </dgm:pt>
    <dgm:pt modelId="{9C1C768D-EE4D-4C7B-85B7-4276126759EF}" type="pres">
      <dgm:prSet presAssocID="{98554570-4251-4F50-8E0D-0AAB70C58014}" presName="node" presStyleLbl="node1" presStyleIdx="3" presStyleCnt="6">
        <dgm:presLayoutVars>
          <dgm:bulletEnabled val="1"/>
        </dgm:presLayoutVars>
      </dgm:prSet>
      <dgm:spPr/>
      <dgm:t>
        <a:bodyPr/>
        <a:lstStyle/>
        <a:p>
          <a:endParaRPr lang="es-EC"/>
        </a:p>
      </dgm:t>
    </dgm:pt>
    <dgm:pt modelId="{FF337CA2-262A-4E94-9695-2D6F61063CD8}" type="pres">
      <dgm:prSet presAssocID="{6920B358-4354-4F25-9F83-DCEFA10AE3A4}" presName="sibTrans" presStyleCnt="0"/>
      <dgm:spPr/>
      <dgm:t>
        <a:bodyPr/>
        <a:lstStyle/>
        <a:p>
          <a:endParaRPr lang="es-EC"/>
        </a:p>
      </dgm:t>
    </dgm:pt>
    <dgm:pt modelId="{20D40727-8618-43D3-B935-BA93F6C31380}" type="pres">
      <dgm:prSet presAssocID="{13085B27-787D-4D37-9D98-6F24C9B5A5EF}" presName="node" presStyleLbl="node1" presStyleIdx="4" presStyleCnt="6">
        <dgm:presLayoutVars>
          <dgm:bulletEnabled val="1"/>
        </dgm:presLayoutVars>
      </dgm:prSet>
      <dgm:spPr/>
      <dgm:t>
        <a:bodyPr/>
        <a:lstStyle/>
        <a:p>
          <a:endParaRPr lang="es-EC"/>
        </a:p>
      </dgm:t>
    </dgm:pt>
    <dgm:pt modelId="{A6DEE310-1C90-430B-9DA9-B4ACDE9A99F0}" type="pres">
      <dgm:prSet presAssocID="{6E3BF71C-B7F0-4B09-AB44-33B00B1B0FF2}" presName="sibTrans" presStyleCnt="0"/>
      <dgm:spPr/>
      <dgm:t>
        <a:bodyPr/>
        <a:lstStyle/>
        <a:p>
          <a:endParaRPr lang="es-EC"/>
        </a:p>
      </dgm:t>
    </dgm:pt>
    <dgm:pt modelId="{F5556D32-4961-42A0-8805-2026FD5F3EFA}" type="pres">
      <dgm:prSet presAssocID="{104D8113-2A16-44BD-B873-E708F6BE3AD8}" presName="node" presStyleLbl="node1" presStyleIdx="5" presStyleCnt="6">
        <dgm:presLayoutVars>
          <dgm:bulletEnabled val="1"/>
        </dgm:presLayoutVars>
      </dgm:prSet>
      <dgm:spPr/>
      <dgm:t>
        <a:bodyPr/>
        <a:lstStyle/>
        <a:p>
          <a:endParaRPr lang="es-EC"/>
        </a:p>
      </dgm:t>
    </dgm:pt>
  </dgm:ptLst>
  <dgm:cxnLst>
    <dgm:cxn modelId="{DF49618C-FD04-41F1-8C9B-152F4DA2890D}" type="presOf" srcId="{485F8F34-AA8C-4A23-9866-1492F6EAF1DD}" destId="{1E321896-E105-4AA6-86C1-9A25F4A6C774}" srcOrd="0" destOrd="0" presId="urn:microsoft.com/office/officeart/2005/8/layout/default"/>
    <dgm:cxn modelId="{5DA4C131-CC1B-49C8-83EB-84C66293203D}" srcId="{1C366675-39CC-44D4-AD71-3983FF238AB5}" destId="{0A02691C-930B-4E01-AFC4-EA8AA0639AF9}" srcOrd="0" destOrd="0" parTransId="{E8C08357-434B-45DF-BA52-483BE7488021}" sibTransId="{66DF3EDD-4D40-46FC-81A2-7B15E27A204C}"/>
    <dgm:cxn modelId="{B2D79E4D-A78C-45BD-AD45-5FCA9E384AE1}" type="presOf" srcId="{5C5BB3D6-5E0F-4479-9309-C7B30213A5C7}" destId="{C20B2471-5221-4AE8-AFB1-7CAA7233B314}" srcOrd="0" destOrd="1" presId="urn:microsoft.com/office/officeart/2005/8/layout/default"/>
    <dgm:cxn modelId="{2DF3B79D-41AB-4CB9-9CD8-5540903CDE4B}" srcId="{1C366675-39CC-44D4-AD71-3983FF238AB5}" destId="{76439BF6-15ED-469D-BA28-75A2A13E8F76}" srcOrd="2" destOrd="0" parTransId="{B1E7CE83-5509-4758-83C2-434125724AEB}" sibTransId="{84F4C6A9-BF76-4BC1-B9FC-E1565A874017}"/>
    <dgm:cxn modelId="{B8BBCD4D-DC7E-4A5B-92D4-B2654B467E10}" type="presOf" srcId="{104D8113-2A16-44BD-B873-E708F6BE3AD8}" destId="{F5556D32-4961-42A0-8805-2026FD5F3EFA}" srcOrd="0" destOrd="0" presId="urn:microsoft.com/office/officeart/2005/8/layout/default"/>
    <dgm:cxn modelId="{8C324E17-0E95-4014-9D2D-78D409888C53}" srcId="{1C366675-39CC-44D4-AD71-3983FF238AB5}" destId="{13085B27-787D-4D37-9D98-6F24C9B5A5EF}" srcOrd="4" destOrd="0" parTransId="{3D5711B9-FC0A-4AF9-9CFA-59BD27F0EF0A}" sibTransId="{6E3BF71C-B7F0-4B09-AB44-33B00B1B0FF2}"/>
    <dgm:cxn modelId="{40BDF333-ECC3-4FB2-A779-658C043DF955}" type="presOf" srcId="{13085B27-787D-4D37-9D98-6F24C9B5A5EF}" destId="{20D40727-8618-43D3-B935-BA93F6C31380}" srcOrd="0" destOrd="0" presId="urn:microsoft.com/office/officeart/2005/8/layout/default"/>
    <dgm:cxn modelId="{95E99F02-F83D-4DC6-B930-E71B612AC138}" srcId="{1C366675-39CC-44D4-AD71-3983FF238AB5}" destId="{104D8113-2A16-44BD-B873-E708F6BE3AD8}" srcOrd="5" destOrd="0" parTransId="{19565BC9-A2E6-4E5C-A0E9-B82655154B33}" sibTransId="{E9C36FFF-4C54-4107-B767-87713F51E9D2}"/>
    <dgm:cxn modelId="{EE2BACD4-6200-46FA-856D-A02D8CBC504C}" type="presOf" srcId="{0A02691C-930B-4E01-AFC4-EA8AA0639AF9}" destId="{C20B2471-5221-4AE8-AFB1-7CAA7233B314}" srcOrd="0" destOrd="0" presId="urn:microsoft.com/office/officeart/2005/8/layout/default"/>
    <dgm:cxn modelId="{A16B8A30-E74B-4E98-A700-059599EABDFA}" srcId="{0A02691C-930B-4E01-AFC4-EA8AA0639AF9}" destId="{5C5BB3D6-5E0F-4479-9309-C7B30213A5C7}" srcOrd="0" destOrd="0" parTransId="{FA1A4FE5-D6E5-4EE9-BF7A-1862EDBC38EA}" sibTransId="{53CFE998-DD6B-4869-AFD7-F3EC00AA0EB2}"/>
    <dgm:cxn modelId="{8F69F933-CFFA-49D0-8F3C-30E4240E82E0}" srcId="{1C366675-39CC-44D4-AD71-3983FF238AB5}" destId="{485F8F34-AA8C-4A23-9866-1492F6EAF1DD}" srcOrd="1" destOrd="0" parTransId="{1FC447DD-4214-4E51-873E-7EE6FE06DE49}" sibTransId="{85C5D11D-32AC-4A4D-9652-067EF3FFCCCD}"/>
    <dgm:cxn modelId="{322F2971-4DA5-4CDD-AD76-BF1DFEC63BDC}" type="presOf" srcId="{1C366675-39CC-44D4-AD71-3983FF238AB5}" destId="{15CE0E88-81B7-46C4-BBF7-F040D14D62F8}" srcOrd="0" destOrd="0" presId="urn:microsoft.com/office/officeart/2005/8/layout/default"/>
    <dgm:cxn modelId="{68BEA182-03A6-4AE8-AAD4-35DE4456EA5E}" srcId="{1C366675-39CC-44D4-AD71-3983FF238AB5}" destId="{98554570-4251-4F50-8E0D-0AAB70C58014}" srcOrd="3" destOrd="0" parTransId="{44F62421-D205-4274-94D2-6FCD80D9CCDC}" sibTransId="{6920B358-4354-4F25-9F83-DCEFA10AE3A4}"/>
    <dgm:cxn modelId="{45110E78-80BF-4621-B0D2-3C3962B699D0}" type="presOf" srcId="{76439BF6-15ED-469D-BA28-75A2A13E8F76}" destId="{7C3ABC19-45D4-464F-A98C-E097E09602B9}" srcOrd="0" destOrd="0" presId="urn:microsoft.com/office/officeart/2005/8/layout/default"/>
    <dgm:cxn modelId="{93F502C6-5C0C-4A26-9FAD-E8D7B8925B76}" type="presOf" srcId="{98554570-4251-4F50-8E0D-0AAB70C58014}" destId="{9C1C768D-EE4D-4C7B-85B7-4276126759EF}" srcOrd="0" destOrd="0" presId="urn:microsoft.com/office/officeart/2005/8/layout/default"/>
    <dgm:cxn modelId="{0393DAC5-54B8-49D0-806B-15C63673DD8C}" type="presParOf" srcId="{15CE0E88-81B7-46C4-BBF7-F040D14D62F8}" destId="{C20B2471-5221-4AE8-AFB1-7CAA7233B314}" srcOrd="0" destOrd="0" presId="urn:microsoft.com/office/officeart/2005/8/layout/default"/>
    <dgm:cxn modelId="{0319BED8-8D69-44A5-90E9-3C9087D02C74}" type="presParOf" srcId="{15CE0E88-81B7-46C4-BBF7-F040D14D62F8}" destId="{CA728232-BF59-4BA0-8EEF-CEBF823F5CB1}" srcOrd="1" destOrd="0" presId="urn:microsoft.com/office/officeart/2005/8/layout/default"/>
    <dgm:cxn modelId="{D17C6086-FD81-4479-BC35-5F4F915CACCA}" type="presParOf" srcId="{15CE0E88-81B7-46C4-BBF7-F040D14D62F8}" destId="{1E321896-E105-4AA6-86C1-9A25F4A6C774}" srcOrd="2" destOrd="0" presId="urn:microsoft.com/office/officeart/2005/8/layout/default"/>
    <dgm:cxn modelId="{8727F42E-CE5A-4125-AA49-2091BF596CF1}" type="presParOf" srcId="{15CE0E88-81B7-46C4-BBF7-F040D14D62F8}" destId="{272B72A2-89DE-4F38-A67C-41D78A45A9B8}" srcOrd="3" destOrd="0" presId="urn:microsoft.com/office/officeart/2005/8/layout/default"/>
    <dgm:cxn modelId="{67CD8C35-ED71-4AC9-93A4-5DFBB388F3D7}" type="presParOf" srcId="{15CE0E88-81B7-46C4-BBF7-F040D14D62F8}" destId="{7C3ABC19-45D4-464F-A98C-E097E09602B9}" srcOrd="4" destOrd="0" presId="urn:microsoft.com/office/officeart/2005/8/layout/default"/>
    <dgm:cxn modelId="{9D43F166-3051-443D-89C9-94B41D842998}" type="presParOf" srcId="{15CE0E88-81B7-46C4-BBF7-F040D14D62F8}" destId="{186A0C1C-C65F-45D2-8DA4-15D3BD7A917B}" srcOrd="5" destOrd="0" presId="urn:microsoft.com/office/officeart/2005/8/layout/default"/>
    <dgm:cxn modelId="{2EC25B5D-ECCD-4DA9-9C85-136A32624844}" type="presParOf" srcId="{15CE0E88-81B7-46C4-BBF7-F040D14D62F8}" destId="{9C1C768D-EE4D-4C7B-85B7-4276126759EF}" srcOrd="6" destOrd="0" presId="urn:microsoft.com/office/officeart/2005/8/layout/default"/>
    <dgm:cxn modelId="{5C5822F6-291C-4649-93BF-AAE237173711}" type="presParOf" srcId="{15CE0E88-81B7-46C4-BBF7-F040D14D62F8}" destId="{FF337CA2-262A-4E94-9695-2D6F61063CD8}" srcOrd="7" destOrd="0" presId="urn:microsoft.com/office/officeart/2005/8/layout/default"/>
    <dgm:cxn modelId="{5DD603D2-BE60-4DA9-AE2A-483CEF29DAF2}" type="presParOf" srcId="{15CE0E88-81B7-46C4-BBF7-F040D14D62F8}" destId="{20D40727-8618-43D3-B935-BA93F6C31380}" srcOrd="8" destOrd="0" presId="urn:microsoft.com/office/officeart/2005/8/layout/default"/>
    <dgm:cxn modelId="{64186143-10B7-4671-AD1F-2A82952B4915}" type="presParOf" srcId="{15CE0E88-81B7-46C4-BBF7-F040D14D62F8}" destId="{A6DEE310-1C90-430B-9DA9-B4ACDE9A99F0}" srcOrd="9" destOrd="0" presId="urn:microsoft.com/office/officeart/2005/8/layout/default"/>
    <dgm:cxn modelId="{6285F294-DA5C-4324-A650-00E0177D6A88}" type="presParOf" srcId="{15CE0E88-81B7-46C4-BBF7-F040D14D62F8}" destId="{F5556D32-4961-42A0-8805-2026FD5F3EF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6C100-B1C9-4451-A33C-A31097F8FD78}">
      <dsp:nvSpPr>
        <dsp:cNvPr id="0" name=""/>
        <dsp:cNvSpPr/>
      </dsp:nvSpPr>
      <dsp:spPr>
        <a:xfrm>
          <a:off x="183839" y="446"/>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Seguridad y soberanía alimentaria</a:t>
          </a:r>
          <a:endParaRPr lang="es-EC" sz="1800" kern="1200" dirty="0"/>
        </a:p>
      </dsp:txBody>
      <dsp:txXfrm>
        <a:off x="183839" y="446"/>
        <a:ext cx="1828353" cy="1097012"/>
      </dsp:txXfrm>
    </dsp:sp>
    <dsp:sp modelId="{66045E5E-64C8-4273-82F2-66C1F08C8F24}">
      <dsp:nvSpPr>
        <dsp:cNvPr id="0" name=""/>
        <dsp:cNvSpPr/>
      </dsp:nvSpPr>
      <dsp:spPr>
        <a:xfrm>
          <a:off x="2195028" y="446"/>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Producción de alimentos para los pueblos</a:t>
          </a:r>
          <a:endParaRPr lang="es-EC" sz="1800" kern="1200" dirty="0"/>
        </a:p>
      </dsp:txBody>
      <dsp:txXfrm>
        <a:off x="2195028" y="446"/>
        <a:ext cx="1828353" cy="1097012"/>
      </dsp:txXfrm>
    </dsp:sp>
    <dsp:sp modelId="{189EE116-2710-4C47-89C6-F8C293F8B2BB}">
      <dsp:nvSpPr>
        <dsp:cNvPr id="0" name=""/>
        <dsp:cNvSpPr/>
      </dsp:nvSpPr>
      <dsp:spPr>
        <a:xfrm>
          <a:off x="4206217" y="446"/>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Respeto a la biodiversidad</a:t>
          </a:r>
          <a:endParaRPr lang="es-EC" sz="1800" kern="1200" dirty="0"/>
        </a:p>
      </dsp:txBody>
      <dsp:txXfrm>
        <a:off x="4206217" y="446"/>
        <a:ext cx="1828353" cy="1097012"/>
      </dsp:txXfrm>
    </dsp:sp>
    <dsp:sp modelId="{E94F3929-4572-496B-BD8F-CB10B67A4984}">
      <dsp:nvSpPr>
        <dsp:cNvPr id="0" name=""/>
        <dsp:cNvSpPr/>
      </dsp:nvSpPr>
      <dsp:spPr>
        <a:xfrm>
          <a:off x="6217406" y="446"/>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Priorizar la accesibilidad </a:t>
          </a:r>
          <a:endParaRPr lang="es-EC" sz="1800" kern="1200" dirty="0"/>
        </a:p>
      </dsp:txBody>
      <dsp:txXfrm>
        <a:off x="6217406" y="446"/>
        <a:ext cx="1828353" cy="1097012"/>
      </dsp:txXfrm>
    </dsp:sp>
    <dsp:sp modelId="{0A2EA11F-7E92-45F0-80B0-F9883C36AD65}">
      <dsp:nvSpPr>
        <dsp:cNvPr id="0" name=""/>
        <dsp:cNvSpPr/>
      </dsp:nvSpPr>
      <dsp:spPr>
        <a:xfrm>
          <a:off x="183839" y="1280293"/>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Tendencias motores de cambio</a:t>
          </a:r>
          <a:endParaRPr lang="es-EC" sz="1800" kern="1200" dirty="0"/>
        </a:p>
      </dsp:txBody>
      <dsp:txXfrm>
        <a:off x="183839" y="1280293"/>
        <a:ext cx="1828353" cy="1097012"/>
      </dsp:txXfrm>
    </dsp:sp>
    <dsp:sp modelId="{4B5C92A5-A879-4042-93EB-B7A83A515FA6}">
      <dsp:nvSpPr>
        <dsp:cNvPr id="0" name=""/>
        <dsp:cNvSpPr/>
      </dsp:nvSpPr>
      <dsp:spPr>
        <a:xfrm>
          <a:off x="2195028" y="1280293"/>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Cambio climático</a:t>
          </a:r>
          <a:endParaRPr lang="es-EC" sz="1800" kern="1200" dirty="0"/>
        </a:p>
      </dsp:txBody>
      <dsp:txXfrm>
        <a:off x="2195028" y="1280293"/>
        <a:ext cx="1828353" cy="1097012"/>
      </dsp:txXfrm>
    </dsp:sp>
    <dsp:sp modelId="{958D47B9-A940-4AF0-954F-E40A8DE367A9}">
      <dsp:nvSpPr>
        <dsp:cNvPr id="0" name=""/>
        <dsp:cNvSpPr/>
      </dsp:nvSpPr>
      <dsp:spPr>
        <a:xfrm>
          <a:off x="4206217" y="1280293"/>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Retos en producción de alimentos de bajo impacto</a:t>
          </a:r>
          <a:endParaRPr lang="es-EC" sz="1800" kern="1200" dirty="0"/>
        </a:p>
      </dsp:txBody>
      <dsp:txXfrm>
        <a:off x="4206217" y="1280293"/>
        <a:ext cx="1828353" cy="1097012"/>
      </dsp:txXfrm>
    </dsp:sp>
    <dsp:sp modelId="{D24D6759-C747-4521-B4B4-81CECF89364F}">
      <dsp:nvSpPr>
        <dsp:cNvPr id="0" name=""/>
        <dsp:cNvSpPr/>
      </dsp:nvSpPr>
      <dsp:spPr>
        <a:xfrm>
          <a:off x="6217406" y="1280293"/>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500 productos orgánicos certificados</a:t>
          </a:r>
          <a:endParaRPr lang="es-EC" sz="1800" kern="1200" dirty="0"/>
        </a:p>
      </dsp:txBody>
      <dsp:txXfrm>
        <a:off x="6217406" y="1280293"/>
        <a:ext cx="1828353" cy="1097012"/>
      </dsp:txXfrm>
    </dsp:sp>
    <dsp:sp modelId="{4E6821CF-ACED-4C04-A168-5DE925141478}">
      <dsp:nvSpPr>
        <dsp:cNvPr id="0" name=""/>
        <dsp:cNvSpPr/>
      </dsp:nvSpPr>
      <dsp:spPr>
        <a:xfrm>
          <a:off x="3200623" y="2560141"/>
          <a:ext cx="1828353" cy="1097012"/>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Hongos ostra con alto valor nutricional</a:t>
          </a:r>
          <a:endParaRPr lang="es-EC" sz="1800" kern="1200" dirty="0"/>
        </a:p>
      </dsp:txBody>
      <dsp:txXfrm>
        <a:off x="3200623" y="2560141"/>
        <a:ext cx="1828353" cy="10970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6B7A9-97C2-433C-8C87-D99712CB017A}">
      <dsp:nvSpPr>
        <dsp:cNvPr id="0" name=""/>
        <dsp:cNvSpPr/>
      </dsp:nvSpPr>
      <dsp:spPr>
        <a:xfrm>
          <a:off x="0" y="34090"/>
          <a:ext cx="8546123" cy="50544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Constitución de la República del Ecuador</a:t>
          </a:r>
          <a:endParaRPr lang="es-EC" sz="2000" kern="1200" dirty="0"/>
        </a:p>
      </dsp:txBody>
      <dsp:txXfrm>
        <a:off x="24674" y="58764"/>
        <a:ext cx="8496775" cy="456092"/>
      </dsp:txXfrm>
    </dsp:sp>
    <dsp:sp modelId="{A5787BF5-5724-4B63-A6A9-99205FE3A5FF}">
      <dsp:nvSpPr>
        <dsp:cNvPr id="0" name=""/>
        <dsp:cNvSpPr/>
      </dsp:nvSpPr>
      <dsp:spPr>
        <a:xfrm>
          <a:off x="0" y="539530"/>
          <a:ext cx="8546123"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39"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EC" sz="1300" kern="1200" dirty="0" smtClean="0"/>
            <a:t>Art.13. Derecho a alimentos sanos y nutritivos, locales. La soberanía alimentaria </a:t>
          </a:r>
          <a:endParaRPr lang="es-EC" sz="1300" kern="1200" dirty="0"/>
        </a:p>
        <a:p>
          <a:pPr marL="114300" lvl="1" indent="-114300" algn="l" defTabSz="577850">
            <a:lnSpc>
              <a:spcPct val="90000"/>
            </a:lnSpc>
            <a:spcBef>
              <a:spcPct val="0"/>
            </a:spcBef>
            <a:spcAft>
              <a:spcPct val="20000"/>
            </a:spcAft>
            <a:buChar char="••"/>
          </a:pPr>
          <a:r>
            <a:rPr lang="es-EC" sz="1300" kern="1200" dirty="0" smtClean="0"/>
            <a:t>Art 52. Los consumidores tienen derecho a disponer o elegir con libertad bienes de calidad.</a:t>
          </a:r>
          <a:endParaRPr lang="es-EC" sz="1300" kern="1200" dirty="0"/>
        </a:p>
        <a:p>
          <a:pPr marL="114300" lvl="1" indent="-114300" algn="l" defTabSz="577850">
            <a:lnSpc>
              <a:spcPct val="90000"/>
            </a:lnSpc>
            <a:spcBef>
              <a:spcPct val="0"/>
            </a:spcBef>
            <a:spcAft>
              <a:spcPct val="20000"/>
            </a:spcAft>
            <a:buChar char="••"/>
          </a:pPr>
          <a:r>
            <a:rPr lang="es-EC" sz="1300" kern="1200" dirty="0" smtClean="0"/>
            <a:t>Art 71. Loa naturaleza o Pacha Mama es donde se desarrolla la vida y demanda respeto</a:t>
          </a:r>
          <a:endParaRPr lang="es-EC" sz="1300" kern="1200" dirty="0"/>
        </a:p>
      </dsp:txBody>
      <dsp:txXfrm>
        <a:off x="0" y="539530"/>
        <a:ext cx="8546123" cy="628762"/>
      </dsp:txXfrm>
    </dsp:sp>
    <dsp:sp modelId="{09CC2A03-0F15-47E3-9B9D-D188E1DCDFFE}">
      <dsp:nvSpPr>
        <dsp:cNvPr id="0" name=""/>
        <dsp:cNvSpPr/>
      </dsp:nvSpPr>
      <dsp:spPr>
        <a:xfrm>
          <a:off x="0" y="1168293"/>
          <a:ext cx="8546123" cy="50544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Ley de soberanía alimentaria</a:t>
          </a:r>
          <a:endParaRPr lang="es-EC" sz="2000" kern="1200" dirty="0"/>
        </a:p>
      </dsp:txBody>
      <dsp:txXfrm>
        <a:off x="24674" y="1192967"/>
        <a:ext cx="8496775" cy="456092"/>
      </dsp:txXfrm>
    </dsp:sp>
    <dsp:sp modelId="{E2D4AAFD-270B-4F92-BD28-1A698CBC4418}">
      <dsp:nvSpPr>
        <dsp:cNvPr id="0" name=""/>
        <dsp:cNvSpPr/>
      </dsp:nvSpPr>
      <dsp:spPr>
        <a:xfrm>
          <a:off x="0" y="1673733"/>
          <a:ext cx="8546123"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39"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EC" sz="1300" kern="1200" dirty="0" smtClean="0"/>
            <a:t>Mediante el Art. 281 alentar a la producción sostenibles y sustentable, incentivos para cultivar la tierra, evitar el monocultivo, ofrecer productos de alto nivel nutricional.</a:t>
          </a:r>
          <a:endParaRPr lang="es-EC" sz="1300" kern="1200" dirty="0"/>
        </a:p>
        <a:p>
          <a:pPr marL="114300" lvl="1" indent="-114300" algn="l" defTabSz="577850">
            <a:lnSpc>
              <a:spcPct val="90000"/>
            </a:lnSpc>
            <a:spcBef>
              <a:spcPct val="0"/>
            </a:spcBef>
            <a:spcAft>
              <a:spcPct val="20000"/>
            </a:spcAft>
            <a:buChar char="••"/>
          </a:pPr>
          <a:r>
            <a:rPr lang="es-EC" sz="1300" kern="1200" dirty="0" smtClean="0"/>
            <a:t>Art 14. Sobre el fomento de producción agroecológica, orgánica y sustentable, el estado impulsará mediante créditos, capacitación, estructuras de comercialización, etc.</a:t>
          </a:r>
          <a:endParaRPr lang="es-EC" sz="1300" kern="1200" dirty="0"/>
        </a:p>
        <a:p>
          <a:pPr marL="114300" lvl="1" indent="-114300" algn="l" defTabSz="577850">
            <a:lnSpc>
              <a:spcPct val="90000"/>
            </a:lnSpc>
            <a:spcBef>
              <a:spcPct val="0"/>
            </a:spcBef>
            <a:spcAft>
              <a:spcPct val="20000"/>
            </a:spcAft>
            <a:buChar char="••"/>
          </a:pPr>
          <a:r>
            <a:rPr lang="es-EC" sz="1300" kern="1200" dirty="0" smtClean="0"/>
            <a:t>Art. 27. Erradicar la desnutrición y mala nutrición </a:t>
          </a:r>
        </a:p>
        <a:p>
          <a:pPr marL="114300" lvl="1" indent="-114300" algn="l" defTabSz="577850">
            <a:lnSpc>
              <a:spcPct val="90000"/>
            </a:lnSpc>
            <a:spcBef>
              <a:spcPct val="0"/>
            </a:spcBef>
            <a:spcAft>
              <a:spcPct val="20000"/>
            </a:spcAft>
            <a:buChar char="••"/>
          </a:pPr>
          <a:r>
            <a:rPr lang="es-EC" sz="1300" kern="1200" dirty="0" smtClean="0"/>
            <a:t>Art. 30. Incentivo a productos nutritivos. Promoción del consumo nacional</a:t>
          </a:r>
        </a:p>
      </dsp:txBody>
      <dsp:txXfrm>
        <a:off x="0" y="1673733"/>
        <a:ext cx="8546123" cy="1173689"/>
      </dsp:txXfrm>
    </dsp:sp>
    <dsp:sp modelId="{8770AEBA-E911-4E3D-A4AA-3E8BC4585595}">
      <dsp:nvSpPr>
        <dsp:cNvPr id="0" name=""/>
        <dsp:cNvSpPr/>
      </dsp:nvSpPr>
      <dsp:spPr>
        <a:xfrm>
          <a:off x="0" y="2847423"/>
          <a:ext cx="8546123" cy="50544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Ley de Agro-Biodiversidad y Semillas.</a:t>
          </a:r>
        </a:p>
      </dsp:txBody>
      <dsp:txXfrm>
        <a:off x="24674" y="2872097"/>
        <a:ext cx="8496775" cy="456092"/>
      </dsp:txXfrm>
    </dsp:sp>
    <dsp:sp modelId="{308C3120-855D-42FC-B716-DCF4E8A18A44}">
      <dsp:nvSpPr>
        <dsp:cNvPr id="0" name=""/>
        <dsp:cNvSpPr/>
      </dsp:nvSpPr>
      <dsp:spPr>
        <a:xfrm>
          <a:off x="0" y="3352863"/>
          <a:ext cx="854612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39"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EC" sz="1300" kern="1200" dirty="0" smtClean="0"/>
            <a:t>Art 1. Altos estándares en semillas. Desarrollo de agricultura sustentable. Asegura relaciones positivas de intercambio.</a:t>
          </a:r>
        </a:p>
      </dsp:txBody>
      <dsp:txXfrm>
        <a:off x="0" y="3352863"/>
        <a:ext cx="8546123" cy="447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A48E3-AB54-4DEA-BFDF-820449BBF4A5}">
      <dsp:nvSpPr>
        <dsp:cNvPr id="0" name=""/>
        <dsp:cNvSpPr/>
      </dsp:nvSpPr>
      <dsp:spPr>
        <a:xfrm>
          <a:off x="0" y="108899"/>
          <a:ext cx="8229600" cy="6084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Medios digitales</a:t>
          </a:r>
          <a:endParaRPr lang="es-EC" sz="2600" kern="1200" dirty="0"/>
        </a:p>
      </dsp:txBody>
      <dsp:txXfrm>
        <a:off x="29700" y="138599"/>
        <a:ext cx="8170200" cy="549000"/>
      </dsp:txXfrm>
    </dsp:sp>
    <dsp:sp modelId="{588FD53D-A655-4FD0-A2CB-B9C34A5086A3}">
      <dsp:nvSpPr>
        <dsp:cNvPr id="0" name=""/>
        <dsp:cNvSpPr/>
      </dsp:nvSpPr>
      <dsp:spPr>
        <a:xfrm>
          <a:off x="0" y="717299"/>
          <a:ext cx="8229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C" sz="2000" kern="1200" dirty="0" smtClean="0"/>
            <a:t>La tecnología revoluciona las formas de comercialización de los productos.</a:t>
          </a:r>
          <a:endParaRPr lang="es-EC" sz="2000" kern="1200" dirty="0"/>
        </a:p>
      </dsp:txBody>
      <dsp:txXfrm>
        <a:off x="0" y="717299"/>
        <a:ext cx="8229600" cy="592020"/>
      </dsp:txXfrm>
    </dsp:sp>
    <dsp:sp modelId="{47378DE2-DA1F-421F-9542-36AEE292176C}">
      <dsp:nvSpPr>
        <dsp:cNvPr id="0" name=""/>
        <dsp:cNvSpPr/>
      </dsp:nvSpPr>
      <dsp:spPr>
        <a:xfrm>
          <a:off x="0" y="1309319"/>
          <a:ext cx="8229600" cy="6084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Acceso a las redes sociales en el Ecuador</a:t>
          </a:r>
          <a:endParaRPr lang="es-EC" sz="2600" kern="1200" dirty="0"/>
        </a:p>
      </dsp:txBody>
      <dsp:txXfrm>
        <a:off x="29700" y="1339019"/>
        <a:ext cx="8170200" cy="549000"/>
      </dsp:txXfrm>
    </dsp:sp>
    <dsp:sp modelId="{8EB89786-ED3B-4DB9-A064-E91FD34B645F}">
      <dsp:nvSpPr>
        <dsp:cNvPr id="0" name=""/>
        <dsp:cNvSpPr/>
      </dsp:nvSpPr>
      <dsp:spPr>
        <a:xfrm>
          <a:off x="0" y="1917720"/>
          <a:ext cx="8229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C" sz="2000" kern="1200" dirty="0" smtClean="0"/>
            <a:t>Según Consumo Digital Ecuador 2017. Facebook es la red social que lidera en Ecuador, segundo Twitter, tercer lugar Instagram </a:t>
          </a:r>
          <a:endParaRPr lang="es-EC" sz="2000" kern="1200" dirty="0"/>
        </a:p>
      </dsp:txBody>
      <dsp:txXfrm>
        <a:off x="0" y="1917720"/>
        <a:ext cx="8229600" cy="592020"/>
      </dsp:txXfrm>
    </dsp:sp>
    <dsp:sp modelId="{7C29D4F9-14F8-42FA-AD08-E8D090708EAE}">
      <dsp:nvSpPr>
        <dsp:cNvPr id="0" name=""/>
        <dsp:cNvSpPr/>
      </dsp:nvSpPr>
      <dsp:spPr>
        <a:xfrm>
          <a:off x="0" y="2509739"/>
          <a:ext cx="8229600" cy="6084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Nuevas formas de llegar a cliente potenciales</a:t>
          </a:r>
        </a:p>
      </dsp:txBody>
      <dsp:txXfrm>
        <a:off x="29700" y="2539439"/>
        <a:ext cx="8170200" cy="549000"/>
      </dsp:txXfrm>
    </dsp:sp>
    <dsp:sp modelId="{8444C7EE-E980-4BDE-92B6-F47F507E0AA2}">
      <dsp:nvSpPr>
        <dsp:cNvPr id="0" name=""/>
        <dsp:cNvSpPr/>
      </dsp:nvSpPr>
      <dsp:spPr>
        <a:xfrm>
          <a:off x="0" y="3118140"/>
          <a:ext cx="8229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C" sz="2000" kern="1200" dirty="0" smtClean="0"/>
            <a:t>Mediante la información sobre los usuarios de redes sociales</a:t>
          </a:r>
        </a:p>
      </dsp:txBody>
      <dsp:txXfrm>
        <a:off x="0" y="3118140"/>
        <a:ext cx="8229600" cy="430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655E6-E484-4181-8F10-F0CDFDE5474F}">
      <dsp:nvSpPr>
        <dsp:cNvPr id="0" name=""/>
        <dsp:cNvSpPr/>
      </dsp:nvSpPr>
      <dsp:spPr>
        <a:xfrm>
          <a:off x="0" y="76127"/>
          <a:ext cx="8154237" cy="5148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Tendencias de compra de productos eco amigables y orgánicos</a:t>
          </a:r>
          <a:endParaRPr lang="es-EC" sz="2200" kern="1200" dirty="0"/>
        </a:p>
      </dsp:txBody>
      <dsp:txXfrm>
        <a:off x="25130" y="101257"/>
        <a:ext cx="8103977" cy="464540"/>
      </dsp:txXfrm>
    </dsp:sp>
    <dsp:sp modelId="{DB28B745-BB60-4F3A-ACF6-3B8F147E4845}">
      <dsp:nvSpPr>
        <dsp:cNvPr id="0" name=""/>
        <dsp:cNvSpPr/>
      </dsp:nvSpPr>
      <dsp:spPr>
        <a:xfrm>
          <a:off x="0" y="590927"/>
          <a:ext cx="8154237"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9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smtClean="0"/>
            <a:t>Métodos sostenibles</a:t>
          </a:r>
          <a:endParaRPr lang="es-EC" sz="1700" kern="1200" dirty="0"/>
        </a:p>
        <a:p>
          <a:pPr marL="171450" lvl="1" indent="-171450" algn="l" defTabSz="755650">
            <a:lnSpc>
              <a:spcPct val="90000"/>
            </a:lnSpc>
            <a:spcBef>
              <a:spcPct val="0"/>
            </a:spcBef>
            <a:spcAft>
              <a:spcPct val="20000"/>
            </a:spcAft>
            <a:buChar char="••"/>
          </a:pPr>
          <a:r>
            <a:rPr lang="es-EC" sz="1700" kern="1200" dirty="0" smtClean="0"/>
            <a:t>Agricultura orgánica como preservación de la vida</a:t>
          </a:r>
          <a:endParaRPr lang="es-EC" sz="1700" kern="1200" dirty="0"/>
        </a:p>
        <a:p>
          <a:pPr marL="171450" lvl="1" indent="-171450" algn="l" defTabSz="755650">
            <a:lnSpc>
              <a:spcPct val="90000"/>
            </a:lnSpc>
            <a:spcBef>
              <a:spcPct val="0"/>
            </a:spcBef>
            <a:spcAft>
              <a:spcPct val="20000"/>
            </a:spcAft>
            <a:buChar char="••"/>
          </a:pPr>
          <a:r>
            <a:rPr lang="es-EC" sz="1700" kern="1200" dirty="0" smtClean="0"/>
            <a:t>Productos  sanos, sustentables tanto social como económica. </a:t>
          </a:r>
          <a:endParaRPr lang="es-EC" sz="1700" kern="1200" dirty="0"/>
        </a:p>
      </dsp:txBody>
      <dsp:txXfrm>
        <a:off x="0" y="590927"/>
        <a:ext cx="8154237" cy="842490"/>
      </dsp:txXfrm>
    </dsp:sp>
    <dsp:sp modelId="{E710D1CF-2003-401A-B740-CEFF76E8AD72}">
      <dsp:nvSpPr>
        <dsp:cNvPr id="0" name=""/>
        <dsp:cNvSpPr/>
      </dsp:nvSpPr>
      <dsp:spPr>
        <a:xfrm>
          <a:off x="0" y="1433417"/>
          <a:ext cx="8154237" cy="5148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Producción orgánica certificada</a:t>
          </a:r>
          <a:endParaRPr lang="es-EC" sz="2200" kern="1200" dirty="0"/>
        </a:p>
      </dsp:txBody>
      <dsp:txXfrm>
        <a:off x="25130" y="1458547"/>
        <a:ext cx="8103977" cy="464540"/>
      </dsp:txXfrm>
    </dsp:sp>
    <dsp:sp modelId="{4F52F63C-AB47-499A-94E2-9F2190BB44F0}">
      <dsp:nvSpPr>
        <dsp:cNvPr id="0" name=""/>
        <dsp:cNvSpPr/>
      </dsp:nvSpPr>
      <dsp:spPr>
        <a:xfrm>
          <a:off x="0" y="1948217"/>
          <a:ext cx="8154237"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9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err="1" smtClean="0"/>
            <a:t>Agrocalidad</a:t>
          </a:r>
          <a:r>
            <a:rPr lang="es-EC" sz="1700" kern="1200" dirty="0" smtClean="0"/>
            <a:t>. Certificación de producción orgánica bajo a norma ISO/IEC 17065</a:t>
          </a:r>
          <a:endParaRPr lang="es-EC" sz="1700" kern="1200" dirty="0"/>
        </a:p>
        <a:p>
          <a:pPr marL="171450" lvl="1" indent="-171450" algn="l" defTabSz="755650">
            <a:lnSpc>
              <a:spcPct val="90000"/>
            </a:lnSpc>
            <a:spcBef>
              <a:spcPct val="0"/>
            </a:spcBef>
            <a:spcAft>
              <a:spcPct val="20000"/>
            </a:spcAft>
            <a:buChar char="••"/>
          </a:pPr>
          <a:r>
            <a:rPr lang="es-EC" sz="1700" kern="1200" dirty="0" smtClean="0"/>
            <a:t>ISO regula y certifica, analiza la producción. Garantiza estándares verificados en la cadena productiva y comercial.</a:t>
          </a:r>
          <a:endParaRPr lang="es-EC" sz="1700" kern="1200" dirty="0"/>
        </a:p>
        <a:p>
          <a:pPr marL="171450" lvl="1" indent="-171450" algn="l" defTabSz="755650">
            <a:lnSpc>
              <a:spcPct val="90000"/>
            </a:lnSpc>
            <a:spcBef>
              <a:spcPct val="0"/>
            </a:spcBef>
            <a:spcAft>
              <a:spcPct val="20000"/>
            </a:spcAft>
            <a:buChar char="••"/>
          </a:pPr>
          <a:r>
            <a:rPr lang="es-EC" sz="1700" kern="1200" dirty="0" smtClean="0"/>
            <a:t>En el 2017 se registraron 277 productos orgánicos y 509 en proceso.</a:t>
          </a:r>
          <a:endParaRPr lang="es-EC" sz="1700" kern="1200" dirty="0"/>
        </a:p>
        <a:p>
          <a:pPr marL="171450" lvl="1" indent="-171450" algn="l" defTabSz="755650">
            <a:lnSpc>
              <a:spcPct val="90000"/>
            </a:lnSpc>
            <a:spcBef>
              <a:spcPct val="0"/>
            </a:spcBef>
            <a:spcAft>
              <a:spcPct val="20000"/>
            </a:spcAft>
            <a:buChar char="••"/>
          </a:pPr>
          <a:r>
            <a:rPr lang="es-EC" sz="1700" kern="1200" dirty="0" smtClean="0"/>
            <a:t>Utilizar pesticidas o químicos puede erosionar la tierra. La agroecología asegura costos no excesivos y  buenos resultados en la productividad.</a:t>
          </a:r>
          <a:endParaRPr lang="es-EC" sz="1700" kern="1200" dirty="0"/>
        </a:p>
      </dsp:txBody>
      <dsp:txXfrm>
        <a:off x="0" y="1948217"/>
        <a:ext cx="8154237" cy="1776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342C4-A3A7-4A04-9A58-A65A2D8AC2BB}">
      <dsp:nvSpPr>
        <dsp:cNvPr id="0" name=""/>
        <dsp:cNvSpPr/>
      </dsp:nvSpPr>
      <dsp:spPr>
        <a:xfrm>
          <a:off x="492" y="590777"/>
          <a:ext cx="1922673" cy="1153604"/>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Hongos ostra</a:t>
          </a:r>
          <a:endParaRPr lang="es-EC" sz="2000" kern="1200" dirty="0"/>
        </a:p>
        <a:p>
          <a:pPr marL="171450" lvl="1" indent="-171450" algn="l" defTabSz="711200">
            <a:lnSpc>
              <a:spcPct val="90000"/>
            </a:lnSpc>
            <a:spcBef>
              <a:spcPct val="0"/>
            </a:spcBef>
            <a:spcAft>
              <a:spcPct val="15000"/>
            </a:spcAft>
            <a:buChar char="••"/>
          </a:pPr>
          <a:r>
            <a:rPr lang="es-EC" sz="1600" kern="1200" dirty="0" smtClean="0"/>
            <a:t>Excelentes propiedades para usos culinarios</a:t>
          </a:r>
          <a:endParaRPr lang="es-EC" sz="1600" kern="1200" dirty="0"/>
        </a:p>
      </dsp:txBody>
      <dsp:txXfrm>
        <a:off x="492" y="590777"/>
        <a:ext cx="1922673" cy="1153604"/>
      </dsp:txXfrm>
    </dsp:sp>
    <dsp:sp modelId="{5B3AA02A-6F22-47BB-9E0E-D7CEC021D1C3}">
      <dsp:nvSpPr>
        <dsp:cNvPr id="0" name=""/>
        <dsp:cNvSpPr/>
      </dsp:nvSpPr>
      <dsp:spPr>
        <a:xfrm>
          <a:off x="1224793" y="1983419"/>
          <a:ext cx="1922673" cy="1360906"/>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t>Productos sustitutos</a:t>
          </a:r>
          <a:endParaRPr lang="es-EC" sz="1200" kern="1200" dirty="0"/>
        </a:p>
        <a:p>
          <a:pPr marL="57150" lvl="1" indent="-57150" algn="l" defTabSz="466725">
            <a:lnSpc>
              <a:spcPct val="90000"/>
            </a:lnSpc>
            <a:spcBef>
              <a:spcPct val="0"/>
            </a:spcBef>
            <a:spcAft>
              <a:spcPct val="15000"/>
            </a:spcAft>
            <a:buChar char="••"/>
          </a:pPr>
          <a:r>
            <a:rPr lang="es-EC" sz="1050" kern="1200" dirty="0" smtClean="0"/>
            <a:t>Champiñón</a:t>
          </a:r>
          <a:endParaRPr lang="es-EC" sz="1050" kern="1200" dirty="0"/>
        </a:p>
        <a:p>
          <a:pPr marL="57150" lvl="1" indent="-57150" algn="l" defTabSz="466725">
            <a:lnSpc>
              <a:spcPct val="90000"/>
            </a:lnSpc>
            <a:spcBef>
              <a:spcPct val="0"/>
            </a:spcBef>
            <a:spcAft>
              <a:spcPct val="15000"/>
            </a:spcAft>
            <a:buChar char="••"/>
          </a:pPr>
          <a:r>
            <a:rPr lang="es-EC" sz="1050" kern="1200" dirty="0" smtClean="0"/>
            <a:t>Ostra amarillo</a:t>
          </a:r>
          <a:endParaRPr lang="es-EC" sz="1050" kern="1200" dirty="0"/>
        </a:p>
        <a:p>
          <a:pPr marL="57150" lvl="1" indent="-57150" algn="l" defTabSz="466725">
            <a:lnSpc>
              <a:spcPct val="90000"/>
            </a:lnSpc>
            <a:spcBef>
              <a:spcPct val="0"/>
            </a:spcBef>
            <a:spcAft>
              <a:spcPct val="15000"/>
            </a:spcAft>
            <a:buChar char="••"/>
          </a:pPr>
          <a:r>
            <a:rPr lang="es-EC" sz="1050" kern="1200" dirty="0" smtClean="0"/>
            <a:t>Ostra rosado</a:t>
          </a:r>
          <a:endParaRPr lang="es-EC" sz="1050" kern="1200" dirty="0"/>
        </a:p>
        <a:p>
          <a:pPr marL="57150" lvl="1" indent="-57150" algn="l" defTabSz="466725">
            <a:lnSpc>
              <a:spcPct val="90000"/>
            </a:lnSpc>
            <a:spcBef>
              <a:spcPct val="0"/>
            </a:spcBef>
            <a:spcAft>
              <a:spcPct val="15000"/>
            </a:spcAft>
            <a:buChar char="••"/>
          </a:pPr>
          <a:r>
            <a:rPr lang="es-EC" sz="1050" kern="1200" dirty="0" err="1" smtClean="0"/>
            <a:t>Shiikate</a:t>
          </a:r>
          <a:endParaRPr lang="es-EC" sz="1050" kern="1200" dirty="0"/>
        </a:p>
        <a:p>
          <a:pPr marL="57150" lvl="1" indent="-57150" algn="l" defTabSz="466725">
            <a:lnSpc>
              <a:spcPct val="90000"/>
            </a:lnSpc>
            <a:spcBef>
              <a:spcPct val="0"/>
            </a:spcBef>
            <a:spcAft>
              <a:spcPct val="15000"/>
            </a:spcAft>
            <a:buChar char="••"/>
          </a:pPr>
          <a:r>
            <a:rPr lang="es-EC" sz="1050" kern="1200" dirty="0" smtClean="0"/>
            <a:t>Portobello</a:t>
          </a:r>
          <a:endParaRPr lang="es-EC" sz="1050" kern="1200" dirty="0"/>
        </a:p>
        <a:p>
          <a:pPr marL="57150" lvl="1" indent="-57150" algn="l" defTabSz="466725">
            <a:lnSpc>
              <a:spcPct val="90000"/>
            </a:lnSpc>
            <a:spcBef>
              <a:spcPct val="0"/>
            </a:spcBef>
            <a:spcAft>
              <a:spcPct val="15000"/>
            </a:spcAft>
            <a:buChar char="••"/>
          </a:pPr>
          <a:r>
            <a:rPr lang="es-EC" sz="1050" kern="1200" dirty="0" smtClean="0"/>
            <a:t>Hongos de pino</a:t>
          </a:r>
          <a:endParaRPr lang="es-EC" sz="1050" kern="1200" dirty="0"/>
        </a:p>
      </dsp:txBody>
      <dsp:txXfrm>
        <a:off x="1224793" y="1983419"/>
        <a:ext cx="1922673" cy="1360906"/>
      </dsp:txXfrm>
    </dsp:sp>
    <dsp:sp modelId="{44544E80-CA62-4595-8BC9-388E48113544}">
      <dsp:nvSpPr>
        <dsp:cNvPr id="0" name=""/>
        <dsp:cNvSpPr/>
      </dsp:nvSpPr>
      <dsp:spPr>
        <a:xfrm>
          <a:off x="2092188" y="615264"/>
          <a:ext cx="1922673" cy="1153604"/>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Otros sustitutos</a:t>
          </a:r>
          <a:endParaRPr lang="es-EC" sz="1800" kern="1200" dirty="0"/>
        </a:p>
        <a:p>
          <a:pPr marL="114300" lvl="1" indent="-114300" algn="l" defTabSz="622300">
            <a:lnSpc>
              <a:spcPct val="90000"/>
            </a:lnSpc>
            <a:spcBef>
              <a:spcPct val="0"/>
            </a:spcBef>
            <a:spcAft>
              <a:spcPct val="15000"/>
            </a:spcAft>
            <a:buChar char="••"/>
          </a:pPr>
          <a:r>
            <a:rPr lang="es-EC" sz="1400" kern="1200" dirty="0" smtClean="0"/>
            <a:t>Escabeche de hongos</a:t>
          </a:r>
          <a:endParaRPr lang="es-EC" sz="1400" kern="1200" dirty="0"/>
        </a:p>
        <a:p>
          <a:pPr marL="114300" lvl="1" indent="-114300" algn="l" defTabSz="622300">
            <a:lnSpc>
              <a:spcPct val="90000"/>
            </a:lnSpc>
            <a:spcBef>
              <a:spcPct val="0"/>
            </a:spcBef>
            <a:spcAft>
              <a:spcPct val="15000"/>
            </a:spcAft>
            <a:buChar char="••"/>
          </a:pPr>
          <a:r>
            <a:rPr lang="es-EC" sz="1400" kern="1200" dirty="0" smtClean="0"/>
            <a:t>Hongos deshidratados</a:t>
          </a: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a:off x="2092188" y="615264"/>
        <a:ext cx="1922673" cy="11536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2A593-4DF4-48F4-8E6F-A23DE5419DB3}">
      <dsp:nvSpPr>
        <dsp:cNvPr id="0" name=""/>
        <dsp:cNvSpPr/>
      </dsp:nvSpPr>
      <dsp:spPr>
        <a:xfrm>
          <a:off x="0" y="4102"/>
          <a:ext cx="8244673" cy="7488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kern="1200" dirty="0" smtClean="0"/>
            <a:t>Compradores locales</a:t>
          </a:r>
          <a:endParaRPr lang="es-EC" sz="3200" kern="1200" dirty="0"/>
        </a:p>
      </dsp:txBody>
      <dsp:txXfrm>
        <a:off x="36553" y="40655"/>
        <a:ext cx="8171567" cy="675694"/>
      </dsp:txXfrm>
    </dsp:sp>
    <dsp:sp modelId="{AB558504-E262-49CA-8AE4-581A4141E970}">
      <dsp:nvSpPr>
        <dsp:cNvPr id="0" name=""/>
        <dsp:cNvSpPr/>
      </dsp:nvSpPr>
      <dsp:spPr>
        <a:xfrm>
          <a:off x="0" y="752902"/>
          <a:ext cx="8244673"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76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C" sz="2500" kern="1200" dirty="0" smtClean="0"/>
            <a:t>Personas que desean un aporte nutricional</a:t>
          </a:r>
          <a:endParaRPr lang="es-EC" sz="2500" kern="1200" dirty="0"/>
        </a:p>
        <a:p>
          <a:pPr marL="228600" lvl="1" indent="-228600" algn="l" defTabSz="1111250">
            <a:lnSpc>
              <a:spcPct val="90000"/>
            </a:lnSpc>
            <a:spcBef>
              <a:spcPct val="0"/>
            </a:spcBef>
            <a:spcAft>
              <a:spcPct val="20000"/>
            </a:spcAft>
            <a:buChar char="••"/>
          </a:pPr>
          <a:r>
            <a:rPr lang="es-EC" sz="2500" kern="1200" dirty="0" smtClean="0"/>
            <a:t>Sensibles a situaciones ambientales</a:t>
          </a:r>
          <a:endParaRPr lang="es-EC" sz="2500" kern="1200" dirty="0"/>
        </a:p>
        <a:p>
          <a:pPr marL="228600" lvl="1" indent="-228600" algn="l" defTabSz="1111250">
            <a:lnSpc>
              <a:spcPct val="90000"/>
            </a:lnSpc>
            <a:spcBef>
              <a:spcPct val="0"/>
            </a:spcBef>
            <a:spcAft>
              <a:spcPct val="20000"/>
            </a:spcAft>
            <a:buChar char="••"/>
          </a:pPr>
          <a:r>
            <a:rPr lang="es-EC" sz="2500" kern="1200" dirty="0" smtClean="0"/>
            <a:t>Veganos y vegetarianos</a:t>
          </a:r>
          <a:endParaRPr lang="es-EC" sz="2500" kern="1200" dirty="0"/>
        </a:p>
      </dsp:txBody>
      <dsp:txXfrm>
        <a:off x="0" y="752902"/>
        <a:ext cx="8244673" cy="1225440"/>
      </dsp:txXfrm>
    </dsp:sp>
    <dsp:sp modelId="{98DB6546-D204-492C-8854-DE8CB784351C}">
      <dsp:nvSpPr>
        <dsp:cNvPr id="0" name=""/>
        <dsp:cNvSpPr/>
      </dsp:nvSpPr>
      <dsp:spPr>
        <a:xfrm>
          <a:off x="0" y="1978342"/>
          <a:ext cx="8244673" cy="7488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kern="1200" dirty="0" smtClean="0"/>
            <a:t>Restaurantes y hoteles</a:t>
          </a:r>
          <a:endParaRPr lang="es-EC" sz="3200" kern="1200" dirty="0"/>
        </a:p>
      </dsp:txBody>
      <dsp:txXfrm>
        <a:off x="36553" y="2014895"/>
        <a:ext cx="8171567" cy="675694"/>
      </dsp:txXfrm>
    </dsp:sp>
    <dsp:sp modelId="{2E70BDF4-4565-43B4-BA05-6565FBAEFC21}">
      <dsp:nvSpPr>
        <dsp:cNvPr id="0" name=""/>
        <dsp:cNvSpPr/>
      </dsp:nvSpPr>
      <dsp:spPr>
        <a:xfrm>
          <a:off x="0" y="2727142"/>
          <a:ext cx="8244673"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76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C" sz="2500" kern="1200" dirty="0" smtClean="0"/>
            <a:t>Diversificación en el menú</a:t>
          </a:r>
          <a:endParaRPr lang="es-EC" sz="2500" kern="1200" dirty="0"/>
        </a:p>
        <a:p>
          <a:pPr marL="228600" lvl="1" indent="-228600" algn="l" defTabSz="1111250">
            <a:lnSpc>
              <a:spcPct val="90000"/>
            </a:lnSpc>
            <a:spcBef>
              <a:spcPct val="0"/>
            </a:spcBef>
            <a:spcAft>
              <a:spcPct val="20000"/>
            </a:spcAft>
            <a:buChar char="••"/>
          </a:pPr>
          <a:r>
            <a:rPr lang="es-EC" sz="2500" kern="1200" dirty="0" smtClean="0"/>
            <a:t>Opciones alternativas a la proteína animal</a:t>
          </a:r>
          <a:endParaRPr lang="es-EC" sz="2500" kern="1200" dirty="0"/>
        </a:p>
      </dsp:txBody>
      <dsp:txXfrm>
        <a:off x="0" y="2727142"/>
        <a:ext cx="8244673" cy="828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7CC6A-D8C5-4B20-89B5-0587F50A82AE}">
      <dsp:nvSpPr>
        <dsp:cNvPr id="0" name=""/>
        <dsp:cNvSpPr/>
      </dsp:nvSpPr>
      <dsp:spPr>
        <a:xfrm>
          <a:off x="163931" y="553035"/>
          <a:ext cx="3861482" cy="120671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7347"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Planta mas moderna del país</a:t>
          </a:r>
          <a:endParaRPr lang="es-EC" sz="2500" kern="1200" dirty="0"/>
        </a:p>
      </dsp:txBody>
      <dsp:txXfrm>
        <a:off x="163931" y="553035"/>
        <a:ext cx="3861482" cy="1206713"/>
      </dsp:txXfrm>
    </dsp:sp>
    <dsp:sp modelId="{EC8CA89D-8FB6-4FA4-9A8C-C5F10B669C02}">
      <dsp:nvSpPr>
        <dsp:cNvPr id="0" name=""/>
        <dsp:cNvSpPr/>
      </dsp:nvSpPr>
      <dsp:spPr>
        <a:xfrm>
          <a:off x="3036" y="378732"/>
          <a:ext cx="844699" cy="1267048"/>
        </a:xfrm>
        <a:prstGeom prst="rect">
          <a:avLst/>
        </a:prstGeom>
        <a:blipFill rotWithShape="1">
          <a:blip xmlns:r="http://schemas.openxmlformats.org/officeDocument/2006/relationships" r:embed="rId1"/>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FCA7C-FBF2-4E50-9DEB-688F38262356}">
      <dsp:nvSpPr>
        <dsp:cNvPr id="0" name=""/>
        <dsp:cNvSpPr/>
      </dsp:nvSpPr>
      <dsp:spPr>
        <a:xfrm>
          <a:off x="4365081" y="553035"/>
          <a:ext cx="3861482" cy="120671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7347"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Champiñones comestibles</a:t>
          </a:r>
          <a:endParaRPr lang="es-EC" sz="2500" kern="1200" dirty="0"/>
        </a:p>
      </dsp:txBody>
      <dsp:txXfrm>
        <a:off x="4365081" y="553035"/>
        <a:ext cx="3861482" cy="1206713"/>
      </dsp:txXfrm>
    </dsp:sp>
    <dsp:sp modelId="{89649BF0-C964-4E87-89E5-4AFBA4E7C87D}">
      <dsp:nvSpPr>
        <dsp:cNvPr id="0" name=""/>
        <dsp:cNvSpPr/>
      </dsp:nvSpPr>
      <dsp:spPr>
        <a:xfrm>
          <a:off x="4204186" y="378732"/>
          <a:ext cx="844699" cy="1267048"/>
        </a:xfrm>
        <a:prstGeom prst="rect">
          <a:avLst/>
        </a:prstGeom>
        <a:blipFill rotWithShape="1">
          <a:blip xmlns:r="http://schemas.openxmlformats.org/officeDocument/2006/relationships" r:embed="rId2"/>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AFCFC-0520-4D0B-B087-0EAB100E55EE}">
      <dsp:nvSpPr>
        <dsp:cNvPr id="0" name=""/>
        <dsp:cNvSpPr/>
      </dsp:nvSpPr>
      <dsp:spPr>
        <a:xfrm>
          <a:off x="163931" y="2072153"/>
          <a:ext cx="3861482" cy="120671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7347"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12 cámaras de cultivo</a:t>
          </a:r>
          <a:endParaRPr lang="es-EC" sz="2500" kern="1200" dirty="0"/>
        </a:p>
      </dsp:txBody>
      <dsp:txXfrm>
        <a:off x="163931" y="2072153"/>
        <a:ext cx="3861482" cy="1206713"/>
      </dsp:txXfrm>
    </dsp:sp>
    <dsp:sp modelId="{A019B307-3E98-40F7-B130-5A4286B8F432}">
      <dsp:nvSpPr>
        <dsp:cNvPr id="0" name=""/>
        <dsp:cNvSpPr/>
      </dsp:nvSpPr>
      <dsp:spPr>
        <a:xfrm>
          <a:off x="3036" y="1897850"/>
          <a:ext cx="844699" cy="1267048"/>
        </a:xfrm>
        <a:prstGeom prst="rect">
          <a:avLst/>
        </a:prstGeom>
        <a:blipFill rotWithShape="1">
          <a:blip xmlns:r="http://schemas.openxmlformats.org/officeDocument/2006/relationships" r:embed="rId3"/>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34E5E-4B78-45D5-9490-DDA31E8C161C}">
      <dsp:nvSpPr>
        <dsp:cNvPr id="0" name=""/>
        <dsp:cNvSpPr/>
      </dsp:nvSpPr>
      <dsp:spPr>
        <a:xfrm>
          <a:off x="4365081" y="2072153"/>
          <a:ext cx="3861482" cy="1206713"/>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7347"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Comercializan hongos de pino deshidratados </a:t>
          </a:r>
          <a:endParaRPr lang="es-EC" sz="2500" kern="1200" dirty="0"/>
        </a:p>
      </dsp:txBody>
      <dsp:txXfrm>
        <a:off x="4365081" y="2072153"/>
        <a:ext cx="3861482" cy="1206713"/>
      </dsp:txXfrm>
    </dsp:sp>
    <dsp:sp modelId="{41F8DBE7-A612-44B9-A26A-E20E548CA503}">
      <dsp:nvSpPr>
        <dsp:cNvPr id="0" name=""/>
        <dsp:cNvSpPr/>
      </dsp:nvSpPr>
      <dsp:spPr>
        <a:xfrm>
          <a:off x="4204186" y="1897850"/>
          <a:ext cx="844699" cy="1267048"/>
        </a:xfrm>
        <a:prstGeom prst="rect">
          <a:avLst/>
        </a:prstGeom>
        <a:blipFill rotWithShape="1">
          <a:blip xmlns:r="http://schemas.openxmlformats.org/officeDocument/2006/relationships" r:embed="rId4"/>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7CC6A-D8C5-4B20-89B5-0587F50A82AE}">
      <dsp:nvSpPr>
        <dsp:cNvPr id="0" name=""/>
        <dsp:cNvSpPr/>
      </dsp:nvSpPr>
      <dsp:spPr>
        <a:xfrm>
          <a:off x="888920" y="181446"/>
          <a:ext cx="3226095" cy="100815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857"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Dedicados a la investigación y producción de hongos.</a:t>
          </a:r>
          <a:endParaRPr lang="es-EC" sz="1700" kern="1200" dirty="0"/>
        </a:p>
      </dsp:txBody>
      <dsp:txXfrm>
        <a:off x="888920" y="181446"/>
        <a:ext cx="3226095" cy="1008154"/>
      </dsp:txXfrm>
    </dsp:sp>
    <dsp:sp modelId="{EC8CA89D-8FB6-4FA4-9A8C-C5F10B669C02}">
      <dsp:nvSpPr>
        <dsp:cNvPr id="0" name=""/>
        <dsp:cNvSpPr/>
      </dsp:nvSpPr>
      <dsp:spPr>
        <a:xfrm>
          <a:off x="754499" y="35824"/>
          <a:ext cx="705708" cy="1058562"/>
        </a:xfrm>
        <a:prstGeom prst="rect">
          <a:avLst/>
        </a:prstGeom>
        <a:blipFill rotWithShape="1">
          <a:blip xmlns:r="http://schemas.openxmlformats.org/officeDocument/2006/relationships" r:embed="rId1"/>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FCA7C-FBF2-4E50-9DEB-688F38262356}">
      <dsp:nvSpPr>
        <dsp:cNvPr id="0" name=""/>
        <dsp:cNvSpPr/>
      </dsp:nvSpPr>
      <dsp:spPr>
        <a:xfrm>
          <a:off x="4495189" y="161924"/>
          <a:ext cx="3226095" cy="100815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857"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Producción de hongos y sustrato</a:t>
          </a:r>
          <a:endParaRPr lang="es-EC" sz="1700" kern="1200" dirty="0"/>
        </a:p>
      </dsp:txBody>
      <dsp:txXfrm>
        <a:off x="4495189" y="161924"/>
        <a:ext cx="3226095" cy="1008154"/>
      </dsp:txXfrm>
    </dsp:sp>
    <dsp:sp modelId="{89649BF0-C964-4E87-89E5-4AFBA4E7C87D}">
      <dsp:nvSpPr>
        <dsp:cNvPr id="0" name=""/>
        <dsp:cNvSpPr/>
      </dsp:nvSpPr>
      <dsp:spPr>
        <a:xfrm>
          <a:off x="4264242" y="55346"/>
          <a:ext cx="898762" cy="980472"/>
        </a:xfrm>
        <a:prstGeom prst="rect">
          <a:avLst/>
        </a:prstGeom>
        <a:blipFill rotWithShape="1">
          <a:blip xmlns:r="http://schemas.openxmlformats.org/officeDocument/2006/relationships" r:embed="rId2"/>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AFCFC-0520-4D0B-B087-0EAB100E55EE}">
      <dsp:nvSpPr>
        <dsp:cNvPr id="0" name=""/>
        <dsp:cNvSpPr/>
      </dsp:nvSpPr>
      <dsp:spPr>
        <a:xfrm>
          <a:off x="937183" y="1450601"/>
          <a:ext cx="3226095" cy="100815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857"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Se</a:t>
          </a:r>
          <a:r>
            <a:rPr lang="es-EC" sz="1700" kern="1200" baseline="0" dirty="0" smtClean="0"/>
            <a:t> dedica solo a fructificación de hongos.  7 puntos de distribución.</a:t>
          </a:r>
          <a:endParaRPr lang="es-EC" sz="1700" kern="1200" dirty="0"/>
        </a:p>
      </dsp:txBody>
      <dsp:txXfrm>
        <a:off x="937183" y="1450601"/>
        <a:ext cx="3226095" cy="1008154"/>
      </dsp:txXfrm>
    </dsp:sp>
    <dsp:sp modelId="{A019B307-3E98-40F7-B130-5A4286B8F432}">
      <dsp:nvSpPr>
        <dsp:cNvPr id="0" name=""/>
        <dsp:cNvSpPr/>
      </dsp:nvSpPr>
      <dsp:spPr>
        <a:xfrm>
          <a:off x="802763" y="1304979"/>
          <a:ext cx="705708" cy="1058562"/>
        </a:xfrm>
        <a:prstGeom prst="rect">
          <a:avLst/>
        </a:prstGeom>
        <a:blipFill rotWithShape="1">
          <a:blip xmlns:r="http://schemas.openxmlformats.org/officeDocument/2006/relationships" r:embed="rId3"/>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34E5E-4B78-45D5-9490-DDA31E8C161C}">
      <dsp:nvSpPr>
        <dsp:cNvPr id="0" name=""/>
        <dsp:cNvSpPr/>
      </dsp:nvSpPr>
      <dsp:spPr>
        <a:xfrm>
          <a:off x="4446926" y="1450601"/>
          <a:ext cx="3226095" cy="100815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857"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Producen alimentos sanos, justos y responsables.</a:t>
          </a:r>
          <a:endParaRPr lang="es-EC" sz="1700" kern="1200" dirty="0"/>
        </a:p>
      </dsp:txBody>
      <dsp:txXfrm>
        <a:off x="4446926" y="1450601"/>
        <a:ext cx="3226095" cy="1008154"/>
      </dsp:txXfrm>
    </dsp:sp>
    <dsp:sp modelId="{41F8DBE7-A612-44B9-A26A-E20E548CA503}">
      <dsp:nvSpPr>
        <dsp:cNvPr id="0" name=""/>
        <dsp:cNvSpPr/>
      </dsp:nvSpPr>
      <dsp:spPr>
        <a:xfrm>
          <a:off x="4312505" y="1304979"/>
          <a:ext cx="705708" cy="1058562"/>
        </a:xfrm>
        <a:prstGeom prst="rect">
          <a:avLst/>
        </a:prstGeom>
        <a:blipFill rotWithShape="1">
          <a:blip xmlns:r="http://schemas.openxmlformats.org/officeDocument/2006/relationships" r:embed="rId4"/>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FA126-0C1D-4C13-879F-AED93F028EE4}">
      <dsp:nvSpPr>
        <dsp:cNvPr id="0" name=""/>
        <dsp:cNvSpPr/>
      </dsp:nvSpPr>
      <dsp:spPr>
        <a:xfrm>
          <a:off x="2692054" y="2719756"/>
          <a:ext cx="3226095" cy="100815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2857"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Productores de hongos y asesoría en cultivo</a:t>
          </a:r>
          <a:endParaRPr lang="es-EC" sz="1700" kern="1200" dirty="0"/>
        </a:p>
      </dsp:txBody>
      <dsp:txXfrm>
        <a:off x="2692054" y="2719756"/>
        <a:ext cx="3226095" cy="1008154"/>
      </dsp:txXfrm>
    </dsp:sp>
    <dsp:sp modelId="{D1C48E6B-7CFD-46BA-B81F-CEC1DAE69452}">
      <dsp:nvSpPr>
        <dsp:cNvPr id="0" name=""/>
        <dsp:cNvSpPr/>
      </dsp:nvSpPr>
      <dsp:spPr>
        <a:xfrm>
          <a:off x="2557634" y="2574134"/>
          <a:ext cx="705708" cy="1058562"/>
        </a:xfrm>
        <a:prstGeom prst="rect">
          <a:avLst/>
        </a:prstGeom>
        <a:blipFill rotWithShape="1">
          <a:blip xmlns:r="http://schemas.openxmlformats.org/officeDocument/2006/relationships" r:embed="rId5"/>
          <a:stretch>
            <a:fillRect/>
          </a:stretch>
        </a:blip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F6ED8-BBA4-4855-A878-0E713393F3DE}">
      <dsp:nvSpPr>
        <dsp:cNvPr id="0" name=""/>
        <dsp:cNvSpPr/>
      </dsp:nvSpPr>
      <dsp:spPr>
        <a:xfrm>
          <a:off x="1161305" y="446"/>
          <a:ext cx="2812851" cy="16877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No existen una alta presencia de intermediarios </a:t>
          </a:r>
          <a:endParaRPr lang="es-EC" sz="2300" kern="1200" dirty="0"/>
        </a:p>
      </dsp:txBody>
      <dsp:txXfrm>
        <a:off x="1161305" y="446"/>
        <a:ext cx="2812851" cy="1687710"/>
      </dsp:txXfrm>
    </dsp:sp>
    <dsp:sp modelId="{DC603F4E-E590-4A4A-BCFB-8C1AA819F785}">
      <dsp:nvSpPr>
        <dsp:cNvPr id="0" name=""/>
        <dsp:cNvSpPr/>
      </dsp:nvSpPr>
      <dsp:spPr>
        <a:xfrm>
          <a:off x="4255442" y="446"/>
          <a:ext cx="2812851" cy="16877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No están presentes en cadenas grandes de supermercados</a:t>
          </a:r>
          <a:endParaRPr lang="es-EC" sz="2300" kern="1200" dirty="0"/>
        </a:p>
      </dsp:txBody>
      <dsp:txXfrm>
        <a:off x="4255442" y="446"/>
        <a:ext cx="2812851" cy="1687710"/>
      </dsp:txXfrm>
    </dsp:sp>
    <dsp:sp modelId="{0A441118-31A5-431C-9363-1C321FC0FF6B}">
      <dsp:nvSpPr>
        <dsp:cNvPr id="0" name=""/>
        <dsp:cNvSpPr/>
      </dsp:nvSpPr>
      <dsp:spPr>
        <a:xfrm>
          <a:off x="2766740" y="1911081"/>
          <a:ext cx="2812851" cy="16877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En su mayoría los productores acercan el producto a los consumidores</a:t>
          </a:r>
          <a:endParaRPr lang="es-EC" sz="2300" kern="1200" dirty="0"/>
        </a:p>
      </dsp:txBody>
      <dsp:txXfrm>
        <a:off x="2766740" y="1911081"/>
        <a:ext cx="2812851" cy="16877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B178-1CAC-4066-B764-6D4C40AFD5E5}">
      <dsp:nvSpPr>
        <dsp:cNvPr id="0" name=""/>
        <dsp:cNvSpPr/>
      </dsp:nvSpPr>
      <dsp:spPr>
        <a:xfrm>
          <a:off x="0"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Distribuidores de gas licuado</a:t>
          </a:r>
          <a:endParaRPr lang="es-EC" sz="2300" kern="1200" dirty="0"/>
        </a:p>
      </dsp:txBody>
      <dsp:txXfrm>
        <a:off x="0" y="157162"/>
        <a:ext cx="2571749" cy="1543050"/>
      </dsp:txXfrm>
    </dsp:sp>
    <dsp:sp modelId="{9E23CEAB-B2E6-40D5-BE90-4812BE161502}">
      <dsp:nvSpPr>
        <dsp:cNvPr id="0" name=""/>
        <dsp:cNvSpPr/>
      </dsp:nvSpPr>
      <dsp:spPr>
        <a:xfrm>
          <a:off x="2828925"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Aserraderos</a:t>
          </a:r>
          <a:endParaRPr lang="es-EC" sz="2300" kern="1200" dirty="0"/>
        </a:p>
      </dsp:txBody>
      <dsp:txXfrm>
        <a:off x="2828925" y="157162"/>
        <a:ext cx="2571749" cy="1543050"/>
      </dsp:txXfrm>
    </dsp:sp>
    <dsp:sp modelId="{2FC1CABD-0DEB-4F72-8967-D47320AA96B1}">
      <dsp:nvSpPr>
        <dsp:cNvPr id="0" name=""/>
        <dsp:cNvSpPr/>
      </dsp:nvSpPr>
      <dsp:spPr>
        <a:xfrm>
          <a:off x="5657849"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Desechos como paja, cascarilla de arroz, o algunos cereales, </a:t>
          </a:r>
          <a:r>
            <a:rPr lang="es-EC" sz="2300" kern="1200" dirty="0" err="1" smtClean="0"/>
            <a:t>etc</a:t>
          </a:r>
          <a:endParaRPr lang="es-EC" sz="2300" kern="1200" dirty="0"/>
        </a:p>
      </dsp:txBody>
      <dsp:txXfrm>
        <a:off x="5657849" y="157162"/>
        <a:ext cx="2571749" cy="1543050"/>
      </dsp:txXfrm>
    </dsp:sp>
    <dsp:sp modelId="{DBE6A8F3-0643-4226-8E62-40BDA473CD57}">
      <dsp:nvSpPr>
        <dsp:cNvPr id="0" name=""/>
        <dsp:cNvSpPr/>
      </dsp:nvSpPr>
      <dsp:spPr>
        <a:xfrm>
          <a:off x="1414462"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Utensilios de laboratorio</a:t>
          </a:r>
          <a:endParaRPr lang="es-EC" sz="2300" kern="1200" dirty="0"/>
        </a:p>
      </dsp:txBody>
      <dsp:txXfrm>
        <a:off x="1414462" y="1957387"/>
        <a:ext cx="2571749" cy="1543050"/>
      </dsp:txXfrm>
    </dsp:sp>
    <dsp:sp modelId="{993737B1-019B-498A-94CA-84D05F74CDF9}">
      <dsp:nvSpPr>
        <dsp:cNvPr id="0" name=""/>
        <dsp:cNvSpPr/>
      </dsp:nvSpPr>
      <dsp:spPr>
        <a:xfrm>
          <a:off x="4243387"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Biólogos y biotecnologías</a:t>
          </a:r>
          <a:endParaRPr lang="es-EC" sz="2300" kern="1200" dirty="0"/>
        </a:p>
      </dsp:txBody>
      <dsp:txXfrm>
        <a:off x="4243387" y="1957387"/>
        <a:ext cx="2571749" cy="1543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120C-3746-4AD3-A4B9-A580EECA2D00}">
      <dsp:nvSpPr>
        <dsp:cNvPr id="0" name=""/>
        <dsp:cNvSpPr/>
      </dsp:nvSpPr>
      <dsp:spPr>
        <a:xfrm rot="5400000">
          <a:off x="5196369" y="-2065366"/>
          <a:ext cx="970338" cy="534733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Caracteriza un hecho o fenómeno.</a:t>
          </a:r>
          <a:endParaRPr lang="es-EC" sz="1800" kern="1200" dirty="0"/>
        </a:p>
        <a:p>
          <a:pPr marL="171450" lvl="1" indent="-171450" algn="l" defTabSz="800100">
            <a:lnSpc>
              <a:spcPct val="90000"/>
            </a:lnSpc>
            <a:spcBef>
              <a:spcPct val="0"/>
            </a:spcBef>
            <a:spcAft>
              <a:spcPct val="15000"/>
            </a:spcAft>
            <a:buChar char="••"/>
          </a:pPr>
          <a:r>
            <a:rPr lang="es-EC" sz="1800" kern="1200" dirty="0" smtClean="0"/>
            <a:t>No se plantean hipótesis</a:t>
          </a:r>
          <a:endParaRPr lang="es-EC" sz="1800" kern="1200" dirty="0"/>
        </a:p>
      </dsp:txBody>
      <dsp:txXfrm rot="-5400000">
        <a:off x="3007873" y="170498"/>
        <a:ext cx="5299962" cy="875602"/>
      </dsp:txXfrm>
    </dsp:sp>
    <dsp:sp modelId="{011D6D2C-D913-42ED-AA42-7DE5D14228FD}">
      <dsp:nvSpPr>
        <dsp:cNvPr id="0" name=""/>
        <dsp:cNvSpPr/>
      </dsp:nvSpPr>
      <dsp:spPr>
        <a:xfrm>
          <a:off x="0" y="1837"/>
          <a:ext cx="3007873" cy="121292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Investigación  descriptiva</a:t>
          </a:r>
          <a:endParaRPr lang="es-EC" sz="2500" kern="1200" dirty="0"/>
        </a:p>
      </dsp:txBody>
      <dsp:txXfrm>
        <a:off x="59210" y="61047"/>
        <a:ext cx="2889453" cy="1094502"/>
      </dsp:txXfrm>
    </dsp:sp>
    <dsp:sp modelId="{D9BDAB35-A4AC-4CE9-B8EA-B8CEB525A3EE}">
      <dsp:nvSpPr>
        <dsp:cNvPr id="0" name=""/>
        <dsp:cNvSpPr/>
      </dsp:nvSpPr>
      <dsp:spPr>
        <a:xfrm rot="5400000">
          <a:off x="5196369" y="-791797"/>
          <a:ext cx="970338" cy="534733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Levantamiento de información que respondan a interrogantes</a:t>
          </a:r>
          <a:endParaRPr lang="es-EC" sz="1800" kern="1200" dirty="0"/>
        </a:p>
      </dsp:txBody>
      <dsp:txXfrm rot="-5400000">
        <a:off x="3007873" y="1444067"/>
        <a:ext cx="5299962" cy="875602"/>
      </dsp:txXfrm>
    </dsp:sp>
    <dsp:sp modelId="{C190DAF1-2D99-41B0-8ECC-C67D74242DD7}">
      <dsp:nvSpPr>
        <dsp:cNvPr id="0" name=""/>
        <dsp:cNvSpPr/>
      </dsp:nvSpPr>
      <dsp:spPr>
        <a:xfrm>
          <a:off x="0" y="1275406"/>
          <a:ext cx="3007873" cy="121292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Por su finalidad aplicada</a:t>
          </a:r>
          <a:endParaRPr lang="es-EC" sz="2500" kern="1200" dirty="0"/>
        </a:p>
      </dsp:txBody>
      <dsp:txXfrm>
        <a:off x="59210" y="1334616"/>
        <a:ext cx="2889453" cy="1094502"/>
      </dsp:txXfrm>
    </dsp:sp>
    <dsp:sp modelId="{BA0B7E73-BDD4-4A44-9A83-5119E6633DD0}">
      <dsp:nvSpPr>
        <dsp:cNvPr id="0" name=""/>
        <dsp:cNvSpPr/>
      </dsp:nvSpPr>
      <dsp:spPr>
        <a:xfrm rot="5400000">
          <a:off x="5196369" y="481771"/>
          <a:ext cx="970338" cy="534733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No se manipulan las variables, no es posible cambiar contextos.</a:t>
          </a:r>
          <a:endParaRPr lang="es-EC" sz="1800" kern="1200" dirty="0"/>
        </a:p>
        <a:p>
          <a:pPr marL="171450" lvl="1" indent="-171450" algn="l" defTabSz="800100">
            <a:lnSpc>
              <a:spcPct val="90000"/>
            </a:lnSpc>
            <a:spcBef>
              <a:spcPct val="0"/>
            </a:spcBef>
            <a:spcAft>
              <a:spcPct val="15000"/>
            </a:spcAft>
            <a:buChar char="••"/>
          </a:pPr>
          <a:r>
            <a:rPr lang="es-EC" sz="1800" kern="1200" dirty="0" smtClean="0"/>
            <a:t>Observación sobre características de los consumidores potenciales.</a:t>
          </a:r>
          <a:endParaRPr lang="es-EC" sz="1800" kern="1200" dirty="0"/>
        </a:p>
      </dsp:txBody>
      <dsp:txXfrm rot="-5400000">
        <a:off x="3007873" y="2717635"/>
        <a:ext cx="5299962" cy="875602"/>
      </dsp:txXfrm>
    </dsp:sp>
    <dsp:sp modelId="{DE20BE69-1733-43C9-890C-5D923299AD37}">
      <dsp:nvSpPr>
        <dsp:cNvPr id="0" name=""/>
        <dsp:cNvSpPr/>
      </dsp:nvSpPr>
      <dsp:spPr>
        <a:xfrm>
          <a:off x="0" y="2548975"/>
          <a:ext cx="3007873" cy="121292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Por el control de las variables no experimental</a:t>
          </a:r>
          <a:endParaRPr lang="es-EC" sz="2500" kern="1200" dirty="0"/>
        </a:p>
      </dsp:txBody>
      <dsp:txXfrm>
        <a:off x="59210" y="2608185"/>
        <a:ext cx="2889453" cy="1094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BCB98-3F3E-4BBB-BF9C-788D84259986}">
      <dsp:nvSpPr>
        <dsp:cNvPr id="0" name=""/>
        <dsp:cNvSpPr/>
      </dsp:nvSpPr>
      <dsp:spPr>
        <a:xfrm>
          <a:off x="0"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Fuente de información sobre el mercado potencial de los hongos ostra.</a:t>
          </a:r>
          <a:endParaRPr lang="es-EC" sz="1700" kern="1200" dirty="0"/>
        </a:p>
      </dsp:txBody>
      <dsp:txXfrm>
        <a:off x="0" y="157162"/>
        <a:ext cx="2571749" cy="1543050"/>
      </dsp:txXfrm>
    </dsp:sp>
    <dsp:sp modelId="{AA0E389D-8420-4B9A-9621-91E1369AB2E8}">
      <dsp:nvSpPr>
        <dsp:cNvPr id="0" name=""/>
        <dsp:cNvSpPr/>
      </dsp:nvSpPr>
      <dsp:spPr>
        <a:xfrm>
          <a:off x="2828925"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err="1" smtClean="0"/>
            <a:t>The</a:t>
          </a:r>
          <a:r>
            <a:rPr lang="es-EC" sz="1700" kern="1200" dirty="0" smtClean="0"/>
            <a:t> </a:t>
          </a:r>
          <a:r>
            <a:rPr lang="es-EC" sz="1700" kern="1200" dirty="0" err="1" smtClean="0"/>
            <a:t>World</a:t>
          </a:r>
          <a:r>
            <a:rPr lang="es-EC" sz="1700" kern="1200" dirty="0" smtClean="0"/>
            <a:t> of </a:t>
          </a:r>
          <a:r>
            <a:rPr lang="es-EC" sz="1700" kern="1200" dirty="0" err="1" smtClean="0"/>
            <a:t>Oraganic</a:t>
          </a:r>
          <a:r>
            <a:rPr lang="es-EC" sz="1700" kern="1200" dirty="0" smtClean="0"/>
            <a:t> </a:t>
          </a:r>
          <a:r>
            <a:rPr lang="es-EC" sz="1700" kern="1200" dirty="0" err="1" smtClean="0"/>
            <a:t>Agriculture-Statistics</a:t>
          </a:r>
          <a:r>
            <a:rPr lang="es-EC" sz="1700" kern="1200" dirty="0" smtClean="0"/>
            <a:t> and </a:t>
          </a:r>
          <a:r>
            <a:rPr lang="es-EC" sz="1700" kern="1200" dirty="0" err="1" smtClean="0"/>
            <a:t>Trends</a:t>
          </a:r>
          <a:r>
            <a:rPr lang="es-EC" sz="1700" kern="1200" dirty="0" smtClean="0"/>
            <a:t> del 2017. Mercado orgánico 75 billones de euros.</a:t>
          </a:r>
          <a:endParaRPr lang="es-EC" sz="1700" kern="1200" dirty="0"/>
        </a:p>
      </dsp:txBody>
      <dsp:txXfrm>
        <a:off x="2828925" y="157162"/>
        <a:ext cx="2571749" cy="1543050"/>
      </dsp:txXfrm>
    </dsp:sp>
    <dsp:sp modelId="{749712AD-7AC7-44DF-99A7-95FEBFAC0EF6}">
      <dsp:nvSpPr>
        <dsp:cNvPr id="0" name=""/>
        <dsp:cNvSpPr/>
      </dsp:nvSpPr>
      <dsp:spPr>
        <a:xfrm>
          <a:off x="5657849"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Proyección de crecimiento del 16% durante el 2015 al 2020.</a:t>
          </a:r>
          <a:endParaRPr lang="es-EC" sz="1700" kern="1200" dirty="0"/>
        </a:p>
      </dsp:txBody>
      <dsp:txXfrm>
        <a:off x="5657849" y="157162"/>
        <a:ext cx="2571749" cy="1543050"/>
      </dsp:txXfrm>
    </dsp:sp>
    <dsp:sp modelId="{F048AB00-6655-4F45-B2E1-B885546D8C20}">
      <dsp:nvSpPr>
        <dsp:cNvPr id="0" name=""/>
        <dsp:cNvSpPr/>
      </dsp:nvSpPr>
      <dsp:spPr>
        <a:xfrm>
          <a:off x="0"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Estudio 2006. Red Agroecológica del Austro. 73% disposición a pagar productos agroecológicos.</a:t>
          </a:r>
          <a:endParaRPr lang="es-EC" sz="1700" kern="1200" dirty="0"/>
        </a:p>
      </dsp:txBody>
      <dsp:txXfrm>
        <a:off x="0" y="1957387"/>
        <a:ext cx="2571749" cy="1543050"/>
      </dsp:txXfrm>
    </dsp:sp>
    <dsp:sp modelId="{278BA454-720D-48F6-97B3-12ADC1DF8731}">
      <dsp:nvSpPr>
        <dsp:cNvPr id="0" name=""/>
        <dsp:cNvSpPr/>
      </dsp:nvSpPr>
      <dsp:spPr>
        <a:xfrm>
          <a:off x="2828925"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La Larga Sobra del Ganado. Organización de las Naciones Unidad para la Alimentación.</a:t>
          </a:r>
          <a:endParaRPr lang="es-EC" sz="1700" kern="1200" dirty="0"/>
        </a:p>
      </dsp:txBody>
      <dsp:txXfrm>
        <a:off x="2828925" y="1957387"/>
        <a:ext cx="2571749" cy="1543050"/>
      </dsp:txXfrm>
    </dsp:sp>
    <dsp:sp modelId="{53042DFA-641D-4C1D-AF90-7230BD5B14E7}">
      <dsp:nvSpPr>
        <dsp:cNvPr id="0" name=""/>
        <dsp:cNvSpPr/>
      </dsp:nvSpPr>
      <dsp:spPr>
        <a:xfrm>
          <a:off x="5657849"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2030 producción cárnica al 44%</a:t>
          </a:r>
          <a:endParaRPr lang="es-EC" sz="1700" kern="1200" dirty="0"/>
        </a:p>
      </dsp:txBody>
      <dsp:txXfrm>
        <a:off x="5657849" y="1957387"/>
        <a:ext cx="2571749" cy="1543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279A-E667-40FA-97D2-7B80EA6C36BE}">
      <dsp:nvSpPr>
        <dsp:cNvPr id="0" name=""/>
        <dsp:cNvSpPr/>
      </dsp:nvSpPr>
      <dsp:spPr>
        <a:xfrm>
          <a:off x="0" y="198144"/>
          <a:ext cx="8475785" cy="139860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815" tIns="249936" rIns="65781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Toma como referencia el artículo científico “Evaluación del potencial de mercado de los productos de agricultura ecológica</a:t>
          </a:r>
          <a:endParaRPr lang="es-EC" sz="1200" kern="1200" dirty="0"/>
        </a:p>
        <a:p>
          <a:pPr marL="114300" lvl="1" indent="-114300" algn="l" defTabSz="533400">
            <a:lnSpc>
              <a:spcPct val="90000"/>
            </a:lnSpc>
            <a:spcBef>
              <a:spcPct val="0"/>
            </a:spcBef>
            <a:spcAft>
              <a:spcPct val="15000"/>
            </a:spcAft>
            <a:buChar char="••"/>
          </a:pPr>
          <a:r>
            <a:rPr lang="es-EC" sz="1200" kern="1200" dirty="0" smtClean="0"/>
            <a:t>Variables demográficas, estilos de vida, sensibilidad ambiental</a:t>
          </a:r>
          <a:endParaRPr lang="es-EC" sz="1200" kern="1200" dirty="0"/>
        </a:p>
        <a:p>
          <a:pPr marL="114300" lvl="1" indent="-114300" algn="l" defTabSz="533400">
            <a:lnSpc>
              <a:spcPct val="90000"/>
            </a:lnSpc>
            <a:spcBef>
              <a:spcPct val="0"/>
            </a:spcBef>
            <a:spcAft>
              <a:spcPct val="15000"/>
            </a:spcAft>
            <a:buChar char="••"/>
          </a:pPr>
          <a:r>
            <a:rPr lang="es-EC" sz="1200" kern="1200" dirty="0" smtClean="0"/>
            <a:t> Los atributos más importantes cuando adquieren alimentos ecológicos u orgánicos</a:t>
          </a:r>
          <a:endParaRPr lang="es-EC" sz="1200" kern="1200" dirty="0"/>
        </a:p>
        <a:p>
          <a:pPr marL="114300" lvl="1" indent="-114300" algn="l" defTabSz="533400">
            <a:lnSpc>
              <a:spcPct val="90000"/>
            </a:lnSpc>
            <a:spcBef>
              <a:spcPct val="0"/>
            </a:spcBef>
            <a:spcAft>
              <a:spcPct val="15000"/>
            </a:spcAft>
            <a:buChar char="••"/>
          </a:pPr>
          <a:r>
            <a:rPr lang="es-EC" sz="1200" kern="1200" dirty="0" smtClean="0"/>
            <a:t>8 tarjetas hipotéticas de atributos de los hongos tipo de cultivo, tipo de presentación, precio, tipo de empaque</a:t>
          </a:r>
          <a:endParaRPr lang="es-EC" sz="1200" kern="1200" dirty="0"/>
        </a:p>
      </dsp:txBody>
      <dsp:txXfrm>
        <a:off x="0" y="198144"/>
        <a:ext cx="8475785" cy="1398600"/>
      </dsp:txXfrm>
    </dsp:sp>
    <dsp:sp modelId="{F6639144-EAE9-43C0-9FBA-AD8BA77B0B6C}">
      <dsp:nvSpPr>
        <dsp:cNvPr id="0" name=""/>
        <dsp:cNvSpPr/>
      </dsp:nvSpPr>
      <dsp:spPr>
        <a:xfrm>
          <a:off x="423789" y="21024"/>
          <a:ext cx="5933049" cy="3542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55" tIns="0" rIns="224255"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Encuesta</a:t>
          </a:r>
          <a:endParaRPr lang="es-EC" sz="1200" kern="1200" dirty="0">
            <a:solidFill>
              <a:schemeClr val="tx1"/>
            </a:solidFill>
          </a:endParaRPr>
        </a:p>
      </dsp:txBody>
      <dsp:txXfrm>
        <a:off x="441082" y="38317"/>
        <a:ext cx="5898463" cy="319654"/>
      </dsp:txXfrm>
    </dsp:sp>
    <dsp:sp modelId="{BF96A131-7D14-4DD3-9C38-CBEF1B9B6E52}">
      <dsp:nvSpPr>
        <dsp:cNvPr id="0" name=""/>
        <dsp:cNvSpPr/>
      </dsp:nvSpPr>
      <dsp:spPr>
        <a:xfrm>
          <a:off x="0" y="1838664"/>
          <a:ext cx="8475785" cy="102060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815" tIns="249936" rIns="65781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Análisis de los factores determinantes de consumo y disposición a pagar por alimentos orgánicos de los estratos socioeconómicos medio y medio alto de Hermosillo, Sonora. </a:t>
          </a:r>
          <a:endParaRPr lang="es-EC" sz="1200" kern="1200" dirty="0"/>
        </a:p>
        <a:p>
          <a:pPr marL="114300" lvl="1" indent="-114300" algn="l" defTabSz="533400">
            <a:lnSpc>
              <a:spcPct val="90000"/>
            </a:lnSpc>
            <a:spcBef>
              <a:spcPct val="0"/>
            </a:spcBef>
            <a:spcAft>
              <a:spcPct val="15000"/>
            </a:spcAft>
            <a:buChar char="••"/>
          </a:pPr>
          <a:r>
            <a:rPr lang="es-EC" sz="1200" kern="1200" dirty="0" smtClean="0"/>
            <a:t>Atributos intrínsecas, extrínsecas y de creencia</a:t>
          </a:r>
          <a:endParaRPr lang="es-EC" sz="1200" kern="1200" dirty="0"/>
        </a:p>
        <a:p>
          <a:pPr marL="114300" lvl="1" indent="-114300" algn="l" defTabSz="533400">
            <a:lnSpc>
              <a:spcPct val="90000"/>
            </a:lnSpc>
            <a:spcBef>
              <a:spcPct val="0"/>
            </a:spcBef>
            <a:spcAft>
              <a:spcPct val="15000"/>
            </a:spcAft>
            <a:buChar char="••"/>
          </a:pPr>
          <a:r>
            <a:rPr lang="es-EC" sz="1200" kern="1200" dirty="0" smtClean="0"/>
            <a:t>3 hombres y 3 mujeres</a:t>
          </a:r>
          <a:endParaRPr lang="es-EC" sz="1200" kern="1200" dirty="0"/>
        </a:p>
      </dsp:txBody>
      <dsp:txXfrm>
        <a:off x="0" y="1838664"/>
        <a:ext cx="8475785" cy="1020600"/>
      </dsp:txXfrm>
    </dsp:sp>
    <dsp:sp modelId="{7E84FD68-5C42-4C2A-B938-52B75CF142E4}">
      <dsp:nvSpPr>
        <dsp:cNvPr id="0" name=""/>
        <dsp:cNvSpPr/>
      </dsp:nvSpPr>
      <dsp:spPr>
        <a:xfrm>
          <a:off x="423789" y="1661544"/>
          <a:ext cx="5933049" cy="3542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55" tIns="0" rIns="224255"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Grupo focal</a:t>
          </a:r>
          <a:endParaRPr lang="es-EC" sz="1200" kern="1200" dirty="0">
            <a:solidFill>
              <a:schemeClr val="tx1"/>
            </a:solidFill>
          </a:endParaRPr>
        </a:p>
      </dsp:txBody>
      <dsp:txXfrm>
        <a:off x="441082" y="1678837"/>
        <a:ext cx="5898463" cy="319654"/>
      </dsp:txXfrm>
    </dsp:sp>
    <dsp:sp modelId="{7E5F2C6E-205C-4282-A955-36ED585B9092}">
      <dsp:nvSpPr>
        <dsp:cNvPr id="0" name=""/>
        <dsp:cNvSpPr/>
      </dsp:nvSpPr>
      <dsp:spPr>
        <a:xfrm>
          <a:off x="0" y="3101184"/>
          <a:ext cx="8475785" cy="50085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7815" tIns="249936" rIns="657815"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Entrevistas a actores de empresa dedicadas al cultivo de hongos comestibles</a:t>
          </a:r>
          <a:endParaRPr lang="es-EC" sz="1200" kern="1200" dirty="0"/>
        </a:p>
      </dsp:txBody>
      <dsp:txXfrm>
        <a:off x="0" y="3101184"/>
        <a:ext cx="8475785" cy="500850"/>
      </dsp:txXfrm>
    </dsp:sp>
    <dsp:sp modelId="{83855BE8-B62A-4AF7-8531-399EAC736956}">
      <dsp:nvSpPr>
        <dsp:cNvPr id="0" name=""/>
        <dsp:cNvSpPr/>
      </dsp:nvSpPr>
      <dsp:spPr>
        <a:xfrm>
          <a:off x="423789" y="2924064"/>
          <a:ext cx="5933049" cy="3542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255" tIns="0" rIns="224255" bIns="0" numCol="1" spcCol="1270" anchor="ctr" anchorCtr="0">
          <a:noAutofit/>
        </a:bodyPr>
        <a:lstStyle/>
        <a:p>
          <a:pPr lvl="0" algn="l" defTabSz="533400">
            <a:lnSpc>
              <a:spcPct val="90000"/>
            </a:lnSpc>
            <a:spcBef>
              <a:spcPct val="0"/>
            </a:spcBef>
            <a:spcAft>
              <a:spcPct val="35000"/>
            </a:spcAft>
          </a:pPr>
          <a:r>
            <a:rPr lang="es-EC" sz="1200" kern="1200" dirty="0" smtClean="0">
              <a:solidFill>
                <a:schemeClr val="tx1"/>
              </a:solidFill>
            </a:rPr>
            <a:t>Entrevistas</a:t>
          </a:r>
          <a:endParaRPr lang="es-EC" sz="1200" kern="1200" dirty="0">
            <a:solidFill>
              <a:schemeClr val="tx1"/>
            </a:solidFill>
          </a:endParaRPr>
        </a:p>
      </dsp:txBody>
      <dsp:txXfrm>
        <a:off x="441082" y="2941357"/>
        <a:ext cx="5898463" cy="3196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E2BD0-F4A4-4AB6-BB2B-8C5E520D3ACC}">
      <dsp:nvSpPr>
        <dsp:cNvPr id="0" name=""/>
        <dsp:cNvSpPr/>
      </dsp:nvSpPr>
      <dsp:spPr>
        <a:xfrm>
          <a:off x="1161305" y="446"/>
          <a:ext cx="2812851" cy="16877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Levantamiento de la encuesta a 35 personas</a:t>
          </a:r>
          <a:endParaRPr lang="es-EC" sz="2100" kern="1200" dirty="0"/>
        </a:p>
      </dsp:txBody>
      <dsp:txXfrm>
        <a:off x="1161305" y="446"/>
        <a:ext cx="2812851" cy="1687710"/>
      </dsp:txXfrm>
    </dsp:sp>
    <dsp:sp modelId="{9D4FDB03-88D2-4B15-AF61-2CADDDF081A9}">
      <dsp:nvSpPr>
        <dsp:cNvPr id="0" name=""/>
        <dsp:cNvSpPr/>
      </dsp:nvSpPr>
      <dsp:spPr>
        <a:xfrm>
          <a:off x="4255442" y="446"/>
          <a:ext cx="2812851" cy="16877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Alfa de </a:t>
          </a:r>
          <a:r>
            <a:rPr lang="es-EC" sz="2100" kern="1200" dirty="0" err="1" smtClean="0"/>
            <a:t>Crombach</a:t>
          </a:r>
          <a:r>
            <a:rPr lang="es-EC" sz="2100" kern="1200" dirty="0" smtClean="0"/>
            <a:t> para el instrumento 0,836</a:t>
          </a:r>
          <a:endParaRPr lang="es-EC" sz="2100" kern="1200" dirty="0"/>
        </a:p>
      </dsp:txBody>
      <dsp:txXfrm>
        <a:off x="4255442" y="446"/>
        <a:ext cx="2812851" cy="1687710"/>
      </dsp:txXfrm>
    </dsp:sp>
    <dsp:sp modelId="{E61AD2AC-E2F3-4391-B4FF-76305E0D61BA}">
      <dsp:nvSpPr>
        <dsp:cNvPr id="0" name=""/>
        <dsp:cNvSpPr/>
      </dsp:nvSpPr>
      <dsp:spPr>
        <a:xfrm>
          <a:off x="2708374" y="1969442"/>
          <a:ext cx="2812851" cy="16877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kern="1200" dirty="0" smtClean="0"/>
            <a:t>Por dimensión</a:t>
          </a:r>
          <a:endParaRPr lang="es-EC" sz="2100" kern="1200" dirty="0"/>
        </a:p>
        <a:p>
          <a:pPr marL="171450" lvl="1" indent="-171450" algn="l" defTabSz="711200">
            <a:lnSpc>
              <a:spcPct val="90000"/>
            </a:lnSpc>
            <a:spcBef>
              <a:spcPct val="0"/>
            </a:spcBef>
            <a:spcAft>
              <a:spcPct val="15000"/>
            </a:spcAft>
            <a:buChar char="••"/>
          </a:pPr>
          <a:r>
            <a:rPr lang="es-EC" sz="1600" kern="1200" dirty="0" smtClean="0"/>
            <a:t>Estilos de vida: 0,811</a:t>
          </a:r>
          <a:endParaRPr lang="es-EC" sz="1600" kern="1200" dirty="0"/>
        </a:p>
        <a:p>
          <a:pPr marL="171450" lvl="1" indent="-171450" algn="l" defTabSz="711200">
            <a:lnSpc>
              <a:spcPct val="90000"/>
            </a:lnSpc>
            <a:spcBef>
              <a:spcPct val="0"/>
            </a:spcBef>
            <a:spcAft>
              <a:spcPct val="15000"/>
            </a:spcAft>
            <a:buChar char="••"/>
          </a:pPr>
          <a:r>
            <a:rPr lang="es-EC" sz="1600" kern="1200" dirty="0" smtClean="0"/>
            <a:t>Sensibilidad ambiental: 0,73</a:t>
          </a:r>
          <a:endParaRPr lang="es-EC" sz="1600" kern="1200" dirty="0"/>
        </a:p>
        <a:p>
          <a:pPr marL="171450" lvl="1" indent="-171450" algn="l" defTabSz="711200">
            <a:lnSpc>
              <a:spcPct val="90000"/>
            </a:lnSpc>
            <a:spcBef>
              <a:spcPct val="0"/>
            </a:spcBef>
            <a:spcAft>
              <a:spcPct val="15000"/>
            </a:spcAft>
            <a:buChar char="••"/>
          </a:pPr>
          <a:r>
            <a:rPr lang="es-EC" sz="1600" kern="1200" dirty="0" smtClean="0"/>
            <a:t>Tarjetas hipotéticas: 0,803</a:t>
          </a:r>
          <a:endParaRPr lang="es-EC" sz="1600" kern="1200" dirty="0"/>
        </a:p>
      </dsp:txBody>
      <dsp:txXfrm>
        <a:off x="2708374" y="1969442"/>
        <a:ext cx="2812851" cy="16877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6B1-974F-4292-A2EF-6331F6F28104}">
      <dsp:nvSpPr>
        <dsp:cNvPr id="0" name=""/>
        <dsp:cNvSpPr/>
      </dsp:nvSpPr>
      <dsp:spPr>
        <a:xfrm>
          <a:off x="0" y="186659"/>
          <a:ext cx="8229600" cy="561599"/>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Análisis factorial</a:t>
          </a:r>
          <a:endParaRPr lang="es-EC" sz="2400" kern="1200" dirty="0"/>
        </a:p>
      </dsp:txBody>
      <dsp:txXfrm>
        <a:off x="27415" y="214074"/>
        <a:ext cx="8174770" cy="506769"/>
      </dsp:txXfrm>
    </dsp:sp>
    <dsp:sp modelId="{55AA99AA-8DA9-4CC2-B03A-D7FF8A2676F5}">
      <dsp:nvSpPr>
        <dsp:cNvPr id="0" name=""/>
        <dsp:cNvSpPr/>
      </dsp:nvSpPr>
      <dsp:spPr>
        <a:xfrm>
          <a:off x="0" y="748259"/>
          <a:ext cx="8229600" cy="15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t>Relaciona las variables complejas</a:t>
          </a:r>
          <a:endParaRPr lang="es-EC" sz="1900" kern="1200" dirty="0"/>
        </a:p>
        <a:p>
          <a:pPr marL="171450" lvl="1" indent="-171450" algn="l" defTabSz="844550">
            <a:lnSpc>
              <a:spcPct val="90000"/>
            </a:lnSpc>
            <a:spcBef>
              <a:spcPct val="0"/>
            </a:spcBef>
            <a:spcAft>
              <a:spcPct val="20000"/>
            </a:spcAft>
            <a:buChar char="••"/>
          </a:pPr>
          <a:r>
            <a:rPr lang="es-EC" sz="1900" kern="1200" dirty="0" smtClean="0"/>
            <a:t>Busca obtener un conjunto de factores que expongan la observación </a:t>
          </a:r>
          <a:endParaRPr lang="es-EC" sz="1900" kern="1200" dirty="0"/>
        </a:p>
        <a:p>
          <a:pPr marL="171450" lvl="1" indent="-171450" algn="l" defTabSz="844550">
            <a:lnSpc>
              <a:spcPct val="90000"/>
            </a:lnSpc>
            <a:spcBef>
              <a:spcPct val="0"/>
            </a:spcBef>
            <a:spcAft>
              <a:spcPct val="20000"/>
            </a:spcAft>
            <a:buChar char="••"/>
          </a:pPr>
          <a:r>
            <a:rPr lang="es-EC" sz="1900" kern="1200" dirty="0" smtClean="0"/>
            <a:t>Minimizar la pérdida de datos para su interpretación</a:t>
          </a:r>
          <a:endParaRPr lang="es-EC" sz="1900" kern="1200" dirty="0"/>
        </a:p>
        <a:p>
          <a:pPr marL="171450" lvl="1" indent="-171450" algn="l" defTabSz="844550">
            <a:lnSpc>
              <a:spcPct val="90000"/>
            </a:lnSpc>
            <a:spcBef>
              <a:spcPct val="0"/>
            </a:spcBef>
            <a:spcAft>
              <a:spcPct val="20000"/>
            </a:spcAft>
            <a:buChar char="••"/>
          </a:pPr>
          <a:r>
            <a:rPr lang="es-EC" sz="1900" kern="1200" dirty="0" smtClean="0"/>
            <a:t>La correlación reordena en un conjunto de menores componentes</a:t>
          </a:r>
          <a:endParaRPr lang="es-EC" sz="1900" kern="1200" dirty="0"/>
        </a:p>
        <a:p>
          <a:pPr marL="171450" lvl="1" indent="-171450" algn="l" defTabSz="844550">
            <a:lnSpc>
              <a:spcPct val="90000"/>
            </a:lnSpc>
            <a:spcBef>
              <a:spcPct val="0"/>
            </a:spcBef>
            <a:spcAft>
              <a:spcPct val="20000"/>
            </a:spcAft>
            <a:buChar char="••"/>
          </a:pPr>
          <a:r>
            <a:rPr lang="es-EC" sz="1900" kern="1200" dirty="0" smtClean="0"/>
            <a:t>Observación de la importancia que da el encuestado</a:t>
          </a:r>
          <a:endParaRPr lang="es-EC" sz="1900" kern="1200" dirty="0"/>
        </a:p>
      </dsp:txBody>
      <dsp:txXfrm>
        <a:off x="0" y="748259"/>
        <a:ext cx="8229600" cy="1540080"/>
      </dsp:txXfrm>
    </dsp:sp>
    <dsp:sp modelId="{D9C0B093-16F8-4D84-90D5-627CEB1E9C17}">
      <dsp:nvSpPr>
        <dsp:cNvPr id="0" name=""/>
        <dsp:cNvSpPr/>
      </dsp:nvSpPr>
      <dsp:spPr>
        <a:xfrm>
          <a:off x="0" y="2288340"/>
          <a:ext cx="8229600" cy="561599"/>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Análisis de componentes principales</a:t>
          </a:r>
          <a:endParaRPr lang="es-EC" sz="2400" kern="1200" dirty="0"/>
        </a:p>
      </dsp:txBody>
      <dsp:txXfrm>
        <a:off x="27415" y="2315755"/>
        <a:ext cx="8174770" cy="506769"/>
      </dsp:txXfrm>
    </dsp:sp>
    <dsp:sp modelId="{5E3F072C-6CE0-4662-A24E-DF30852AF7AC}">
      <dsp:nvSpPr>
        <dsp:cNvPr id="0" name=""/>
        <dsp:cNvSpPr/>
      </dsp:nvSpPr>
      <dsp:spPr>
        <a:xfrm>
          <a:off x="0" y="2849939"/>
          <a:ext cx="822960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C" sz="1900" kern="1200" dirty="0" smtClean="0"/>
            <a:t>Factor donde se observa la mayor parte de la varianza</a:t>
          </a:r>
          <a:endParaRPr lang="es-EC" sz="1900" kern="1200" dirty="0"/>
        </a:p>
        <a:p>
          <a:pPr marL="171450" lvl="1" indent="-171450" algn="l" defTabSz="844550">
            <a:lnSpc>
              <a:spcPct val="90000"/>
            </a:lnSpc>
            <a:spcBef>
              <a:spcPct val="0"/>
            </a:spcBef>
            <a:spcAft>
              <a:spcPct val="20000"/>
            </a:spcAft>
            <a:buChar char="••"/>
          </a:pPr>
          <a:r>
            <a:rPr lang="es-EC" sz="1900" kern="1200" dirty="0" smtClean="0"/>
            <a:t>Varianza común</a:t>
          </a:r>
          <a:endParaRPr lang="es-EC" sz="1900" kern="1200" dirty="0"/>
        </a:p>
      </dsp:txBody>
      <dsp:txXfrm>
        <a:off x="0" y="2849939"/>
        <a:ext cx="8229600" cy="621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205E-3959-4388-8511-3C8A6B3A9CF6}">
      <dsp:nvSpPr>
        <dsp:cNvPr id="0" name=""/>
        <dsp:cNvSpPr/>
      </dsp:nvSpPr>
      <dsp:spPr>
        <a:xfrm>
          <a:off x="0" y="8263"/>
          <a:ext cx="8480425" cy="5382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Prueba de KMO (</a:t>
          </a:r>
          <a:r>
            <a:rPr lang="es-EC" sz="2300" kern="1200" dirty="0" err="1" smtClean="0"/>
            <a:t>Kaiser</a:t>
          </a:r>
          <a:r>
            <a:rPr lang="es-EC" sz="2300" kern="1200" dirty="0" smtClean="0"/>
            <a:t>, Meyer y </a:t>
          </a:r>
          <a:r>
            <a:rPr lang="es-EC" sz="2300" kern="1200" dirty="0" err="1" smtClean="0"/>
            <a:t>Olkin</a:t>
          </a:r>
          <a:r>
            <a:rPr lang="es-EC" sz="2300" kern="1200" dirty="0" smtClean="0"/>
            <a:t>)</a:t>
          </a:r>
          <a:endParaRPr lang="es-EC" sz="2300" kern="1200" dirty="0"/>
        </a:p>
      </dsp:txBody>
      <dsp:txXfrm>
        <a:off x="26273" y="34536"/>
        <a:ext cx="8427879" cy="485654"/>
      </dsp:txXfrm>
    </dsp:sp>
    <dsp:sp modelId="{262E760C-9ADB-435C-A123-8F4078338676}">
      <dsp:nvSpPr>
        <dsp:cNvPr id="0" name=""/>
        <dsp:cNvSpPr/>
      </dsp:nvSpPr>
      <dsp:spPr>
        <a:xfrm>
          <a:off x="0" y="546463"/>
          <a:ext cx="848042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C" sz="1800" kern="1200" dirty="0" smtClean="0"/>
            <a:t>Relación entre las variables si es mayor a 0,70 es factible.</a:t>
          </a:r>
          <a:endParaRPr lang="es-EC" sz="1800" kern="1200" dirty="0"/>
        </a:p>
      </dsp:txBody>
      <dsp:txXfrm>
        <a:off x="0" y="546463"/>
        <a:ext cx="8480425" cy="380880"/>
      </dsp:txXfrm>
    </dsp:sp>
    <dsp:sp modelId="{0BDECB39-C054-4F45-9954-6775045A2DA7}">
      <dsp:nvSpPr>
        <dsp:cNvPr id="0" name=""/>
        <dsp:cNvSpPr/>
      </dsp:nvSpPr>
      <dsp:spPr>
        <a:xfrm>
          <a:off x="0" y="927343"/>
          <a:ext cx="8480425" cy="5382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Prueba de esfericidad Bartlett</a:t>
          </a:r>
          <a:endParaRPr lang="es-EC" sz="2300" kern="1200" dirty="0"/>
        </a:p>
      </dsp:txBody>
      <dsp:txXfrm>
        <a:off x="26273" y="953616"/>
        <a:ext cx="8427879" cy="485654"/>
      </dsp:txXfrm>
    </dsp:sp>
    <dsp:sp modelId="{CFF2E745-114F-475E-A65E-B5738E09E434}">
      <dsp:nvSpPr>
        <dsp:cNvPr id="0" name=""/>
        <dsp:cNvSpPr/>
      </dsp:nvSpPr>
      <dsp:spPr>
        <a:xfrm>
          <a:off x="0" y="1465543"/>
          <a:ext cx="848042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C" sz="1800" kern="1200" dirty="0" smtClean="0"/>
            <a:t>Menor a 0,05 se acepta el análisis factorial para aplicar</a:t>
          </a:r>
          <a:endParaRPr lang="es-EC" sz="1800" kern="1200" dirty="0"/>
        </a:p>
      </dsp:txBody>
      <dsp:txXfrm>
        <a:off x="0" y="1465543"/>
        <a:ext cx="8480425" cy="380880"/>
      </dsp:txXfrm>
    </dsp:sp>
    <dsp:sp modelId="{7EA53199-CE53-43D8-9163-4A2A1DEDB46A}">
      <dsp:nvSpPr>
        <dsp:cNvPr id="0" name=""/>
        <dsp:cNvSpPr/>
      </dsp:nvSpPr>
      <dsp:spPr>
        <a:xfrm>
          <a:off x="0" y="1846423"/>
          <a:ext cx="8480425" cy="5382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Análisis de conjunto</a:t>
          </a:r>
          <a:endParaRPr lang="es-EC" sz="2300" kern="1200" dirty="0"/>
        </a:p>
      </dsp:txBody>
      <dsp:txXfrm>
        <a:off x="26273" y="1872696"/>
        <a:ext cx="8427879" cy="485654"/>
      </dsp:txXfrm>
    </dsp:sp>
    <dsp:sp modelId="{1B700AC2-323C-4719-9102-BF5EE60BDAD5}">
      <dsp:nvSpPr>
        <dsp:cNvPr id="0" name=""/>
        <dsp:cNvSpPr/>
      </dsp:nvSpPr>
      <dsp:spPr>
        <a:xfrm>
          <a:off x="0" y="2384623"/>
          <a:ext cx="8480425"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C" sz="1800" kern="1200" dirty="0" smtClean="0"/>
            <a:t>De los mejores métodos para comprender problemas de investigación de mercados</a:t>
          </a:r>
          <a:endParaRPr lang="es-EC" sz="1800" kern="1200" dirty="0"/>
        </a:p>
        <a:p>
          <a:pPr marL="171450" lvl="1" indent="-171450" algn="l" defTabSz="800100">
            <a:lnSpc>
              <a:spcPct val="90000"/>
            </a:lnSpc>
            <a:spcBef>
              <a:spcPct val="0"/>
            </a:spcBef>
            <a:spcAft>
              <a:spcPct val="20000"/>
            </a:spcAft>
            <a:buChar char="••"/>
          </a:pPr>
          <a:r>
            <a:rPr lang="es-EC" sz="1800" kern="1200" dirty="0" smtClean="0"/>
            <a:t>Se utiliza para diseñar productos, evaluar precios, simular cuotas de mercados</a:t>
          </a:r>
          <a:endParaRPr lang="es-EC" sz="1800" kern="1200" dirty="0"/>
        </a:p>
        <a:p>
          <a:pPr marL="171450" lvl="1" indent="-171450" algn="l" defTabSz="800100">
            <a:lnSpc>
              <a:spcPct val="90000"/>
            </a:lnSpc>
            <a:spcBef>
              <a:spcPct val="0"/>
            </a:spcBef>
            <a:spcAft>
              <a:spcPct val="20000"/>
            </a:spcAft>
            <a:buChar char="••"/>
          </a:pPr>
          <a:r>
            <a:rPr lang="es-EC" sz="1800" kern="1200" dirty="0" smtClean="0"/>
            <a:t>Proyecta las opciones mas preferidas del consumidor sobre los atributos</a:t>
          </a:r>
          <a:endParaRPr lang="es-EC" sz="1800" kern="1200" dirty="0"/>
        </a:p>
        <a:p>
          <a:pPr marL="171450" lvl="1" indent="-171450" algn="l" defTabSz="800100">
            <a:lnSpc>
              <a:spcPct val="90000"/>
            </a:lnSpc>
            <a:spcBef>
              <a:spcPct val="0"/>
            </a:spcBef>
            <a:spcAft>
              <a:spcPct val="20000"/>
            </a:spcAft>
            <a:buChar char="••"/>
          </a:pPr>
          <a:r>
            <a:rPr lang="es-EC" sz="1800" kern="1200" dirty="0" smtClean="0"/>
            <a:t>Consumidor toma decisiones. </a:t>
          </a:r>
          <a:endParaRPr lang="es-EC" sz="1800" kern="1200" dirty="0"/>
        </a:p>
      </dsp:txBody>
      <dsp:txXfrm>
        <a:off x="0" y="2384623"/>
        <a:ext cx="8480425" cy="166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42082-39EF-414B-9DBE-650A29293422}">
      <dsp:nvSpPr>
        <dsp:cNvPr id="0" name=""/>
        <dsp:cNvSpPr/>
      </dsp:nvSpPr>
      <dsp:spPr>
        <a:xfrm>
          <a:off x="525296" y="115539"/>
          <a:ext cx="2885576" cy="1123221"/>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Análisis de los factores determinantes de consumo y disposición a pagar por alimentos orgánicos de los estratos socioeconómicos medio y medio-alto de Hermosillo, Sonora.</a:t>
          </a:r>
          <a:endParaRPr lang="es-EC" sz="1400" kern="1200" dirty="0"/>
        </a:p>
      </dsp:txBody>
      <dsp:txXfrm>
        <a:off x="525296" y="115539"/>
        <a:ext cx="2885576" cy="1123221"/>
      </dsp:txXfrm>
    </dsp:sp>
    <dsp:sp modelId="{82153714-A497-414D-ABA3-8F5C9D8D4A25}">
      <dsp:nvSpPr>
        <dsp:cNvPr id="0" name=""/>
        <dsp:cNvSpPr/>
      </dsp:nvSpPr>
      <dsp:spPr>
        <a:xfrm>
          <a:off x="20024" y="1458224"/>
          <a:ext cx="1872036" cy="1123221"/>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(León, Espejel, &amp; Alvarado, 2017)</a:t>
          </a:r>
          <a:endParaRPr lang="es-EC" sz="1400" kern="1200" dirty="0"/>
        </a:p>
      </dsp:txBody>
      <dsp:txXfrm>
        <a:off x="20024" y="1458224"/>
        <a:ext cx="1872036" cy="1123221"/>
      </dsp:txXfrm>
    </dsp:sp>
    <dsp:sp modelId="{D630C83B-5BF0-49BA-85DE-568F68C1863A}">
      <dsp:nvSpPr>
        <dsp:cNvPr id="0" name=""/>
        <dsp:cNvSpPr/>
      </dsp:nvSpPr>
      <dsp:spPr>
        <a:xfrm>
          <a:off x="2040176" y="1458224"/>
          <a:ext cx="1872036" cy="1123221"/>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Analiza los factores del consumo (atributos intrínsecos, extrínsecos y de creencia)</a:t>
          </a:r>
          <a:endParaRPr lang="es-EC" sz="1400" kern="1200" dirty="0"/>
        </a:p>
      </dsp:txBody>
      <dsp:txXfrm>
        <a:off x="2040176" y="1458224"/>
        <a:ext cx="1872036" cy="1123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42082-39EF-414B-9DBE-650A29293422}">
      <dsp:nvSpPr>
        <dsp:cNvPr id="0" name=""/>
        <dsp:cNvSpPr/>
      </dsp:nvSpPr>
      <dsp:spPr>
        <a:xfrm>
          <a:off x="0" y="426246"/>
          <a:ext cx="1924184" cy="11545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Evaluación del potencial de mercado de los productos de agricultura ecológica</a:t>
          </a:r>
          <a:endParaRPr lang="es-EC" sz="1500" kern="1200" dirty="0"/>
        </a:p>
      </dsp:txBody>
      <dsp:txXfrm>
        <a:off x="0" y="426246"/>
        <a:ext cx="1924184" cy="1154510"/>
      </dsp:txXfrm>
    </dsp:sp>
    <dsp:sp modelId="{BB9C4172-8100-4D59-9A15-CB8244A47EA2}">
      <dsp:nvSpPr>
        <dsp:cNvPr id="0" name=""/>
        <dsp:cNvSpPr/>
      </dsp:nvSpPr>
      <dsp:spPr>
        <a:xfrm>
          <a:off x="2117096" y="439304"/>
          <a:ext cx="1924184" cy="11545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(Sánchez , Grande, Gil, &amp; García , 1998)</a:t>
          </a:r>
          <a:endParaRPr lang="es-EC" sz="1500" kern="1200" dirty="0"/>
        </a:p>
      </dsp:txBody>
      <dsp:txXfrm>
        <a:off x="2117096" y="439304"/>
        <a:ext cx="1924184" cy="1154510"/>
      </dsp:txXfrm>
    </dsp:sp>
    <dsp:sp modelId="{FA088F85-9A07-424E-8A0D-0D8E66508E04}">
      <dsp:nvSpPr>
        <dsp:cNvPr id="0" name=""/>
        <dsp:cNvSpPr/>
      </dsp:nvSpPr>
      <dsp:spPr>
        <a:xfrm>
          <a:off x="493" y="1786233"/>
          <a:ext cx="1924184" cy="11545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Determinar potencialidad en productos agroecológicos</a:t>
          </a:r>
          <a:endParaRPr lang="es-EC" sz="1500" kern="1200" dirty="0"/>
        </a:p>
      </dsp:txBody>
      <dsp:txXfrm>
        <a:off x="493" y="1786233"/>
        <a:ext cx="1924184" cy="1154510"/>
      </dsp:txXfrm>
    </dsp:sp>
    <dsp:sp modelId="{82153714-A497-414D-ABA3-8F5C9D8D4A25}">
      <dsp:nvSpPr>
        <dsp:cNvPr id="0" name=""/>
        <dsp:cNvSpPr/>
      </dsp:nvSpPr>
      <dsp:spPr>
        <a:xfrm>
          <a:off x="2117096" y="1786233"/>
          <a:ext cx="1924184" cy="115451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Condición social demográfica, estilos de vida, sensibilidad ambiental.</a:t>
          </a:r>
          <a:endParaRPr lang="es-EC" sz="1500" kern="1200" dirty="0"/>
        </a:p>
      </dsp:txBody>
      <dsp:txXfrm>
        <a:off x="2117096" y="1786233"/>
        <a:ext cx="1924184" cy="1154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0A79E-02A1-4DC4-B23C-F3B7EDABFB94}">
      <dsp:nvSpPr>
        <dsp:cNvPr id="0" name=""/>
        <dsp:cNvSpPr/>
      </dsp:nvSpPr>
      <dsp:spPr>
        <a:xfrm>
          <a:off x="2411" y="585519"/>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Reino </a:t>
          </a:r>
          <a:r>
            <a:rPr lang="es-EC" sz="1300" kern="1200" dirty="0" err="1" smtClean="0"/>
            <a:t>fungi</a:t>
          </a:r>
          <a:r>
            <a:rPr lang="es-EC" sz="1300" kern="1200" dirty="0" smtClean="0"/>
            <a:t>.</a:t>
          </a:r>
          <a:endParaRPr lang="es-EC" sz="1300" kern="1200" dirty="0"/>
        </a:p>
      </dsp:txBody>
      <dsp:txXfrm>
        <a:off x="2411" y="585519"/>
        <a:ext cx="1912739" cy="1147643"/>
      </dsp:txXfrm>
    </dsp:sp>
    <dsp:sp modelId="{5A61318E-30C4-4724-B8D5-10E7C101BF1D}">
      <dsp:nvSpPr>
        <dsp:cNvPr id="0" name=""/>
        <dsp:cNvSpPr/>
      </dsp:nvSpPr>
      <dsp:spPr>
        <a:xfrm>
          <a:off x="2106423" y="585519"/>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Excelente fuente nutricional. Con características medicinales</a:t>
          </a:r>
          <a:endParaRPr lang="es-EC" sz="1300" kern="1200" dirty="0"/>
        </a:p>
      </dsp:txBody>
      <dsp:txXfrm>
        <a:off x="2106423" y="585519"/>
        <a:ext cx="1912739" cy="1147643"/>
      </dsp:txXfrm>
    </dsp:sp>
    <dsp:sp modelId="{A92A18B0-435E-45E2-A6B7-BF48960322DA}">
      <dsp:nvSpPr>
        <dsp:cNvPr id="0" name=""/>
        <dsp:cNvSpPr/>
      </dsp:nvSpPr>
      <dsp:spPr>
        <a:xfrm>
          <a:off x="4210436" y="585519"/>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Proteína de alta digestibilidad.</a:t>
          </a:r>
          <a:endParaRPr lang="es-EC" sz="1300" kern="1200" dirty="0"/>
        </a:p>
      </dsp:txBody>
      <dsp:txXfrm>
        <a:off x="4210436" y="585519"/>
        <a:ext cx="1912739" cy="1147643"/>
      </dsp:txXfrm>
    </dsp:sp>
    <dsp:sp modelId="{16D9B0FC-6CD8-417D-B96B-4924F86BE757}">
      <dsp:nvSpPr>
        <dsp:cNvPr id="0" name=""/>
        <dsp:cNvSpPr/>
      </dsp:nvSpPr>
      <dsp:spPr>
        <a:xfrm>
          <a:off x="6314449" y="585519"/>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Buena distribución de aminoácidos esenciales. Deficientes en los cereales. (</a:t>
          </a:r>
          <a:r>
            <a:rPr lang="es-EC" sz="1300" kern="1200" dirty="0" err="1" smtClean="0"/>
            <a:t>Agarwal</a:t>
          </a:r>
          <a:r>
            <a:rPr lang="es-EC" sz="1300" kern="1200" dirty="0" smtClean="0"/>
            <a:t>, </a:t>
          </a:r>
          <a:r>
            <a:rPr lang="es-EC" sz="1300" kern="1200" dirty="0" err="1" smtClean="0"/>
            <a:t>Kushwaha</a:t>
          </a:r>
          <a:r>
            <a:rPr lang="es-EC" sz="1300" kern="1200" dirty="0" smtClean="0"/>
            <a:t>, </a:t>
          </a:r>
          <a:r>
            <a:rPr lang="es-EC" sz="1300" kern="1200" dirty="0" err="1" smtClean="0"/>
            <a:t>Verma</a:t>
          </a:r>
          <a:r>
            <a:rPr lang="es-EC" sz="1300" kern="1200" dirty="0" smtClean="0"/>
            <a:t>, &amp; Singh, 2017).</a:t>
          </a:r>
          <a:endParaRPr lang="es-EC" sz="1300" kern="1200" dirty="0"/>
        </a:p>
      </dsp:txBody>
      <dsp:txXfrm>
        <a:off x="6314449" y="585519"/>
        <a:ext cx="1912739" cy="1147643"/>
      </dsp:txXfrm>
    </dsp:sp>
    <dsp:sp modelId="{028C8530-2B85-4C48-A798-2A05F16808FB}">
      <dsp:nvSpPr>
        <dsp:cNvPr id="0" name=""/>
        <dsp:cNvSpPr/>
      </dsp:nvSpPr>
      <dsp:spPr>
        <a:xfrm>
          <a:off x="2411" y="1924436"/>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Carbohidratos incluyendo fibra.</a:t>
          </a:r>
          <a:endParaRPr lang="es-EC" sz="1300" kern="1200" dirty="0"/>
        </a:p>
      </dsp:txBody>
      <dsp:txXfrm>
        <a:off x="2411" y="1924436"/>
        <a:ext cx="1912739" cy="1147643"/>
      </dsp:txXfrm>
    </dsp:sp>
    <dsp:sp modelId="{57A7FE07-D040-4FED-888A-838CD19B8BDA}">
      <dsp:nvSpPr>
        <dsp:cNvPr id="0" name=""/>
        <dsp:cNvSpPr/>
      </dsp:nvSpPr>
      <dsp:spPr>
        <a:xfrm>
          <a:off x="2106423" y="1924436"/>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Potasio, Magnesio, Calcio, Fosforo, Sodio y además, Zinc, Cobre, Hierro. Bajo en sodio y potasio. </a:t>
          </a:r>
          <a:endParaRPr lang="es-EC" sz="1300" kern="1200" dirty="0"/>
        </a:p>
      </dsp:txBody>
      <dsp:txXfrm>
        <a:off x="2106423" y="1924436"/>
        <a:ext cx="1912739" cy="1147643"/>
      </dsp:txXfrm>
    </dsp:sp>
    <dsp:sp modelId="{B3024268-C969-469B-943F-05CC59E11374}">
      <dsp:nvSpPr>
        <dsp:cNvPr id="0" name=""/>
        <dsp:cNvSpPr/>
      </dsp:nvSpPr>
      <dsp:spPr>
        <a:xfrm>
          <a:off x="4210436" y="1924436"/>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Bajo en colesterol y calorías. Contiene grasas no saturadas.</a:t>
          </a:r>
          <a:endParaRPr lang="es-EC" sz="1300" kern="1200" dirty="0"/>
        </a:p>
      </dsp:txBody>
      <dsp:txXfrm>
        <a:off x="4210436" y="1924436"/>
        <a:ext cx="1912739" cy="1147643"/>
      </dsp:txXfrm>
    </dsp:sp>
    <dsp:sp modelId="{27EAAF5C-9749-49A3-981D-C6B68087B624}">
      <dsp:nvSpPr>
        <dsp:cNvPr id="0" name=""/>
        <dsp:cNvSpPr/>
      </dsp:nvSpPr>
      <dsp:spPr>
        <a:xfrm>
          <a:off x="6314449" y="1924436"/>
          <a:ext cx="1912739" cy="1147643"/>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Varias vitaminas misma magnitud que vegetales. Acido fólico vitaminas C y  B1. Trazas de B12 y D2.</a:t>
          </a:r>
          <a:endParaRPr lang="es-EC" sz="1300" kern="1200" dirty="0"/>
        </a:p>
      </dsp:txBody>
      <dsp:txXfrm>
        <a:off x="6314449" y="1924436"/>
        <a:ext cx="1912739" cy="1147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797A0-AAD4-4E74-AD17-759860707B45}">
      <dsp:nvSpPr>
        <dsp:cNvPr id="0" name=""/>
        <dsp:cNvSpPr/>
      </dsp:nvSpPr>
      <dsp:spPr>
        <a:xfrm>
          <a:off x="504" y="385070"/>
          <a:ext cx="1966126" cy="1179675"/>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P. </a:t>
          </a:r>
          <a:r>
            <a:rPr lang="es-EC" sz="3200" kern="1200" dirty="0" err="1" smtClean="0"/>
            <a:t>Kotler</a:t>
          </a:r>
          <a:endParaRPr lang="es-EC" sz="3200" kern="1200" dirty="0"/>
        </a:p>
      </dsp:txBody>
      <dsp:txXfrm>
        <a:off x="504" y="385070"/>
        <a:ext cx="1966126" cy="1179675"/>
      </dsp:txXfrm>
    </dsp:sp>
    <dsp:sp modelId="{1B2D825A-D6CC-4B1C-8619-C43BCEA9B4EC}">
      <dsp:nvSpPr>
        <dsp:cNvPr id="0" name=""/>
        <dsp:cNvSpPr/>
      </dsp:nvSpPr>
      <dsp:spPr>
        <a:xfrm>
          <a:off x="2163242" y="385070"/>
          <a:ext cx="1966126" cy="1179675"/>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Se plantea el MKT MIX(70´s)</a:t>
          </a:r>
          <a:endParaRPr lang="es-EC" sz="1600" kern="1200" dirty="0"/>
        </a:p>
      </dsp:txBody>
      <dsp:txXfrm>
        <a:off x="2163242" y="385070"/>
        <a:ext cx="1966126" cy="1179675"/>
      </dsp:txXfrm>
    </dsp:sp>
    <dsp:sp modelId="{8A0A4C0D-4754-4436-A6E2-687589E12A6E}">
      <dsp:nvSpPr>
        <dsp:cNvPr id="0" name=""/>
        <dsp:cNvSpPr/>
      </dsp:nvSpPr>
      <dsp:spPr>
        <a:xfrm>
          <a:off x="504" y="1761359"/>
          <a:ext cx="1966126" cy="1290105"/>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Micro ambiente</a:t>
          </a:r>
          <a:endParaRPr lang="es-EC" sz="1600" kern="1200" dirty="0"/>
        </a:p>
        <a:p>
          <a:pPr marL="114300" lvl="1" indent="-114300" algn="l" defTabSz="533400">
            <a:lnSpc>
              <a:spcPct val="90000"/>
            </a:lnSpc>
            <a:spcBef>
              <a:spcPct val="0"/>
            </a:spcBef>
            <a:spcAft>
              <a:spcPct val="15000"/>
            </a:spcAft>
            <a:buChar char="••"/>
          </a:pPr>
          <a:r>
            <a:rPr lang="es-EC" sz="1200" kern="1200" dirty="0" smtClean="0"/>
            <a:t>Ambiente interno, canales de distribución, tipos de mercado, competidores, públicos con interés real o potencial</a:t>
          </a:r>
          <a:endParaRPr lang="es-EC" sz="1200" kern="1200" dirty="0"/>
        </a:p>
      </dsp:txBody>
      <dsp:txXfrm>
        <a:off x="504" y="1761359"/>
        <a:ext cx="1966126" cy="1290105"/>
      </dsp:txXfrm>
    </dsp:sp>
    <dsp:sp modelId="{1D04ED8E-620C-4CD3-B332-5CD7FD0717F8}">
      <dsp:nvSpPr>
        <dsp:cNvPr id="0" name=""/>
        <dsp:cNvSpPr/>
      </dsp:nvSpPr>
      <dsp:spPr>
        <a:xfrm>
          <a:off x="2163242" y="1761359"/>
          <a:ext cx="1966126" cy="1290105"/>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Macro ambiente</a:t>
          </a:r>
          <a:endParaRPr lang="es-EC" sz="1700" kern="1200" dirty="0"/>
        </a:p>
        <a:p>
          <a:pPr marL="114300" lvl="1" indent="-114300" algn="l" defTabSz="577850">
            <a:lnSpc>
              <a:spcPct val="90000"/>
            </a:lnSpc>
            <a:spcBef>
              <a:spcPct val="0"/>
            </a:spcBef>
            <a:spcAft>
              <a:spcPct val="15000"/>
            </a:spcAft>
            <a:buChar char="••"/>
          </a:pPr>
          <a:r>
            <a:rPr lang="es-EC" sz="1300" kern="1200" dirty="0" smtClean="0"/>
            <a:t>Fuerzas demográficas, económicas, culturales, políticas y tecnologías. </a:t>
          </a:r>
          <a:endParaRPr lang="es-EC" sz="1300" kern="1200" dirty="0"/>
        </a:p>
      </dsp:txBody>
      <dsp:txXfrm>
        <a:off x="2163242" y="1761359"/>
        <a:ext cx="1966126" cy="12901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FCFB5-8AE3-4526-B48C-576E2BFD09AE}">
      <dsp:nvSpPr>
        <dsp:cNvPr id="0" name=""/>
        <dsp:cNvSpPr/>
      </dsp:nvSpPr>
      <dsp:spPr>
        <a:xfrm>
          <a:off x="502" y="263356"/>
          <a:ext cx="1960063" cy="1176037"/>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Analiza características de los demandantes</a:t>
          </a:r>
          <a:endParaRPr lang="es-EC" sz="1500" kern="1200" dirty="0"/>
        </a:p>
      </dsp:txBody>
      <dsp:txXfrm>
        <a:off x="502" y="263356"/>
        <a:ext cx="1960063" cy="1176037"/>
      </dsp:txXfrm>
    </dsp:sp>
    <dsp:sp modelId="{5B1B56F0-915E-4E21-BBD5-DFFF126D9B66}">
      <dsp:nvSpPr>
        <dsp:cNvPr id="0" name=""/>
        <dsp:cNvSpPr/>
      </dsp:nvSpPr>
      <dsp:spPr>
        <a:xfrm>
          <a:off x="2156572" y="263356"/>
          <a:ext cx="1960063" cy="1176037"/>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Teoría neoclásica- Los sujetos económicos tienen preferencias que se convierten el utilidad.</a:t>
          </a:r>
          <a:endParaRPr lang="es-EC" sz="1500" kern="1200" dirty="0"/>
        </a:p>
      </dsp:txBody>
      <dsp:txXfrm>
        <a:off x="2156572" y="263356"/>
        <a:ext cx="1960063" cy="1176037"/>
      </dsp:txXfrm>
    </dsp:sp>
    <dsp:sp modelId="{6E256292-6E30-4CA4-8B8D-6C043FEA6295}">
      <dsp:nvSpPr>
        <dsp:cNvPr id="0" name=""/>
        <dsp:cNvSpPr/>
      </dsp:nvSpPr>
      <dsp:spPr>
        <a:xfrm>
          <a:off x="502" y="1635401"/>
          <a:ext cx="1960063" cy="1176037"/>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Distribución de renta y riqueza para aumentar su satisfacción</a:t>
          </a:r>
          <a:endParaRPr lang="es-EC" sz="1500" kern="1200" dirty="0"/>
        </a:p>
      </dsp:txBody>
      <dsp:txXfrm>
        <a:off x="502" y="1635401"/>
        <a:ext cx="1960063" cy="1176037"/>
      </dsp:txXfrm>
    </dsp:sp>
    <dsp:sp modelId="{D06E802C-5AC4-44F0-93D1-78DC6DE7FEC3}">
      <dsp:nvSpPr>
        <dsp:cNvPr id="0" name=""/>
        <dsp:cNvSpPr/>
      </dsp:nvSpPr>
      <dsp:spPr>
        <a:xfrm>
          <a:off x="2156572" y="1635401"/>
          <a:ext cx="1960063" cy="1176037"/>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Factores sociodemográficos y psicológicos</a:t>
          </a:r>
          <a:endParaRPr lang="es-EC" sz="1500" kern="1200" dirty="0"/>
        </a:p>
      </dsp:txBody>
      <dsp:txXfrm>
        <a:off x="2156572" y="1635401"/>
        <a:ext cx="1960063" cy="1176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A7355-16D2-4B05-A792-73F995481D33}">
      <dsp:nvSpPr>
        <dsp:cNvPr id="0" name=""/>
        <dsp:cNvSpPr/>
      </dsp:nvSpPr>
      <dsp:spPr>
        <a:xfrm>
          <a:off x="0" y="22693"/>
          <a:ext cx="8330084" cy="4680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Mercado disponible</a:t>
          </a:r>
          <a:endParaRPr lang="es-EC" sz="2000" kern="1200" dirty="0"/>
        </a:p>
      </dsp:txBody>
      <dsp:txXfrm>
        <a:off x="22846" y="45539"/>
        <a:ext cx="8284392" cy="422308"/>
      </dsp:txXfrm>
    </dsp:sp>
    <dsp:sp modelId="{78D439DC-5BE4-4225-B1B2-7A92A1858FE2}">
      <dsp:nvSpPr>
        <dsp:cNvPr id="0" name=""/>
        <dsp:cNvSpPr/>
      </dsp:nvSpPr>
      <dsp:spPr>
        <a:xfrm>
          <a:off x="0" y="490693"/>
          <a:ext cx="833008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8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Compradores cuentan con las características</a:t>
          </a:r>
          <a:endParaRPr lang="es-EC" sz="1600" kern="1200" dirty="0"/>
        </a:p>
      </dsp:txBody>
      <dsp:txXfrm>
        <a:off x="0" y="490693"/>
        <a:ext cx="8330084" cy="331200"/>
      </dsp:txXfrm>
    </dsp:sp>
    <dsp:sp modelId="{CF263CA0-258D-4C33-B39D-39AC1D40884B}">
      <dsp:nvSpPr>
        <dsp:cNvPr id="0" name=""/>
        <dsp:cNvSpPr/>
      </dsp:nvSpPr>
      <dsp:spPr>
        <a:xfrm>
          <a:off x="0" y="821893"/>
          <a:ext cx="8330084" cy="4680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Mercado real</a:t>
          </a:r>
          <a:endParaRPr lang="es-EC" sz="2000" kern="1200" dirty="0"/>
        </a:p>
      </dsp:txBody>
      <dsp:txXfrm>
        <a:off x="22846" y="844739"/>
        <a:ext cx="8284392" cy="422308"/>
      </dsp:txXfrm>
    </dsp:sp>
    <dsp:sp modelId="{D5EE4A62-D875-45E9-986A-BF8688EA2B27}">
      <dsp:nvSpPr>
        <dsp:cNvPr id="0" name=""/>
        <dsp:cNvSpPr/>
      </dsp:nvSpPr>
      <dsp:spPr>
        <a:xfrm>
          <a:off x="0" y="1289893"/>
          <a:ext cx="833008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8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Han comprado el producto</a:t>
          </a:r>
          <a:endParaRPr lang="es-EC" sz="1600" kern="1200" dirty="0"/>
        </a:p>
      </dsp:txBody>
      <dsp:txXfrm>
        <a:off x="0" y="1289893"/>
        <a:ext cx="8330084" cy="331200"/>
      </dsp:txXfrm>
    </dsp:sp>
    <dsp:sp modelId="{56EDD892-CFC9-4F20-81C9-7998C16066FB}">
      <dsp:nvSpPr>
        <dsp:cNvPr id="0" name=""/>
        <dsp:cNvSpPr/>
      </dsp:nvSpPr>
      <dsp:spPr>
        <a:xfrm>
          <a:off x="0" y="1621093"/>
          <a:ext cx="8330084" cy="4680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Mercado potencial</a:t>
          </a:r>
          <a:endParaRPr lang="es-EC" sz="2000" kern="1200" dirty="0"/>
        </a:p>
      </dsp:txBody>
      <dsp:txXfrm>
        <a:off x="22846" y="1643939"/>
        <a:ext cx="8284392" cy="422308"/>
      </dsp:txXfrm>
    </dsp:sp>
    <dsp:sp modelId="{B812E8F1-49AC-42D3-B9A6-7C93C3A2DA91}">
      <dsp:nvSpPr>
        <dsp:cNvPr id="0" name=""/>
        <dsp:cNvSpPr/>
      </dsp:nvSpPr>
      <dsp:spPr>
        <a:xfrm>
          <a:off x="0" y="2089093"/>
          <a:ext cx="8330084"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8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Consumidores no son parte del mercado real.</a:t>
          </a:r>
          <a:endParaRPr lang="es-EC" sz="1600" kern="1200" dirty="0"/>
        </a:p>
        <a:p>
          <a:pPr marL="171450" lvl="1" indent="-171450" algn="l" defTabSz="711200">
            <a:lnSpc>
              <a:spcPct val="90000"/>
            </a:lnSpc>
            <a:spcBef>
              <a:spcPct val="0"/>
            </a:spcBef>
            <a:spcAft>
              <a:spcPct val="20000"/>
            </a:spcAft>
            <a:buChar char="••"/>
          </a:pPr>
          <a:r>
            <a:rPr lang="es-EC" sz="1600" kern="1200" dirty="0" smtClean="0"/>
            <a:t> Son parte del mercado disponible. </a:t>
          </a:r>
          <a:endParaRPr lang="es-EC" sz="1600" kern="1200" dirty="0"/>
        </a:p>
        <a:p>
          <a:pPr marL="171450" lvl="1" indent="-171450" algn="l" defTabSz="711200">
            <a:lnSpc>
              <a:spcPct val="90000"/>
            </a:lnSpc>
            <a:spcBef>
              <a:spcPct val="0"/>
            </a:spcBef>
            <a:spcAft>
              <a:spcPct val="20000"/>
            </a:spcAft>
            <a:buChar char="••"/>
          </a:pPr>
          <a:r>
            <a:rPr lang="es-EC" sz="1600" kern="1200" dirty="0" smtClean="0"/>
            <a:t>No consume el producto por que no reúne características o por que consumen un sustituto.</a:t>
          </a:r>
          <a:endParaRPr lang="es-EC" sz="1600" kern="1200" dirty="0"/>
        </a:p>
      </dsp:txBody>
      <dsp:txXfrm>
        <a:off x="0" y="2089093"/>
        <a:ext cx="8330084" cy="993600"/>
      </dsp:txXfrm>
    </dsp:sp>
    <dsp:sp modelId="{F8F99908-AD6A-4640-A4C2-28CBF5D38912}">
      <dsp:nvSpPr>
        <dsp:cNvPr id="0" name=""/>
        <dsp:cNvSpPr/>
      </dsp:nvSpPr>
      <dsp:spPr>
        <a:xfrm>
          <a:off x="0" y="3082693"/>
          <a:ext cx="8330084" cy="468000"/>
        </a:xfrm>
        <a:prstGeom prst="round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Mercado meta</a:t>
          </a:r>
          <a:endParaRPr lang="es-EC" sz="2000" kern="1200" dirty="0"/>
        </a:p>
      </dsp:txBody>
      <dsp:txXfrm>
        <a:off x="22846" y="3105539"/>
        <a:ext cx="8284392" cy="422308"/>
      </dsp:txXfrm>
    </dsp:sp>
    <dsp:sp modelId="{3A18A7F1-28B2-40BA-B9DE-093EB905ECA4}">
      <dsp:nvSpPr>
        <dsp:cNvPr id="0" name=""/>
        <dsp:cNvSpPr/>
      </dsp:nvSpPr>
      <dsp:spPr>
        <a:xfrm>
          <a:off x="0" y="3550693"/>
          <a:ext cx="8330084"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8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Parte del mercado disponible, real y del potencial. Estrategias para atraer consumidores reales.</a:t>
          </a:r>
          <a:endParaRPr lang="es-EC" sz="1600" kern="1200" dirty="0"/>
        </a:p>
      </dsp:txBody>
      <dsp:txXfrm>
        <a:off x="0" y="3550693"/>
        <a:ext cx="8330084" cy="476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B2471-5221-4AE8-AFB1-7CAA7233B314}">
      <dsp:nvSpPr>
        <dsp:cNvPr id="0" name=""/>
        <dsp:cNvSpPr/>
      </dsp:nvSpPr>
      <dsp:spPr>
        <a:xfrm>
          <a:off x="0"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PIB de América Latina y el Caribe</a:t>
          </a:r>
          <a:endParaRPr lang="es-EC" sz="1800" kern="1200" dirty="0"/>
        </a:p>
        <a:p>
          <a:pPr marL="114300" lvl="1" indent="-114300" algn="l" defTabSz="622300">
            <a:lnSpc>
              <a:spcPct val="90000"/>
            </a:lnSpc>
            <a:spcBef>
              <a:spcPct val="0"/>
            </a:spcBef>
            <a:spcAft>
              <a:spcPct val="15000"/>
            </a:spcAft>
            <a:buChar char="••"/>
          </a:pPr>
          <a:r>
            <a:rPr lang="es-EC" sz="1400" kern="1200" dirty="0" smtClean="0"/>
            <a:t>Entre el 2018 y 2019, crecimiento de 0,05. CEPAL</a:t>
          </a:r>
          <a:endParaRPr lang="es-EC" sz="1400" kern="1200" dirty="0"/>
        </a:p>
      </dsp:txBody>
      <dsp:txXfrm>
        <a:off x="0" y="157162"/>
        <a:ext cx="2571749" cy="1543050"/>
      </dsp:txXfrm>
    </dsp:sp>
    <dsp:sp modelId="{1E321896-E105-4AA6-86C1-9A25F4A6C774}">
      <dsp:nvSpPr>
        <dsp:cNvPr id="0" name=""/>
        <dsp:cNvSpPr/>
      </dsp:nvSpPr>
      <dsp:spPr>
        <a:xfrm>
          <a:off x="2828925"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Ecuador cuenta con los valores mas bajos de PIB a nivel de LATAM</a:t>
          </a:r>
          <a:endParaRPr lang="es-EC" sz="1800" kern="1200" dirty="0"/>
        </a:p>
      </dsp:txBody>
      <dsp:txXfrm>
        <a:off x="2828925" y="157162"/>
        <a:ext cx="2571749" cy="1543050"/>
      </dsp:txXfrm>
    </dsp:sp>
    <dsp:sp modelId="{7C3ABC19-45D4-464F-A98C-E097E09602B9}">
      <dsp:nvSpPr>
        <dsp:cNvPr id="0" name=""/>
        <dsp:cNvSpPr/>
      </dsp:nvSpPr>
      <dsp:spPr>
        <a:xfrm>
          <a:off x="5657849" y="157162"/>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Federación de Cámaras de Comercio del Ecuador. </a:t>
          </a:r>
          <a:r>
            <a:rPr lang="es-EC" sz="1800" kern="1200" dirty="0" err="1" smtClean="0"/>
            <a:t>Prox</a:t>
          </a:r>
          <a:r>
            <a:rPr lang="es-EC" sz="1800" kern="1200" dirty="0" smtClean="0"/>
            <a:t>. 5 años. No mas de 2%</a:t>
          </a:r>
          <a:endParaRPr lang="es-EC" sz="1800" kern="1200" dirty="0"/>
        </a:p>
      </dsp:txBody>
      <dsp:txXfrm>
        <a:off x="5657849" y="157162"/>
        <a:ext cx="2571749" cy="1543050"/>
      </dsp:txXfrm>
    </dsp:sp>
    <dsp:sp modelId="{9C1C768D-EE4D-4C7B-85B7-4276126759EF}">
      <dsp:nvSpPr>
        <dsp:cNvPr id="0" name=""/>
        <dsp:cNvSpPr/>
      </dsp:nvSpPr>
      <dsp:spPr>
        <a:xfrm>
          <a:off x="0"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Inflación comienza aumentar. No existe exceso de demanda. Ofertas que no se adquieren</a:t>
          </a:r>
          <a:endParaRPr lang="es-EC" sz="1800" kern="1200" dirty="0"/>
        </a:p>
      </dsp:txBody>
      <dsp:txXfrm>
        <a:off x="0" y="1957387"/>
        <a:ext cx="2571749" cy="1543050"/>
      </dsp:txXfrm>
    </dsp:sp>
    <dsp:sp modelId="{20D40727-8618-43D3-B935-BA93F6C31380}">
      <dsp:nvSpPr>
        <dsp:cNvPr id="0" name=""/>
        <dsp:cNvSpPr/>
      </dsp:nvSpPr>
      <dsp:spPr>
        <a:xfrm>
          <a:off x="2828925"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Empleo. Las cifras son las bajas desde hace 3 años.</a:t>
          </a:r>
          <a:endParaRPr lang="es-EC" sz="1800" kern="1200" dirty="0"/>
        </a:p>
      </dsp:txBody>
      <dsp:txXfrm>
        <a:off x="2828925" y="1957387"/>
        <a:ext cx="2571749" cy="1543050"/>
      </dsp:txXfrm>
    </dsp:sp>
    <dsp:sp modelId="{F5556D32-4961-42A0-8805-2026FD5F3EFA}">
      <dsp:nvSpPr>
        <dsp:cNvPr id="0" name=""/>
        <dsp:cNvSpPr/>
      </dsp:nvSpPr>
      <dsp:spPr>
        <a:xfrm>
          <a:off x="5657849" y="1957387"/>
          <a:ext cx="2571749" cy="1543050"/>
        </a:xfrm>
        <a:prstGeom prst="rect">
          <a:avLst/>
        </a:prstGeom>
        <a:solidFill>
          <a:schemeClr val="lt1">
            <a:hueOff val="0"/>
            <a:satOff val="0"/>
            <a:lumOff val="0"/>
            <a:alphaOff val="0"/>
          </a:schemeClr>
        </a:solidFill>
        <a:ln w="264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Tasa activa o tasa de interés. Precio del dinero. Aumentan para los segmentos de PYMES, agrícola, etc.</a:t>
          </a:r>
          <a:endParaRPr lang="es-EC" sz="1800" kern="1200" dirty="0"/>
        </a:p>
      </dsp:txBody>
      <dsp:txXfrm>
        <a:off x="5657849" y="195738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74BC7-DB0B-4D41-968D-C7C93EC18385}" type="datetimeFigureOut">
              <a:rPr lang="es-EC" smtClean="0"/>
              <a:t>14/4/2020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BA02B-8C61-4BD7-9304-BE932FCA551F}" type="slidenum">
              <a:rPr lang="es-EC" smtClean="0"/>
              <a:t>‹Nº›</a:t>
            </a:fld>
            <a:endParaRPr lang="es-EC"/>
          </a:p>
        </p:txBody>
      </p:sp>
    </p:spTree>
    <p:extLst>
      <p:ext uri="{BB962C8B-B14F-4D97-AF65-F5344CB8AC3E}">
        <p14:creationId xmlns:p14="http://schemas.microsoft.com/office/powerpoint/2010/main" val="15632267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900" kern="1200" dirty="0" smtClean="0">
                <a:solidFill>
                  <a:schemeClr val="tx1"/>
                </a:solidFill>
                <a:effectLst/>
                <a:latin typeface="+mn-lt"/>
                <a:ea typeface="+mn-ea"/>
                <a:cs typeface="+mn-cs"/>
              </a:rPr>
              <a:t>En el 2006, Urrutia y Fiallos, por el mandato de la Red Agroecológica del Austro, realiza una investigación sobre las características de los consumidores agroecológicos en los mercados de Azuay y Cañar, utilizando un instrumento de investigación, una encuesta destinada a consumidores potenciales, el estudio se basa principalmente en el comportamiento del consumidor, de donde se resalta que el 73% demuestra que estarían dispuestos a adquirir </a:t>
            </a:r>
            <a:endParaRPr lang="es-EC" dirty="0"/>
          </a:p>
        </p:txBody>
      </p:sp>
      <p:sp>
        <p:nvSpPr>
          <p:cNvPr id="4" name="3 Marcador de número de diapositiva"/>
          <p:cNvSpPr>
            <a:spLocks noGrp="1"/>
          </p:cNvSpPr>
          <p:nvPr>
            <p:ph type="sldNum" sz="quarter" idx="10"/>
          </p:nvPr>
        </p:nvSpPr>
        <p:spPr/>
        <p:txBody>
          <a:bodyPr/>
          <a:lstStyle/>
          <a:p>
            <a:fld id="{351BA02B-8C61-4BD7-9304-BE932FCA551F}" type="slidenum">
              <a:rPr lang="es-EC" smtClean="0"/>
              <a:t>5</a:t>
            </a:fld>
            <a:endParaRPr lang="es-EC"/>
          </a:p>
        </p:txBody>
      </p:sp>
    </p:spTree>
    <p:extLst>
      <p:ext uri="{BB962C8B-B14F-4D97-AF65-F5344CB8AC3E}">
        <p14:creationId xmlns:p14="http://schemas.microsoft.com/office/powerpoint/2010/main" val="351303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900" kern="1200" dirty="0" smtClean="0">
                <a:solidFill>
                  <a:schemeClr val="tx1"/>
                </a:solidFill>
                <a:effectLst/>
                <a:latin typeface="+mn-lt"/>
                <a:ea typeface="+mn-ea"/>
                <a:cs typeface="+mn-cs"/>
              </a:rPr>
              <a:t>Comisión Económica para América Latina y el Caribe, 2019</a:t>
            </a:r>
            <a:endParaRPr lang="es-EC" dirty="0"/>
          </a:p>
        </p:txBody>
      </p:sp>
      <p:sp>
        <p:nvSpPr>
          <p:cNvPr id="4" name="3 Marcador de número de diapositiva"/>
          <p:cNvSpPr>
            <a:spLocks noGrp="1"/>
          </p:cNvSpPr>
          <p:nvPr>
            <p:ph type="sldNum" sz="quarter" idx="10"/>
          </p:nvPr>
        </p:nvSpPr>
        <p:spPr/>
        <p:txBody>
          <a:bodyPr/>
          <a:lstStyle/>
          <a:p>
            <a:fld id="{351BA02B-8C61-4BD7-9304-BE932FCA551F}" type="slidenum">
              <a:rPr lang="es-EC" smtClean="0"/>
              <a:t>18</a:t>
            </a:fld>
            <a:endParaRPr lang="es-EC"/>
          </a:p>
        </p:txBody>
      </p:sp>
    </p:spTree>
    <p:extLst>
      <p:ext uri="{BB962C8B-B14F-4D97-AF65-F5344CB8AC3E}">
        <p14:creationId xmlns:p14="http://schemas.microsoft.com/office/powerpoint/2010/main" val="258705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E66C54E-6C42-45E4-A54E-FC7A2D97A7F3}" type="datetimeFigureOut">
              <a:rPr lang="es-EC" smtClean="0"/>
              <a:t>14/4/2020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1B73C8-4CC8-4721-8011-E9E4AC38696A}" type="slidenum">
              <a:rPr lang="es-EC" smtClean="0"/>
              <a:t>‹Nº›</a:t>
            </a:fld>
            <a:endParaRPr lang="es-EC"/>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E66C54E-6C42-45E4-A54E-FC7A2D97A7F3}" type="datetimeFigureOut">
              <a:rPr lang="es-EC" smtClean="0"/>
              <a:t>14/4/2020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66C54E-6C42-45E4-A54E-FC7A2D97A7F3}" type="datetimeFigureOut">
              <a:rPr lang="es-EC" smtClean="0"/>
              <a:t>14/4/2020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E66C54E-6C42-45E4-A54E-FC7A2D97A7F3}" type="datetimeFigureOut">
              <a:rPr lang="es-EC" smtClean="0"/>
              <a:t>14/4/2020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E66C54E-6C42-45E4-A54E-FC7A2D97A7F3}" type="datetimeFigureOut">
              <a:rPr lang="es-EC" smtClean="0"/>
              <a:t>14/4/2020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1B73C8-4CC8-4721-8011-E9E4AC38696A}" type="slidenum">
              <a:rPr lang="es-EC" smtClean="0"/>
              <a:t>‹Nº›</a:t>
            </a:fld>
            <a:endParaRPr lang="es-EC"/>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E66C54E-6C42-45E4-A54E-FC7A2D97A7F3}" type="datetimeFigureOut">
              <a:rPr lang="es-EC" smtClean="0"/>
              <a:t>14/4/2020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E66C54E-6C42-45E4-A54E-FC7A2D97A7F3}" type="datetimeFigureOut">
              <a:rPr lang="es-EC" smtClean="0"/>
              <a:t>14/4/2020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1B73C8-4CC8-4721-8011-E9E4AC38696A}" type="slidenum">
              <a:rPr lang="es-EC" smtClean="0"/>
              <a:t>‹Nº›</a:t>
            </a:fld>
            <a:endParaRPr lang="es-EC"/>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E66C54E-6C42-45E4-A54E-FC7A2D97A7F3}" type="datetimeFigureOut">
              <a:rPr lang="es-EC" smtClean="0"/>
              <a:t>14/4/2020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6C54E-6C42-45E4-A54E-FC7A2D97A7F3}" type="datetimeFigureOut">
              <a:rPr lang="es-EC" smtClean="0"/>
              <a:t>14/4/2020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E66C54E-6C42-45E4-A54E-FC7A2D97A7F3}" type="datetimeFigureOut">
              <a:rPr lang="es-EC" smtClean="0"/>
              <a:t>14/4/2020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1B73C8-4CC8-4721-8011-E9E4AC38696A}" type="slidenum">
              <a:rPr lang="es-EC" smtClean="0"/>
              <a:t>‹Nº›</a:t>
            </a:fld>
            <a:endParaRPr lang="es-EC"/>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E66C54E-6C42-45E4-A54E-FC7A2D97A7F3}" type="datetimeFigureOut">
              <a:rPr lang="es-EC" smtClean="0"/>
              <a:t>14/4/2020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1B73C8-4CC8-4721-8011-E9E4AC38696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5E66C54E-6C42-45E4-A54E-FC7A2D97A7F3}" type="datetimeFigureOut">
              <a:rPr lang="es-EC" smtClean="0"/>
              <a:t>14/4/2020</a:t>
            </a:fld>
            <a:endParaRPr lang="es-EC"/>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5A1B73C8-4CC8-4721-8011-E9E4AC38696A}"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13.xml"/><Relationship Id="rId7" Type="http://schemas.openxmlformats.org/officeDocument/2006/relationships/image" Target="../media/image10.jpe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13.jpeg"/><Relationship Id="rId4" Type="http://schemas.openxmlformats.org/officeDocument/2006/relationships/diagramQuickStyle" Target="../diagrams/quickStyle13.xml"/><Relationship Id="rId9"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087" y="410085"/>
            <a:ext cx="5419324" cy="1086596"/>
          </a:xfrm>
          <a:prstGeom prst="rect">
            <a:avLst/>
          </a:prstGeom>
          <a:noFill/>
          <a:ln>
            <a:noFill/>
          </a:ln>
        </p:spPr>
      </p:pic>
      <p:sp>
        <p:nvSpPr>
          <p:cNvPr id="13" name="Rectángulo 12"/>
          <p:cNvSpPr/>
          <p:nvPr/>
        </p:nvSpPr>
        <p:spPr>
          <a:xfrm>
            <a:off x="1547087" y="2759775"/>
            <a:ext cx="6364705" cy="1915909"/>
          </a:xfrm>
          <a:prstGeom prst="rect">
            <a:avLst/>
          </a:prstGeom>
          <a:noFill/>
        </p:spPr>
        <p:txBody>
          <a:bodyPr wrap="square" lIns="68580" tIns="34290" rIns="68580" bIns="34290">
            <a:spAutoFit/>
          </a:bodyPr>
          <a:lstStyle/>
          <a:p>
            <a:pPr algn="ctr"/>
            <a:r>
              <a:rPr lang="es-EC" sz="2400" b="1" dirty="0" smtClean="0">
                <a:latin typeface="Bell MT" panose="02020503060305020303" pitchFamily="18" charset="0"/>
              </a:rPr>
              <a:t>Tema: </a:t>
            </a:r>
            <a:r>
              <a:rPr lang="es-EC" sz="2400" dirty="0" smtClean="0">
                <a:latin typeface="Bell MT" panose="02020503060305020303" pitchFamily="18" charset="0"/>
              </a:rPr>
              <a:t>El análisis del mercado potencial para el hongo </a:t>
            </a:r>
            <a:r>
              <a:rPr lang="es-EC" sz="2400" i="1" dirty="0" smtClean="0">
                <a:latin typeface="Bell MT" panose="02020503060305020303" pitchFamily="18" charset="0"/>
              </a:rPr>
              <a:t>“</a:t>
            </a:r>
            <a:r>
              <a:rPr lang="es-EC" sz="2400" i="1" dirty="0" err="1" smtClean="0">
                <a:latin typeface="Bell MT" panose="02020503060305020303" pitchFamily="18" charset="0"/>
              </a:rPr>
              <a:t>Pleurotus</a:t>
            </a:r>
            <a:r>
              <a:rPr lang="es-EC" sz="2400" i="1" dirty="0" smtClean="0">
                <a:latin typeface="Bell MT" panose="02020503060305020303" pitchFamily="18" charset="0"/>
              </a:rPr>
              <a:t> </a:t>
            </a:r>
            <a:r>
              <a:rPr lang="es-EC" sz="2400" i="1" dirty="0" err="1" smtClean="0">
                <a:latin typeface="Bell MT" panose="02020503060305020303" pitchFamily="18" charset="0"/>
              </a:rPr>
              <a:t>ostreatus</a:t>
            </a:r>
            <a:r>
              <a:rPr lang="es-EC" sz="2400" dirty="0" smtClean="0">
                <a:latin typeface="Bell MT" panose="02020503060305020303" pitchFamily="18" charset="0"/>
              </a:rPr>
              <a:t>” como proteína orgánica y fuente nutricional para el consumo humano en el Distrito Metropolitano de Quito</a:t>
            </a:r>
          </a:p>
          <a:p>
            <a:pPr algn="ctr"/>
            <a:endParaRPr lang="es-ES" sz="2400" dirty="0">
              <a:ln w="0"/>
              <a:solidFill>
                <a:schemeClr val="accent3">
                  <a:lumMod val="75000"/>
                </a:schemeClr>
              </a:solidFill>
              <a:effectLst>
                <a:outerShdw blurRad="38100" dist="25400" dir="5400000" algn="ctr" rotWithShape="0">
                  <a:srgbClr val="6E747A">
                    <a:alpha val="43000"/>
                  </a:srgbClr>
                </a:outerShdw>
              </a:effectLst>
              <a:latin typeface="Britannic Bold" panose="020B0903060703020204" pitchFamily="34" charset="0"/>
            </a:endParaRPr>
          </a:p>
        </p:txBody>
      </p:sp>
      <p:sp>
        <p:nvSpPr>
          <p:cNvPr id="18" name="Rectángulo 17"/>
          <p:cNvSpPr/>
          <p:nvPr/>
        </p:nvSpPr>
        <p:spPr>
          <a:xfrm>
            <a:off x="1750592" y="1410956"/>
            <a:ext cx="6364705" cy="1177245"/>
          </a:xfrm>
          <a:prstGeom prst="rect">
            <a:avLst/>
          </a:prstGeom>
          <a:noFill/>
        </p:spPr>
        <p:txBody>
          <a:bodyPr wrap="square" lIns="68580" tIns="34290" rIns="68580" bIns="34290">
            <a:spAutoFit/>
          </a:bodyPr>
          <a:lstStyle/>
          <a:p>
            <a:pPr algn="ctr"/>
            <a:r>
              <a:rPr lang="es-ES" sz="2400" dirty="0">
                <a:ln w="0"/>
                <a:effectLst>
                  <a:outerShdw blurRad="38100" dist="25400" dir="5400000" algn="ctr" rotWithShape="0">
                    <a:srgbClr val="6E747A">
                      <a:alpha val="43000"/>
                    </a:srgbClr>
                  </a:outerShdw>
                </a:effectLst>
                <a:latin typeface="Bell MT" panose="02020503060305020303" pitchFamily="18" charset="0"/>
              </a:rPr>
              <a:t>DEPARTAMENTO DE CIENCIAS ECONÓMICAS, ADMINISTRATIVAS </a:t>
            </a:r>
          </a:p>
          <a:p>
            <a:pPr algn="ctr"/>
            <a:r>
              <a:rPr lang="es-ES" sz="2400" dirty="0">
                <a:ln w="0"/>
                <a:effectLst>
                  <a:outerShdw blurRad="38100" dist="25400" dir="5400000" algn="ctr" rotWithShape="0">
                    <a:srgbClr val="6E747A">
                      <a:alpha val="43000"/>
                    </a:srgbClr>
                  </a:outerShdw>
                </a:effectLst>
                <a:latin typeface="Bell MT" panose="02020503060305020303" pitchFamily="18" charset="0"/>
              </a:rPr>
              <a:t>Y DE COMERCIO</a:t>
            </a:r>
            <a:endParaRPr lang="es-ES" sz="2400" dirty="0">
              <a:ln w="0"/>
              <a:solidFill>
                <a:schemeClr val="accent1"/>
              </a:solidFill>
              <a:effectLst>
                <a:outerShdw blurRad="38100" dist="25400" dir="5400000" algn="ctr" rotWithShape="0">
                  <a:srgbClr val="6E747A">
                    <a:alpha val="43000"/>
                  </a:srgbClr>
                </a:outerShdw>
              </a:effectLst>
              <a:latin typeface="Britannic Bold" panose="020B0903060703020204" pitchFamily="34" charset="0"/>
            </a:endParaRPr>
          </a:p>
        </p:txBody>
      </p:sp>
      <p:sp>
        <p:nvSpPr>
          <p:cNvPr id="7" name="6 CuadroTexto"/>
          <p:cNvSpPr txBox="1"/>
          <p:nvPr/>
        </p:nvSpPr>
        <p:spPr>
          <a:xfrm>
            <a:off x="2256129" y="4215807"/>
            <a:ext cx="4806534" cy="346249"/>
          </a:xfrm>
          <a:prstGeom prst="rect">
            <a:avLst/>
          </a:prstGeom>
          <a:noFill/>
        </p:spPr>
        <p:txBody>
          <a:bodyPr wrap="square" lIns="68580" tIns="34290" rIns="68580" bIns="34290" rtlCol="0">
            <a:spAutoFit/>
          </a:bodyPr>
          <a:lstStyle/>
          <a:p>
            <a:pPr algn="ctr"/>
            <a:r>
              <a:rPr lang="es-EC" sz="1800" dirty="0">
                <a:latin typeface="Bell MT" panose="02020503060305020303" pitchFamily="18" charset="0"/>
              </a:rPr>
              <a:t>Autora: Stephanie </a:t>
            </a:r>
            <a:r>
              <a:rPr lang="es-EC" sz="1800" dirty="0" err="1">
                <a:latin typeface="Bell MT" panose="02020503060305020303" pitchFamily="18" charset="0"/>
              </a:rPr>
              <a:t>Cristine</a:t>
            </a:r>
            <a:r>
              <a:rPr lang="es-EC" sz="1800" dirty="0">
                <a:latin typeface="Bell MT" panose="02020503060305020303" pitchFamily="18" charset="0"/>
              </a:rPr>
              <a:t> Padilla </a:t>
            </a:r>
            <a:r>
              <a:rPr lang="es-EC" sz="1800" dirty="0" err="1">
                <a:latin typeface="Bell MT" panose="02020503060305020303" pitchFamily="18" charset="0"/>
              </a:rPr>
              <a:t>Lituma</a:t>
            </a:r>
            <a:endParaRPr lang="es-EC" sz="1800" dirty="0">
              <a:latin typeface="Bell MT" panose="02020503060305020303" pitchFamily="18" charset="0"/>
            </a:endParaRPr>
          </a:p>
        </p:txBody>
      </p:sp>
      <p:sp>
        <p:nvSpPr>
          <p:cNvPr id="8" name="7 CuadroTexto"/>
          <p:cNvSpPr txBox="1"/>
          <p:nvPr/>
        </p:nvSpPr>
        <p:spPr>
          <a:xfrm>
            <a:off x="3970502" y="4675684"/>
            <a:ext cx="4806534" cy="300083"/>
          </a:xfrm>
          <a:prstGeom prst="rect">
            <a:avLst/>
          </a:prstGeom>
          <a:noFill/>
        </p:spPr>
        <p:txBody>
          <a:bodyPr wrap="square" lIns="68580" tIns="34290" rIns="68580" bIns="34290" rtlCol="0">
            <a:spAutoFit/>
          </a:bodyPr>
          <a:lstStyle/>
          <a:p>
            <a:pPr algn="ctr"/>
            <a:r>
              <a:rPr lang="es-EC" sz="1500" dirty="0">
                <a:latin typeface="Bell MT" panose="02020503060305020303" pitchFamily="18" charset="0"/>
              </a:rPr>
              <a:t>Tutor: Ing. Marcelo Vega. MBA</a:t>
            </a:r>
          </a:p>
        </p:txBody>
      </p:sp>
    </p:spTree>
    <p:extLst>
      <p:ext uri="{BB962C8B-B14F-4D97-AF65-F5344CB8AC3E}">
        <p14:creationId xmlns:p14="http://schemas.microsoft.com/office/powerpoint/2010/main" val="10654730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Fundamentación Teórica.</a:t>
            </a:r>
            <a:endParaRPr lang="es-EC" dirty="0"/>
          </a:p>
        </p:txBody>
      </p:sp>
      <p:sp>
        <p:nvSpPr>
          <p:cNvPr id="4" name="3 Marcador de texto"/>
          <p:cNvSpPr>
            <a:spLocks noGrp="1"/>
          </p:cNvSpPr>
          <p:nvPr>
            <p:ph type="body" idx="1"/>
          </p:nvPr>
        </p:nvSpPr>
        <p:spPr/>
        <p:txBody>
          <a:bodyPr/>
          <a:lstStyle/>
          <a:p>
            <a:pPr algn="ctr"/>
            <a:r>
              <a:rPr lang="es-EC" dirty="0" smtClean="0"/>
              <a:t>Teoría del la mercadotecnia</a:t>
            </a:r>
            <a:endParaRPr lang="es-EC" dirty="0"/>
          </a:p>
        </p:txBody>
      </p:sp>
      <p:graphicFrame>
        <p:nvGraphicFramePr>
          <p:cNvPr id="8" name="7 Marcador de contenido"/>
          <p:cNvGraphicFramePr>
            <a:graphicFrameLocks noGrp="1"/>
          </p:cNvGraphicFramePr>
          <p:nvPr>
            <p:ph sz="half" idx="2"/>
            <p:extLst>
              <p:ext uri="{D42A27DB-BD31-4B8C-83A1-F6EECF244321}">
                <p14:modId xmlns:p14="http://schemas.microsoft.com/office/powerpoint/2010/main" val="2772882065"/>
              </p:ext>
            </p:extLst>
          </p:nvPr>
        </p:nvGraphicFramePr>
        <p:xfrm>
          <a:off x="351692" y="1656725"/>
          <a:ext cx="4129873" cy="3436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texto"/>
          <p:cNvSpPr>
            <a:spLocks noGrp="1"/>
          </p:cNvSpPr>
          <p:nvPr>
            <p:ph type="body" sz="quarter" idx="3"/>
          </p:nvPr>
        </p:nvSpPr>
        <p:spPr/>
        <p:txBody>
          <a:bodyPr/>
          <a:lstStyle/>
          <a:p>
            <a:pPr algn="ctr"/>
            <a:r>
              <a:rPr lang="es-EC" dirty="0" smtClean="0"/>
              <a:t>Teoría del consumidor.</a:t>
            </a:r>
            <a:endParaRPr lang="es-EC" dirty="0"/>
          </a:p>
        </p:txBody>
      </p:sp>
      <p:graphicFrame>
        <p:nvGraphicFramePr>
          <p:cNvPr id="9" name="8 Marcador de contenido"/>
          <p:cNvGraphicFramePr>
            <a:graphicFrameLocks noGrp="1"/>
          </p:cNvGraphicFramePr>
          <p:nvPr>
            <p:ph sz="quarter" idx="4"/>
            <p:extLst>
              <p:ext uri="{D42A27DB-BD31-4B8C-83A1-F6EECF244321}">
                <p14:modId xmlns:p14="http://schemas.microsoft.com/office/powerpoint/2010/main" val="1253826156"/>
              </p:ext>
            </p:extLst>
          </p:nvPr>
        </p:nvGraphicFramePr>
        <p:xfrm>
          <a:off x="4645025" y="1838848"/>
          <a:ext cx="4117138" cy="30747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1912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6928" y="205497"/>
            <a:ext cx="8229600" cy="742950"/>
          </a:xfrm>
        </p:spPr>
        <p:txBody>
          <a:bodyPr/>
          <a:lstStyle/>
          <a:p>
            <a:r>
              <a:rPr lang="es-EC" dirty="0" smtClean="0"/>
              <a:t>Fundamentación conceptual</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069570620"/>
              </p:ext>
            </p:extLst>
          </p:nvPr>
        </p:nvGraphicFramePr>
        <p:xfrm>
          <a:off x="401934" y="854110"/>
          <a:ext cx="8330084" cy="4049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063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732362" y="3486320"/>
            <a:ext cx="7772400" cy="1125140"/>
          </a:xfrm>
        </p:spPr>
        <p:txBody>
          <a:bodyPr>
            <a:normAutofit/>
          </a:bodyPr>
          <a:lstStyle/>
          <a:p>
            <a:r>
              <a:rPr lang="es-EC" sz="5400" dirty="0" smtClean="0">
                <a:solidFill>
                  <a:schemeClr val="tx1"/>
                </a:solidFill>
              </a:rPr>
              <a:t>Variables y dimensiones</a:t>
            </a:r>
            <a:endParaRPr lang="es-EC" sz="5400" dirty="0">
              <a:solidFill>
                <a:schemeClr val="tx1"/>
              </a:solidFill>
            </a:endParaRPr>
          </a:p>
        </p:txBody>
      </p:sp>
    </p:spTree>
    <p:extLst>
      <p:ext uri="{BB962C8B-B14F-4D97-AF65-F5344CB8AC3E}">
        <p14:creationId xmlns:p14="http://schemas.microsoft.com/office/powerpoint/2010/main" val="231888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C"/>
          </a:p>
        </p:txBody>
      </p:sp>
      <p:sp>
        <p:nvSpPr>
          <p:cNvPr id="8" name="7 Marcador de contenido"/>
          <p:cNvSpPr>
            <a:spLocks noGrp="1"/>
          </p:cNvSpPr>
          <p:nvPr>
            <p:ph idx="1"/>
          </p:nvPr>
        </p:nvSpPr>
        <p:spPr/>
        <p:txBody>
          <a:bodyPr/>
          <a:lstStyle/>
          <a:p>
            <a:endParaRPr lang="es-EC"/>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707" t="28000" r="8885" b="13192"/>
          <a:stretch/>
        </p:blipFill>
        <p:spPr bwMode="auto">
          <a:xfrm>
            <a:off x="270162" y="249380"/>
            <a:ext cx="8731795" cy="489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73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98" t="22166" r="57835" b="12838"/>
          <a:stretch/>
        </p:blipFill>
        <p:spPr bwMode="auto">
          <a:xfrm>
            <a:off x="472965" y="273270"/>
            <a:ext cx="8056606" cy="475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84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64" t="23238" r="59068" b="10921"/>
          <a:stretch/>
        </p:blipFill>
        <p:spPr bwMode="auto">
          <a:xfrm>
            <a:off x="493985" y="304801"/>
            <a:ext cx="7441325" cy="469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538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6397" y="244981"/>
            <a:ext cx="3008313" cy="871538"/>
          </a:xfrm>
        </p:spPr>
        <p:txBody>
          <a:bodyPr>
            <a:normAutofit/>
          </a:bodyPr>
          <a:lstStyle/>
          <a:p>
            <a:pPr algn="r"/>
            <a:r>
              <a:rPr lang="es-EC" sz="2800" dirty="0" smtClean="0"/>
              <a:t>CAPÍTULO 3</a:t>
            </a:r>
            <a:endParaRPr lang="es-EC" sz="2800" dirty="0"/>
          </a:p>
        </p:txBody>
      </p:sp>
      <p:sp>
        <p:nvSpPr>
          <p:cNvPr id="8" name="7 Marcador de texto"/>
          <p:cNvSpPr>
            <a:spLocks noGrp="1"/>
          </p:cNvSpPr>
          <p:nvPr>
            <p:ph type="body" sz="half" idx="2"/>
          </p:nvPr>
        </p:nvSpPr>
        <p:spPr/>
        <p:txBody>
          <a:bodyPr/>
          <a:lstStyle/>
          <a:p>
            <a:pPr algn="r"/>
            <a:r>
              <a:rPr lang="es-EC" dirty="0" smtClean="0"/>
              <a:t>ANÁLIS SITUACIONAL</a:t>
            </a:r>
            <a:endParaRPr lang="es-EC" dirty="0"/>
          </a:p>
        </p:txBody>
      </p:sp>
      <p:pic>
        <p:nvPicPr>
          <p:cNvPr id="6" name="1 Marcador de contenido"/>
          <p:cNvPicPr>
            <a:picLocks noChangeAspect="1"/>
          </p:cNvPicPr>
          <p:nvPr/>
        </p:nvPicPr>
        <p:blipFill rotWithShape="1">
          <a:blip r:embed="rId2" cstate="print">
            <a:extLst>
              <a:ext uri="{28A0092B-C50C-407E-A947-70E740481C1C}">
                <a14:useLocalDpi xmlns:a14="http://schemas.microsoft.com/office/drawing/2010/main" val="0"/>
              </a:ext>
            </a:extLst>
          </a:blip>
          <a:srcRect l="34000" t="19219" r="38222" b="17195"/>
          <a:stretch/>
        </p:blipFill>
        <p:spPr>
          <a:xfrm>
            <a:off x="4241800" y="753564"/>
            <a:ext cx="2895600" cy="3729533"/>
          </a:xfrm>
          <a:prstGeom prst="rect">
            <a:avLst/>
          </a:prstGeom>
        </p:spPr>
      </p:pic>
    </p:spTree>
    <p:extLst>
      <p:ext uri="{BB962C8B-B14F-4D97-AF65-F5344CB8AC3E}">
        <p14:creationId xmlns:p14="http://schemas.microsoft.com/office/powerpoint/2010/main" val="2996584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732362" y="3486320"/>
            <a:ext cx="7772400" cy="1125140"/>
          </a:xfrm>
        </p:spPr>
        <p:txBody>
          <a:bodyPr>
            <a:normAutofit fontScale="92500"/>
          </a:bodyPr>
          <a:lstStyle/>
          <a:p>
            <a:r>
              <a:rPr lang="es-EC" sz="5400" dirty="0" smtClean="0">
                <a:solidFill>
                  <a:schemeClr val="tx1"/>
                </a:solidFill>
              </a:rPr>
              <a:t>Análisis </a:t>
            </a:r>
            <a:r>
              <a:rPr lang="es-EC" sz="5400" dirty="0" err="1" smtClean="0">
                <a:solidFill>
                  <a:schemeClr val="tx1"/>
                </a:solidFill>
              </a:rPr>
              <a:t>Macroambiental</a:t>
            </a:r>
            <a:r>
              <a:rPr lang="es-EC" sz="5400" dirty="0" smtClean="0">
                <a:solidFill>
                  <a:schemeClr val="tx1"/>
                </a:solidFill>
              </a:rPr>
              <a:t>.</a:t>
            </a:r>
            <a:endParaRPr lang="es-EC" sz="5400" dirty="0">
              <a:solidFill>
                <a:schemeClr val="tx1"/>
              </a:solidFill>
            </a:endParaRPr>
          </a:p>
        </p:txBody>
      </p:sp>
    </p:spTree>
    <p:extLst>
      <p:ext uri="{BB962C8B-B14F-4D97-AF65-F5344CB8AC3E}">
        <p14:creationId xmlns:p14="http://schemas.microsoft.com/office/powerpoint/2010/main" val="3090561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Factor Económico</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029153719"/>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522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018" y="283318"/>
            <a:ext cx="8229600" cy="742950"/>
          </a:xfrm>
        </p:spPr>
        <p:txBody>
          <a:bodyPr/>
          <a:lstStyle/>
          <a:p>
            <a:r>
              <a:rPr lang="es-EC" dirty="0" smtClean="0"/>
              <a:t>Factor Político-Legal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27686343"/>
              </p:ext>
            </p:extLst>
          </p:nvPr>
        </p:nvGraphicFramePr>
        <p:xfrm>
          <a:off x="356716" y="918796"/>
          <a:ext cx="8546123" cy="38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247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65852" y="254709"/>
            <a:ext cx="3008313" cy="871538"/>
          </a:xfrm>
        </p:spPr>
        <p:txBody>
          <a:bodyPr>
            <a:normAutofit/>
          </a:bodyPr>
          <a:lstStyle/>
          <a:p>
            <a:pPr algn="r"/>
            <a:r>
              <a:rPr lang="es-EC" sz="2400" dirty="0" smtClean="0"/>
              <a:t>CAPÍTULO 1</a:t>
            </a:r>
            <a:endParaRPr lang="es-EC" sz="2400" dirty="0"/>
          </a:p>
        </p:txBody>
      </p:sp>
      <p:pic>
        <p:nvPicPr>
          <p:cNvPr id="2" name="1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834" t="16984" r="24012" b="14134"/>
          <a:stretch/>
        </p:blipFill>
        <p:spPr>
          <a:xfrm>
            <a:off x="3386390" y="770107"/>
            <a:ext cx="4809366" cy="3952874"/>
          </a:xfrm>
        </p:spPr>
      </p:pic>
      <p:sp>
        <p:nvSpPr>
          <p:cNvPr id="8" name="7 Marcador de texto"/>
          <p:cNvSpPr>
            <a:spLocks noGrp="1"/>
          </p:cNvSpPr>
          <p:nvPr>
            <p:ph type="body" sz="half" idx="2"/>
          </p:nvPr>
        </p:nvSpPr>
        <p:spPr/>
        <p:txBody>
          <a:bodyPr>
            <a:normAutofit/>
          </a:bodyPr>
          <a:lstStyle/>
          <a:p>
            <a:pPr algn="r"/>
            <a:r>
              <a:rPr lang="es-EC" sz="1600" dirty="0" smtClean="0"/>
              <a:t>PLANTEAMIENTO DEL PROBLEMA</a:t>
            </a:r>
            <a:endParaRPr lang="es-EC" sz="1600" dirty="0"/>
          </a:p>
        </p:txBody>
      </p:sp>
    </p:spTree>
    <p:extLst>
      <p:ext uri="{BB962C8B-B14F-4D97-AF65-F5344CB8AC3E}">
        <p14:creationId xmlns:p14="http://schemas.microsoft.com/office/powerpoint/2010/main" val="1570956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Factor Tecnológico.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9751319"/>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75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0976"/>
            <a:ext cx="8229600" cy="857250"/>
          </a:xfrm>
        </p:spPr>
        <p:txBody>
          <a:bodyPr/>
          <a:lstStyle/>
          <a:p>
            <a:r>
              <a:rPr lang="es-EC" dirty="0" smtClean="0"/>
              <a:t>Factor Ambiental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84508954"/>
              </p:ext>
            </p:extLst>
          </p:nvPr>
        </p:nvGraphicFramePr>
        <p:xfrm>
          <a:off x="457200" y="793820"/>
          <a:ext cx="8154237" cy="3800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26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732362" y="3486320"/>
            <a:ext cx="7772400" cy="1125140"/>
          </a:xfrm>
        </p:spPr>
        <p:txBody>
          <a:bodyPr>
            <a:normAutofit/>
          </a:bodyPr>
          <a:lstStyle/>
          <a:p>
            <a:r>
              <a:rPr lang="es-EC" sz="5400" dirty="0" smtClean="0">
                <a:solidFill>
                  <a:schemeClr val="tx1"/>
                </a:solidFill>
              </a:rPr>
              <a:t>Análisis </a:t>
            </a:r>
            <a:r>
              <a:rPr lang="es-EC" sz="5400" dirty="0" err="1" smtClean="0">
                <a:solidFill>
                  <a:schemeClr val="tx1"/>
                </a:solidFill>
              </a:rPr>
              <a:t>Microambiental</a:t>
            </a:r>
            <a:r>
              <a:rPr lang="es-EC" sz="5400" dirty="0" smtClean="0">
                <a:solidFill>
                  <a:schemeClr val="tx1"/>
                </a:solidFill>
              </a:rPr>
              <a:t>.</a:t>
            </a:r>
            <a:endParaRPr lang="es-EC" sz="5400" dirty="0">
              <a:solidFill>
                <a:schemeClr val="tx1"/>
              </a:solidFill>
            </a:endParaRPr>
          </a:p>
        </p:txBody>
      </p:sp>
    </p:spTree>
    <p:extLst>
      <p:ext uri="{BB962C8B-B14F-4D97-AF65-F5344CB8AC3E}">
        <p14:creationId xmlns:p14="http://schemas.microsoft.com/office/powerpoint/2010/main" val="3073311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Productos</a:t>
            </a:r>
            <a:endParaRPr lang="es-EC" dirty="0"/>
          </a:p>
        </p:txBody>
      </p:sp>
      <p:graphicFrame>
        <p:nvGraphicFramePr>
          <p:cNvPr id="7" name="6 Marcador de contenido"/>
          <p:cNvGraphicFramePr>
            <a:graphicFrameLocks noGrp="1"/>
          </p:cNvGraphicFramePr>
          <p:nvPr>
            <p:ph sz="half" idx="1"/>
            <p:extLst>
              <p:ext uri="{D42A27DB-BD31-4B8C-83A1-F6EECF244321}">
                <p14:modId xmlns:p14="http://schemas.microsoft.com/office/powerpoint/2010/main" val="658536020"/>
              </p:ext>
            </p:extLst>
          </p:nvPr>
        </p:nvGraphicFramePr>
        <p:xfrm>
          <a:off x="457200" y="1255713"/>
          <a:ext cx="4038600"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Marcador de contenido"/>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4683826" y="1242230"/>
            <a:ext cx="2340522" cy="1560348"/>
          </a:xfrm>
        </p:spPr>
      </p:pic>
      <p:pic>
        <p:nvPicPr>
          <p:cNvPr id="4" name="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9756" y="3300906"/>
            <a:ext cx="2640620" cy="1368883"/>
          </a:xfrm>
          <a:prstGeom prst="rect">
            <a:avLst/>
          </a:prstGeom>
        </p:spPr>
      </p:pic>
      <p:pic>
        <p:nvPicPr>
          <p:cNvPr id="6" name="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9288" y="1254868"/>
            <a:ext cx="1867711" cy="1400783"/>
          </a:xfrm>
          <a:prstGeom prst="rect">
            <a:avLst/>
          </a:prstGeom>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1143" y="2921946"/>
            <a:ext cx="1524000" cy="1828800"/>
          </a:xfrm>
          <a:prstGeom prst="rect">
            <a:avLst/>
          </a:prstGeom>
        </p:spPr>
      </p:pic>
    </p:spTree>
    <p:extLst>
      <p:ext uri="{BB962C8B-B14F-4D97-AF65-F5344CB8AC3E}">
        <p14:creationId xmlns:p14="http://schemas.microsoft.com/office/powerpoint/2010/main" val="1627296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Clientes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05065795"/>
              </p:ext>
            </p:extLst>
          </p:nvPr>
        </p:nvGraphicFramePr>
        <p:xfrm>
          <a:off x="442127" y="1034980"/>
          <a:ext cx="8244673" cy="355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121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Competencia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50924355"/>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922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Productores de hongos ostra en el DMQ</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09405399"/>
              </p:ext>
            </p:extLst>
          </p:nvPr>
        </p:nvGraphicFramePr>
        <p:xfrm>
          <a:off x="457199" y="1200150"/>
          <a:ext cx="8475785" cy="376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868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Competencia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69691733"/>
              </p:ext>
            </p:extLst>
          </p:nvPr>
        </p:nvGraphicFramePr>
        <p:xfrm>
          <a:off x="1024932" y="1085221"/>
          <a:ext cx="7244861" cy="3689383"/>
        </p:xfrm>
        <a:graphic>
          <a:graphicData uri="http://schemas.openxmlformats.org/drawingml/2006/table">
            <a:tbl>
              <a:tblPr firstRow="1" firstCol="1" bandRow="1">
                <a:tableStyleId>{5C22544A-7EE6-4342-B048-85BDC9FD1C3A}</a:tableStyleId>
              </a:tblPr>
              <a:tblGrid>
                <a:gridCol w="2450829">
                  <a:extLst>
                    <a:ext uri="{9D8B030D-6E8A-4147-A177-3AD203B41FA5}">
                      <a16:colId xmlns:a16="http://schemas.microsoft.com/office/drawing/2014/main" val="20000"/>
                    </a:ext>
                  </a:extLst>
                </a:gridCol>
                <a:gridCol w="1308903">
                  <a:extLst>
                    <a:ext uri="{9D8B030D-6E8A-4147-A177-3AD203B41FA5}">
                      <a16:colId xmlns:a16="http://schemas.microsoft.com/office/drawing/2014/main" val="20001"/>
                    </a:ext>
                  </a:extLst>
                </a:gridCol>
                <a:gridCol w="1094444">
                  <a:extLst>
                    <a:ext uri="{9D8B030D-6E8A-4147-A177-3AD203B41FA5}">
                      <a16:colId xmlns:a16="http://schemas.microsoft.com/office/drawing/2014/main" val="20002"/>
                    </a:ext>
                  </a:extLst>
                </a:gridCol>
                <a:gridCol w="1085740">
                  <a:extLst>
                    <a:ext uri="{9D8B030D-6E8A-4147-A177-3AD203B41FA5}">
                      <a16:colId xmlns:a16="http://schemas.microsoft.com/office/drawing/2014/main" val="20003"/>
                    </a:ext>
                  </a:extLst>
                </a:gridCol>
                <a:gridCol w="1304945">
                  <a:extLst>
                    <a:ext uri="{9D8B030D-6E8A-4147-A177-3AD203B41FA5}">
                      <a16:colId xmlns:a16="http://schemas.microsoft.com/office/drawing/2014/main" val="20004"/>
                    </a:ext>
                  </a:extLst>
                </a:gridCol>
              </a:tblGrid>
              <a:tr h="825515">
                <a:tc>
                  <a:txBody>
                    <a:bodyPr/>
                    <a:lstStyle/>
                    <a:p>
                      <a:pPr algn="ctr">
                        <a:lnSpc>
                          <a:spcPct val="115000"/>
                        </a:lnSpc>
                        <a:spcAft>
                          <a:spcPts val="0"/>
                        </a:spcAft>
                      </a:pPr>
                      <a:r>
                        <a:rPr lang="es-EC" sz="1400" dirty="0">
                          <a:effectLst/>
                        </a:rPr>
                        <a:t>Compañía</a:t>
                      </a:r>
                      <a:endParaRPr lang="es-EC" sz="1600" dirty="0">
                        <a:effectLst/>
                        <a:latin typeface="Arial"/>
                        <a:ea typeface="Calibri"/>
                        <a:cs typeface="Times New Roman"/>
                      </a:endParaRPr>
                    </a:p>
                  </a:txBody>
                  <a:tcPr marL="44450" marR="44450" marT="0" marB="0" anchor="ctr"/>
                </a:tc>
                <a:tc>
                  <a:txBody>
                    <a:bodyPr/>
                    <a:lstStyle/>
                    <a:p>
                      <a:pPr>
                        <a:lnSpc>
                          <a:spcPct val="115000"/>
                        </a:lnSpc>
                        <a:spcAft>
                          <a:spcPts val="0"/>
                        </a:spcAft>
                      </a:pPr>
                      <a:r>
                        <a:rPr lang="es-EC" sz="1400">
                          <a:effectLst/>
                        </a:rPr>
                        <a:t>TOTAL INGRESO OPERATIVO</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GANANCIA OPERATIVA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GANANCIA( PÉRDIDA) NETA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RENDIMIENTO SOBRE LOS ACTIVOS (%) </a:t>
                      </a:r>
                      <a:endParaRPr lang="es-EC" sz="1600">
                        <a:effectLst/>
                        <a:latin typeface="Arial"/>
                        <a:ea typeface="Calibri"/>
                        <a:cs typeface="Times New Roman"/>
                      </a:endParaRPr>
                    </a:p>
                  </a:txBody>
                  <a:tcPr marL="44450" marR="44450" marT="0" marB="0" anchor="ctr"/>
                </a:tc>
                <a:extLst>
                  <a:ext uri="{0D108BD9-81ED-4DB2-BD59-A6C34878D82A}">
                    <a16:rowId xmlns:a16="http://schemas.microsoft.com/office/drawing/2014/main" val="10000"/>
                  </a:ext>
                </a:extLst>
              </a:tr>
              <a:tr h="291750">
                <a:tc>
                  <a:txBody>
                    <a:bodyPr/>
                    <a:lstStyle/>
                    <a:p>
                      <a:pPr algn="ctr">
                        <a:lnSpc>
                          <a:spcPct val="115000"/>
                        </a:lnSpc>
                        <a:spcAft>
                          <a:spcPts val="0"/>
                        </a:spcAft>
                      </a:pPr>
                      <a:r>
                        <a:rPr lang="es-EC" sz="1400">
                          <a:effectLst/>
                        </a:rPr>
                        <a:t>Compania Anónima Invedelca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5,535</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405</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164</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3,44</a:t>
                      </a:r>
                      <a:endParaRPr lang="es-EC" sz="1600">
                        <a:effectLst/>
                        <a:latin typeface="Arial"/>
                        <a:ea typeface="Calibri"/>
                        <a:cs typeface="Times New Roman"/>
                      </a:endParaRPr>
                    </a:p>
                  </a:txBody>
                  <a:tcPr marL="44450" marR="44450" marT="0" marB="0" anchor="ctr"/>
                </a:tc>
                <a:extLst>
                  <a:ext uri="{0D108BD9-81ED-4DB2-BD59-A6C34878D82A}">
                    <a16:rowId xmlns:a16="http://schemas.microsoft.com/office/drawing/2014/main" val="10001"/>
                  </a:ext>
                </a:extLst>
              </a:tr>
              <a:tr h="291750">
                <a:tc>
                  <a:txBody>
                    <a:bodyPr/>
                    <a:lstStyle/>
                    <a:p>
                      <a:pPr algn="ctr">
                        <a:lnSpc>
                          <a:spcPct val="115000"/>
                        </a:lnSpc>
                        <a:spcAft>
                          <a:spcPts val="0"/>
                        </a:spcAft>
                      </a:pPr>
                      <a:r>
                        <a:rPr lang="es-EC" sz="1400">
                          <a:effectLst/>
                        </a:rPr>
                        <a:t>Kennet C.A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2,033</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dirty="0">
                          <a:effectLst/>
                        </a:rPr>
                        <a:t>52</a:t>
                      </a:r>
                      <a:endParaRPr lang="es-EC" sz="1600" dirty="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2</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0,07</a:t>
                      </a:r>
                      <a:endParaRPr lang="es-EC" sz="1600">
                        <a:effectLst/>
                        <a:latin typeface="Arial"/>
                        <a:ea typeface="Calibri"/>
                        <a:cs typeface="Times New Roman"/>
                      </a:endParaRPr>
                    </a:p>
                  </a:txBody>
                  <a:tcPr marL="44450" marR="44450" marT="0" marB="0" anchor="ctr"/>
                </a:tc>
                <a:extLst>
                  <a:ext uri="{0D108BD9-81ED-4DB2-BD59-A6C34878D82A}">
                    <a16:rowId xmlns:a16="http://schemas.microsoft.com/office/drawing/2014/main" val="10002"/>
                  </a:ext>
                </a:extLst>
              </a:tr>
              <a:tr h="291750">
                <a:tc>
                  <a:txBody>
                    <a:bodyPr/>
                    <a:lstStyle/>
                    <a:p>
                      <a:pPr algn="ctr">
                        <a:lnSpc>
                          <a:spcPct val="115000"/>
                        </a:lnSpc>
                        <a:spcAft>
                          <a:spcPts val="0"/>
                        </a:spcAft>
                      </a:pPr>
                      <a:r>
                        <a:rPr lang="es-EC" sz="1400">
                          <a:effectLst/>
                        </a:rPr>
                        <a:t>Neolsa S.A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543</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31</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19</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9,27</a:t>
                      </a:r>
                      <a:endParaRPr lang="es-EC" sz="1600">
                        <a:effectLst/>
                        <a:latin typeface="Arial"/>
                        <a:ea typeface="Calibri"/>
                        <a:cs typeface="Times New Roman"/>
                      </a:endParaRPr>
                    </a:p>
                  </a:txBody>
                  <a:tcPr marL="44450" marR="44450" marT="0" marB="0" anchor="ctr"/>
                </a:tc>
                <a:extLst>
                  <a:ext uri="{0D108BD9-81ED-4DB2-BD59-A6C34878D82A}">
                    <a16:rowId xmlns:a16="http://schemas.microsoft.com/office/drawing/2014/main" val="10003"/>
                  </a:ext>
                </a:extLst>
              </a:tr>
              <a:tr h="825515">
                <a:tc>
                  <a:txBody>
                    <a:bodyPr/>
                    <a:lstStyle/>
                    <a:p>
                      <a:pPr algn="ctr">
                        <a:lnSpc>
                          <a:spcPct val="115000"/>
                        </a:lnSpc>
                        <a:spcAft>
                          <a:spcPts val="0"/>
                        </a:spcAft>
                      </a:pPr>
                      <a:r>
                        <a:rPr lang="es-EC" sz="1400">
                          <a:effectLst/>
                        </a:rPr>
                        <a:t>Champiñones Industria Alimenticia Hongos y Setas Hortifugi Cia. Ltda.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107</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2</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0</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N/D</a:t>
                      </a:r>
                      <a:endParaRPr lang="es-EC" sz="1600">
                        <a:effectLst/>
                        <a:latin typeface="Arial"/>
                        <a:ea typeface="Calibri"/>
                        <a:cs typeface="Times New Roman"/>
                      </a:endParaRPr>
                    </a:p>
                  </a:txBody>
                  <a:tcPr marL="44450" marR="44450" marT="0" marB="0" anchor="ctr"/>
                </a:tc>
                <a:extLst>
                  <a:ext uri="{0D108BD9-81ED-4DB2-BD59-A6C34878D82A}">
                    <a16:rowId xmlns:a16="http://schemas.microsoft.com/office/drawing/2014/main" val="10004"/>
                  </a:ext>
                </a:extLst>
              </a:tr>
              <a:tr h="544323">
                <a:tc>
                  <a:txBody>
                    <a:bodyPr/>
                    <a:lstStyle/>
                    <a:p>
                      <a:pPr algn="ctr">
                        <a:lnSpc>
                          <a:spcPct val="115000"/>
                        </a:lnSpc>
                        <a:spcAft>
                          <a:spcPts val="0"/>
                        </a:spcAft>
                      </a:pPr>
                      <a:r>
                        <a:rPr lang="es-EC" sz="1400">
                          <a:effectLst/>
                        </a:rPr>
                        <a:t>Industria Haro e Hijos Productosamazonicos S.A.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0</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0</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0</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N/D</a:t>
                      </a:r>
                      <a:endParaRPr lang="es-EC" sz="1600">
                        <a:effectLst/>
                        <a:latin typeface="Arial"/>
                        <a:ea typeface="Calibri"/>
                        <a:cs typeface="Times New Roman"/>
                      </a:endParaRPr>
                    </a:p>
                  </a:txBody>
                  <a:tcPr marL="44450" marR="44450" marT="0" marB="0" anchor="ctr"/>
                </a:tc>
                <a:extLst>
                  <a:ext uri="{0D108BD9-81ED-4DB2-BD59-A6C34878D82A}">
                    <a16:rowId xmlns:a16="http://schemas.microsoft.com/office/drawing/2014/main" val="10005"/>
                  </a:ext>
                </a:extLst>
              </a:tr>
              <a:tr h="305643">
                <a:tc>
                  <a:txBody>
                    <a:bodyPr/>
                    <a:lstStyle/>
                    <a:p>
                      <a:pPr algn="ctr">
                        <a:lnSpc>
                          <a:spcPct val="115000"/>
                        </a:lnSpc>
                        <a:spcAft>
                          <a:spcPts val="0"/>
                        </a:spcAft>
                      </a:pPr>
                      <a:r>
                        <a:rPr lang="en-US" sz="1400">
                          <a:effectLst/>
                        </a:rPr>
                        <a:t>Myco Corp Mycorp Aaa S.A.</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a:effectLst/>
                        </a:rPr>
                        <a:t>0</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-1</a:t>
                      </a:r>
                      <a:endParaRPr lang="es-EC" sz="1600">
                        <a:effectLst/>
                        <a:latin typeface="Arial"/>
                        <a:ea typeface="Calibri"/>
                        <a:cs typeface="Times New Roman"/>
                      </a:endParaRPr>
                    </a:p>
                  </a:txBody>
                  <a:tcPr marL="44450" marR="44450" marT="0" marB="0" anchor="ctr"/>
                </a:tc>
                <a:tc>
                  <a:txBody>
                    <a:bodyPr/>
                    <a:lstStyle/>
                    <a:p>
                      <a:pPr algn="r">
                        <a:lnSpc>
                          <a:spcPct val="115000"/>
                        </a:lnSpc>
                        <a:spcAft>
                          <a:spcPts val="0"/>
                        </a:spcAft>
                      </a:pPr>
                      <a:r>
                        <a:rPr lang="es-EC" sz="1400">
                          <a:effectLst/>
                        </a:rPr>
                        <a:t>0</a:t>
                      </a:r>
                      <a:endParaRPr lang="es-EC" sz="1600">
                        <a:effectLst/>
                        <a:latin typeface="Arial"/>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4,26</a:t>
                      </a:r>
                      <a:endParaRPr lang="es-EC" sz="1600" dirty="0">
                        <a:effectLst/>
                        <a:latin typeface="Arial"/>
                        <a:ea typeface="Calibri"/>
                        <a:cs typeface="Times New Roman"/>
                      </a:endParaRPr>
                    </a:p>
                  </a:txBody>
                  <a:tcPr marL="44450" marR="44450" marT="0" marB="0" anchor="ctr"/>
                </a:tc>
                <a:extLst>
                  <a:ext uri="{0D108BD9-81ED-4DB2-BD59-A6C34878D82A}">
                    <a16:rowId xmlns:a16="http://schemas.microsoft.com/office/drawing/2014/main" val="10006"/>
                  </a:ext>
                </a:extLst>
              </a:tr>
            </a:tbl>
          </a:graphicData>
        </a:graphic>
      </p:graphicFrame>
      <p:sp>
        <p:nvSpPr>
          <p:cNvPr id="3" name="2 CuadroTexto"/>
          <p:cNvSpPr txBox="1"/>
          <p:nvPr/>
        </p:nvSpPr>
        <p:spPr>
          <a:xfrm>
            <a:off x="1498060" y="4835723"/>
            <a:ext cx="4416357" cy="307777"/>
          </a:xfrm>
          <a:prstGeom prst="rect">
            <a:avLst/>
          </a:prstGeom>
          <a:noFill/>
        </p:spPr>
        <p:txBody>
          <a:bodyPr wrap="square" rtlCol="0">
            <a:spAutoFit/>
          </a:bodyPr>
          <a:lstStyle/>
          <a:p>
            <a:r>
              <a:rPr lang="es-EC" dirty="0" smtClean="0"/>
              <a:t>Fuente: Superintendencia de </a:t>
            </a:r>
            <a:r>
              <a:rPr lang="es-EC" dirty="0" err="1" smtClean="0"/>
              <a:t>compañias</a:t>
            </a:r>
            <a:r>
              <a:rPr lang="es-EC" dirty="0" smtClean="0"/>
              <a:t>. 2019</a:t>
            </a:r>
            <a:endParaRPr lang="es-EC" dirty="0"/>
          </a:p>
        </p:txBody>
      </p:sp>
    </p:spTree>
    <p:extLst>
      <p:ext uri="{BB962C8B-B14F-4D97-AF65-F5344CB8AC3E}">
        <p14:creationId xmlns:p14="http://schemas.microsoft.com/office/powerpoint/2010/main" val="2120431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Intermediarios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81654050"/>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5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Proveedores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5413836"/>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41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Antecedentes</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860325920"/>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792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95035" y="274164"/>
            <a:ext cx="3008313" cy="871538"/>
          </a:xfrm>
        </p:spPr>
        <p:txBody>
          <a:bodyPr>
            <a:normAutofit/>
          </a:bodyPr>
          <a:lstStyle/>
          <a:p>
            <a:pPr algn="r"/>
            <a:r>
              <a:rPr lang="es-EC" sz="2800" dirty="0" smtClean="0"/>
              <a:t>CAPÍTULO 4</a:t>
            </a:r>
            <a:endParaRPr lang="es-EC" sz="2800" dirty="0"/>
          </a:p>
        </p:txBody>
      </p:sp>
      <p:sp>
        <p:nvSpPr>
          <p:cNvPr id="8" name="7 Marcador de texto"/>
          <p:cNvSpPr>
            <a:spLocks noGrp="1"/>
          </p:cNvSpPr>
          <p:nvPr>
            <p:ph type="body" sz="half" idx="2"/>
          </p:nvPr>
        </p:nvSpPr>
        <p:spPr>
          <a:xfrm>
            <a:off x="499242" y="1402756"/>
            <a:ext cx="2139696" cy="3182711"/>
          </a:xfrm>
        </p:spPr>
        <p:txBody>
          <a:bodyPr>
            <a:normAutofit/>
          </a:bodyPr>
          <a:lstStyle/>
          <a:p>
            <a:pPr algn="r"/>
            <a:r>
              <a:rPr lang="es-EC" sz="1800" dirty="0" smtClean="0"/>
              <a:t>METODOLOGÍA</a:t>
            </a:r>
            <a:endParaRPr lang="es-EC" sz="1800" dirty="0"/>
          </a:p>
        </p:txBody>
      </p:sp>
      <p:sp>
        <p:nvSpPr>
          <p:cNvPr id="3" name="2 Marcador de contenido"/>
          <p:cNvSpPr>
            <a:spLocks noGrp="1"/>
          </p:cNvSpPr>
          <p:nvPr>
            <p:ph idx="1"/>
          </p:nvPr>
        </p:nvSpPr>
        <p:spPr/>
        <p:txBody>
          <a:bodyPr/>
          <a:lstStyle/>
          <a:p>
            <a:endParaRPr lang="es-EC"/>
          </a:p>
        </p:txBody>
      </p:sp>
      <p:pic>
        <p:nvPicPr>
          <p:cNvPr id="9" name="1 Marcador de contenido"/>
          <p:cNvPicPr>
            <a:picLocks noChangeAspect="1"/>
          </p:cNvPicPr>
          <p:nvPr/>
        </p:nvPicPr>
        <p:blipFill rotWithShape="1">
          <a:blip r:embed="rId2" cstate="print">
            <a:extLst>
              <a:ext uri="{28A0092B-C50C-407E-A947-70E740481C1C}">
                <a14:useLocalDpi xmlns:a14="http://schemas.microsoft.com/office/drawing/2010/main" val="0"/>
              </a:ext>
            </a:extLst>
          </a:blip>
          <a:srcRect l="24167" t="11517" r="23167" b="19762"/>
          <a:stretch/>
        </p:blipFill>
        <p:spPr>
          <a:xfrm>
            <a:off x="2978369" y="581025"/>
            <a:ext cx="5812221" cy="4267200"/>
          </a:xfrm>
          <a:prstGeom prst="rect">
            <a:avLst/>
          </a:prstGeom>
        </p:spPr>
      </p:pic>
    </p:spTree>
    <p:extLst>
      <p:ext uri="{BB962C8B-B14F-4D97-AF65-F5344CB8AC3E}">
        <p14:creationId xmlns:p14="http://schemas.microsoft.com/office/powerpoint/2010/main" val="2434892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Modalidad de la Investigación</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26693875"/>
              </p:ext>
            </p:extLst>
          </p:nvPr>
        </p:nvGraphicFramePr>
        <p:xfrm>
          <a:off x="457200" y="1200150"/>
          <a:ext cx="8355204" cy="376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162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Instrumentos de recolección de datos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03244720"/>
              </p:ext>
            </p:extLst>
          </p:nvPr>
        </p:nvGraphicFramePr>
        <p:xfrm>
          <a:off x="457199" y="1200150"/>
          <a:ext cx="8475785" cy="3623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227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Validez de la encuesta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76820900"/>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386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742950"/>
          </a:xfrm>
        </p:spPr>
        <p:txBody>
          <a:bodyPr/>
          <a:lstStyle/>
          <a:p>
            <a:r>
              <a:rPr lang="es-EC" dirty="0" smtClean="0"/>
              <a:t>Población y muestra</a:t>
            </a:r>
            <a:endParaRPr lang="es-EC" dirty="0"/>
          </a:p>
        </p:txBody>
      </p:sp>
      <p:sp>
        <p:nvSpPr>
          <p:cNvPr id="4" name="3 Marcador de texto"/>
          <p:cNvSpPr>
            <a:spLocks noGrp="1"/>
          </p:cNvSpPr>
          <p:nvPr>
            <p:ph type="body" idx="1"/>
          </p:nvPr>
        </p:nvSpPr>
        <p:spPr>
          <a:xfrm>
            <a:off x="447152" y="759449"/>
            <a:ext cx="4040188" cy="479822"/>
          </a:xfrm>
        </p:spPr>
        <p:txBody>
          <a:bodyPr/>
          <a:lstStyle/>
          <a:p>
            <a:r>
              <a:rPr lang="es-EC" dirty="0" smtClean="0"/>
              <a:t>Tamaño de la muestra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sz="half" idx="2"/>
              </p:nvPr>
            </p:nvSpPr>
            <p:spPr>
              <a:xfrm>
                <a:off x="457200" y="1189028"/>
                <a:ext cx="4024365" cy="3272440"/>
              </a:xfrm>
            </p:spPr>
            <p:txBody>
              <a:bodyPr>
                <a:noAutofit/>
              </a:bodyPr>
              <a:lstStyle/>
              <a:p>
                <a:r>
                  <a:rPr lang="es-EC" sz="1100" dirty="0" smtClean="0"/>
                  <a:t>n = Tamaño de la muestra</a:t>
                </a:r>
              </a:p>
              <a:p>
                <a:r>
                  <a:rPr lang="es-EC" sz="1100" dirty="0"/>
                  <a:t>z = Nivel de confianza deseado</a:t>
                </a:r>
              </a:p>
              <a:p>
                <a:r>
                  <a:rPr lang="es-EC" sz="1100" dirty="0"/>
                  <a:t>p = Proporción de la población con la característica deseada (éxito)</a:t>
                </a:r>
              </a:p>
              <a:p>
                <a:r>
                  <a:rPr lang="es-EC" sz="1100" dirty="0"/>
                  <a:t>q = Proporción de la población sin la característica deseada (fracaso)</a:t>
                </a:r>
              </a:p>
              <a:p>
                <a:r>
                  <a:rPr lang="es-EC" sz="1100" dirty="0"/>
                  <a:t>e = Nivel de error dispuesto a cometer</a:t>
                </a:r>
              </a:p>
              <a:p>
                <a:r>
                  <a:rPr lang="es-EC" sz="1100" dirty="0"/>
                  <a:t>N = Tamaño de la </a:t>
                </a:r>
                <a:r>
                  <a:rPr lang="es-EC" sz="1100" dirty="0" smtClean="0"/>
                  <a:t>población</a:t>
                </a:r>
              </a:p>
              <a:p>
                <a:pPr marL="0" indent="0">
                  <a:buNone/>
                </a:pPr>
                <a:r>
                  <a:rPr lang="es-EC" sz="1100" dirty="0" smtClean="0"/>
                  <a:t>Datos </a:t>
                </a:r>
                <a:r>
                  <a:rPr lang="es-EC" sz="1100" dirty="0"/>
                  <a:t>utilizados para obtener la muestra para el estudio.</a:t>
                </a:r>
              </a:p>
              <a:p>
                <a:pPr marL="0" indent="0">
                  <a:buNone/>
                </a:pPr>
                <a14:m>
                  <m:oMathPara xmlns:m="http://schemas.openxmlformats.org/officeDocument/2006/math">
                    <m:oMathParaPr>
                      <m:jc m:val="centerGroup"/>
                    </m:oMathParaPr>
                    <m:oMath xmlns:m="http://schemas.openxmlformats.org/officeDocument/2006/math">
                      <m:r>
                        <a:rPr lang="es-EC" sz="1100" i="1">
                          <a:latin typeface="Cambria Math"/>
                        </a:rPr>
                        <m:t>𝑛</m:t>
                      </m:r>
                      <m:r>
                        <a:rPr lang="es-EC" sz="1100" i="1">
                          <a:latin typeface="Cambria Math"/>
                        </a:rPr>
                        <m:t>=</m:t>
                      </m:r>
                      <m:f>
                        <m:fPr>
                          <m:ctrlPr>
                            <a:rPr lang="es-EC" sz="1100" i="1">
                              <a:latin typeface="Cambria Math" panose="02040503050406030204" pitchFamily="18" charset="0"/>
                            </a:rPr>
                          </m:ctrlPr>
                        </m:fPr>
                        <m:num>
                          <m:sSup>
                            <m:sSupPr>
                              <m:ctrlPr>
                                <a:rPr lang="es-EC" sz="1100" i="1">
                                  <a:latin typeface="Cambria Math" panose="02040503050406030204" pitchFamily="18" charset="0"/>
                                </a:rPr>
                              </m:ctrlPr>
                            </m:sSupPr>
                            <m:e>
                              <m:r>
                                <a:rPr lang="es-EC" sz="1100" i="1">
                                  <a:latin typeface="Cambria Math"/>
                                </a:rPr>
                                <m:t>𝑍</m:t>
                              </m:r>
                            </m:e>
                            <m:sup>
                              <m:r>
                                <a:rPr lang="es-EC" sz="1100" i="1">
                                  <a:latin typeface="Cambria Math"/>
                                </a:rPr>
                                <m:t>2</m:t>
                              </m:r>
                            </m:sup>
                          </m:sSup>
                          <m:r>
                            <a:rPr lang="es-EC" sz="1100" i="1">
                              <a:latin typeface="Cambria Math"/>
                            </a:rPr>
                            <m:t>∗</m:t>
                          </m:r>
                          <m:r>
                            <a:rPr lang="es-EC" sz="1100" i="1">
                              <a:latin typeface="Cambria Math"/>
                            </a:rPr>
                            <m:t>𝑝</m:t>
                          </m:r>
                          <m:r>
                            <a:rPr lang="es-EC" sz="1100" i="1">
                              <a:latin typeface="Cambria Math"/>
                            </a:rPr>
                            <m:t>∗</m:t>
                          </m:r>
                          <m:r>
                            <a:rPr lang="es-EC" sz="1100" i="1">
                              <a:latin typeface="Cambria Math"/>
                            </a:rPr>
                            <m:t>𝑞</m:t>
                          </m:r>
                          <m:r>
                            <a:rPr lang="es-EC" sz="1100" i="1">
                              <a:latin typeface="Cambria Math"/>
                            </a:rPr>
                            <m:t>∗</m:t>
                          </m:r>
                          <m:r>
                            <a:rPr lang="es-EC" sz="1100" i="1">
                              <a:latin typeface="Cambria Math"/>
                            </a:rPr>
                            <m:t>𝑁</m:t>
                          </m:r>
                        </m:num>
                        <m:den>
                          <m:d>
                            <m:dPr>
                              <m:ctrlPr>
                                <a:rPr lang="es-EC" sz="1100" i="1">
                                  <a:latin typeface="Cambria Math" panose="02040503050406030204" pitchFamily="18" charset="0"/>
                                </a:rPr>
                              </m:ctrlPr>
                            </m:dPr>
                            <m:e>
                              <m:sSup>
                                <m:sSupPr>
                                  <m:ctrlPr>
                                    <a:rPr lang="es-EC" sz="1100" i="1">
                                      <a:latin typeface="Cambria Math" panose="02040503050406030204" pitchFamily="18" charset="0"/>
                                    </a:rPr>
                                  </m:ctrlPr>
                                </m:sSupPr>
                                <m:e>
                                  <m:r>
                                    <a:rPr lang="es-EC" sz="1100" i="1">
                                      <a:latin typeface="Cambria Math"/>
                                    </a:rPr>
                                    <m:t>𝑒</m:t>
                                  </m:r>
                                </m:e>
                                <m:sup>
                                  <m:r>
                                    <a:rPr lang="es-EC" sz="1100" i="1">
                                      <a:latin typeface="Cambria Math"/>
                                    </a:rPr>
                                    <m:t>2</m:t>
                                  </m:r>
                                </m:sup>
                              </m:sSup>
                              <m:r>
                                <a:rPr lang="es-EC" sz="1100" i="1">
                                  <a:latin typeface="Cambria Math"/>
                                </a:rPr>
                                <m:t>∗</m:t>
                              </m:r>
                              <m:d>
                                <m:dPr>
                                  <m:ctrlPr>
                                    <a:rPr lang="es-EC" sz="1100" i="1">
                                      <a:latin typeface="Cambria Math" panose="02040503050406030204" pitchFamily="18" charset="0"/>
                                    </a:rPr>
                                  </m:ctrlPr>
                                </m:dPr>
                                <m:e>
                                  <m:r>
                                    <a:rPr lang="es-EC" sz="1100" i="1">
                                      <a:latin typeface="Cambria Math"/>
                                    </a:rPr>
                                    <m:t>𝑁</m:t>
                                  </m:r>
                                  <m:r>
                                    <a:rPr lang="es-EC" sz="1100" i="1">
                                      <a:latin typeface="Cambria Math"/>
                                    </a:rPr>
                                    <m:t>−1</m:t>
                                  </m:r>
                                </m:e>
                              </m:d>
                            </m:e>
                          </m:d>
                          <m:r>
                            <a:rPr lang="es-EC" sz="1100" i="1">
                              <a:latin typeface="Cambria Math"/>
                            </a:rPr>
                            <m:t>+</m:t>
                          </m:r>
                          <m:sSup>
                            <m:sSupPr>
                              <m:ctrlPr>
                                <a:rPr lang="es-EC" sz="1100" i="1">
                                  <a:latin typeface="Cambria Math" panose="02040503050406030204" pitchFamily="18" charset="0"/>
                                </a:rPr>
                              </m:ctrlPr>
                            </m:sSupPr>
                            <m:e>
                              <m:r>
                                <a:rPr lang="es-EC" sz="1100" i="1">
                                  <a:latin typeface="Cambria Math"/>
                                </a:rPr>
                                <m:t>𝑍</m:t>
                              </m:r>
                            </m:e>
                            <m:sup>
                              <m:r>
                                <a:rPr lang="es-EC" sz="1100" i="1">
                                  <a:latin typeface="Cambria Math"/>
                                </a:rPr>
                                <m:t>2</m:t>
                              </m:r>
                            </m:sup>
                          </m:sSup>
                          <m:r>
                            <a:rPr lang="es-EC" sz="1100" i="1">
                              <a:latin typeface="Cambria Math"/>
                            </a:rPr>
                            <m:t>∗</m:t>
                          </m:r>
                          <m:r>
                            <a:rPr lang="es-EC" sz="1100" i="1">
                              <a:latin typeface="Cambria Math"/>
                            </a:rPr>
                            <m:t>𝑝</m:t>
                          </m:r>
                          <m:r>
                            <a:rPr lang="es-EC" sz="1100" i="1">
                              <a:latin typeface="Cambria Math"/>
                            </a:rPr>
                            <m:t>∗</m:t>
                          </m:r>
                          <m:r>
                            <a:rPr lang="es-EC" sz="1100" i="1">
                              <a:latin typeface="Cambria Math"/>
                            </a:rPr>
                            <m:t>𝑞</m:t>
                          </m:r>
                        </m:den>
                      </m:f>
                    </m:oMath>
                  </m:oMathPara>
                </a14:m>
                <a:endParaRPr lang="es-EC" sz="1100" dirty="0"/>
              </a:p>
              <a:p>
                <a:pPr marL="0" indent="0" algn="ctr">
                  <a:buNone/>
                </a:pPr>
                <a14:m>
                  <m:oMathPara xmlns:m="http://schemas.openxmlformats.org/officeDocument/2006/math">
                    <m:oMathParaPr>
                      <m:jc m:val="centerGroup"/>
                    </m:oMathParaPr>
                    <m:oMath xmlns:m="http://schemas.openxmlformats.org/officeDocument/2006/math">
                      <m:r>
                        <a:rPr lang="es-EC" sz="1100" i="1">
                          <a:latin typeface="Cambria Math"/>
                        </a:rPr>
                        <m:t>𝑛</m:t>
                      </m:r>
                      <m:r>
                        <a:rPr lang="es-EC" sz="1100" i="1">
                          <a:latin typeface="Cambria Math"/>
                        </a:rPr>
                        <m:t>=</m:t>
                      </m:r>
                      <m:f>
                        <m:fPr>
                          <m:ctrlPr>
                            <a:rPr lang="es-EC" sz="1100" i="1">
                              <a:latin typeface="Cambria Math" panose="02040503050406030204" pitchFamily="18" charset="0"/>
                            </a:rPr>
                          </m:ctrlPr>
                        </m:fPr>
                        <m:num>
                          <m:sSup>
                            <m:sSupPr>
                              <m:ctrlPr>
                                <a:rPr lang="es-EC" sz="1100" i="1">
                                  <a:latin typeface="Cambria Math" panose="02040503050406030204" pitchFamily="18" charset="0"/>
                                </a:rPr>
                              </m:ctrlPr>
                            </m:sSupPr>
                            <m:e>
                              <m:r>
                                <a:rPr lang="es-EC" sz="1100" i="1">
                                  <a:latin typeface="Cambria Math"/>
                                </a:rPr>
                                <m:t>1,96</m:t>
                              </m:r>
                            </m:e>
                            <m:sup>
                              <m:r>
                                <a:rPr lang="es-EC" sz="1100" i="1">
                                  <a:latin typeface="Cambria Math"/>
                                </a:rPr>
                                <m:t>2</m:t>
                              </m:r>
                            </m:sup>
                          </m:sSup>
                          <m:r>
                            <a:rPr lang="es-EC" sz="1100" i="1">
                              <a:latin typeface="Cambria Math"/>
                            </a:rPr>
                            <m:t>∗0,5∗0,5∗</m:t>
                          </m:r>
                          <m:r>
                            <a:rPr lang="es-EC" sz="1100">
                              <a:latin typeface="Cambria Math"/>
                            </a:rPr>
                            <m:t> </m:t>
                          </m:r>
                          <m:r>
                            <a:rPr lang="es-MX" sz="1100">
                              <a:latin typeface="Cambria Math"/>
                            </a:rPr>
                            <m:t>1.097.521</m:t>
                          </m:r>
                        </m:num>
                        <m:den>
                          <m:d>
                            <m:dPr>
                              <m:ctrlPr>
                                <a:rPr lang="es-EC" sz="1100" i="1">
                                  <a:latin typeface="Cambria Math" panose="02040503050406030204" pitchFamily="18" charset="0"/>
                                </a:rPr>
                              </m:ctrlPr>
                            </m:dPr>
                            <m:e>
                              <m:sSup>
                                <m:sSupPr>
                                  <m:ctrlPr>
                                    <a:rPr lang="es-EC" sz="1100" i="1">
                                      <a:latin typeface="Cambria Math" panose="02040503050406030204" pitchFamily="18" charset="0"/>
                                    </a:rPr>
                                  </m:ctrlPr>
                                </m:sSupPr>
                                <m:e>
                                  <m:r>
                                    <a:rPr lang="es-EC" sz="1100" i="1">
                                      <a:latin typeface="Cambria Math"/>
                                    </a:rPr>
                                    <m:t>0,05</m:t>
                                  </m:r>
                                </m:e>
                                <m:sup>
                                  <m:r>
                                    <a:rPr lang="es-EC" sz="1100" i="1">
                                      <a:latin typeface="Cambria Math"/>
                                    </a:rPr>
                                    <m:t>2</m:t>
                                  </m:r>
                                </m:sup>
                              </m:sSup>
                              <m:r>
                                <a:rPr lang="es-EC" sz="1100" i="1">
                                  <a:latin typeface="Cambria Math"/>
                                </a:rPr>
                                <m:t>∗</m:t>
                              </m:r>
                              <m:d>
                                <m:dPr>
                                  <m:ctrlPr>
                                    <a:rPr lang="es-EC" sz="1100" i="1">
                                      <a:latin typeface="Cambria Math" panose="02040503050406030204" pitchFamily="18" charset="0"/>
                                    </a:rPr>
                                  </m:ctrlPr>
                                </m:dPr>
                                <m:e>
                                  <m:r>
                                    <a:rPr lang="es-MX" sz="1100">
                                      <a:latin typeface="Cambria Math"/>
                                    </a:rPr>
                                    <m:t>1.097.521</m:t>
                                  </m:r>
                                  <m:r>
                                    <a:rPr lang="es-EC" sz="1100" i="1">
                                      <a:latin typeface="Cambria Math"/>
                                    </a:rPr>
                                    <m:t>−1</m:t>
                                  </m:r>
                                </m:e>
                              </m:d>
                            </m:e>
                          </m:d>
                          <m:r>
                            <a:rPr lang="es-EC" sz="1100" i="1">
                              <a:latin typeface="Cambria Math"/>
                            </a:rPr>
                            <m:t>+</m:t>
                          </m:r>
                          <m:sSup>
                            <m:sSupPr>
                              <m:ctrlPr>
                                <a:rPr lang="es-EC" sz="1100" i="1">
                                  <a:latin typeface="Cambria Math" panose="02040503050406030204" pitchFamily="18" charset="0"/>
                                </a:rPr>
                              </m:ctrlPr>
                            </m:sSupPr>
                            <m:e>
                              <m:r>
                                <a:rPr lang="es-EC" sz="1100" i="1">
                                  <a:latin typeface="Cambria Math"/>
                                </a:rPr>
                                <m:t>1,96</m:t>
                              </m:r>
                            </m:e>
                            <m:sup>
                              <m:r>
                                <a:rPr lang="es-EC" sz="1100" i="1">
                                  <a:latin typeface="Cambria Math"/>
                                </a:rPr>
                                <m:t>2</m:t>
                              </m:r>
                            </m:sup>
                          </m:sSup>
                          <m:r>
                            <a:rPr lang="es-EC" sz="1100" i="1">
                              <a:latin typeface="Cambria Math"/>
                            </a:rPr>
                            <m:t>∗0,5∗0,5</m:t>
                          </m:r>
                        </m:den>
                      </m:f>
                    </m:oMath>
                  </m:oMathPara>
                </a14:m>
                <a:endParaRPr lang="es-EC" sz="1100" dirty="0" smtClean="0"/>
              </a:p>
              <a:p>
                <a:pPr marL="0" indent="0" algn="ctr">
                  <a:buNone/>
                </a:pPr>
                <a:r>
                  <a:rPr lang="es-EC" sz="1100" dirty="0"/>
                  <a:t>n =  </a:t>
                </a:r>
                <a14:m>
                  <m:oMath xmlns:m="http://schemas.openxmlformats.org/officeDocument/2006/math">
                    <m:r>
                      <a:rPr lang="es-MX" sz="1100" dirty="0" smtClean="0">
                        <a:latin typeface="Cambria Math"/>
                      </a:rPr>
                      <m:t>1</m:t>
                    </m:r>
                    <m:r>
                      <a:rPr lang="es-MX" sz="1100">
                        <a:latin typeface="Cambria Math"/>
                      </a:rPr>
                      <m:t>.</m:t>
                    </m:r>
                    <m:r>
                      <a:rPr lang="es-EC" sz="1100" b="0" i="0" smtClean="0">
                        <a:latin typeface="Cambria Math"/>
                      </a:rPr>
                      <m:t>097</m:t>
                    </m:r>
                    <m:r>
                      <a:rPr lang="es-MX" sz="1100">
                        <a:latin typeface="Cambria Math"/>
                      </a:rPr>
                      <m:t>.</m:t>
                    </m:r>
                    <m:r>
                      <a:rPr lang="es-EC" sz="1100" b="0" i="0" smtClean="0">
                        <a:latin typeface="Cambria Math"/>
                      </a:rPr>
                      <m:t>521</m:t>
                    </m:r>
                  </m:oMath>
                </a14:m>
                <a:r>
                  <a:rPr lang="es-EC" sz="1100" dirty="0" smtClean="0"/>
                  <a:t> PEA</a:t>
                </a:r>
                <a:endParaRPr lang="es-EC" sz="1100" dirty="0"/>
              </a:p>
              <a:p>
                <a:r>
                  <a:rPr lang="es-EC" sz="1100" dirty="0"/>
                  <a:t>Z= (1.96) 95%</a:t>
                </a:r>
              </a:p>
              <a:p>
                <a:r>
                  <a:rPr lang="es-EC" sz="1100" dirty="0"/>
                  <a:t>p= 0.5</a:t>
                </a:r>
              </a:p>
              <a:p>
                <a:r>
                  <a:rPr lang="es-EC" sz="1100" dirty="0"/>
                  <a:t>q= 0.5</a:t>
                </a:r>
              </a:p>
              <a:p>
                <a:r>
                  <a:rPr lang="es-EC" sz="1100" dirty="0"/>
                  <a:t>e=  5%</a:t>
                </a:r>
              </a:p>
              <a:p>
                <a14:m>
                  <m:oMath xmlns:m="http://schemas.openxmlformats.org/officeDocument/2006/math">
                    <m:r>
                      <a:rPr lang="es-EC" sz="1100" i="1">
                        <a:latin typeface="Cambria Math"/>
                      </a:rPr>
                      <m:t>𝑛</m:t>
                    </m:r>
                    <m:r>
                      <a:rPr lang="es-EC" sz="1100" i="1">
                        <a:latin typeface="Cambria Math"/>
                      </a:rPr>
                      <m:t>=384 </m:t>
                    </m:r>
                    <m:r>
                      <a:rPr lang="es-EC" sz="1100" i="1">
                        <a:latin typeface="Cambria Math"/>
                      </a:rPr>
                      <m:t>𝑒𝑛𝑐𝑢𝑒𝑠𝑡𝑎𝑠</m:t>
                    </m:r>
                  </m:oMath>
                </a14:m>
                <a:endParaRPr lang="es-EC" sz="1100" dirty="0"/>
              </a:p>
              <a:p>
                <a:endParaRPr lang="es-EC" sz="1100" dirty="0"/>
              </a:p>
            </p:txBody>
          </p:sp>
        </mc:Choice>
        <mc:Fallback xmlns="">
          <p:sp>
            <p:nvSpPr>
              <p:cNvPr id="3" name="2 Marcador de contenido"/>
              <p:cNvSpPr>
                <a:spLocks noGrp="1" noRot="1" noChangeAspect="1" noMove="1" noResize="1" noEditPoints="1" noAdjustHandles="1" noChangeArrowheads="1" noChangeShapeType="1" noTextEdit="1"/>
              </p:cNvSpPr>
              <p:nvPr>
                <p:ph sz="half" idx="2"/>
              </p:nvPr>
            </p:nvSpPr>
            <p:spPr>
              <a:xfrm>
                <a:off x="457200" y="1189028"/>
                <a:ext cx="4024365" cy="3272440"/>
              </a:xfrm>
              <a:blipFill rotWithShape="1">
                <a:blip r:embed="rId2"/>
                <a:stretch>
                  <a:fillRect t="-186" b="-17877"/>
                </a:stretch>
              </a:blipFill>
            </p:spPr>
            <p:txBody>
              <a:bodyPr/>
              <a:lstStyle/>
              <a:p>
                <a:r>
                  <a:rPr lang="es-EC">
                    <a:noFill/>
                  </a:rPr>
                  <a:t> </a:t>
                </a:r>
              </a:p>
            </p:txBody>
          </p:sp>
        </mc:Fallback>
      </mc:AlternateContent>
      <p:sp>
        <p:nvSpPr>
          <p:cNvPr id="5" name="4 Marcador de texto"/>
          <p:cNvSpPr>
            <a:spLocks noGrp="1"/>
          </p:cNvSpPr>
          <p:nvPr>
            <p:ph type="body" sz="quarter" idx="3"/>
          </p:nvPr>
        </p:nvSpPr>
        <p:spPr>
          <a:xfrm>
            <a:off x="4645027" y="669014"/>
            <a:ext cx="4041775" cy="479822"/>
          </a:xfrm>
        </p:spPr>
        <p:txBody>
          <a:bodyPr>
            <a:normAutofit/>
          </a:bodyPr>
          <a:lstStyle/>
          <a:p>
            <a:r>
              <a:rPr lang="es-EC" dirty="0" smtClean="0"/>
              <a:t>Por estratificación de la muestra</a:t>
            </a:r>
            <a:endParaRPr lang="es-EC" dirty="0"/>
          </a:p>
        </p:txBody>
      </p:sp>
      <p:graphicFrame>
        <p:nvGraphicFramePr>
          <p:cNvPr id="7" name="6 Marcador de contenido"/>
          <p:cNvGraphicFramePr>
            <a:graphicFrameLocks noGrp="1"/>
          </p:cNvGraphicFramePr>
          <p:nvPr>
            <p:ph sz="quarter" idx="4"/>
            <p:extLst>
              <p:ext uri="{D42A27DB-BD31-4B8C-83A1-F6EECF244321}">
                <p14:modId xmlns:p14="http://schemas.microsoft.com/office/powerpoint/2010/main" val="440181995"/>
              </p:ext>
            </p:extLst>
          </p:nvPr>
        </p:nvGraphicFramePr>
        <p:xfrm>
          <a:off x="4738111" y="1937755"/>
          <a:ext cx="4272540" cy="2532191"/>
        </p:xfrm>
        <a:graphic>
          <a:graphicData uri="http://schemas.openxmlformats.org/drawingml/2006/table">
            <a:tbl>
              <a:tblPr firstRow="1" firstCol="1" bandRow="1">
                <a:tableStyleId>{5C22544A-7EE6-4342-B048-85BDC9FD1C3A}</a:tableStyleId>
              </a:tblPr>
              <a:tblGrid>
                <a:gridCol w="1346022">
                  <a:extLst>
                    <a:ext uri="{9D8B030D-6E8A-4147-A177-3AD203B41FA5}">
                      <a16:colId xmlns:a16="http://schemas.microsoft.com/office/drawing/2014/main" val="20000"/>
                    </a:ext>
                  </a:extLst>
                </a:gridCol>
                <a:gridCol w="1205037">
                  <a:extLst>
                    <a:ext uri="{9D8B030D-6E8A-4147-A177-3AD203B41FA5}">
                      <a16:colId xmlns:a16="http://schemas.microsoft.com/office/drawing/2014/main" val="20001"/>
                    </a:ext>
                  </a:extLst>
                </a:gridCol>
                <a:gridCol w="869801">
                  <a:extLst>
                    <a:ext uri="{9D8B030D-6E8A-4147-A177-3AD203B41FA5}">
                      <a16:colId xmlns:a16="http://schemas.microsoft.com/office/drawing/2014/main" val="20002"/>
                    </a:ext>
                  </a:extLst>
                </a:gridCol>
                <a:gridCol w="851680">
                  <a:extLst>
                    <a:ext uri="{9D8B030D-6E8A-4147-A177-3AD203B41FA5}">
                      <a16:colId xmlns:a16="http://schemas.microsoft.com/office/drawing/2014/main" val="20003"/>
                    </a:ext>
                  </a:extLst>
                </a:gridCol>
              </a:tblGrid>
              <a:tr h="332132">
                <a:tc>
                  <a:txBody>
                    <a:bodyPr/>
                    <a:lstStyle/>
                    <a:p>
                      <a:pPr algn="ctr">
                        <a:lnSpc>
                          <a:spcPct val="115000"/>
                        </a:lnSpc>
                        <a:spcAft>
                          <a:spcPts val="0"/>
                        </a:spcAft>
                      </a:pPr>
                      <a:r>
                        <a:rPr lang="es-EC" sz="900" dirty="0">
                          <a:effectLst/>
                        </a:rPr>
                        <a:t>Administración zonal</a:t>
                      </a:r>
                      <a:endParaRPr lang="es-EC" sz="900" dirty="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 Población</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dirty="0">
                          <a:effectLst/>
                        </a:rPr>
                        <a:t>Población </a:t>
                      </a:r>
                      <a:endParaRPr lang="es-EC" sz="900" dirty="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Encuestas</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0"/>
                  </a:ext>
                </a:extLst>
              </a:tr>
              <a:tr h="244451">
                <a:tc>
                  <a:txBody>
                    <a:bodyPr/>
                    <a:lstStyle/>
                    <a:p>
                      <a:pPr algn="ctr">
                        <a:lnSpc>
                          <a:spcPct val="115000"/>
                        </a:lnSpc>
                        <a:spcAft>
                          <a:spcPts val="0"/>
                        </a:spcAft>
                      </a:pPr>
                      <a:r>
                        <a:rPr lang="es-EC" sz="900">
                          <a:effectLst/>
                        </a:rPr>
                        <a:t>Calderón</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7,63%</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83.715</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29</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1"/>
                  </a:ext>
                </a:extLst>
              </a:tr>
              <a:tr h="244451">
                <a:tc>
                  <a:txBody>
                    <a:bodyPr/>
                    <a:lstStyle/>
                    <a:p>
                      <a:pPr algn="ctr">
                        <a:lnSpc>
                          <a:spcPct val="115000"/>
                        </a:lnSpc>
                        <a:spcAft>
                          <a:spcPts val="0"/>
                        </a:spcAft>
                      </a:pPr>
                      <a:r>
                        <a:rPr lang="es-EC" sz="900">
                          <a:effectLst/>
                        </a:rPr>
                        <a:t>Eloy Alfaro</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18,79%</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206.268</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72</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2"/>
                  </a:ext>
                </a:extLst>
              </a:tr>
              <a:tr h="244451">
                <a:tc>
                  <a:txBody>
                    <a:bodyPr/>
                    <a:lstStyle/>
                    <a:p>
                      <a:pPr algn="ctr">
                        <a:lnSpc>
                          <a:spcPct val="115000"/>
                        </a:lnSpc>
                        <a:spcAft>
                          <a:spcPts val="0"/>
                        </a:spcAft>
                      </a:pPr>
                      <a:r>
                        <a:rPr lang="es-EC" sz="900">
                          <a:effectLst/>
                        </a:rPr>
                        <a:t>Eugenio Espejo</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20,36%</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223480</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78</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3"/>
                  </a:ext>
                </a:extLst>
              </a:tr>
              <a:tr h="244451">
                <a:tc>
                  <a:txBody>
                    <a:bodyPr/>
                    <a:lstStyle/>
                    <a:p>
                      <a:pPr algn="ctr">
                        <a:lnSpc>
                          <a:spcPct val="115000"/>
                        </a:lnSpc>
                        <a:spcAft>
                          <a:spcPts val="0"/>
                        </a:spcAft>
                      </a:pPr>
                      <a:r>
                        <a:rPr lang="es-EC" sz="900">
                          <a:effectLst/>
                        </a:rPr>
                        <a:t>La Delicia</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15,88%</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174.336</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61</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4"/>
                  </a:ext>
                </a:extLst>
              </a:tr>
              <a:tr h="244451">
                <a:tc>
                  <a:txBody>
                    <a:bodyPr/>
                    <a:lstStyle/>
                    <a:p>
                      <a:pPr algn="ctr">
                        <a:lnSpc>
                          <a:spcPct val="115000"/>
                        </a:lnSpc>
                        <a:spcAft>
                          <a:spcPts val="0"/>
                        </a:spcAft>
                      </a:pPr>
                      <a:r>
                        <a:rPr lang="es-EC" sz="900">
                          <a:effectLst/>
                        </a:rPr>
                        <a:t>Manuela Sáenz</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9,96%</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109.311</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38</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5"/>
                  </a:ext>
                </a:extLst>
              </a:tr>
              <a:tr h="244451">
                <a:tc>
                  <a:txBody>
                    <a:bodyPr/>
                    <a:lstStyle/>
                    <a:p>
                      <a:pPr algn="ctr">
                        <a:lnSpc>
                          <a:spcPct val="115000"/>
                        </a:lnSpc>
                        <a:spcAft>
                          <a:spcPts val="0"/>
                        </a:spcAft>
                      </a:pPr>
                      <a:r>
                        <a:rPr lang="es-EC" sz="900">
                          <a:effectLst/>
                        </a:rPr>
                        <a:t>Quitumbe</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13,23%</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145.224</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51</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6"/>
                  </a:ext>
                </a:extLst>
              </a:tr>
              <a:tr h="244451">
                <a:tc>
                  <a:txBody>
                    <a:bodyPr/>
                    <a:lstStyle/>
                    <a:p>
                      <a:pPr algn="ctr">
                        <a:lnSpc>
                          <a:spcPct val="115000"/>
                        </a:lnSpc>
                        <a:spcAft>
                          <a:spcPts val="0"/>
                        </a:spcAft>
                      </a:pPr>
                      <a:r>
                        <a:rPr lang="es-EC" sz="900">
                          <a:effectLst/>
                        </a:rPr>
                        <a:t>Tumbaco</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6,96%</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n-US" sz="900">
                          <a:effectLst/>
                        </a:rPr>
                        <a:t>76.419</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27</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7"/>
                  </a:ext>
                </a:extLst>
              </a:tr>
              <a:tr h="244451">
                <a:tc>
                  <a:txBody>
                    <a:bodyPr/>
                    <a:lstStyle/>
                    <a:p>
                      <a:pPr algn="ctr">
                        <a:lnSpc>
                          <a:spcPct val="115000"/>
                        </a:lnSpc>
                        <a:spcAft>
                          <a:spcPts val="0"/>
                        </a:spcAft>
                      </a:pPr>
                      <a:r>
                        <a:rPr lang="es-EC" sz="900">
                          <a:effectLst/>
                        </a:rPr>
                        <a:t>Los Chillos</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7,18%</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78.768</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28</a:t>
                      </a:r>
                      <a:endParaRPr lang="es-EC" sz="900">
                        <a:effectLst/>
                        <a:latin typeface="Arial"/>
                        <a:ea typeface="Calibri"/>
                        <a:cs typeface="Times New Roman"/>
                      </a:endParaRPr>
                    </a:p>
                  </a:txBody>
                  <a:tcPr marL="49063" marR="49063" marT="0" marB="0"/>
                </a:tc>
                <a:extLst>
                  <a:ext uri="{0D108BD9-81ED-4DB2-BD59-A6C34878D82A}">
                    <a16:rowId xmlns:a16="http://schemas.microsoft.com/office/drawing/2014/main" val="10008"/>
                  </a:ext>
                </a:extLst>
              </a:tr>
              <a:tr h="244451">
                <a:tc>
                  <a:txBody>
                    <a:bodyPr/>
                    <a:lstStyle/>
                    <a:p>
                      <a:pPr algn="ctr">
                        <a:lnSpc>
                          <a:spcPct val="115000"/>
                        </a:lnSpc>
                        <a:spcAft>
                          <a:spcPts val="0"/>
                        </a:spcAft>
                      </a:pPr>
                      <a:r>
                        <a:rPr lang="es-EC" sz="900">
                          <a:effectLst/>
                        </a:rPr>
                        <a:t>Total</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100,00%</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a:effectLst/>
                        </a:rPr>
                        <a:t>1.097.521</a:t>
                      </a:r>
                      <a:endParaRPr lang="es-EC" sz="900">
                        <a:effectLst/>
                        <a:latin typeface="Arial"/>
                        <a:ea typeface="Calibri"/>
                        <a:cs typeface="Times New Roman"/>
                      </a:endParaRPr>
                    </a:p>
                  </a:txBody>
                  <a:tcPr marL="49063" marR="49063" marT="0" marB="0"/>
                </a:tc>
                <a:tc>
                  <a:txBody>
                    <a:bodyPr/>
                    <a:lstStyle/>
                    <a:p>
                      <a:pPr algn="ctr">
                        <a:lnSpc>
                          <a:spcPct val="115000"/>
                        </a:lnSpc>
                        <a:spcAft>
                          <a:spcPts val="0"/>
                        </a:spcAft>
                      </a:pPr>
                      <a:r>
                        <a:rPr lang="es-EC" sz="900" dirty="0">
                          <a:effectLst/>
                        </a:rPr>
                        <a:t>384</a:t>
                      </a:r>
                      <a:endParaRPr lang="es-EC" sz="900" dirty="0">
                        <a:effectLst/>
                        <a:latin typeface="Arial"/>
                        <a:ea typeface="Calibri"/>
                        <a:cs typeface="Times New Roman"/>
                      </a:endParaRPr>
                    </a:p>
                  </a:txBody>
                  <a:tcPr marL="49063" marR="49063"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80758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Técnicas de análisis datos</a:t>
            </a:r>
            <a:endParaRPr lang="es-EC" dirty="0"/>
          </a:p>
        </p:txBody>
      </p:sp>
      <p:graphicFrame>
        <p:nvGraphicFramePr>
          <p:cNvPr id="14" name="13 Marcador de contenido"/>
          <p:cNvGraphicFramePr>
            <a:graphicFrameLocks noGrp="1"/>
          </p:cNvGraphicFramePr>
          <p:nvPr>
            <p:ph idx="1"/>
            <p:extLst>
              <p:ext uri="{D42A27DB-BD31-4B8C-83A1-F6EECF244321}">
                <p14:modId xmlns:p14="http://schemas.microsoft.com/office/powerpoint/2010/main" val="3426042669"/>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198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
            <a:ext cx="8229600" cy="742950"/>
          </a:xfrm>
        </p:spPr>
        <p:txBody>
          <a:bodyPr/>
          <a:lstStyle/>
          <a:p>
            <a:r>
              <a:rPr lang="es-EC" dirty="0" smtClean="0"/>
              <a:t>Técnicas de análisis datos</a:t>
            </a:r>
            <a:endParaRPr lang="es-EC" dirty="0"/>
          </a:p>
        </p:txBody>
      </p:sp>
      <p:graphicFrame>
        <p:nvGraphicFramePr>
          <p:cNvPr id="14" name="13 Marcador de contenido"/>
          <p:cNvGraphicFramePr>
            <a:graphicFrameLocks noGrp="1"/>
          </p:cNvGraphicFramePr>
          <p:nvPr>
            <p:ph sz="half" idx="4294967295"/>
            <p:extLst>
              <p:ext uri="{D42A27DB-BD31-4B8C-83A1-F6EECF244321}">
                <p14:modId xmlns:p14="http://schemas.microsoft.com/office/powerpoint/2010/main" val="4126309135"/>
              </p:ext>
            </p:extLst>
          </p:nvPr>
        </p:nvGraphicFramePr>
        <p:xfrm>
          <a:off x="663575" y="823913"/>
          <a:ext cx="848042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153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Atributos del diseño ortogonal</a:t>
            </a:r>
            <a:endParaRPr lang="es-EC"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276593983"/>
              </p:ext>
            </p:extLst>
          </p:nvPr>
        </p:nvGraphicFramePr>
        <p:xfrm>
          <a:off x="914399" y="1004832"/>
          <a:ext cx="7335297" cy="3577212"/>
        </p:xfrm>
        <a:graphic>
          <a:graphicData uri="http://schemas.openxmlformats.org/drawingml/2006/table">
            <a:tbl>
              <a:tblPr firstRow="1" firstCol="1" bandRow="1">
                <a:tableStyleId>{5C22544A-7EE6-4342-B048-85BDC9FD1C3A}</a:tableStyleId>
              </a:tblPr>
              <a:tblGrid>
                <a:gridCol w="799890">
                  <a:extLst>
                    <a:ext uri="{9D8B030D-6E8A-4147-A177-3AD203B41FA5}">
                      <a16:colId xmlns:a16="http://schemas.microsoft.com/office/drawing/2014/main" val="20000"/>
                    </a:ext>
                  </a:extLst>
                </a:gridCol>
                <a:gridCol w="854243">
                  <a:extLst>
                    <a:ext uri="{9D8B030D-6E8A-4147-A177-3AD203B41FA5}">
                      <a16:colId xmlns:a16="http://schemas.microsoft.com/office/drawing/2014/main" val="20001"/>
                    </a:ext>
                  </a:extLst>
                </a:gridCol>
                <a:gridCol w="1590856">
                  <a:extLst>
                    <a:ext uri="{9D8B030D-6E8A-4147-A177-3AD203B41FA5}">
                      <a16:colId xmlns:a16="http://schemas.microsoft.com/office/drawing/2014/main" val="20002"/>
                    </a:ext>
                  </a:extLst>
                </a:gridCol>
                <a:gridCol w="2163596">
                  <a:extLst>
                    <a:ext uri="{9D8B030D-6E8A-4147-A177-3AD203B41FA5}">
                      <a16:colId xmlns:a16="http://schemas.microsoft.com/office/drawing/2014/main" val="20003"/>
                    </a:ext>
                  </a:extLst>
                </a:gridCol>
                <a:gridCol w="1926712">
                  <a:extLst>
                    <a:ext uri="{9D8B030D-6E8A-4147-A177-3AD203B41FA5}">
                      <a16:colId xmlns:a16="http://schemas.microsoft.com/office/drawing/2014/main" val="20004"/>
                    </a:ext>
                  </a:extLst>
                </a:gridCol>
              </a:tblGrid>
              <a:tr h="435500">
                <a:tc>
                  <a:txBody>
                    <a:bodyPr/>
                    <a:lstStyle/>
                    <a:p>
                      <a:pPr algn="ctr"/>
                      <a:endParaRPr lang="es-EC" sz="1800">
                        <a:effectLst/>
                        <a:latin typeface="Times New Roman"/>
                        <a:cs typeface="Times New Roman"/>
                      </a:endParaRPr>
                    </a:p>
                  </a:txBody>
                  <a:tcPr marL="68580" marR="68580" marT="0" marB="0"/>
                </a:tc>
                <a:tc>
                  <a:txBody>
                    <a:bodyPr/>
                    <a:lstStyle/>
                    <a:p>
                      <a:pPr algn="l">
                        <a:lnSpc>
                          <a:spcPct val="200000"/>
                        </a:lnSpc>
                        <a:spcAft>
                          <a:spcPts val="0"/>
                        </a:spcAft>
                      </a:pPr>
                      <a:r>
                        <a:rPr lang="es-EC" sz="1200">
                          <a:effectLst/>
                        </a:rPr>
                        <a:t>  Precio</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Tipo de cultivo</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Tipo de presentación</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Empaque</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392714">
                <a:tc>
                  <a:txBody>
                    <a:bodyPr/>
                    <a:lstStyle/>
                    <a:p>
                      <a:pPr algn="ctr">
                        <a:lnSpc>
                          <a:spcPct val="200000"/>
                        </a:lnSpc>
                        <a:spcAft>
                          <a:spcPts val="0"/>
                        </a:spcAft>
                      </a:pPr>
                      <a:r>
                        <a:rPr lang="es-EC" sz="1200">
                          <a:effectLst/>
                        </a:rPr>
                        <a:t>1</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2,50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Convencional</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frescos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biodegradable</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392714">
                <a:tc>
                  <a:txBody>
                    <a:bodyPr/>
                    <a:lstStyle/>
                    <a:p>
                      <a:pPr algn="ctr">
                        <a:lnSpc>
                          <a:spcPct val="200000"/>
                        </a:lnSpc>
                        <a:spcAft>
                          <a:spcPts val="0"/>
                        </a:spcAft>
                      </a:pPr>
                      <a:r>
                        <a:rPr lang="es-EC" sz="1200">
                          <a:effectLst/>
                        </a:rPr>
                        <a:t>2</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2,50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Orgánico</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frescos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plástico</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392714">
                <a:tc>
                  <a:txBody>
                    <a:bodyPr/>
                    <a:lstStyle/>
                    <a:p>
                      <a:pPr algn="ctr">
                        <a:lnSpc>
                          <a:spcPct val="200000"/>
                        </a:lnSpc>
                        <a:spcAft>
                          <a:spcPts val="0"/>
                        </a:spcAft>
                      </a:pPr>
                      <a:r>
                        <a:rPr lang="es-EC" sz="1200">
                          <a:effectLst/>
                        </a:rPr>
                        <a:t>3</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2,50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Convencional</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deshidratados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biodegradable</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392714">
                <a:tc>
                  <a:txBody>
                    <a:bodyPr/>
                    <a:lstStyle/>
                    <a:p>
                      <a:pPr algn="ctr">
                        <a:lnSpc>
                          <a:spcPct val="200000"/>
                        </a:lnSpc>
                        <a:spcAft>
                          <a:spcPts val="0"/>
                        </a:spcAft>
                      </a:pPr>
                      <a:r>
                        <a:rPr lang="es-EC" sz="1200">
                          <a:effectLst/>
                        </a:rPr>
                        <a:t>4</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2,50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Orgánico</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deshidratados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plástico</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392714">
                <a:tc>
                  <a:txBody>
                    <a:bodyPr/>
                    <a:lstStyle/>
                    <a:p>
                      <a:pPr algn="ctr">
                        <a:lnSpc>
                          <a:spcPct val="200000"/>
                        </a:lnSpc>
                        <a:spcAft>
                          <a:spcPts val="0"/>
                        </a:spcAft>
                      </a:pPr>
                      <a:r>
                        <a:rPr lang="es-EC" sz="1200">
                          <a:effectLst/>
                        </a:rPr>
                        <a:t>5</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3,00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Convencional</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deshidratados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plástico</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392714">
                <a:tc>
                  <a:txBody>
                    <a:bodyPr/>
                    <a:lstStyle/>
                    <a:p>
                      <a:pPr algn="ctr">
                        <a:lnSpc>
                          <a:spcPct val="200000"/>
                        </a:lnSpc>
                        <a:spcAft>
                          <a:spcPts val="0"/>
                        </a:spcAft>
                      </a:pPr>
                      <a:r>
                        <a:rPr lang="es-EC" sz="1200">
                          <a:effectLst/>
                        </a:rPr>
                        <a:t>6</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3,50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Orgánico</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deshidratados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biodegradable</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392714">
                <a:tc>
                  <a:txBody>
                    <a:bodyPr/>
                    <a:lstStyle/>
                    <a:p>
                      <a:pPr algn="ctr">
                        <a:lnSpc>
                          <a:spcPct val="200000"/>
                        </a:lnSpc>
                        <a:spcAft>
                          <a:spcPts val="0"/>
                        </a:spcAft>
                      </a:pPr>
                      <a:r>
                        <a:rPr lang="es-EC" sz="1200">
                          <a:effectLst/>
                        </a:rPr>
                        <a:t>7</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3,00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Orgánico</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frescos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Empacado biodegradable</a:t>
                      </a:r>
                      <a:endParaRPr lang="es-EC" sz="180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392714">
                <a:tc>
                  <a:txBody>
                    <a:bodyPr/>
                    <a:lstStyle/>
                    <a:p>
                      <a:pPr algn="ctr">
                        <a:lnSpc>
                          <a:spcPct val="200000"/>
                        </a:lnSpc>
                        <a:spcAft>
                          <a:spcPts val="0"/>
                        </a:spcAft>
                      </a:pPr>
                      <a:r>
                        <a:rPr lang="es-EC" sz="1200">
                          <a:effectLst/>
                        </a:rPr>
                        <a:t>8</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 $   3,50 </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Convencional</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a:effectLst/>
                        </a:rPr>
                        <a:t>Hongos frescos</a:t>
                      </a:r>
                      <a:endParaRPr lang="es-EC" sz="1800">
                        <a:effectLst/>
                        <a:latin typeface="Arial"/>
                        <a:ea typeface="Calibri"/>
                        <a:cs typeface="Times New Roman"/>
                      </a:endParaRPr>
                    </a:p>
                  </a:txBody>
                  <a:tcPr marL="68580" marR="68580" marT="0" marB="0"/>
                </a:tc>
                <a:tc>
                  <a:txBody>
                    <a:bodyPr/>
                    <a:lstStyle/>
                    <a:p>
                      <a:pPr algn="ctr">
                        <a:lnSpc>
                          <a:spcPct val="200000"/>
                        </a:lnSpc>
                        <a:spcAft>
                          <a:spcPts val="0"/>
                        </a:spcAft>
                      </a:pPr>
                      <a:r>
                        <a:rPr lang="es-EC" sz="1200" dirty="0">
                          <a:effectLst/>
                        </a:rPr>
                        <a:t>Empacado plástico</a:t>
                      </a:r>
                      <a:endParaRPr lang="es-EC" sz="1800" dirty="0">
                        <a:effectLst/>
                        <a:latin typeface="Arial"/>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93569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7800" y="244981"/>
            <a:ext cx="2411413" cy="871538"/>
          </a:xfrm>
        </p:spPr>
        <p:txBody>
          <a:bodyPr>
            <a:normAutofit/>
          </a:bodyPr>
          <a:lstStyle/>
          <a:p>
            <a:pPr algn="r"/>
            <a:r>
              <a:rPr lang="es-EC" sz="2800" dirty="0" smtClean="0"/>
              <a:t>CAPÍTULO 5</a:t>
            </a:r>
            <a:endParaRPr lang="es-EC" sz="2800" dirty="0"/>
          </a:p>
        </p:txBody>
      </p:sp>
      <p:pic>
        <p:nvPicPr>
          <p:cNvPr id="2" name="1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444" r="24667"/>
          <a:stretch/>
        </p:blipFill>
        <p:spPr>
          <a:xfrm>
            <a:off x="3949700" y="490696"/>
            <a:ext cx="3581400" cy="4297680"/>
          </a:xfrm>
        </p:spPr>
      </p:pic>
      <p:sp>
        <p:nvSpPr>
          <p:cNvPr id="8" name="7 Marcador de texto"/>
          <p:cNvSpPr>
            <a:spLocks noGrp="1"/>
          </p:cNvSpPr>
          <p:nvPr>
            <p:ph type="body" sz="half" idx="2"/>
          </p:nvPr>
        </p:nvSpPr>
        <p:spPr/>
        <p:txBody>
          <a:bodyPr/>
          <a:lstStyle/>
          <a:p>
            <a:pPr algn="r"/>
            <a:r>
              <a:rPr lang="es-EC" dirty="0" smtClean="0"/>
              <a:t>RESULTADOS DE LA INVESTIGACIÓN</a:t>
            </a:r>
            <a:endParaRPr lang="es-EC" dirty="0"/>
          </a:p>
        </p:txBody>
      </p:sp>
    </p:spTree>
    <p:extLst>
      <p:ext uri="{BB962C8B-B14F-4D97-AF65-F5344CB8AC3E}">
        <p14:creationId xmlns:p14="http://schemas.microsoft.com/office/powerpoint/2010/main" val="3116491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72965" y="136634"/>
            <a:ext cx="8193737" cy="773167"/>
          </a:xfrm>
        </p:spPr>
        <p:txBody>
          <a:bodyPr/>
          <a:lstStyle/>
          <a:p>
            <a:r>
              <a:rPr lang="es-EC" dirty="0" smtClean="0"/>
              <a:t>Análisis univariado</a:t>
            </a:r>
            <a:endParaRPr lang="es-EC" dirty="0"/>
          </a:p>
        </p:txBody>
      </p:sp>
      <p:pic>
        <p:nvPicPr>
          <p:cNvPr id="7" name="6 Marcador de contenido" descr="C:\Users\Cristine\Google Drive\MI TESIS\TESIS\enero\univariadotesis\page-1.png"/>
          <p:cNvPicPr>
            <a:picLocks noGrp="1"/>
          </p:cNvPicPr>
          <p:nvPr>
            <p:ph idx="1"/>
          </p:nvPr>
        </p:nvPicPr>
        <p:blipFill rotWithShape="1">
          <a:blip r:embed="rId2" cstate="print">
            <a:extLst>
              <a:ext uri="{28A0092B-C50C-407E-A947-70E740481C1C}">
                <a14:useLocalDpi xmlns:a14="http://schemas.microsoft.com/office/drawing/2010/main" val="0"/>
              </a:ext>
            </a:extLst>
          </a:blip>
          <a:srcRect l="14908" r="12474" b="17665"/>
          <a:stretch/>
        </p:blipFill>
        <p:spPr bwMode="auto">
          <a:xfrm>
            <a:off x="284056" y="724442"/>
            <a:ext cx="3725236" cy="2156118"/>
          </a:xfrm>
          <a:prstGeom prst="rect">
            <a:avLst/>
          </a:prstGeom>
          <a:noFill/>
          <a:ln>
            <a:noFill/>
          </a:ln>
          <a:extLst>
            <a:ext uri="{53640926-AAD7-44D8-BBD7-CCE9431645EC}">
              <a14:shadowObscured xmlns:a14="http://schemas.microsoft.com/office/drawing/2010/main"/>
            </a:ext>
          </a:extLst>
        </p:spPr>
      </p:pic>
      <p:pic>
        <p:nvPicPr>
          <p:cNvPr id="8" name="7 Imagen" descr="C:\Users\Cristine\Google Drive\MI TESIS\TESIS\enero\univariadotesis\page-2.png"/>
          <p:cNvPicPr/>
          <p:nvPr/>
        </p:nvPicPr>
        <p:blipFill rotWithShape="1">
          <a:blip r:embed="rId3" cstate="print">
            <a:extLst>
              <a:ext uri="{28A0092B-C50C-407E-A947-70E740481C1C}">
                <a14:useLocalDpi xmlns:a14="http://schemas.microsoft.com/office/drawing/2010/main" val="0"/>
              </a:ext>
            </a:extLst>
          </a:blip>
          <a:srcRect l="14107" r="7825" b="20484"/>
          <a:stretch/>
        </p:blipFill>
        <p:spPr bwMode="auto">
          <a:xfrm>
            <a:off x="4722725" y="804829"/>
            <a:ext cx="3858567" cy="2075731"/>
          </a:xfrm>
          <a:prstGeom prst="rect">
            <a:avLst/>
          </a:prstGeom>
          <a:noFill/>
          <a:ln>
            <a:noFill/>
          </a:ln>
          <a:extLst>
            <a:ext uri="{53640926-AAD7-44D8-BBD7-CCE9431645EC}">
              <a14:shadowObscured xmlns:a14="http://schemas.microsoft.com/office/drawing/2010/main"/>
            </a:ext>
          </a:extLst>
        </p:spPr>
      </p:pic>
      <p:pic>
        <p:nvPicPr>
          <p:cNvPr id="9" name="8 Imagen" descr="C:\Users\Cristine\Google Drive\MI TESIS\TESIS\enero\univariadotesis\page-5.png"/>
          <p:cNvPicPr/>
          <p:nvPr/>
        </p:nvPicPr>
        <p:blipFill rotWithShape="1">
          <a:blip r:embed="rId4" cstate="print">
            <a:extLst>
              <a:ext uri="{28A0092B-C50C-407E-A947-70E740481C1C}">
                <a14:useLocalDpi xmlns:a14="http://schemas.microsoft.com/office/drawing/2010/main" val="0"/>
              </a:ext>
            </a:extLst>
          </a:blip>
          <a:srcRect l="14359" t="3199" r="14351" b="15597"/>
          <a:stretch/>
        </p:blipFill>
        <p:spPr bwMode="auto">
          <a:xfrm>
            <a:off x="2621605" y="2880560"/>
            <a:ext cx="3437552" cy="2262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482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8288" y="217283"/>
            <a:ext cx="8229600" cy="716573"/>
          </a:xfrm>
        </p:spPr>
        <p:txBody>
          <a:bodyPr>
            <a:normAutofit/>
          </a:bodyPr>
          <a:lstStyle/>
          <a:p>
            <a:r>
              <a:rPr lang="es-EC" dirty="0"/>
              <a:t>Á</a:t>
            </a:r>
            <a:r>
              <a:rPr lang="es-EC" dirty="0" smtClean="0"/>
              <a:t>rbol del problemas</a:t>
            </a:r>
            <a:endParaRPr lang="es-EC" dirty="0"/>
          </a:p>
        </p:txBody>
      </p:sp>
      <p:pic>
        <p:nvPicPr>
          <p:cNvPr id="5" name="4 Imagen" descr="C:\Users\Cristine\Google Drive\MI TESIS\TESIS\enero\propuesta\arbol-de-problemas.png"/>
          <p:cNvPicPr/>
          <p:nvPr/>
        </p:nvPicPr>
        <p:blipFill rotWithShape="1">
          <a:blip r:embed="rId2">
            <a:extLst>
              <a:ext uri="{28A0092B-C50C-407E-A947-70E740481C1C}">
                <a14:useLocalDpi xmlns:a14="http://schemas.microsoft.com/office/drawing/2010/main" val="0"/>
              </a:ext>
            </a:extLst>
          </a:blip>
          <a:srcRect r="6005" b="6211"/>
          <a:stretch/>
        </p:blipFill>
        <p:spPr bwMode="auto">
          <a:xfrm>
            <a:off x="418288" y="836579"/>
            <a:ext cx="8411859" cy="41610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558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univariado</a:t>
            </a:r>
            <a:endParaRPr lang="es-EC" dirty="0"/>
          </a:p>
        </p:txBody>
      </p:sp>
      <p:pic>
        <p:nvPicPr>
          <p:cNvPr id="4" name="3 Marcador de contenido" descr="C:\Users\Cristine\Google Drive\MI TESIS\TESIS\enero\univariadotesis\page-6.png"/>
          <p:cNvPicPr>
            <a:picLocks noGrp="1"/>
          </p:cNvPicPr>
          <p:nvPr>
            <p:ph idx="1"/>
          </p:nvPr>
        </p:nvPicPr>
        <p:blipFill rotWithShape="1">
          <a:blip r:embed="rId2" cstate="print">
            <a:extLst>
              <a:ext uri="{28A0092B-C50C-407E-A947-70E740481C1C}">
                <a14:useLocalDpi xmlns:a14="http://schemas.microsoft.com/office/drawing/2010/main" val="0"/>
              </a:ext>
            </a:extLst>
          </a:blip>
          <a:srcRect l="18575" r="14832"/>
          <a:stretch/>
        </p:blipFill>
        <p:spPr bwMode="auto">
          <a:xfrm>
            <a:off x="389075" y="1316882"/>
            <a:ext cx="4328808" cy="3657600"/>
          </a:xfrm>
          <a:prstGeom prst="rect">
            <a:avLst/>
          </a:prstGeom>
          <a:noFill/>
          <a:ln>
            <a:noFill/>
          </a:ln>
          <a:extLst>
            <a:ext uri="{53640926-AAD7-44D8-BBD7-CCE9431645EC}">
              <a14:shadowObscured xmlns:a14="http://schemas.microsoft.com/office/drawing/2010/main"/>
            </a:ext>
          </a:extLst>
        </p:spPr>
      </p:pic>
      <p:pic>
        <p:nvPicPr>
          <p:cNvPr id="5" name="4 Imagen" descr="C:\Users\Cristine\Google Drive\MI TESIS\TESIS\enero\univariadotesis\page-8.png"/>
          <p:cNvPicPr/>
          <p:nvPr/>
        </p:nvPicPr>
        <p:blipFill rotWithShape="1">
          <a:blip r:embed="rId3" cstate="print">
            <a:extLst>
              <a:ext uri="{28A0092B-C50C-407E-A947-70E740481C1C}">
                <a14:useLocalDpi xmlns:a14="http://schemas.microsoft.com/office/drawing/2010/main" val="0"/>
              </a:ext>
            </a:extLst>
          </a:blip>
          <a:srcRect l="12020" r="12980" b="17948"/>
          <a:stretch/>
        </p:blipFill>
        <p:spPr bwMode="auto">
          <a:xfrm>
            <a:off x="4717883" y="1365598"/>
            <a:ext cx="4310380" cy="26523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61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univariado</a:t>
            </a:r>
            <a:endParaRPr lang="es-EC" dirty="0"/>
          </a:p>
        </p:txBody>
      </p:sp>
      <p:pic>
        <p:nvPicPr>
          <p:cNvPr id="4" name="3 Marcador de contenido" descr="C:\Users\Cristine\Google Drive\MI TESIS\TESIS\enero\tipodeconsumidor.png"/>
          <p:cNvPicPr>
            <a:picLocks noGrp="1"/>
          </p:cNvPicPr>
          <p:nvPr>
            <p:ph idx="1"/>
          </p:nvPr>
        </p:nvPicPr>
        <p:blipFill rotWithShape="1">
          <a:blip r:embed="rId2" cstate="print">
            <a:extLst>
              <a:ext uri="{28A0092B-C50C-407E-A947-70E740481C1C}">
                <a14:useLocalDpi xmlns:a14="http://schemas.microsoft.com/office/drawing/2010/main" val="0"/>
              </a:ext>
            </a:extLst>
          </a:blip>
          <a:srcRect l="17227" r="13037"/>
          <a:stretch/>
        </p:blipFill>
        <p:spPr bwMode="auto">
          <a:xfrm>
            <a:off x="457200" y="1086826"/>
            <a:ext cx="4591455" cy="3706239"/>
          </a:xfrm>
          <a:prstGeom prst="rect">
            <a:avLst/>
          </a:prstGeom>
          <a:noFill/>
          <a:ln>
            <a:noFill/>
          </a:ln>
          <a:extLst>
            <a:ext uri="{53640926-AAD7-44D8-BBD7-CCE9431645EC}">
              <a14:shadowObscured xmlns:a14="http://schemas.microsoft.com/office/drawing/2010/main"/>
            </a:ext>
          </a:extLst>
        </p:spPr>
      </p:pic>
      <p:pic>
        <p:nvPicPr>
          <p:cNvPr id="5" name="4 Imagen" descr="C:\Users\Cristine\Google Drive\MI TESIS\TESIS\enero\hongoscomestiblesconoce.png"/>
          <p:cNvPicPr/>
          <p:nvPr/>
        </p:nvPicPr>
        <p:blipFill rotWithShape="1">
          <a:blip r:embed="rId3" cstate="print">
            <a:extLst>
              <a:ext uri="{28A0092B-C50C-407E-A947-70E740481C1C}">
                <a14:useLocalDpi xmlns:a14="http://schemas.microsoft.com/office/drawing/2010/main" val="0"/>
              </a:ext>
            </a:extLst>
          </a:blip>
          <a:srcRect l="13465" r="7665" b="13676"/>
          <a:stretch/>
        </p:blipFill>
        <p:spPr bwMode="auto">
          <a:xfrm>
            <a:off x="4500165" y="1086826"/>
            <a:ext cx="5144756" cy="32757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254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4680"/>
            <a:ext cx="8229600" cy="742950"/>
          </a:xfrm>
        </p:spPr>
        <p:txBody>
          <a:bodyPr/>
          <a:lstStyle/>
          <a:p>
            <a:r>
              <a:rPr lang="es-EC" dirty="0" smtClean="0"/>
              <a:t>Análisis factorial (Estilo de vida)</a:t>
            </a:r>
            <a:endParaRPr lang="es-EC" dirty="0"/>
          </a:p>
        </p:txBody>
      </p:sp>
      <p:pic>
        <p:nvPicPr>
          <p:cNvPr id="8196"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788" t="24484" r="3839" b="15898"/>
          <a:stretch/>
        </p:blipFill>
        <p:spPr bwMode="auto">
          <a:xfrm>
            <a:off x="798786" y="857443"/>
            <a:ext cx="7709843" cy="411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133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de los factores.</a:t>
            </a:r>
            <a:endParaRPr lang="es-EC" dirty="0"/>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075" t="41390" r="18599" b="15791"/>
          <a:stretch/>
        </p:blipFill>
        <p:spPr bwMode="auto">
          <a:xfrm>
            <a:off x="1663431" y="1225130"/>
            <a:ext cx="5642043" cy="345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64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 1. Evaluación de Estilo de vida. Alimentación</a:t>
            </a:r>
            <a:endParaRPr lang="es-EC" dirty="0"/>
          </a:p>
        </p:txBody>
      </p:sp>
      <p:pic>
        <p:nvPicPr>
          <p:cNvPr id="5" name="4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t="3358" r="468" b="13663"/>
          <a:stretch/>
        </p:blipFill>
        <p:spPr>
          <a:xfrm>
            <a:off x="466927" y="1149772"/>
            <a:ext cx="8311660" cy="3898883"/>
          </a:xfrm>
        </p:spPr>
      </p:pic>
    </p:spTree>
    <p:extLst>
      <p:ext uri="{BB962C8B-B14F-4D97-AF65-F5344CB8AC3E}">
        <p14:creationId xmlns:p14="http://schemas.microsoft.com/office/powerpoint/2010/main" val="4053837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 2. Evaluación de Estilo de vida. Equilibrio personal.</a:t>
            </a:r>
            <a:endParaRPr lang="es-EC" dirty="0"/>
          </a:p>
        </p:txBody>
      </p:sp>
      <p:sp>
        <p:nvSpPr>
          <p:cNvPr id="3" name="2 Marcador de contenido"/>
          <p:cNvSpPr>
            <a:spLocks noGrp="1"/>
          </p:cNvSpPr>
          <p:nvPr>
            <p:ph idx="1"/>
          </p:nvPr>
        </p:nvSpPr>
        <p:spPr/>
        <p:txBody>
          <a:bodyPr/>
          <a:lstStyle/>
          <a:p>
            <a:endParaRPr lang="es-EC"/>
          </a:p>
        </p:txBody>
      </p:sp>
      <p:pic>
        <p:nvPicPr>
          <p:cNvPr id="6" name="4 Marcador de contenido"/>
          <p:cNvPicPr>
            <a:picLocks noChangeAspect="1"/>
          </p:cNvPicPr>
          <p:nvPr/>
        </p:nvPicPr>
        <p:blipFill rotWithShape="1">
          <a:blip r:embed="rId2">
            <a:extLst>
              <a:ext uri="{28A0092B-C50C-407E-A947-70E740481C1C}">
                <a14:useLocalDpi xmlns:a14="http://schemas.microsoft.com/office/drawing/2010/main" val="0"/>
              </a:ext>
            </a:extLst>
          </a:blip>
          <a:srcRect r="916" b="6749"/>
          <a:stretch/>
        </p:blipFill>
        <p:spPr>
          <a:xfrm>
            <a:off x="770669" y="1078200"/>
            <a:ext cx="7497842" cy="3970456"/>
          </a:xfrm>
          <a:prstGeom prst="rect">
            <a:avLst/>
          </a:prstGeom>
        </p:spPr>
      </p:pic>
    </p:spTree>
    <p:extLst>
      <p:ext uri="{BB962C8B-B14F-4D97-AF65-F5344CB8AC3E}">
        <p14:creationId xmlns:p14="http://schemas.microsoft.com/office/powerpoint/2010/main" val="3555920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 3. Evaluación de Estilo de vida. Chequeos médicos.</a:t>
            </a:r>
            <a:endParaRPr lang="es-EC" dirty="0"/>
          </a:p>
        </p:txBody>
      </p:sp>
      <p:pic>
        <p:nvPicPr>
          <p:cNvPr id="5" name="4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2264" t="4688" b="10206"/>
          <a:stretch/>
        </p:blipFill>
        <p:spPr>
          <a:xfrm>
            <a:off x="1060315" y="1254868"/>
            <a:ext cx="7698484" cy="3771900"/>
          </a:xfrm>
        </p:spPr>
      </p:pic>
    </p:spTree>
    <p:extLst>
      <p:ext uri="{BB962C8B-B14F-4D97-AF65-F5344CB8AC3E}">
        <p14:creationId xmlns:p14="http://schemas.microsoft.com/office/powerpoint/2010/main" val="2087724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 4. Evaluación de Estilo de vida. Acción ambiental.</a:t>
            </a:r>
            <a:endParaRPr lang="es-EC" dirty="0"/>
          </a:p>
        </p:txBody>
      </p:sp>
      <p:pic>
        <p:nvPicPr>
          <p:cNvPr id="5" name="4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r="2264" b="14195"/>
          <a:stretch/>
        </p:blipFill>
        <p:spPr>
          <a:xfrm>
            <a:off x="533822" y="1015323"/>
            <a:ext cx="7830315" cy="3867961"/>
          </a:xfrm>
        </p:spPr>
      </p:pic>
    </p:spTree>
    <p:extLst>
      <p:ext uri="{BB962C8B-B14F-4D97-AF65-F5344CB8AC3E}">
        <p14:creationId xmlns:p14="http://schemas.microsoft.com/office/powerpoint/2010/main" val="3556929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Análisis factorial (Sensibilidad ambiental)</a:t>
            </a:r>
            <a:endParaRPr lang="es-EC"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538" t="22197" r="5300" b="22028"/>
          <a:stretch/>
        </p:blipFill>
        <p:spPr bwMode="auto">
          <a:xfrm>
            <a:off x="851338" y="1166648"/>
            <a:ext cx="7505929" cy="389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560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Resumen matriz de componentes rotados.</a:t>
            </a:r>
            <a:endParaRPr lang="es-EC" dirty="0"/>
          </a:p>
        </p:txBody>
      </p:sp>
      <p:pic>
        <p:nvPicPr>
          <p:cNvPr id="1536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374" t="41390" r="19197" b="13131"/>
          <a:stretch/>
        </p:blipFill>
        <p:spPr bwMode="auto">
          <a:xfrm>
            <a:off x="2203402" y="953311"/>
            <a:ext cx="6111127" cy="406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87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21427599"/>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867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 1. Evaluación de la sensibilidad ambiental. Conciencia individual.</a:t>
            </a:r>
            <a:endParaRPr lang="es-EC" dirty="0"/>
          </a:p>
        </p:txBody>
      </p:sp>
      <p:pic>
        <p:nvPicPr>
          <p:cNvPr id="7" name="6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916" t="5485" r="-280" b="7546"/>
          <a:stretch/>
        </p:blipFill>
        <p:spPr>
          <a:xfrm>
            <a:off x="1031133" y="1228322"/>
            <a:ext cx="7619228" cy="3752240"/>
          </a:xfrm>
        </p:spPr>
      </p:pic>
    </p:spTree>
    <p:extLst>
      <p:ext uri="{BB962C8B-B14F-4D97-AF65-F5344CB8AC3E}">
        <p14:creationId xmlns:p14="http://schemas.microsoft.com/office/powerpoint/2010/main" val="1236718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 2. Evaluación de la sensibilidad ambiental. Conciencia social.</a:t>
            </a:r>
            <a:endParaRPr lang="es-EC" dirty="0"/>
          </a:p>
        </p:txBody>
      </p:sp>
      <p:pic>
        <p:nvPicPr>
          <p:cNvPr id="3" name="2 Imagen"/>
          <p:cNvPicPr>
            <a:picLocks noChangeAspect="1"/>
          </p:cNvPicPr>
          <p:nvPr/>
        </p:nvPicPr>
        <p:blipFill rotWithShape="1">
          <a:blip r:embed="rId2">
            <a:extLst>
              <a:ext uri="{28A0092B-C50C-407E-A947-70E740481C1C}">
                <a14:useLocalDpi xmlns:a14="http://schemas.microsoft.com/office/drawing/2010/main" val="0"/>
              </a:ext>
            </a:extLst>
          </a:blip>
          <a:srcRect t="6974" b="9788"/>
          <a:stretch/>
        </p:blipFill>
        <p:spPr>
          <a:xfrm>
            <a:off x="554478" y="1224579"/>
            <a:ext cx="8035046" cy="3763278"/>
          </a:xfrm>
          <a:prstGeom prst="rect">
            <a:avLst/>
          </a:prstGeom>
        </p:spPr>
      </p:pic>
    </p:spTree>
    <p:extLst>
      <p:ext uri="{BB962C8B-B14F-4D97-AF65-F5344CB8AC3E}">
        <p14:creationId xmlns:p14="http://schemas.microsoft.com/office/powerpoint/2010/main" val="3337935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Multivariado</a:t>
            </a:r>
            <a:endParaRPr lang="es-EC" dirty="0"/>
          </a:p>
        </p:txBody>
      </p:sp>
      <p:sp>
        <p:nvSpPr>
          <p:cNvPr id="3" name="2 Marcador de contenido"/>
          <p:cNvSpPr>
            <a:spLocks noGrp="1"/>
          </p:cNvSpPr>
          <p:nvPr>
            <p:ph idx="1"/>
          </p:nvPr>
        </p:nvSpPr>
        <p:spPr>
          <a:xfrm>
            <a:off x="457200" y="1200151"/>
            <a:ext cx="8229600" cy="1090873"/>
          </a:xfrm>
        </p:spPr>
        <p:txBody>
          <a:bodyPr/>
          <a:lstStyle/>
          <a:p>
            <a:r>
              <a:rPr lang="es-EC" dirty="0" smtClean="0"/>
              <a:t>Análisis de conjunto</a:t>
            </a:r>
          </a:p>
          <a:p>
            <a:pPr marL="0" indent="0">
              <a:buNone/>
            </a:pPr>
            <a:endParaRPr lang="es-EC" dirty="0"/>
          </a:p>
        </p:txBody>
      </p:sp>
      <mc:AlternateContent xmlns:mc="http://schemas.openxmlformats.org/markup-compatibility/2006" xmlns:a14="http://schemas.microsoft.com/office/drawing/2010/main">
        <mc:Choice Requires="a14">
          <p:sp>
            <p:nvSpPr>
              <p:cNvPr id="6" name="5 Rectángulo"/>
              <p:cNvSpPr/>
              <p:nvPr/>
            </p:nvSpPr>
            <p:spPr>
              <a:xfrm>
                <a:off x="763675" y="1668026"/>
                <a:ext cx="7847762" cy="523220"/>
              </a:xfrm>
              <a:prstGeom prst="rect">
                <a:avLst/>
              </a:prstGeom>
            </p:spPr>
            <p:txBody>
              <a:bodyPr wrap="square">
                <a:spAutoFit/>
              </a:bodyPr>
              <a:lstStyle/>
              <a:p>
                <a:r>
                  <a:rPr lang="es-EC" dirty="0" smtClean="0"/>
                  <a:t>Preferencia=</a:t>
                </a:r>
                <a14:m>
                  <m:oMath xmlns:m="http://schemas.openxmlformats.org/officeDocument/2006/math">
                    <m:r>
                      <a:rPr lang="es-EC" i="1">
                        <a:latin typeface="Cambria Math"/>
                      </a:rPr>
                      <m:t>𝑢𝑡𝑖𝑙𝑖𝑑𝑎𝑑</m:t>
                    </m:r>
                    <m:d>
                      <m:dPr>
                        <m:ctrlPr>
                          <a:rPr lang="es-EC" i="1">
                            <a:latin typeface="Cambria Math" panose="02040503050406030204" pitchFamily="18" charset="0"/>
                          </a:rPr>
                        </m:ctrlPr>
                      </m:dPr>
                      <m:e>
                        <m:r>
                          <a:rPr lang="es-EC" i="1">
                            <a:latin typeface="Cambria Math"/>
                          </a:rPr>
                          <m:t>𝐶𝑢𝑙𝑡𝑖𝑣𝑜</m:t>
                        </m:r>
                        <m:r>
                          <a:rPr lang="es-EC" i="1">
                            <a:latin typeface="Cambria Math"/>
                          </a:rPr>
                          <m:t> </m:t>
                        </m:r>
                        <m:r>
                          <a:rPr lang="es-EC" i="1">
                            <a:latin typeface="Cambria Math"/>
                          </a:rPr>
                          <m:t>𝑜𝑟𝑔</m:t>
                        </m:r>
                        <m:r>
                          <a:rPr lang="es-EC" i="1">
                            <a:latin typeface="Cambria Math"/>
                          </a:rPr>
                          <m:t>á</m:t>
                        </m:r>
                        <m:r>
                          <a:rPr lang="es-EC" i="1">
                            <a:latin typeface="Cambria Math"/>
                          </a:rPr>
                          <m:t>𝑛𝑖𝑐𝑜</m:t>
                        </m:r>
                      </m:e>
                    </m:d>
                    <m:r>
                      <a:rPr lang="es-EC" i="1">
                        <a:latin typeface="Cambria Math"/>
                      </a:rPr>
                      <m:t>+</m:t>
                    </m:r>
                    <m:r>
                      <a:rPr lang="es-EC" i="1">
                        <a:latin typeface="Cambria Math"/>
                      </a:rPr>
                      <m:t>𝑢𝑡𝑖𝑙𝑖𝑑𝑎𝑑</m:t>
                    </m:r>
                    <m:d>
                      <m:dPr>
                        <m:ctrlPr>
                          <a:rPr lang="es-EC" i="1">
                            <a:latin typeface="Cambria Math" panose="02040503050406030204" pitchFamily="18" charset="0"/>
                          </a:rPr>
                        </m:ctrlPr>
                      </m:dPr>
                      <m:e>
                        <m:r>
                          <a:rPr lang="es-EC" i="1">
                            <a:latin typeface="Cambria Math"/>
                          </a:rPr>
                          <m:t>𝑝𝑟𝑒𝑠𝑒𝑛𝑡𝑎𝑐𝑖𝑜𝑛</m:t>
                        </m:r>
                        <m:r>
                          <a:rPr lang="es-EC" i="1">
                            <a:latin typeface="Cambria Math"/>
                          </a:rPr>
                          <m:t> </m:t>
                        </m:r>
                        <m:r>
                          <a:rPr lang="es-EC" i="1">
                            <a:latin typeface="Cambria Math"/>
                          </a:rPr>
                          <m:t>𝑓𝑟𝑒𝑠𝑐𝑜</m:t>
                        </m:r>
                      </m:e>
                    </m:d>
                    <m:r>
                      <a:rPr lang="es-EC" i="1">
                        <a:latin typeface="Cambria Math"/>
                      </a:rPr>
                      <m:t>+</m:t>
                    </m:r>
                    <m:r>
                      <a:rPr lang="es-EC" i="1">
                        <a:latin typeface="Cambria Math"/>
                      </a:rPr>
                      <m:t>𝑢𝑡𝑖𝑙𝑖𝑑𝑎𝑑</m:t>
                    </m:r>
                    <m:d>
                      <m:dPr>
                        <m:ctrlPr>
                          <a:rPr lang="es-EC" i="1">
                            <a:latin typeface="Cambria Math" panose="02040503050406030204" pitchFamily="18" charset="0"/>
                          </a:rPr>
                        </m:ctrlPr>
                      </m:dPr>
                      <m:e>
                        <m:r>
                          <a:rPr lang="es-EC" i="1">
                            <a:latin typeface="Cambria Math"/>
                          </a:rPr>
                          <m:t>𝑒𝑚𝑝𝑎𝑞𝑢𝑒</m:t>
                        </m:r>
                        <m:r>
                          <a:rPr lang="es-EC" i="1">
                            <a:latin typeface="Cambria Math"/>
                          </a:rPr>
                          <m:t> </m:t>
                        </m:r>
                        <m:r>
                          <a:rPr lang="es-EC" i="1">
                            <a:latin typeface="Cambria Math"/>
                          </a:rPr>
                          <m:t>𝑏𝑖𝑜𝑑𝑒𝑔𝑟𝑎𝑑𝑎𝑏𝑙𝑒</m:t>
                        </m:r>
                      </m:e>
                    </m:d>
                    <m:r>
                      <a:rPr lang="es-EC" i="1">
                        <a:latin typeface="Cambria Math"/>
                      </a:rPr>
                      <m:t>+</m:t>
                    </m:r>
                    <m:r>
                      <a:rPr lang="es-EC" i="1">
                        <a:latin typeface="Cambria Math"/>
                      </a:rPr>
                      <m:t>𝑢𝑡𝑖𝑙𝑖𝑑𝑎𝑑</m:t>
                    </m:r>
                    <m:d>
                      <m:dPr>
                        <m:ctrlPr>
                          <a:rPr lang="es-EC" i="1">
                            <a:latin typeface="Cambria Math" panose="02040503050406030204" pitchFamily="18" charset="0"/>
                          </a:rPr>
                        </m:ctrlPr>
                      </m:dPr>
                      <m:e>
                        <m:r>
                          <a:rPr lang="es-EC" i="1">
                            <a:latin typeface="Cambria Math"/>
                          </a:rPr>
                          <m:t>𝑢𝑡𝑖𝑙𝑖𝑑𝑎𝑑</m:t>
                        </m:r>
                        <m:r>
                          <a:rPr lang="es-EC" i="1">
                            <a:latin typeface="Cambria Math"/>
                          </a:rPr>
                          <m:t> </m:t>
                        </m:r>
                        <m:r>
                          <a:rPr lang="es-EC" i="1">
                            <a:latin typeface="Cambria Math"/>
                          </a:rPr>
                          <m:t>𝑝𝑟𝑒𝑐𝑖𝑜</m:t>
                        </m:r>
                        <m:r>
                          <a:rPr lang="es-EC" i="1">
                            <a:latin typeface="Cambria Math"/>
                          </a:rPr>
                          <m:t>1 $2.50</m:t>
                        </m:r>
                      </m:e>
                    </m:d>
                    <m:r>
                      <a:rPr lang="es-EC" i="1">
                        <a:latin typeface="Cambria Math"/>
                      </a:rPr>
                      <m:t>+</m:t>
                    </m:r>
                    <m:r>
                      <a:rPr lang="es-EC" i="1">
                        <a:latin typeface="Cambria Math"/>
                      </a:rPr>
                      <m:t>𝑐𝑜𝑛𝑠𝑡𝑎𝑛𝑡𝑒</m:t>
                    </m:r>
                  </m:oMath>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763675" y="1668026"/>
                <a:ext cx="7847762" cy="523220"/>
              </a:xfrm>
              <a:prstGeom prst="rect">
                <a:avLst/>
              </a:prstGeom>
              <a:blipFill rotWithShape="1">
                <a:blip r:embed="rId2"/>
                <a:stretch>
                  <a:fillRect l="-155" t="-1176" b="-4706"/>
                </a:stretch>
              </a:blipFill>
            </p:spPr>
            <p:txBody>
              <a:bodyPr/>
              <a:lstStyle/>
              <a:p>
                <a:r>
                  <a:rPr lang="es-EC">
                    <a:noFill/>
                  </a:rPr>
                  <a:t> </a:t>
                </a:r>
              </a:p>
            </p:txBody>
          </p:sp>
        </mc:Fallback>
      </mc:AlternateContent>
      <p:sp>
        <p:nvSpPr>
          <p:cNvPr id="8" name="7 CuadroTexto"/>
          <p:cNvSpPr txBox="1"/>
          <p:nvPr/>
        </p:nvSpPr>
        <p:spPr>
          <a:xfrm>
            <a:off x="442128" y="2259274"/>
            <a:ext cx="4893547" cy="400110"/>
          </a:xfrm>
          <a:prstGeom prst="rect">
            <a:avLst/>
          </a:prstGeom>
          <a:noFill/>
        </p:spPr>
        <p:txBody>
          <a:bodyPr wrap="square" rtlCol="0">
            <a:spAutoFit/>
          </a:bodyPr>
          <a:lstStyle/>
          <a:p>
            <a:pPr marL="285750" indent="-285750">
              <a:buFont typeface="Arial" panose="020B0604020202020204" pitchFamily="34" charset="0"/>
              <a:buChar char="•"/>
            </a:pPr>
            <a:r>
              <a:rPr lang="es-EC" sz="2000" dirty="0" smtClean="0"/>
              <a:t>Correlaciones</a:t>
            </a:r>
            <a:endParaRPr lang="es-EC" sz="2000"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114" t="55397" r="2921" b="22037"/>
          <a:stretch/>
        </p:blipFill>
        <p:spPr bwMode="auto">
          <a:xfrm>
            <a:off x="647363" y="2735108"/>
            <a:ext cx="8308144" cy="165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407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Preferencias de los atributos</a:t>
            </a:r>
            <a:endParaRPr lang="es-EC" dirty="0"/>
          </a:p>
        </p:txBody>
      </p:sp>
      <p:pic>
        <p:nvPicPr>
          <p:cNvPr id="4" name="3 Marcador de contenido" descr="C:\Users\Cristine\Google Drive\MI TESIS\TESIS\DICIEMBRE\Resultados\conjoint2\page-2.png"/>
          <p:cNvPicPr>
            <a:picLocks noGrp="1"/>
          </p:cNvPicPr>
          <p:nvPr>
            <p:ph idx="1"/>
          </p:nvPr>
        </p:nvPicPr>
        <p:blipFill rotWithShape="1">
          <a:blip r:embed="rId2" cstate="print">
            <a:extLst>
              <a:ext uri="{28A0092B-C50C-407E-A947-70E740481C1C}">
                <a14:useLocalDpi xmlns:a14="http://schemas.microsoft.com/office/drawing/2010/main" val="0"/>
              </a:ext>
            </a:extLst>
          </a:blip>
          <a:srcRect l="767" t="7361" b="16855"/>
          <a:stretch/>
        </p:blipFill>
        <p:spPr bwMode="auto">
          <a:xfrm>
            <a:off x="521877" y="1223319"/>
            <a:ext cx="7695776" cy="3800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5370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248" y="0"/>
            <a:ext cx="8229600" cy="857250"/>
          </a:xfrm>
        </p:spPr>
        <p:txBody>
          <a:bodyPr/>
          <a:lstStyle/>
          <a:p>
            <a:r>
              <a:rPr lang="es-EC" dirty="0" smtClean="0"/>
              <a:t>Grupo Focal</a:t>
            </a:r>
            <a:endParaRPr lang="es-EC" dirty="0"/>
          </a:p>
        </p:txBody>
      </p:sp>
      <p:pic>
        <p:nvPicPr>
          <p:cNvPr id="7170" name="Picture 2" descr="C:\Users\Cristine\Google Drive\MI TESIS\TESIS\enero\propuesta\grupo-focal\page-1.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523" r="12020" b="21379"/>
          <a:stretch/>
        </p:blipFill>
        <p:spPr bwMode="auto">
          <a:xfrm>
            <a:off x="0" y="432081"/>
            <a:ext cx="4495153" cy="241160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ristine\Google Drive\MI TESIS\TESIS\enero\propuesta\grupo-focal\page-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2" t="7816" r="12837" b="19064"/>
          <a:stretch/>
        </p:blipFill>
        <p:spPr bwMode="auto">
          <a:xfrm>
            <a:off x="4602144" y="562709"/>
            <a:ext cx="4541856" cy="22935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ristine\Google Drive\MI TESIS\TESIS\enero\propuesta\grupo-focal\page-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00" t="3555" r="12000" b="15640"/>
          <a:stretch/>
        </p:blipFill>
        <p:spPr bwMode="auto">
          <a:xfrm>
            <a:off x="0" y="2689457"/>
            <a:ext cx="4447503" cy="245404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Cristine\Google Drive\MI TESIS\TESIS\enero\propuesta\grupo-focal\page-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10" r="12921" b="21419"/>
          <a:stretch/>
        </p:blipFill>
        <p:spPr bwMode="auto">
          <a:xfrm>
            <a:off x="4602144" y="2689456"/>
            <a:ext cx="4365283" cy="237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22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Grupo Focal</a:t>
            </a:r>
            <a:endParaRPr lang="es-EC" dirty="0"/>
          </a:p>
        </p:txBody>
      </p:sp>
      <p:pic>
        <p:nvPicPr>
          <p:cNvPr id="8194" name="Picture 2" descr="C:\Users\Cristine\Google Drive\MI TESIS\TESIS\enero\propuesta\grupo-focal\page-5.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563" b="17653"/>
          <a:stretch/>
        </p:blipFill>
        <p:spPr bwMode="auto">
          <a:xfrm>
            <a:off x="1170699" y="1200150"/>
            <a:ext cx="7234000" cy="343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417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Grupo Focal</a:t>
            </a:r>
            <a:endParaRPr lang="es-EC" dirty="0"/>
          </a:p>
        </p:txBody>
      </p:sp>
      <p:pic>
        <p:nvPicPr>
          <p:cNvPr id="9218" name="Picture 2" descr="C:\Users\Cristine\Google Drive\MI TESIS\TESIS\enero\propuesta\grupo-focal\page-6.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1217"/>
          <a:stretch/>
        </p:blipFill>
        <p:spPr bwMode="auto">
          <a:xfrm>
            <a:off x="520011" y="447472"/>
            <a:ext cx="7905878" cy="394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023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732362" y="3486320"/>
            <a:ext cx="7772400" cy="1125140"/>
          </a:xfrm>
        </p:spPr>
        <p:txBody>
          <a:bodyPr>
            <a:normAutofit/>
          </a:bodyPr>
          <a:lstStyle/>
          <a:p>
            <a:r>
              <a:rPr lang="es-EC" sz="5400" dirty="0" smtClean="0">
                <a:solidFill>
                  <a:schemeClr val="tx1"/>
                </a:solidFill>
              </a:rPr>
              <a:t>Entrevistas</a:t>
            </a:r>
            <a:endParaRPr lang="es-EC" sz="5400" dirty="0">
              <a:solidFill>
                <a:schemeClr val="tx1"/>
              </a:solidFill>
            </a:endParaRPr>
          </a:p>
        </p:txBody>
      </p:sp>
    </p:spTree>
    <p:extLst>
      <p:ext uri="{BB962C8B-B14F-4D97-AF65-F5344CB8AC3E}">
        <p14:creationId xmlns:p14="http://schemas.microsoft.com/office/powerpoint/2010/main" val="1770371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C"/>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565" t="25819" r="10402" b="16305"/>
          <a:stretch/>
        </p:blipFill>
        <p:spPr bwMode="auto">
          <a:xfrm>
            <a:off x="3191" y="515566"/>
            <a:ext cx="8662596" cy="454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70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490" t="34800" r="9878" b="26388"/>
          <a:stretch/>
        </p:blipFill>
        <p:spPr bwMode="auto">
          <a:xfrm>
            <a:off x="535021" y="1410510"/>
            <a:ext cx="8278641" cy="337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972" t="25819" r="11574" b="59909"/>
          <a:stretch/>
        </p:blipFill>
        <p:spPr bwMode="auto">
          <a:xfrm>
            <a:off x="710118" y="282102"/>
            <a:ext cx="7538937" cy="106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80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549"/>
            <a:ext cx="8229600" cy="857250"/>
          </a:xfrm>
        </p:spPr>
        <p:txBody>
          <a:bodyPr/>
          <a:lstStyle/>
          <a:p>
            <a:r>
              <a:rPr lang="es-EC" dirty="0" smtClean="0"/>
              <a:t>Objetivos</a:t>
            </a:r>
            <a:endParaRPr lang="es-EC" dirty="0"/>
          </a:p>
        </p:txBody>
      </p:sp>
      <p:sp>
        <p:nvSpPr>
          <p:cNvPr id="4" name="3 Marcador de contenido"/>
          <p:cNvSpPr>
            <a:spLocks noGrp="1"/>
          </p:cNvSpPr>
          <p:nvPr>
            <p:ph sz="half" idx="1"/>
          </p:nvPr>
        </p:nvSpPr>
        <p:spPr>
          <a:xfrm>
            <a:off x="480950" y="826463"/>
            <a:ext cx="8315011" cy="4160018"/>
          </a:xfrm>
        </p:spPr>
        <p:txBody>
          <a:bodyPr>
            <a:noAutofit/>
          </a:bodyPr>
          <a:lstStyle/>
          <a:p>
            <a:pPr marL="0" indent="0">
              <a:buNone/>
            </a:pPr>
            <a:r>
              <a:rPr lang="es-EC" sz="1400" b="1" dirty="0" smtClean="0"/>
              <a:t>Objetivo general</a:t>
            </a:r>
          </a:p>
          <a:p>
            <a:pPr marL="0" indent="0" algn="just">
              <a:buNone/>
            </a:pPr>
            <a:r>
              <a:rPr lang="es-EC" sz="1600" dirty="0" smtClean="0"/>
              <a:t>Analizar el mercado potencial del hongo “</a:t>
            </a:r>
            <a:r>
              <a:rPr lang="es-EC" sz="1600" i="1" dirty="0" err="1" smtClean="0"/>
              <a:t>Pleurotus</a:t>
            </a:r>
            <a:r>
              <a:rPr lang="es-EC" sz="1600" i="1" dirty="0" smtClean="0"/>
              <a:t> </a:t>
            </a:r>
            <a:r>
              <a:rPr lang="es-EC" sz="1600" i="1" dirty="0" err="1" smtClean="0"/>
              <a:t>ostreatus</a:t>
            </a:r>
            <a:r>
              <a:rPr lang="es-EC" sz="1600" dirty="0" smtClean="0"/>
              <a:t>” como proteína orgánica y fuente nutricional para el consumo humano en el Distrito Metropolitano de Quito.</a:t>
            </a:r>
          </a:p>
          <a:p>
            <a:pPr marL="0" lvl="0" indent="0">
              <a:buNone/>
            </a:pPr>
            <a:endParaRPr lang="es-EC" sz="1400" b="1" dirty="0" smtClean="0"/>
          </a:p>
          <a:p>
            <a:pPr marL="0" lvl="0" indent="0">
              <a:buNone/>
            </a:pPr>
            <a:r>
              <a:rPr lang="es-EC" sz="1400" b="1" dirty="0" smtClean="0"/>
              <a:t>Objetivos específicos. </a:t>
            </a:r>
          </a:p>
          <a:p>
            <a:pPr lvl="0"/>
            <a:r>
              <a:rPr lang="es-EC" sz="1600" dirty="0" smtClean="0"/>
              <a:t>Aplicar instrumentos de investigación para una mejor comprensión sobre la potencialidad de mercado del hongo </a:t>
            </a:r>
            <a:r>
              <a:rPr lang="es-EC" sz="1600" i="1" dirty="0" smtClean="0"/>
              <a:t>“</a:t>
            </a:r>
            <a:r>
              <a:rPr lang="es-EC" sz="1600" i="1" dirty="0" err="1" smtClean="0"/>
              <a:t>Pleurotus</a:t>
            </a:r>
            <a:r>
              <a:rPr lang="es-EC" sz="1600" i="1" dirty="0" smtClean="0"/>
              <a:t> </a:t>
            </a:r>
            <a:r>
              <a:rPr lang="es-EC" sz="1600" i="1" dirty="0" err="1" smtClean="0"/>
              <a:t>ostreatus</a:t>
            </a:r>
            <a:r>
              <a:rPr lang="es-EC" sz="1600" i="1" dirty="0" smtClean="0"/>
              <a:t>” </a:t>
            </a:r>
            <a:r>
              <a:rPr lang="es-EC" sz="1600" dirty="0" smtClean="0"/>
              <a:t>como proteína orgánica y fuente nutricional para el consumo humano en el Distrito Metropolitano de Quito.</a:t>
            </a:r>
          </a:p>
          <a:p>
            <a:pPr lvl="0"/>
            <a:r>
              <a:rPr lang="es-EC" sz="1600" dirty="0" smtClean="0"/>
              <a:t>Evaluar los posibles determinantes de la demanda de los consumidores potenciales </a:t>
            </a:r>
            <a:r>
              <a:rPr lang="es-EC" sz="1600" dirty="0"/>
              <a:t>para </a:t>
            </a:r>
            <a:r>
              <a:rPr lang="es-EC" sz="1600" dirty="0" smtClean="0"/>
              <a:t>los hongos </a:t>
            </a:r>
            <a:r>
              <a:rPr lang="es-EC" sz="1600" dirty="0"/>
              <a:t>“</a:t>
            </a:r>
            <a:r>
              <a:rPr lang="es-EC" sz="1600" i="1" dirty="0" err="1"/>
              <a:t>Pleurotus</a:t>
            </a:r>
            <a:r>
              <a:rPr lang="es-EC" sz="1600" i="1" dirty="0"/>
              <a:t> </a:t>
            </a:r>
            <a:r>
              <a:rPr lang="es-EC" sz="1600" i="1" dirty="0" err="1"/>
              <a:t>ostreatus</a:t>
            </a:r>
            <a:r>
              <a:rPr lang="es-EC" sz="1600" dirty="0"/>
              <a:t>” </a:t>
            </a:r>
            <a:r>
              <a:rPr lang="es-EC" sz="1600" dirty="0" smtClean="0"/>
              <a:t>según sus comportamientos, mediante el levantamiento y análisis de datos diversos.</a:t>
            </a:r>
          </a:p>
          <a:p>
            <a:pPr lvl="0"/>
            <a:r>
              <a:rPr lang="es-EC" sz="1600" dirty="0" smtClean="0"/>
              <a:t>Elaborar una propuesta de marketing mix para ubicar posibles oportunidades de mercado para los interesados en el giro de negocio de los hongos  “</a:t>
            </a:r>
            <a:r>
              <a:rPr lang="es-EC" sz="1600" i="1" dirty="0" err="1" smtClean="0"/>
              <a:t>Pleurotus</a:t>
            </a:r>
            <a:r>
              <a:rPr lang="es-EC" sz="1600" i="1" dirty="0" smtClean="0"/>
              <a:t> </a:t>
            </a:r>
            <a:r>
              <a:rPr lang="es-EC" sz="1600" i="1" dirty="0" err="1" smtClean="0"/>
              <a:t>ostreatus</a:t>
            </a:r>
            <a:r>
              <a:rPr lang="es-EC" sz="1600" dirty="0" smtClean="0"/>
              <a:t>”  en el  Distrito Metropolitano de Quito.</a:t>
            </a:r>
            <a:endParaRPr lang="es-EC" sz="1600" dirty="0"/>
          </a:p>
        </p:txBody>
      </p:sp>
    </p:spTree>
    <p:extLst>
      <p:ext uri="{BB962C8B-B14F-4D97-AF65-F5344CB8AC3E}">
        <p14:creationId xmlns:p14="http://schemas.microsoft.com/office/powerpoint/2010/main" val="195932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10032" y="216406"/>
            <a:ext cx="3008313" cy="871538"/>
          </a:xfrm>
        </p:spPr>
        <p:txBody>
          <a:bodyPr>
            <a:normAutofit/>
          </a:bodyPr>
          <a:lstStyle/>
          <a:p>
            <a:pPr algn="r"/>
            <a:r>
              <a:rPr lang="es-EC" sz="2800" dirty="0" smtClean="0"/>
              <a:t>CAPÍTULO 6</a:t>
            </a:r>
            <a:endParaRPr lang="es-EC" sz="2800" dirty="0"/>
          </a:p>
        </p:txBody>
      </p:sp>
      <p:pic>
        <p:nvPicPr>
          <p:cNvPr id="2" name="1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223" t="13492" r="25778" b="19367"/>
          <a:stretch/>
        </p:blipFill>
        <p:spPr>
          <a:xfrm>
            <a:off x="3860800" y="791633"/>
            <a:ext cx="4114800" cy="3532909"/>
          </a:xfrm>
        </p:spPr>
      </p:pic>
      <p:sp>
        <p:nvSpPr>
          <p:cNvPr id="8" name="7 Marcador de texto"/>
          <p:cNvSpPr>
            <a:spLocks noGrp="1"/>
          </p:cNvSpPr>
          <p:nvPr>
            <p:ph type="body" sz="half" idx="2"/>
          </p:nvPr>
        </p:nvSpPr>
        <p:spPr/>
        <p:txBody>
          <a:bodyPr/>
          <a:lstStyle/>
          <a:p>
            <a:pPr algn="r"/>
            <a:r>
              <a:rPr lang="es-EC" sz="2000" dirty="0" smtClean="0"/>
              <a:t>PROPUESTA</a:t>
            </a:r>
            <a:endParaRPr lang="es-EC" sz="2000" dirty="0"/>
          </a:p>
        </p:txBody>
      </p:sp>
    </p:spTree>
    <p:extLst>
      <p:ext uri="{BB962C8B-B14F-4D97-AF65-F5344CB8AC3E}">
        <p14:creationId xmlns:p14="http://schemas.microsoft.com/office/powerpoint/2010/main" val="2040634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rotWithShape="1">
          <a:blip r:embed="rId2">
            <a:extLst>
              <a:ext uri="{28A0092B-C50C-407E-A947-70E740481C1C}">
                <a14:useLocalDpi xmlns:a14="http://schemas.microsoft.com/office/drawing/2010/main" val="0"/>
              </a:ext>
            </a:extLst>
          </a:blip>
          <a:srcRect b="6383"/>
          <a:stretch/>
        </p:blipFill>
        <p:spPr>
          <a:xfrm>
            <a:off x="0" y="328309"/>
            <a:ext cx="9141291" cy="4815191"/>
          </a:xfrm>
          <a:prstGeom prst="rect">
            <a:avLst/>
          </a:prstGeom>
        </p:spPr>
      </p:pic>
    </p:spTree>
    <p:extLst>
      <p:ext uri="{BB962C8B-B14F-4D97-AF65-F5344CB8AC3E}">
        <p14:creationId xmlns:p14="http://schemas.microsoft.com/office/powerpoint/2010/main" val="2418491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1300" y="232281"/>
            <a:ext cx="2412531" cy="871538"/>
          </a:xfrm>
        </p:spPr>
        <p:txBody>
          <a:bodyPr>
            <a:normAutofit/>
          </a:bodyPr>
          <a:lstStyle/>
          <a:p>
            <a:pPr algn="r"/>
            <a:r>
              <a:rPr lang="es-EC" sz="2800" dirty="0" smtClean="0"/>
              <a:t>CAPÍTULO 7 </a:t>
            </a:r>
            <a:endParaRPr lang="es-EC" sz="2800" dirty="0"/>
          </a:p>
        </p:txBody>
      </p:sp>
      <p:pic>
        <p:nvPicPr>
          <p:cNvPr id="2" name="1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223" t="20601" r="28000" b="23712"/>
          <a:stretch/>
        </p:blipFill>
        <p:spPr>
          <a:xfrm>
            <a:off x="4292600" y="1013942"/>
            <a:ext cx="3759200" cy="2961158"/>
          </a:xfrm>
        </p:spPr>
      </p:pic>
      <p:sp>
        <p:nvSpPr>
          <p:cNvPr id="8" name="7 Marcador de texto"/>
          <p:cNvSpPr>
            <a:spLocks noGrp="1"/>
          </p:cNvSpPr>
          <p:nvPr>
            <p:ph type="body" sz="half" idx="2"/>
          </p:nvPr>
        </p:nvSpPr>
        <p:spPr/>
        <p:txBody>
          <a:bodyPr/>
          <a:lstStyle/>
          <a:p>
            <a:pPr algn="r"/>
            <a:r>
              <a:rPr lang="es-EC" dirty="0" smtClean="0"/>
              <a:t>CONCLUSIONES Y RECOMENDACIONES</a:t>
            </a:r>
            <a:endParaRPr lang="es-EC" dirty="0"/>
          </a:p>
        </p:txBody>
      </p:sp>
    </p:spTree>
    <p:extLst>
      <p:ext uri="{BB962C8B-B14F-4D97-AF65-F5344CB8AC3E}">
        <p14:creationId xmlns:p14="http://schemas.microsoft.com/office/powerpoint/2010/main" val="4083692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9248" y="76200"/>
            <a:ext cx="8229600" cy="857250"/>
          </a:xfrm>
        </p:spPr>
        <p:txBody>
          <a:bodyPr/>
          <a:lstStyle/>
          <a:p>
            <a:r>
              <a:rPr lang="es-EC" dirty="0" smtClean="0"/>
              <a:t>Conclusiones</a:t>
            </a:r>
            <a:endParaRPr lang="es-EC" dirty="0"/>
          </a:p>
        </p:txBody>
      </p:sp>
      <p:sp>
        <p:nvSpPr>
          <p:cNvPr id="3" name="2 Marcador de contenido"/>
          <p:cNvSpPr>
            <a:spLocks noGrp="1"/>
          </p:cNvSpPr>
          <p:nvPr>
            <p:ph idx="1"/>
          </p:nvPr>
        </p:nvSpPr>
        <p:spPr>
          <a:xfrm>
            <a:off x="457200" y="733425"/>
            <a:ext cx="8229600" cy="4254210"/>
          </a:xfrm>
        </p:spPr>
        <p:txBody>
          <a:bodyPr>
            <a:normAutofit fontScale="62500" lnSpcReduction="20000"/>
          </a:bodyPr>
          <a:lstStyle/>
          <a:p>
            <a:r>
              <a:rPr lang="es-EC" dirty="0"/>
              <a:t>En base a lo estudiado se determina que </a:t>
            </a:r>
            <a:r>
              <a:rPr lang="es-EC" dirty="0" smtClean="0"/>
              <a:t>existen </a:t>
            </a:r>
            <a:r>
              <a:rPr lang="es-EC" dirty="0"/>
              <a:t>particulares </a:t>
            </a:r>
            <a:r>
              <a:rPr lang="es-EC" dirty="0" smtClean="0"/>
              <a:t>al evaluar el comportamiento </a:t>
            </a:r>
            <a:r>
              <a:rPr lang="es-EC" dirty="0"/>
              <a:t>de los consumidores </a:t>
            </a:r>
            <a:r>
              <a:rPr lang="es-EC" dirty="0" smtClean="0"/>
              <a:t>potenciales. </a:t>
            </a:r>
            <a:r>
              <a:rPr lang="es-EC" dirty="0"/>
              <a:t>Los 4 segmentos más importantes que arrojó la investigación son: personas que tienen buenas prácticas alimenticias, que desean mantener un equilibrio respecto a su vida personal, personas con conciencia individual ambiental y con conciencia social ambiental. Existe un direccionamiento sobre el cambio de dietas no solo por salud sino por la problemática ambiental. Generar alternativas de consumo de productos locales, </a:t>
            </a:r>
            <a:r>
              <a:rPr lang="es-EC" dirty="0" smtClean="0"/>
              <a:t>orgánicas </a:t>
            </a:r>
            <a:r>
              <a:rPr lang="es-EC" dirty="0"/>
              <a:t>y </a:t>
            </a:r>
            <a:r>
              <a:rPr lang="es-EC" dirty="0" smtClean="0"/>
              <a:t>ecológicas </a:t>
            </a:r>
            <a:r>
              <a:rPr lang="es-EC" dirty="0"/>
              <a:t>serán las exigencias del consumidor del futuro. </a:t>
            </a:r>
          </a:p>
          <a:p>
            <a:r>
              <a:rPr lang="es-EC" dirty="0" smtClean="0"/>
              <a:t>Sobre </a:t>
            </a:r>
            <a:r>
              <a:rPr lang="es-EC" dirty="0"/>
              <a:t>la muestra estudiada se concluye que alrededor del 41% son consumidores ocasionales de hongos comestibles, los consumidores habituales aún representa el 10%. El 14% conoce sobre hongos ostras y el 47% sobre champiñones, por lo tanto aún falta por cristalizar varias acciones que promuevan el consumo de los hongos ostas y de los hongos comestibles en general. Mediante la prueba de producto se encontró que los participantes gustaron de la presentación fresca cocida por su sabor. El análisis de conjunto determinó que la opción más preferida es la presentación de hongos frescos, de empaque biodegradable, de cultivo orgánico a un precio de 2.50 los 250gramos. El atributo más valorado es el empaque biodegradable.</a:t>
            </a:r>
          </a:p>
          <a:p>
            <a:r>
              <a:rPr lang="es-EC" dirty="0" smtClean="0"/>
              <a:t>Con </a:t>
            </a:r>
            <a:r>
              <a:rPr lang="es-EC" dirty="0"/>
              <a:t>el desarrollo de la herramienta del marketing mix para el producto de los hongos ostas, permitirá a los </a:t>
            </a:r>
            <a:r>
              <a:rPr lang="es-EC" dirty="0" smtClean="0"/>
              <a:t>interesados </a:t>
            </a:r>
            <a:r>
              <a:rPr lang="es-EC" dirty="0"/>
              <a:t>del giro de negocio tomar decisiones más asertivas, y ubicar nuevas oportunidades en el mercado</a:t>
            </a:r>
            <a:r>
              <a:rPr lang="es-EC" dirty="0" smtClean="0"/>
              <a:t>. La asociación permitirá que tengan mejores condiciones para competir con productos sustitutos.</a:t>
            </a:r>
            <a:endParaRPr lang="es-EC" dirty="0"/>
          </a:p>
          <a:p>
            <a:pPr marL="0" indent="0">
              <a:buNone/>
            </a:pPr>
            <a:endParaRPr lang="es-EC" dirty="0"/>
          </a:p>
        </p:txBody>
      </p:sp>
    </p:spTree>
    <p:extLst>
      <p:ext uri="{BB962C8B-B14F-4D97-AF65-F5344CB8AC3E}">
        <p14:creationId xmlns:p14="http://schemas.microsoft.com/office/powerpoint/2010/main" val="16410761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325" y="0"/>
            <a:ext cx="8229600" cy="857250"/>
          </a:xfrm>
        </p:spPr>
        <p:txBody>
          <a:bodyPr/>
          <a:lstStyle/>
          <a:p>
            <a:r>
              <a:rPr lang="es-EC" dirty="0" smtClean="0"/>
              <a:t>Recomendaciones</a:t>
            </a:r>
            <a:endParaRPr lang="es-EC" dirty="0"/>
          </a:p>
        </p:txBody>
      </p:sp>
      <p:sp>
        <p:nvSpPr>
          <p:cNvPr id="3" name="2 Marcador de contenido"/>
          <p:cNvSpPr>
            <a:spLocks noGrp="1"/>
          </p:cNvSpPr>
          <p:nvPr>
            <p:ph idx="1"/>
          </p:nvPr>
        </p:nvSpPr>
        <p:spPr>
          <a:xfrm>
            <a:off x="445325" y="641269"/>
            <a:ext cx="8229600" cy="4013858"/>
          </a:xfrm>
        </p:spPr>
        <p:txBody>
          <a:bodyPr>
            <a:noAutofit/>
          </a:bodyPr>
          <a:lstStyle/>
          <a:p>
            <a:r>
              <a:rPr lang="es-EC" sz="1600" dirty="0" smtClean="0"/>
              <a:t>Los </a:t>
            </a:r>
            <a:r>
              <a:rPr lang="es-EC" sz="1600" dirty="0"/>
              <a:t>hongos ostra reúnen características nutricionales y ambientales que se pueden potencializar, </a:t>
            </a:r>
            <a:r>
              <a:rPr lang="es-EC" sz="1600" dirty="0" smtClean="0"/>
              <a:t>y  que los </a:t>
            </a:r>
            <a:r>
              <a:rPr lang="es-EC" sz="1600" dirty="0"/>
              <a:t>segmentos encontrados en la investigación se podrían </a:t>
            </a:r>
            <a:r>
              <a:rPr lang="es-EC" sz="1600" dirty="0" smtClean="0"/>
              <a:t>beneficiar </a:t>
            </a:r>
            <a:r>
              <a:rPr lang="es-EC" sz="1600" dirty="0"/>
              <a:t>mediante su adquisición. Existe preocupación sobre la situación ambiental actual y ciertas condiciones en el estilo de vida, que los productores de hongos ostra podrían aprovechar. </a:t>
            </a:r>
          </a:p>
          <a:p>
            <a:r>
              <a:rPr lang="es-EC" sz="1600" dirty="0" smtClean="0"/>
              <a:t>Es </a:t>
            </a:r>
            <a:r>
              <a:rPr lang="es-EC" sz="1600" dirty="0"/>
              <a:t>importante el desarrollo de la investigación de mercados como una técnica en la que se logre encontrar nuevas oportunidades y se propongan posibles soluciones a problemáticas sobre el consumo, se ha tratado de estudiar el comportamiento del consumidor ubicando segmentos potenciales, y se recomienda utilizar los datos encontrados en la presente investigación  para generar posibles beneficios tanto para los interesados en el giro de negocio como para los consumidores. </a:t>
            </a:r>
          </a:p>
          <a:p>
            <a:r>
              <a:rPr lang="es-EC" sz="1600" dirty="0" smtClean="0"/>
              <a:t>Tomar </a:t>
            </a:r>
            <a:r>
              <a:rPr lang="es-EC" sz="1600" dirty="0"/>
              <a:t>acciones que posibiliten atraer a </a:t>
            </a:r>
            <a:r>
              <a:rPr lang="es-EC" sz="1600" dirty="0" smtClean="0"/>
              <a:t>nuevos clientes, </a:t>
            </a:r>
            <a:r>
              <a:rPr lang="es-EC" sz="1600" dirty="0"/>
              <a:t>aún varias personas no conocen el producto ni tampoco lo han degustado, </a:t>
            </a:r>
            <a:r>
              <a:rPr lang="es-EC" sz="1600" dirty="0" smtClean="0"/>
              <a:t>los hongos ostra podrían </a:t>
            </a:r>
            <a:r>
              <a:rPr lang="es-EC" sz="1600" dirty="0"/>
              <a:t>agregarse a la dieta de personas que desean </a:t>
            </a:r>
            <a:r>
              <a:rPr lang="es-EC" sz="1600" dirty="0" smtClean="0"/>
              <a:t>mejorar su calidad de vida o con conciencia ambiental. </a:t>
            </a:r>
            <a:r>
              <a:rPr lang="es-EC" sz="1600" dirty="0"/>
              <a:t>Los hongos ostra </a:t>
            </a:r>
            <a:r>
              <a:rPr lang="es-EC" sz="1600" dirty="0" smtClean="0"/>
              <a:t>podrían </a:t>
            </a:r>
            <a:r>
              <a:rPr lang="es-EC" sz="1600" dirty="0"/>
              <a:t>ser </a:t>
            </a:r>
            <a:r>
              <a:rPr lang="es-EC" sz="1600" dirty="0" smtClean="0"/>
              <a:t>proyectados </a:t>
            </a:r>
            <a:r>
              <a:rPr lang="es-EC" sz="1600" dirty="0"/>
              <a:t>con un superalimento, </a:t>
            </a:r>
            <a:r>
              <a:rPr lang="es-EC" sz="1600" dirty="0" smtClean="0"/>
              <a:t>complementarios </a:t>
            </a:r>
            <a:r>
              <a:rPr lang="es-EC" sz="1600" dirty="0"/>
              <a:t>a los hábitos alimenticios</a:t>
            </a:r>
            <a:r>
              <a:rPr lang="es-EC" sz="1600" dirty="0" smtClean="0"/>
              <a:t>.</a:t>
            </a:r>
            <a:endParaRPr lang="es-EC" sz="1600" dirty="0"/>
          </a:p>
        </p:txBody>
      </p:sp>
    </p:spTree>
    <p:extLst>
      <p:ext uri="{BB962C8B-B14F-4D97-AF65-F5344CB8AC3E}">
        <p14:creationId xmlns:p14="http://schemas.microsoft.com/office/powerpoint/2010/main" val="2392675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489200"/>
            <a:ext cx="8229600" cy="2368550"/>
          </a:xfrm>
        </p:spPr>
        <p:txBody>
          <a:bodyPr>
            <a:normAutofit fontScale="92500"/>
          </a:bodyPr>
          <a:lstStyle/>
          <a:p>
            <a:pPr marL="0" indent="0" algn="ctr">
              <a:buNone/>
            </a:pPr>
            <a:endParaRPr lang="es-EC" sz="6000" dirty="0" smtClean="0"/>
          </a:p>
          <a:p>
            <a:pPr marL="0" indent="0" algn="ctr">
              <a:buNone/>
            </a:pPr>
            <a:r>
              <a:rPr lang="es-EC" sz="6000" dirty="0" smtClean="0"/>
              <a:t>Gracias por su atención.</a:t>
            </a:r>
            <a:endParaRPr lang="es-EC" sz="6000"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28605" t="18765" r="29994" b="28889"/>
          <a:stretch/>
        </p:blipFill>
        <p:spPr>
          <a:xfrm>
            <a:off x="2616199" y="965200"/>
            <a:ext cx="3784601" cy="2692400"/>
          </a:xfrm>
          <a:prstGeom prst="rect">
            <a:avLst/>
          </a:prstGeom>
        </p:spPr>
      </p:pic>
    </p:spTree>
    <p:extLst>
      <p:ext uri="{BB962C8B-B14F-4D97-AF65-F5344CB8AC3E}">
        <p14:creationId xmlns:p14="http://schemas.microsoft.com/office/powerpoint/2010/main" val="2496427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40468" y="342257"/>
            <a:ext cx="2346832" cy="871538"/>
          </a:xfrm>
        </p:spPr>
        <p:txBody>
          <a:bodyPr>
            <a:normAutofit/>
          </a:bodyPr>
          <a:lstStyle/>
          <a:p>
            <a:pPr algn="r"/>
            <a:r>
              <a:rPr lang="es-EC" sz="2400" dirty="0" smtClean="0"/>
              <a:t>CAPÍTULO 2</a:t>
            </a:r>
            <a:endParaRPr lang="es-EC" sz="2400" dirty="0"/>
          </a:p>
        </p:txBody>
      </p:sp>
      <p:pic>
        <p:nvPicPr>
          <p:cNvPr id="2" name="1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833" t="20704" r="27833" b="13838"/>
          <a:stretch/>
        </p:blipFill>
        <p:spPr>
          <a:xfrm>
            <a:off x="3060579" y="666751"/>
            <a:ext cx="5054721" cy="3933166"/>
          </a:xfrm>
        </p:spPr>
      </p:pic>
      <p:sp>
        <p:nvSpPr>
          <p:cNvPr id="8" name="7 Marcador de texto"/>
          <p:cNvSpPr>
            <a:spLocks noGrp="1"/>
          </p:cNvSpPr>
          <p:nvPr>
            <p:ph type="body" sz="half" idx="2"/>
          </p:nvPr>
        </p:nvSpPr>
        <p:spPr/>
        <p:txBody>
          <a:bodyPr/>
          <a:lstStyle/>
          <a:p>
            <a:pPr algn="r"/>
            <a:r>
              <a:rPr lang="es-EC" dirty="0" smtClean="0"/>
              <a:t>MARCO TEÓRICO</a:t>
            </a:r>
            <a:endParaRPr lang="es-EC" dirty="0"/>
          </a:p>
        </p:txBody>
      </p:sp>
    </p:spTree>
    <p:extLst>
      <p:ext uri="{BB962C8B-B14F-4D97-AF65-F5344CB8AC3E}">
        <p14:creationId xmlns:p14="http://schemas.microsoft.com/office/powerpoint/2010/main" val="167711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C" dirty="0" smtClean="0"/>
              <a:t>Marco referencial</a:t>
            </a:r>
            <a:endParaRPr lang="es-EC" dirty="0"/>
          </a:p>
        </p:txBody>
      </p:sp>
      <p:sp>
        <p:nvSpPr>
          <p:cNvPr id="7" name="6 Marcador de texto"/>
          <p:cNvSpPr>
            <a:spLocks noGrp="1"/>
          </p:cNvSpPr>
          <p:nvPr>
            <p:ph type="body" idx="1"/>
          </p:nvPr>
        </p:nvSpPr>
        <p:spPr>
          <a:xfrm>
            <a:off x="457200" y="849884"/>
            <a:ext cx="4040188" cy="479822"/>
          </a:xfrm>
        </p:spPr>
        <p:txBody>
          <a:bodyPr/>
          <a:lstStyle/>
          <a:p>
            <a:pPr algn="ctr"/>
            <a:r>
              <a:rPr lang="es-EC" dirty="0"/>
              <a:t>Potencialidad de mercado</a:t>
            </a:r>
          </a:p>
        </p:txBody>
      </p:sp>
      <p:sp>
        <p:nvSpPr>
          <p:cNvPr id="8" name="7 Marcador de contenido"/>
          <p:cNvSpPr>
            <a:spLocks noGrp="1"/>
          </p:cNvSpPr>
          <p:nvPr>
            <p:ph sz="half" idx="2"/>
          </p:nvPr>
        </p:nvSpPr>
        <p:spPr/>
        <p:txBody>
          <a:bodyPr/>
          <a:lstStyle/>
          <a:p>
            <a:pPr marL="0" indent="0">
              <a:buNone/>
            </a:pPr>
            <a:endParaRPr lang="es-EC" dirty="0" smtClean="0"/>
          </a:p>
          <a:p>
            <a:endParaRPr lang="es-EC" dirty="0"/>
          </a:p>
        </p:txBody>
      </p:sp>
      <p:sp>
        <p:nvSpPr>
          <p:cNvPr id="9" name="8 Marcador de texto"/>
          <p:cNvSpPr>
            <a:spLocks noGrp="1"/>
          </p:cNvSpPr>
          <p:nvPr>
            <p:ph type="body" sz="quarter" idx="3"/>
          </p:nvPr>
        </p:nvSpPr>
        <p:spPr>
          <a:xfrm>
            <a:off x="4624929" y="869981"/>
            <a:ext cx="4041775" cy="479822"/>
          </a:xfrm>
        </p:spPr>
        <p:txBody>
          <a:bodyPr/>
          <a:lstStyle/>
          <a:p>
            <a:pPr algn="ctr"/>
            <a:r>
              <a:rPr lang="es-EC" dirty="0" smtClean="0"/>
              <a:t>Consumo</a:t>
            </a:r>
            <a:endParaRPr lang="es-EC" dirty="0"/>
          </a:p>
        </p:txBody>
      </p:sp>
      <p:graphicFrame>
        <p:nvGraphicFramePr>
          <p:cNvPr id="11" name="10 Marcador de contenido"/>
          <p:cNvGraphicFramePr>
            <a:graphicFrameLocks noGrp="1"/>
          </p:cNvGraphicFramePr>
          <p:nvPr>
            <p:ph sz="quarter" idx="4"/>
            <p:extLst>
              <p:ext uri="{D42A27DB-BD31-4B8C-83A1-F6EECF244321}">
                <p14:modId xmlns:p14="http://schemas.microsoft.com/office/powerpoint/2010/main" val="1134157970"/>
              </p:ext>
            </p:extLst>
          </p:nvPr>
        </p:nvGraphicFramePr>
        <p:xfrm>
          <a:off x="4735107" y="1614792"/>
          <a:ext cx="3932237" cy="296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0 Marcador de contenido"/>
          <p:cNvGraphicFramePr>
            <a:graphicFrameLocks/>
          </p:cNvGraphicFramePr>
          <p:nvPr>
            <p:extLst>
              <p:ext uri="{D42A27DB-BD31-4B8C-83A1-F6EECF244321}">
                <p14:modId xmlns:p14="http://schemas.microsoft.com/office/powerpoint/2010/main" val="4271795667"/>
              </p:ext>
            </p:extLst>
          </p:nvPr>
        </p:nvGraphicFramePr>
        <p:xfrm>
          <a:off x="335957" y="1296237"/>
          <a:ext cx="4041775" cy="3380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8250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C" dirty="0" smtClean="0"/>
              <a:t>Presentación del objeto de estudio. </a:t>
            </a:r>
            <a:br>
              <a:rPr lang="es-EC" dirty="0" smtClean="0"/>
            </a:br>
            <a:r>
              <a:rPr lang="es-EC" dirty="0" smtClean="0"/>
              <a:t>Hongo </a:t>
            </a:r>
            <a:r>
              <a:rPr lang="es-EC" i="1" dirty="0" err="1" smtClean="0"/>
              <a:t>Pleurotus</a:t>
            </a:r>
            <a:r>
              <a:rPr lang="es-EC" i="1" dirty="0" smtClean="0"/>
              <a:t> </a:t>
            </a:r>
            <a:r>
              <a:rPr lang="es-EC" i="1" dirty="0" err="1" smtClean="0"/>
              <a:t>Ostreatus</a:t>
            </a:r>
            <a:r>
              <a:rPr lang="es-EC" i="1" dirty="0" smtClean="0"/>
              <a:t>.</a:t>
            </a:r>
            <a:endParaRPr lang="es-EC" i="1"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3712867235"/>
              </p:ext>
            </p:extLst>
          </p:nvPr>
        </p:nvGraphicFramePr>
        <p:xfrm>
          <a:off x="457200" y="12001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21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13430</TotalTime>
  <Words>2753</Words>
  <Application>Microsoft Office PowerPoint</Application>
  <PresentationFormat>Presentación en pantalla (16:9)</PresentationFormat>
  <Paragraphs>394</Paragraphs>
  <Slides>65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65</vt:i4>
      </vt:variant>
    </vt:vector>
  </HeadingPairs>
  <TitlesOfParts>
    <vt:vector size="72" baseType="lpstr">
      <vt:lpstr>Arial</vt:lpstr>
      <vt:lpstr>Bell MT</vt:lpstr>
      <vt:lpstr>Britannic Bold</vt:lpstr>
      <vt:lpstr>Calibri</vt:lpstr>
      <vt:lpstr>Cambria Math</vt:lpstr>
      <vt:lpstr>Times New Roman</vt:lpstr>
      <vt:lpstr>Claridad</vt:lpstr>
      <vt:lpstr>Presentación de PowerPoint</vt:lpstr>
      <vt:lpstr>CAPÍTULO 1</vt:lpstr>
      <vt:lpstr>Antecedentes</vt:lpstr>
      <vt:lpstr>Árbol del problemas</vt:lpstr>
      <vt:lpstr>Justificación </vt:lpstr>
      <vt:lpstr>Objetivos</vt:lpstr>
      <vt:lpstr>CAPÍTULO 2</vt:lpstr>
      <vt:lpstr>Marco referencial</vt:lpstr>
      <vt:lpstr>Presentación del objeto de estudio.  Hongo Pleurotus Ostreatus.</vt:lpstr>
      <vt:lpstr>Fundamentación Teórica.</vt:lpstr>
      <vt:lpstr>Fundamentación conceptual</vt:lpstr>
      <vt:lpstr>Presentación de PowerPoint</vt:lpstr>
      <vt:lpstr>Presentación de PowerPoint</vt:lpstr>
      <vt:lpstr>Presentación de PowerPoint</vt:lpstr>
      <vt:lpstr>Presentación de PowerPoint</vt:lpstr>
      <vt:lpstr>CAPÍTULO 3</vt:lpstr>
      <vt:lpstr>Presentación de PowerPoint</vt:lpstr>
      <vt:lpstr>Factor Económico</vt:lpstr>
      <vt:lpstr>Factor Político-Legal</vt:lpstr>
      <vt:lpstr>Factor Tecnológico.</vt:lpstr>
      <vt:lpstr>Factor Ambiental</vt:lpstr>
      <vt:lpstr>Presentación de PowerPoint</vt:lpstr>
      <vt:lpstr>Productos</vt:lpstr>
      <vt:lpstr>Clientes</vt:lpstr>
      <vt:lpstr>Competencia</vt:lpstr>
      <vt:lpstr>Productores de hongos ostra en el DMQ</vt:lpstr>
      <vt:lpstr>Competencia</vt:lpstr>
      <vt:lpstr>Intermediarios</vt:lpstr>
      <vt:lpstr>Proveedores</vt:lpstr>
      <vt:lpstr>CAPÍTULO 4</vt:lpstr>
      <vt:lpstr>Modalidad de la Investigación</vt:lpstr>
      <vt:lpstr>Instrumentos de recolección de datos</vt:lpstr>
      <vt:lpstr>Validez de la encuesta</vt:lpstr>
      <vt:lpstr>Población y muestra</vt:lpstr>
      <vt:lpstr>Técnicas de análisis datos</vt:lpstr>
      <vt:lpstr>Técnicas de análisis datos</vt:lpstr>
      <vt:lpstr>Atributos del diseño ortogonal</vt:lpstr>
      <vt:lpstr>CAPÍTULO 5</vt:lpstr>
      <vt:lpstr>Análisis univariado</vt:lpstr>
      <vt:lpstr>Análisis univariado</vt:lpstr>
      <vt:lpstr>Análisis univariado</vt:lpstr>
      <vt:lpstr>Análisis factorial (Estilo de vida)</vt:lpstr>
      <vt:lpstr>Resumen de los factores.</vt:lpstr>
      <vt:lpstr>Factor 1. Evaluación de Estilo de vida. Alimentación</vt:lpstr>
      <vt:lpstr>Factor 2. Evaluación de Estilo de vida. Equilibrio personal.</vt:lpstr>
      <vt:lpstr>Factor 3. Evaluación de Estilo de vida. Chequeos médicos.</vt:lpstr>
      <vt:lpstr>Factor 4. Evaluación de Estilo de vida. Acción ambiental.</vt:lpstr>
      <vt:lpstr>Análisis factorial (Sensibilidad ambiental)</vt:lpstr>
      <vt:lpstr>Resumen matriz de componentes rotados.</vt:lpstr>
      <vt:lpstr>Factor 1. Evaluación de la sensibilidad ambiental. Conciencia individual.</vt:lpstr>
      <vt:lpstr>Factor 2. Evaluación de la sensibilidad ambiental. Conciencia social.</vt:lpstr>
      <vt:lpstr>Análisis Multivariado</vt:lpstr>
      <vt:lpstr>Preferencias de los atributos</vt:lpstr>
      <vt:lpstr>Grupo Focal</vt:lpstr>
      <vt:lpstr>Grupo Focal</vt:lpstr>
      <vt:lpstr>Grupo Focal</vt:lpstr>
      <vt:lpstr>Presentación de PowerPoint</vt:lpstr>
      <vt:lpstr>Presentación de PowerPoint</vt:lpstr>
      <vt:lpstr>Presentación de PowerPoint</vt:lpstr>
      <vt:lpstr>CAPÍTULO 6</vt:lpstr>
      <vt:lpstr>Presentación de PowerPoint</vt:lpstr>
      <vt:lpstr>CAPÍTULO 7 </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Sandoval</dc:creator>
  <cp:lastModifiedBy>Liseth Buri</cp:lastModifiedBy>
  <cp:revision>138</cp:revision>
  <dcterms:created xsi:type="dcterms:W3CDTF">2019-06-07T22:16:44Z</dcterms:created>
  <dcterms:modified xsi:type="dcterms:W3CDTF">2020-04-14T17:45:04Z</dcterms:modified>
</cp:coreProperties>
</file>