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5">
  <p:sldMasterIdLst>
    <p:sldMasterId id="2147483657" r:id="rId1"/>
  </p:sldMasterIdLst>
  <p:notesMasterIdLst>
    <p:notesMasterId r:id="rId33"/>
  </p:notesMasterIdLst>
  <p:sldIdLst>
    <p:sldId id="304" r:id="rId2"/>
    <p:sldId id="305" r:id="rId3"/>
    <p:sldId id="257" r:id="rId4"/>
    <p:sldId id="306" r:id="rId5"/>
    <p:sldId id="307" r:id="rId6"/>
    <p:sldId id="259" r:id="rId7"/>
    <p:sldId id="308" r:id="rId8"/>
    <p:sldId id="309" r:id="rId9"/>
    <p:sldId id="310" r:id="rId10"/>
    <p:sldId id="311" r:id="rId11"/>
    <p:sldId id="312" r:id="rId12"/>
    <p:sldId id="285" r:id="rId13"/>
    <p:sldId id="313" r:id="rId14"/>
    <p:sldId id="287" r:id="rId15"/>
    <p:sldId id="314" r:id="rId16"/>
    <p:sldId id="315" r:id="rId17"/>
    <p:sldId id="291" r:id="rId18"/>
    <p:sldId id="292" r:id="rId19"/>
    <p:sldId id="293" r:id="rId20"/>
    <p:sldId id="335" r:id="rId21"/>
    <p:sldId id="336" r:id="rId22"/>
    <p:sldId id="331" r:id="rId23"/>
    <p:sldId id="332" r:id="rId24"/>
    <p:sldId id="298" r:id="rId25"/>
    <p:sldId id="337" r:id="rId26"/>
    <p:sldId id="338" r:id="rId27"/>
    <p:sldId id="339" r:id="rId28"/>
    <p:sldId id="340" r:id="rId29"/>
    <p:sldId id="341" r:id="rId30"/>
    <p:sldId id="342" r:id="rId31"/>
    <p:sldId id="34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D20C71-7726-4DAF-A90C-2A29D9B6564D}">
  <a:tblStyle styleId="{60D20C71-7726-4DAF-A90C-2A29D9B6564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97" d="100"/>
          <a:sy n="97" d="100"/>
        </p:scale>
        <p:origin x="6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ACPNL\BASE%20SPS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ACPNL\BASE%20SPS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ACPNL\BASE%20SPS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ACPNL\BASE%20SPS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i_sat_UCE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radarChart>
        <c:radarStyle val="marker"/>
        <c:varyColors val="0"/>
        <c:ser>
          <c:idx val="0"/>
          <c:order val="0"/>
          <c:spPr>
            <a:ln w="28575" cap="rnd">
              <a:solidFill>
                <a:schemeClr val="accent1"/>
              </a:solidFill>
              <a:round/>
            </a:ln>
            <a:effectLst/>
          </c:spPr>
          <c:marker>
            <c:symbol val="none"/>
          </c:marker>
          <c:cat>
            <c:strRef>
              <c:f>('INDICES TOTALES'!$C$1,'INDICES TOTALES'!$E$1,'INDICES TOTALES'!$G$1,'INDICES TOTALES'!$I$1,'INDICES TOTALES'!$K$1)</c:f>
              <c:strCache>
                <c:ptCount val="5"/>
                <c:pt idx="0">
                  <c:v>i_et</c:v>
                </c:pt>
                <c:pt idx="1">
                  <c:v>i_fi</c:v>
                </c:pt>
                <c:pt idx="2">
                  <c:v>i_cr</c:v>
                </c:pt>
                <c:pt idx="3">
                  <c:v>i_se</c:v>
                </c:pt>
                <c:pt idx="4">
                  <c:v>i_em</c:v>
                </c:pt>
              </c:strCache>
            </c:strRef>
          </c:cat>
          <c:val>
            <c:numRef>
              <c:f>('INDICES TOTALES'!$C$121,'INDICES TOTALES'!$E$121,'INDICES TOTALES'!$G$121,'INDICES TOTALES'!$I$121,'INDICES TOTALES'!$K$121)</c:f>
              <c:numCache>
                <c:formatCode>0.00</c:formatCode>
                <c:ptCount val="5"/>
                <c:pt idx="0">
                  <c:v>0.87587077497665711</c:v>
                </c:pt>
                <c:pt idx="1">
                  <c:v>0.80584901960784339</c:v>
                </c:pt>
                <c:pt idx="2">
                  <c:v>0.78741092436974813</c:v>
                </c:pt>
                <c:pt idx="3">
                  <c:v>0.83469495798319349</c:v>
                </c:pt>
                <c:pt idx="4">
                  <c:v>0.76081512605042001</c:v>
                </c:pt>
              </c:numCache>
            </c:numRef>
          </c:val>
          <c:extLst>
            <c:ext xmlns:c16="http://schemas.microsoft.com/office/drawing/2014/chart" uri="{C3380CC4-5D6E-409C-BE32-E72D297353CC}">
              <c16:uniqueId val="{00000000-F32C-4DC8-849C-D7278DC36EDA}"/>
            </c:ext>
          </c:extLst>
        </c:ser>
        <c:dLbls>
          <c:showLegendKey val="0"/>
          <c:showVal val="0"/>
          <c:showCatName val="0"/>
          <c:showSerName val="0"/>
          <c:showPercent val="0"/>
          <c:showBubbleSize val="0"/>
        </c:dLbls>
        <c:axId val="407865120"/>
        <c:axId val="407863808"/>
      </c:radarChart>
      <c:catAx>
        <c:axId val="40786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407863808"/>
        <c:crosses val="autoZero"/>
        <c:auto val="1"/>
        <c:lblAlgn val="ctr"/>
        <c:lblOffset val="100"/>
        <c:noMultiLvlLbl val="0"/>
      </c:catAx>
      <c:valAx>
        <c:axId val="4078638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crossAx val="40786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i_sat_ESPE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radarChart>
        <c:radarStyle val="marker"/>
        <c:varyColors val="0"/>
        <c:ser>
          <c:idx val="0"/>
          <c:order val="0"/>
          <c:spPr>
            <a:ln w="28575" cap="rnd">
              <a:solidFill>
                <a:schemeClr val="accent6"/>
              </a:solidFill>
              <a:round/>
            </a:ln>
            <a:effectLst/>
          </c:spPr>
          <c:marker>
            <c:symbol val="none"/>
          </c:marker>
          <c:cat>
            <c:strRef>
              <c:f>('INDICES TOTALES'!$C$1,'INDICES TOTALES'!$E$1,'INDICES TOTALES'!$G$1,'INDICES TOTALES'!$I$1,'INDICES TOTALES'!$K$1)</c:f>
              <c:strCache>
                <c:ptCount val="5"/>
                <c:pt idx="0">
                  <c:v>i_et</c:v>
                </c:pt>
                <c:pt idx="1">
                  <c:v>i_fi</c:v>
                </c:pt>
                <c:pt idx="2">
                  <c:v>i_cr</c:v>
                </c:pt>
                <c:pt idx="3">
                  <c:v>i_se</c:v>
                </c:pt>
                <c:pt idx="4">
                  <c:v>i_em</c:v>
                </c:pt>
              </c:strCache>
            </c:strRef>
          </c:cat>
          <c:val>
            <c:numRef>
              <c:f>('INDICES TOTALES'!$C$183,'INDICES TOTALES'!$E$183,'INDICES TOTALES'!$G$183,'INDICES TOTALES'!$I$183,'INDICES TOTALES'!$K$183)</c:f>
              <c:numCache>
                <c:formatCode>0.00</c:formatCode>
                <c:ptCount val="5"/>
                <c:pt idx="0">
                  <c:v>0.83572896174863398</c:v>
                </c:pt>
                <c:pt idx="1">
                  <c:v>0.75381092896174906</c:v>
                </c:pt>
                <c:pt idx="2">
                  <c:v>0.74108032786885247</c:v>
                </c:pt>
                <c:pt idx="3">
                  <c:v>0.80197213114754096</c:v>
                </c:pt>
                <c:pt idx="4">
                  <c:v>0.7079819672131149</c:v>
                </c:pt>
              </c:numCache>
            </c:numRef>
          </c:val>
          <c:extLst>
            <c:ext xmlns:c16="http://schemas.microsoft.com/office/drawing/2014/chart" uri="{C3380CC4-5D6E-409C-BE32-E72D297353CC}">
              <c16:uniqueId val="{00000000-7441-4FAD-96ED-7AC4181DEB19}"/>
            </c:ext>
          </c:extLst>
        </c:ser>
        <c:dLbls>
          <c:showLegendKey val="0"/>
          <c:showVal val="0"/>
          <c:showCatName val="0"/>
          <c:showSerName val="0"/>
          <c:showPercent val="0"/>
          <c:showBubbleSize val="0"/>
        </c:dLbls>
        <c:axId val="478943680"/>
        <c:axId val="478947288"/>
      </c:radarChart>
      <c:catAx>
        <c:axId val="47894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8947288"/>
        <c:crosses val="autoZero"/>
        <c:auto val="1"/>
        <c:lblAlgn val="ctr"/>
        <c:lblOffset val="100"/>
        <c:noMultiLvlLbl val="0"/>
      </c:catAx>
      <c:valAx>
        <c:axId val="478947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894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i_sat_EPN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radarChart>
        <c:radarStyle val="marker"/>
        <c:varyColors val="0"/>
        <c:ser>
          <c:idx val="0"/>
          <c:order val="0"/>
          <c:spPr>
            <a:ln w="28575" cap="rnd">
              <a:solidFill>
                <a:schemeClr val="accent4"/>
              </a:solidFill>
              <a:round/>
            </a:ln>
            <a:effectLst/>
          </c:spPr>
          <c:marker>
            <c:symbol val="none"/>
          </c:marker>
          <c:cat>
            <c:strRef>
              <c:f>('INDICES TOTALES'!$C$1,'INDICES TOTALES'!$E$1,'INDICES TOTALES'!$G$1,'INDICES TOTALES'!$I$1,'INDICES TOTALES'!$K$1)</c:f>
              <c:strCache>
                <c:ptCount val="5"/>
                <c:pt idx="0">
                  <c:v>i_et</c:v>
                </c:pt>
                <c:pt idx="1">
                  <c:v>i_fi</c:v>
                </c:pt>
                <c:pt idx="2">
                  <c:v>i_cr</c:v>
                </c:pt>
                <c:pt idx="3">
                  <c:v>i_se</c:v>
                </c:pt>
                <c:pt idx="4">
                  <c:v>i_em</c:v>
                </c:pt>
              </c:strCache>
            </c:strRef>
          </c:cat>
          <c:val>
            <c:numRef>
              <c:f>('INDICES TOTALES'!$C$215,'INDICES TOTALES'!$E$215,'INDICES TOTALES'!$G$215,'INDICES TOTALES'!$I$215,'INDICES TOTALES'!$K$215)</c:f>
              <c:numCache>
                <c:formatCode>0.00</c:formatCode>
                <c:ptCount val="5"/>
                <c:pt idx="0">
                  <c:v>0.85023512544802859</c:v>
                </c:pt>
                <c:pt idx="1">
                  <c:v>0.75180645161290316</c:v>
                </c:pt>
                <c:pt idx="2">
                  <c:v>0.76073548387096768</c:v>
                </c:pt>
                <c:pt idx="3">
                  <c:v>0.82106451612903208</c:v>
                </c:pt>
                <c:pt idx="4">
                  <c:v>0.71808709677419347</c:v>
                </c:pt>
              </c:numCache>
            </c:numRef>
          </c:val>
          <c:extLst>
            <c:ext xmlns:c16="http://schemas.microsoft.com/office/drawing/2014/chart" uri="{C3380CC4-5D6E-409C-BE32-E72D297353CC}">
              <c16:uniqueId val="{00000000-FCF6-4C69-B2AA-72FFFF9FE713}"/>
            </c:ext>
          </c:extLst>
        </c:ser>
        <c:dLbls>
          <c:showLegendKey val="0"/>
          <c:showVal val="0"/>
          <c:showCatName val="0"/>
          <c:showSerName val="0"/>
          <c:showPercent val="0"/>
          <c:showBubbleSize val="0"/>
        </c:dLbls>
        <c:axId val="474625664"/>
        <c:axId val="474624024"/>
      </c:radarChart>
      <c:catAx>
        <c:axId val="47462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4624024"/>
        <c:crosses val="autoZero"/>
        <c:auto val="1"/>
        <c:lblAlgn val="ctr"/>
        <c:lblOffset val="100"/>
        <c:noMultiLvlLbl val="0"/>
      </c:catAx>
      <c:valAx>
        <c:axId val="474624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462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i_sat_prom</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21406636670416201"/>
          <c:y val="0.22261964866942791"/>
          <c:w val="0.51216872890888643"/>
          <c:h val="0.70668700745810531"/>
        </c:manualLayout>
      </c:layout>
      <c:radarChart>
        <c:radarStyle val="marker"/>
        <c:varyColors val="0"/>
        <c:ser>
          <c:idx val="0"/>
          <c:order val="0"/>
          <c:spPr>
            <a:ln w="28575" cap="rnd">
              <a:solidFill>
                <a:schemeClr val="accent2"/>
              </a:solidFill>
              <a:round/>
            </a:ln>
            <a:effectLst/>
          </c:spPr>
          <c:marker>
            <c:symbol val="none"/>
          </c:marker>
          <c:cat>
            <c:strRef>
              <c:f>('INDICES TOTALES'!$A$121,'INDICES TOTALES'!$A$183,'INDICES TOTALES'!$A$215)</c:f>
              <c:strCache>
                <c:ptCount val="3"/>
                <c:pt idx="0">
                  <c:v>UCE</c:v>
                </c:pt>
                <c:pt idx="1">
                  <c:v>ESPE</c:v>
                </c:pt>
                <c:pt idx="2">
                  <c:v>EPN</c:v>
                </c:pt>
              </c:strCache>
            </c:strRef>
          </c:cat>
          <c:val>
            <c:numRef>
              <c:f>('INDICES TOTALES'!$L$121,'INDICES TOTALES'!$L$183,'INDICES TOTALES'!$L$215)</c:f>
              <c:numCache>
                <c:formatCode>0.00</c:formatCode>
                <c:ptCount val="3"/>
                <c:pt idx="0">
                  <c:v>0.81292816059757256</c:v>
                </c:pt>
                <c:pt idx="1">
                  <c:v>0.76811486338797819</c:v>
                </c:pt>
                <c:pt idx="2">
                  <c:v>0.78038573476702511</c:v>
                </c:pt>
              </c:numCache>
            </c:numRef>
          </c:val>
          <c:extLst>
            <c:ext xmlns:c16="http://schemas.microsoft.com/office/drawing/2014/chart" uri="{C3380CC4-5D6E-409C-BE32-E72D297353CC}">
              <c16:uniqueId val="{00000000-A489-4198-BBE5-3475230F4FBF}"/>
            </c:ext>
          </c:extLst>
        </c:ser>
        <c:dLbls>
          <c:showLegendKey val="0"/>
          <c:showVal val="0"/>
          <c:showCatName val="0"/>
          <c:showSerName val="0"/>
          <c:showPercent val="0"/>
          <c:showBubbleSize val="0"/>
        </c:dLbls>
        <c:axId val="411095456"/>
        <c:axId val="411095784"/>
      </c:radarChart>
      <c:catAx>
        <c:axId val="41109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411095784"/>
        <c:crosses val="autoZero"/>
        <c:auto val="1"/>
        <c:lblAlgn val="ctr"/>
        <c:lblOffset val="100"/>
        <c:noMultiLvlLbl val="0"/>
      </c:catAx>
      <c:valAx>
        <c:axId val="4110957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1109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F6BD3-8B7B-4E1E-A301-107A156EE5A9}" type="doc">
      <dgm:prSet loTypeId="urn:microsoft.com/office/officeart/2005/8/layout/arrow6" loCatId="relationship" qsTypeId="urn:microsoft.com/office/officeart/2005/8/quickstyle/simple1" qsCatId="simple" csTypeId="urn:microsoft.com/office/officeart/2005/8/colors/colorful5" csCatId="colorful" phldr="1"/>
      <dgm:spPr/>
      <dgm:t>
        <a:bodyPr/>
        <a:lstStyle/>
        <a:p>
          <a:endParaRPr lang="es-ES"/>
        </a:p>
      </dgm:t>
    </dgm:pt>
    <dgm:pt modelId="{9BAFD1B2-41EC-470B-A219-7787E3B4B2F9}">
      <dgm:prSet phldrT="[Texto]"/>
      <dgm:spPr/>
      <dgm:t>
        <a:bodyPr/>
        <a:lstStyle/>
        <a:p>
          <a:r>
            <a:rPr lang="es-ES" dirty="0" smtClean="0"/>
            <a:t>Actividades económicas que se ofrecen de una parte a otra</a:t>
          </a:r>
          <a:endParaRPr lang="es-ES" dirty="0"/>
        </a:p>
      </dgm:t>
    </dgm:pt>
    <dgm:pt modelId="{29E204F2-9350-4C0B-9109-220ACAD03996}" type="parTrans" cxnId="{4BB19092-7A7E-4E9C-91E4-656ED99EF4B4}">
      <dgm:prSet/>
      <dgm:spPr/>
      <dgm:t>
        <a:bodyPr/>
        <a:lstStyle/>
        <a:p>
          <a:endParaRPr lang="es-ES"/>
        </a:p>
      </dgm:t>
    </dgm:pt>
    <dgm:pt modelId="{1439908E-FFC0-47CE-B0C8-810FB5F5325F}" type="sibTrans" cxnId="{4BB19092-7A7E-4E9C-91E4-656ED99EF4B4}">
      <dgm:prSet/>
      <dgm:spPr/>
      <dgm:t>
        <a:bodyPr/>
        <a:lstStyle/>
        <a:p>
          <a:endParaRPr lang="es-ES"/>
        </a:p>
      </dgm:t>
    </dgm:pt>
    <dgm:pt modelId="{E6D411DD-A060-4E2E-BE78-1AFD42D30AA9}">
      <dgm:prSet phldrT="[Texto]"/>
      <dgm:spPr/>
      <dgm:t>
        <a:bodyPr/>
        <a:lstStyle/>
        <a:p>
          <a:r>
            <a:rPr lang="es-EC" dirty="0" smtClean="0"/>
            <a:t>No adquieren la propiedad de cualquiera de los elementos físicos involucrados</a:t>
          </a:r>
          <a:endParaRPr lang="es-ES" dirty="0"/>
        </a:p>
      </dgm:t>
    </dgm:pt>
    <dgm:pt modelId="{6DED6F2D-1BAF-46AC-8818-706B68852B72}" type="parTrans" cxnId="{A7E7560B-B2D8-4602-A60F-C3199CB9E6AD}">
      <dgm:prSet/>
      <dgm:spPr/>
      <dgm:t>
        <a:bodyPr/>
        <a:lstStyle/>
        <a:p>
          <a:endParaRPr lang="es-ES"/>
        </a:p>
      </dgm:t>
    </dgm:pt>
    <dgm:pt modelId="{7B324ACE-874E-47F1-8454-A56F8BC923E5}" type="sibTrans" cxnId="{A7E7560B-B2D8-4602-A60F-C3199CB9E6AD}">
      <dgm:prSet/>
      <dgm:spPr/>
      <dgm:t>
        <a:bodyPr/>
        <a:lstStyle/>
        <a:p>
          <a:endParaRPr lang="es-ES"/>
        </a:p>
      </dgm:t>
    </dgm:pt>
    <dgm:pt modelId="{92293A5F-B04F-4A21-A8AD-D4B650FC8C87}" type="pres">
      <dgm:prSet presAssocID="{6EBF6BD3-8B7B-4E1E-A301-107A156EE5A9}" presName="compositeShape" presStyleCnt="0">
        <dgm:presLayoutVars>
          <dgm:chMax val="2"/>
          <dgm:dir/>
          <dgm:resizeHandles val="exact"/>
        </dgm:presLayoutVars>
      </dgm:prSet>
      <dgm:spPr/>
      <dgm:t>
        <a:bodyPr/>
        <a:lstStyle/>
        <a:p>
          <a:endParaRPr lang="es-ES"/>
        </a:p>
      </dgm:t>
    </dgm:pt>
    <dgm:pt modelId="{7B688927-3F26-44FD-87B2-AA64488DCD85}" type="pres">
      <dgm:prSet presAssocID="{6EBF6BD3-8B7B-4E1E-A301-107A156EE5A9}" presName="ribbon" presStyleLbl="node1" presStyleIdx="0" presStyleCnt="1"/>
      <dgm:spPr/>
    </dgm:pt>
    <dgm:pt modelId="{20173531-8355-4EAB-8BCC-BA312D6166B7}" type="pres">
      <dgm:prSet presAssocID="{6EBF6BD3-8B7B-4E1E-A301-107A156EE5A9}" presName="leftArrowText" presStyleLbl="node1" presStyleIdx="0" presStyleCnt="1">
        <dgm:presLayoutVars>
          <dgm:chMax val="0"/>
          <dgm:bulletEnabled val="1"/>
        </dgm:presLayoutVars>
      </dgm:prSet>
      <dgm:spPr/>
      <dgm:t>
        <a:bodyPr/>
        <a:lstStyle/>
        <a:p>
          <a:endParaRPr lang="es-ES"/>
        </a:p>
      </dgm:t>
    </dgm:pt>
    <dgm:pt modelId="{4BB91976-66B4-49A3-A8DE-C6C12C2E9C5F}" type="pres">
      <dgm:prSet presAssocID="{6EBF6BD3-8B7B-4E1E-A301-107A156EE5A9}" presName="rightArrowText" presStyleLbl="node1" presStyleIdx="0" presStyleCnt="1">
        <dgm:presLayoutVars>
          <dgm:chMax val="0"/>
          <dgm:bulletEnabled val="1"/>
        </dgm:presLayoutVars>
      </dgm:prSet>
      <dgm:spPr/>
      <dgm:t>
        <a:bodyPr/>
        <a:lstStyle/>
        <a:p>
          <a:endParaRPr lang="es-ES"/>
        </a:p>
      </dgm:t>
    </dgm:pt>
  </dgm:ptLst>
  <dgm:cxnLst>
    <dgm:cxn modelId="{2C9FEFD2-DE9F-4BD9-8D92-70199407DDDD}" type="presOf" srcId="{9BAFD1B2-41EC-470B-A219-7787E3B4B2F9}" destId="{20173531-8355-4EAB-8BCC-BA312D6166B7}" srcOrd="0" destOrd="0" presId="urn:microsoft.com/office/officeart/2005/8/layout/arrow6"/>
    <dgm:cxn modelId="{F3984736-8BA9-48C0-A3D4-1B3CE0F28F6A}" type="presOf" srcId="{E6D411DD-A060-4E2E-BE78-1AFD42D30AA9}" destId="{4BB91976-66B4-49A3-A8DE-C6C12C2E9C5F}" srcOrd="0" destOrd="0" presId="urn:microsoft.com/office/officeart/2005/8/layout/arrow6"/>
    <dgm:cxn modelId="{4BB19092-7A7E-4E9C-91E4-656ED99EF4B4}" srcId="{6EBF6BD3-8B7B-4E1E-A301-107A156EE5A9}" destId="{9BAFD1B2-41EC-470B-A219-7787E3B4B2F9}" srcOrd="0" destOrd="0" parTransId="{29E204F2-9350-4C0B-9109-220ACAD03996}" sibTransId="{1439908E-FFC0-47CE-B0C8-810FB5F5325F}"/>
    <dgm:cxn modelId="{E08C7814-FD08-4CB1-81E7-72EEFD2CDCFA}" type="presOf" srcId="{6EBF6BD3-8B7B-4E1E-A301-107A156EE5A9}" destId="{92293A5F-B04F-4A21-A8AD-D4B650FC8C87}" srcOrd="0" destOrd="0" presId="urn:microsoft.com/office/officeart/2005/8/layout/arrow6"/>
    <dgm:cxn modelId="{A7E7560B-B2D8-4602-A60F-C3199CB9E6AD}" srcId="{6EBF6BD3-8B7B-4E1E-A301-107A156EE5A9}" destId="{E6D411DD-A060-4E2E-BE78-1AFD42D30AA9}" srcOrd="1" destOrd="0" parTransId="{6DED6F2D-1BAF-46AC-8818-706B68852B72}" sibTransId="{7B324ACE-874E-47F1-8454-A56F8BC923E5}"/>
    <dgm:cxn modelId="{FF03DCAA-FCA1-4A03-B829-FCEBFDC5AD51}" type="presParOf" srcId="{92293A5F-B04F-4A21-A8AD-D4B650FC8C87}" destId="{7B688927-3F26-44FD-87B2-AA64488DCD85}" srcOrd="0" destOrd="0" presId="urn:microsoft.com/office/officeart/2005/8/layout/arrow6"/>
    <dgm:cxn modelId="{6E309289-577E-4E38-B32A-2B57BE4E8A6F}" type="presParOf" srcId="{92293A5F-B04F-4A21-A8AD-D4B650FC8C87}" destId="{20173531-8355-4EAB-8BCC-BA312D6166B7}" srcOrd="1" destOrd="0" presId="urn:microsoft.com/office/officeart/2005/8/layout/arrow6"/>
    <dgm:cxn modelId="{02C0059C-4F53-4B47-BDBF-563210C5A573}" type="presParOf" srcId="{92293A5F-B04F-4A21-A8AD-D4B650FC8C87}" destId="{4BB91976-66B4-49A3-A8DE-C6C12C2E9C5F}"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59708-3A61-43B3-9C54-02172A623F97}"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s-ES"/>
        </a:p>
      </dgm:t>
    </dgm:pt>
    <dgm:pt modelId="{614BF9C4-685F-4969-97F4-CDEA3D5B6328}">
      <dgm:prSet phldrT="[Texto]" custT="1"/>
      <dgm:spPr/>
      <dgm:t>
        <a:bodyPr/>
        <a:lstStyle/>
        <a:p>
          <a:r>
            <a:rPr lang="es-ES" sz="1100" dirty="0" smtClean="0"/>
            <a:t>Intangibilidad</a:t>
          </a:r>
          <a:endParaRPr lang="es-ES" sz="1100" dirty="0"/>
        </a:p>
      </dgm:t>
    </dgm:pt>
    <dgm:pt modelId="{9C132F22-494D-46D3-87AE-7D4F26B1E0AF}" type="parTrans" cxnId="{CDE6A421-D82C-4287-B67C-A7312171A49B}">
      <dgm:prSet/>
      <dgm:spPr/>
      <dgm:t>
        <a:bodyPr/>
        <a:lstStyle/>
        <a:p>
          <a:endParaRPr lang="es-ES" sz="2400"/>
        </a:p>
      </dgm:t>
    </dgm:pt>
    <dgm:pt modelId="{A57A91E2-4921-4EA4-A487-362A60A195EF}" type="sibTrans" cxnId="{CDE6A421-D82C-4287-B67C-A7312171A49B}">
      <dgm:prSet/>
      <dgm:spPr/>
      <dgm:t>
        <a:bodyPr/>
        <a:lstStyle/>
        <a:p>
          <a:endParaRPr lang="es-ES" sz="2400"/>
        </a:p>
      </dgm:t>
    </dgm:pt>
    <dgm:pt modelId="{C6E7AB0C-9FF7-4D12-80BD-DA582963E1A9}">
      <dgm:prSet phldrT="[Texto]" custT="1"/>
      <dgm:spPr/>
      <dgm:t>
        <a:bodyPr/>
        <a:lstStyle/>
        <a:p>
          <a:r>
            <a:rPr lang="es-ES" sz="1100" dirty="0" smtClean="0"/>
            <a:t>Inseparabilidad</a:t>
          </a:r>
          <a:endParaRPr lang="es-ES" sz="1100" dirty="0"/>
        </a:p>
      </dgm:t>
    </dgm:pt>
    <dgm:pt modelId="{568B0BDD-B618-4E1E-9C34-4270952DF635}" type="parTrans" cxnId="{F9A03F65-D8E0-42F7-B70F-78903895D529}">
      <dgm:prSet/>
      <dgm:spPr/>
      <dgm:t>
        <a:bodyPr/>
        <a:lstStyle/>
        <a:p>
          <a:endParaRPr lang="es-ES" sz="2400"/>
        </a:p>
      </dgm:t>
    </dgm:pt>
    <dgm:pt modelId="{8F30F076-8304-430B-967E-BCB022EDC7AE}" type="sibTrans" cxnId="{F9A03F65-D8E0-42F7-B70F-78903895D529}">
      <dgm:prSet/>
      <dgm:spPr/>
      <dgm:t>
        <a:bodyPr/>
        <a:lstStyle/>
        <a:p>
          <a:endParaRPr lang="es-ES" sz="2400"/>
        </a:p>
      </dgm:t>
    </dgm:pt>
    <dgm:pt modelId="{B8DB8888-DA99-4681-B38B-BB7A0D9FF9A8}">
      <dgm:prSet phldrT="[Texto]" custT="1"/>
      <dgm:spPr/>
      <dgm:t>
        <a:bodyPr/>
        <a:lstStyle/>
        <a:p>
          <a:r>
            <a:rPr lang="es-ES" sz="1100" dirty="0" smtClean="0"/>
            <a:t>Variabilidad</a:t>
          </a:r>
          <a:endParaRPr lang="es-ES" sz="1100" dirty="0"/>
        </a:p>
      </dgm:t>
    </dgm:pt>
    <dgm:pt modelId="{270EFD09-22A8-4842-9C18-2281B061E11F}" type="parTrans" cxnId="{27A3D5F1-38D1-4AE5-92C7-268841707164}">
      <dgm:prSet/>
      <dgm:spPr/>
      <dgm:t>
        <a:bodyPr/>
        <a:lstStyle/>
        <a:p>
          <a:endParaRPr lang="es-ES" sz="2400"/>
        </a:p>
      </dgm:t>
    </dgm:pt>
    <dgm:pt modelId="{E8C9048D-8FA9-4B8B-ADF6-5772F312C707}" type="sibTrans" cxnId="{27A3D5F1-38D1-4AE5-92C7-268841707164}">
      <dgm:prSet/>
      <dgm:spPr/>
      <dgm:t>
        <a:bodyPr/>
        <a:lstStyle/>
        <a:p>
          <a:endParaRPr lang="es-ES" sz="2400"/>
        </a:p>
      </dgm:t>
    </dgm:pt>
    <dgm:pt modelId="{D5FB9CB9-524A-460D-B5D3-5F9A803CF602}">
      <dgm:prSet phldrT="[Texto]" custT="1"/>
      <dgm:spPr/>
      <dgm:t>
        <a:bodyPr/>
        <a:lstStyle/>
        <a:p>
          <a:r>
            <a:rPr lang="es-ES" sz="1100" dirty="0" smtClean="0"/>
            <a:t>Caducidad</a:t>
          </a:r>
          <a:endParaRPr lang="es-ES" sz="1100" dirty="0"/>
        </a:p>
      </dgm:t>
    </dgm:pt>
    <dgm:pt modelId="{4E255089-DE2D-47D8-A528-CF145A75CFD3}" type="parTrans" cxnId="{A4465910-F6C0-4259-A825-DD494F7C200E}">
      <dgm:prSet/>
      <dgm:spPr/>
      <dgm:t>
        <a:bodyPr/>
        <a:lstStyle/>
        <a:p>
          <a:endParaRPr lang="es-ES" sz="2400"/>
        </a:p>
      </dgm:t>
    </dgm:pt>
    <dgm:pt modelId="{1B575555-C652-4590-9C4A-A01DE74E702F}" type="sibTrans" cxnId="{A4465910-F6C0-4259-A825-DD494F7C200E}">
      <dgm:prSet/>
      <dgm:spPr/>
      <dgm:t>
        <a:bodyPr/>
        <a:lstStyle/>
        <a:p>
          <a:endParaRPr lang="es-ES" sz="2400"/>
        </a:p>
      </dgm:t>
    </dgm:pt>
    <dgm:pt modelId="{F8546B86-F33A-41DF-89DA-622D3C572446}" type="pres">
      <dgm:prSet presAssocID="{1B059708-3A61-43B3-9C54-02172A623F97}" presName="Name0" presStyleCnt="0">
        <dgm:presLayoutVars>
          <dgm:dir/>
          <dgm:animLvl val="lvl"/>
          <dgm:resizeHandles val="exact"/>
        </dgm:presLayoutVars>
      </dgm:prSet>
      <dgm:spPr/>
      <dgm:t>
        <a:bodyPr/>
        <a:lstStyle/>
        <a:p>
          <a:endParaRPr lang="es-ES"/>
        </a:p>
      </dgm:t>
    </dgm:pt>
    <dgm:pt modelId="{7D1BA7A8-5FDD-488A-9DB2-A5D75C4D1BCA}" type="pres">
      <dgm:prSet presAssocID="{614BF9C4-685F-4969-97F4-CDEA3D5B6328}" presName="parTxOnly" presStyleLbl="node1" presStyleIdx="0" presStyleCnt="4">
        <dgm:presLayoutVars>
          <dgm:chMax val="0"/>
          <dgm:chPref val="0"/>
          <dgm:bulletEnabled val="1"/>
        </dgm:presLayoutVars>
      </dgm:prSet>
      <dgm:spPr/>
      <dgm:t>
        <a:bodyPr/>
        <a:lstStyle/>
        <a:p>
          <a:endParaRPr lang="es-ES"/>
        </a:p>
      </dgm:t>
    </dgm:pt>
    <dgm:pt modelId="{6E32BAFE-5E2E-4184-B9DF-72D22BDA26BF}" type="pres">
      <dgm:prSet presAssocID="{A57A91E2-4921-4EA4-A487-362A60A195EF}" presName="parTxOnlySpace" presStyleCnt="0"/>
      <dgm:spPr/>
    </dgm:pt>
    <dgm:pt modelId="{5CA143C5-505E-4C1C-B444-0D41E6A0E263}" type="pres">
      <dgm:prSet presAssocID="{C6E7AB0C-9FF7-4D12-80BD-DA582963E1A9}" presName="parTxOnly" presStyleLbl="node1" presStyleIdx="1" presStyleCnt="4">
        <dgm:presLayoutVars>
          <dgm:chMax val="0"/>
          <dgm:chPref val="0"/>
          <dgm:bulletEnabled val="1"/>
        </dgm:presLayoutVars>
      </dgm:prSet>
      <dgm:spPr/>
      <dgm:t>
        <a:bodyPr/>
        <a:lstStyle/>
        <a:p>
          <a:endParaRPr lang="es-ES"/>
        </a:p>
      </dgm:t>
    </dgm:pt>
    <dgm:pt modelId="{DFE176D6-8ECD-4D1A-8853-9EE96CA8608B}" type="pres">
      <dgm:prSet presAssocID="{8F30F076-8304-430B-967E-BCB022EDC7AE}" presName="parTxOnlySpace" presStyleCnt="0"/>
      <dgm:spPr/>
    </dgm:pt>
    <dgm:pt modelId="{810BD2C6-DD2A-4C57-897A-1647BFFE4F81}" type="pres">
      <dgm:prSet presAssocID="{B8DB8888-DA99-4681-B38B-BB7A0D9FF9A8}" presName="parTxOnly" presStyleLbl="node1" presStyleIdx="2" presStyleCnt="4">
        <dgm:presLayoutVars>
          <dgm:chMax val="0"/>
          <dgm:chPref val="0"/>
          <dgm:bulletEnabled val="1"/>
        </dgm:presLayoutVars>
      </dgm:prSet>
      <dgm:spPr/>
      <dgm:t>
        <a:bodyPr/>
        <a:lstStyle/>
        <a:p>
          <a:endParaRPr lang="es-ES"/>
        </a:p>
      </dgm:t>
    </dgm:pt>
    <dgm:pt modelId="{40F4A4EB-178E-45B1-9FF1-4DF8E58EC404}" type="pres">
      <dgm:prSet presAssocID="{E8C9048D-8FA9-4B8B-ADF6-5772F312C707}" presName="parTxOnlySpace" presStyleCnt="0"/>
      <dgm:spPr/>
    </dgm:pt>
    <dgm:pt modelId="{817860BC-CB61-4982-B318-98F59ADFA623}" type="pres">
      <dgm:prSet presAssocID="{D5FB9CB9-524A-460D-B5D3-5F9A803CF602}" presName="parTxOnly" presStyleLbl="node1" presStyleIdx="3" presStyleCnt="4">
        <dgm:presLayoutVars>
          <dgm:chMax val="0"/>
          <dgm:chPref val="0"/>
          <dgm:bulletEnabled val="1"/>
        </dgm:presLayoutVars>
      </dgm:prSet>
      <dgm:spPr/>
      <dgm:t>
        <a:bodyPr/>
        <a:lstStyle/>
        <a:p>
          <a:endParaRPr lang="es-ES"/>
        </a:p>
      </dgm:t>
    </dgm:pt>
  </dgm:ptLst>
  <dgm:cxnLst>
    <dgm:cxn modelId="{27A3D5F1-38D1-4AE5-92C7-268841707164}" srcId="{1B059708-3A61-43B3-9C54-02172A623F97}" destId="{B8DB8888-DA99-4681-B38B-BB7A0D9FF9A8}" srcOrd="2" destOrd="0" parTransId="{270EFD09-22A8-4842-9C18-2281B061E11F}" sibTransId="{E8C9048D-8FA9-4B8B-ADF6-5772F312C707}"/>
    <dgm:cxn modelId="{C34A3EDD-CA19-4064-833C-BCDD2E5A4F68}" type="presOf" srcId="{D5FB9CB9-524A-460D-B5D3-5F9A803CF602}" destId="{817860BC-CB61-4982-B318-98F59ADFA623}" srcOrd="0" destOrd="0" presId="urn:microsoft.com/office/officeart/2005/8/layout/chevron1"/>
    <dgm:cxn modelId="{1026D970-2152-486F-A94F-6B361E979AC8}" type="presOf" srcId="{B8DB8888-DA99-4681-B38B-BB7A0D9FF9A8}" destId="{810BD2C6-DD2A-4C57-897A-1647BFFE4F81}" srcOrd="0" destOrd="0" presId="urn:microsoft.com/office/officeart/2005/8/layout/chevron1"/>
    <dgm:cxn modelId="{F9A03F65-D8E0-42F7-B70F-78903895D529}" srcId="{1B059708-3A61-43B3-9C54-02172A623F97}" destId="{C6E7AB0C-9FF7-4D12-80BD-DA582963E1A9}" srcOrd="1" destOrd="0" parTransId="{568B0BDD-B618-4E1E-9C34-4270952DF635}" sibTransId="{8F30F076-8304-430B-967E-BCB022EDC7AE}"/>
    <dgm:cxn modelId="{CDE6A421-D82C-4287-B67C-A7312171A49B}" srcId="{1B059708-3A61-43B3-9C54-02172A623F97}" destId="{614BF9C4-685F-4969-97F4-CDEA3D5B6328}" srcOrd="0" destOrd="0" parTransId="{9C132F22-494D-46D3-87AE-7D4F26B1E0AF}" sibTransId="{A57A91E2-4921-4EA4-A487-362A60A195EF}"/>
    <dgm:cxn modelId="{A4465910-F6C0-4259-A825-DD494F7C200E}" srcId="{1B059708-3A61-43B3-9C54-02172A623F97}" destId="{D5FB9CB9-524A-460D-B5D3-5F9A803CF602}" srcOrd="3" destOrd="0" parTransId="{4E255089-DE2D-47D8-A528-CF145A75CFD3}" sibTransId="{1B575555-C652-4590-9C4A-A01DE74E702F}"/>
    <dgm:cxn modelId="{5AA6E8DB-2319-434B-B8CB-483FC5B13BA9}" type="presOf" srcId="{614BF9C4-685F-4969-97F4-CDEA3D5B6328}" destId="{7D1BA7A8-5FDD-488A-9DB2-A5D75C4D1BCA}" srcOrd="0" destOrd="0" presId="urn:microsoft.com/office/officeart/2005/8/layout/chevron1"/>
    <dgm:cxn modelId="{11697F80-D3D5-491B-8C4A-D77BA2795B2C}" type="presOf" srcId="{1B059708-3A61-43B3-9C54-02172A623F97}" destId="{F8546B86-F33A-41DF-89DA-622D3C572446}" srcOrd="0" destOrd="0" presId="urn:microsoft.com/office/officeart/2005/8/layout/chevron1"/>
    <dgm:cxn modelId="{F76D3468-DBB0-48ED-B674-CEC9AC0D2BD9}" type="presOf" srcId="{C6E7AB0C-9FF7-4D12-80BD-DA582963E1A9}" destId="{5CA143C5-505E-4C1C-B444-0D41E6A0E263}" srcOrd="0" destOrd="0" presId="urn:microsoft.com/office/officeart/2005/8/layout/chevron1"/>
    <dgm:cxn modelId="{36A5C256-736A-42EE-AEEA-4B1746A5947A}" type="presParOf" srcId="{F8546B86-F33A-41DF-89DA-622D3C572446}" destId="{7D1BA7A8-5FDD-488A-9DB2-A5D75C4D1BCA}" srcOrd="0" destOrd="0" presId="urn:microsoft.com/office/officeart/2005/8/layout/chevron1"/>
    <dgm:cxn modelId="{BED8D5AF-F29C-4124-9FE5-54719D330D83}" type="presParOf" srcId="{F8546B86-F33A-41DF-89DA-622D3C572446}" destId="{6E32BAFE-5E2E-4184-B9DF-72D22BDA26BF}" srcOrd="1" destOrd="0" presId="urn:microsoft.com/office/officeart/2005/8/layout/chevron1"/>
    <dgm:cxn modelId="{702C0F65-869D-4285-A940-D4221E80F771}" type="presParOf" srcId="{F8546B86-F33A-41DF-89DA-622D3C572446}" destId="{5CA143C5-505E-4C1C-B444-0D41E6A0E263}" srcOrd="2" destOrd="0" presId="urn:microsoft.com/office/officeart/2005/8/layout/chevron1"/>
    <dgm:cxn modelId="{410FFA9F-3BEE-45E1-9ECA-3BF47EDC583E}" type="presParOf" srcId="{F8546B86-F33A-41DF-89DA-622D3C572446}" destId="{DFE176D6-8ECD-4D1A-8853-9EE96CA8608B}" srcOrd="3" destOrd="0" presId="urn:microsoft.com/office/officeart/2005/8/layout/chevron1"/>
    <dgm:cxn modelId="{982CBF41-7A1A-4324-88CA-47402E5EF6DC}" type="presParOf" srcId="{F8546B86-F33A-41DF-89DA-622D3C572446}" destId="{810BD2C6-DD2A-4C57-897A-1647BFFE4F81}" srcOrd="4" destOrd="0" presId="urn:microsoft.com/office/officeart/2005/8/layout/chevron1"/>
    <dgm:cxn modelId="{4141CF95-B6AF-4ABE-B166-0A056BF42D3E}" type="presParOf" srcId="{F8546B86-F33A-41DF-89DA-622D3C572446}" destId="{40F4A4EB-178E-45B1-9FF1-4DF8E58EC404}" srcOrd="5" destOrd="0" presId="urn:microsoft.com/office/officeart/2005/8/layout/chevron1"/>
    <dgm:cxn modelId="{912467BA-9DEC-44E6-9FEF-644035EBDD77}" type="presParOf" srcId="{F8546B86-F33A-41DF-89DA-622D3C572446}" destId="{817860BC-CB61-4982-B318-98F59ADFA623}"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DA699-0E42-4094-B014-02D999CDC416}"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S"/>
        </a:p>
      </dgm:t>
    </dgm:pt>
    <dgm:pt modelId="{06AB14DF-13F4-466F-A9B2-3AF08DA0DC6B}">
      <dgm:prSet phldrT="[Texto]" custT="1"/>
      <dgm:spPr/>
      <dgm:t>
        <a:bodyPr/>
        <a:lstStyle/>
        <a:p>
          <a:r>
            <a:rPr lang="es-ES" sz="1200" dirty="0" smtClean="0"/>
            <a:t>Puede estar definida solamente en términos del cliente</a:t>
          </a:r>
          <a:endParaRPr lang="es-ES" sz="1200" dirty="0"/>
        </a:p>
      </dgm:t>
    </dgm:pt>
    <dgm:pt modelId="{87BB3E0F-9F48-4552-B97E-CE5A8BED349A}" type="parTrans" cxnId="{62407F69-9B5A-4B82-A5AC-EF2BAC8D7132}">
      <dgm:prSet/>
      <dgm:spPr/>
      <dgm:t>
        <a:bodyPr/>
        <a:lstStyle/>
        <a:p>
          <a:endParaRPr lang="es-ES" sz="1600"/>
        </a:p>
      </dgm:t>
    </dgm:pt>
    <dgm:pt modelId="{82B5134B-EADC-4E14-830C-1675F01FEA33}" type="sibTrans" cxnId="{62407F69-9B5A-4B82-A5AC-EF2BAC8D7132}">
      <dgm:prSet/>
      <dgm:spPr/>
      <dgm:t>
        <a:bodyPr/>
        <a:lstStyle/>
        <a:p>
          <a:endParaRPr lang="es-ES" sz="1600"/>
        </a:p>
      </dgm:t>
    </dgm:pt>
    <dgm:pt modelId="{0EC78C3D-82E7-4966-97BC-5DC8D06D2AEA}">
      <dgm:prSet phldrT="[Texto]" custT="1"/>
      <dgm:spPr/>
      <dgm:t>
        <a:bodyPr/>
        <a:lstStyle/>
        <a:p>
          <a:r>
            <a:rPr lang="es-EC" sz="1200" b="0" i="0" dirty="0" smtClean="0"/>
            <a:t>Conformidad con los requerimientos</a:t>
          </a:r>
          <a:endParaRPr lang="es-ES" sz="1200" dirty="0"/>
        </a:p>
      </dgm:t>
    </dgm:pt>
    <dgm:pt modelId="{1B041004-1BF4-46AB-8F68-6E05710D8F61}" type="parTrans" cxnId="{B7CF6050-2D5C-4610-957A-611CAD71C13D}">
      <dgm:prSet/>
      <dgm:spPr/>
      <dgm:t>
        <a:bodyPr/>
        <a:lstStyle/>
        <a:p>
          <a:endParaRPr lang="es-ES" sz="1600"/>
        </a:p>
      </dgm:t>
    </dgm:pt>
    <dgm:pt modelId="{206ADEBD-583E-4140-ABD2-B9301230176A}" type="sibTrans" cxnId="{B7CF6050-2D5C-4610-957A-611CAD71C13D}">
      <dgm:prSet/>
      <dgm:spPr/>
      <dgm:t>
        <a:bodyPr/>
        <a:lstStyle/>
        <a:p>
          <a:endParaRPr lang="es-ES" sz="1600"/>
        </a:p>
      </dgm:t>
    </dgm:pt>
    <dgm:pt modelId="{2A1A58F9-8F92-4C0B-A334-E7E51FBAE1BF}">
      <dgm:prSet phldrT="[Texto]" custT="1"/>
      <dgm:spPr/>
      <dgm:t>
        <a:bodyPr/>
        <a:lstStyle/>
        <a:p>
          <a:r>
            <a:rPr lang="es-ES" sz="1050" b="0" i="0" dirty="0" smtClean="0"/>
            <a:t>Cumplir con los requerimientos que necesita el cliente con un mínimo de errores y defectos.</a:t>
          </a:r>
          <a:endParaRPr lang="es-ES" sz="1050" b="0" dirty="0"/>
        </a:p>
      </dgm:t>
    </dgm:pt>
    <dgm:pt modelId="{0AD83AEF-105A-4386-8DA7-A7479889CD8A}" type="parTrans" cxnId="{DB885E1E-410C-45D5-A4EC-6562D74C8EB9}">
      <dgm:prSet/>
      <dgm:spPr/>
      <dgm:t>
        <a:bodyPr/>
        <a:lstStyle/>
        <a:p>
          <a:endParaRPr lang="es-ES" sz="1600"/>
        </a:p>
      </dgm:t>
    </dgm:pt>
    <dgm:pt modelId="{4FD3C47F-FBA6-4164-A598-A384C1680C94}" type="sibTrans" cxnId="{DB885E1E-410C-45D5-A4EC-6562D74C8EB9}">
      <dgm:prSet/>
      <dgm:spPr/>
      <dgm:t>
        <a:bodyPr/>
        <a:lstStyle/>
        <a:p>
          <a:endParaRPr lang="es-ES" sz="1600"/>
        </a:p>
      </dgm:t>
    </dgm:pt>
    <dgm:pt modelId="{BF61B006-4C51-42EE-A35D-C854778C6EE3}">
      <dgm:prSet phldrT="[Texto]" custT="1"/>
      <dgm:spPr/>
      <dgm:t>
        <a:bodyPr/>
        <a:lstStyle/>
        <a:p>
          <a:r>
            <a:rPr lang="es-ES" sz="1200" smtClean="0"/>
            <a:t>Traducir las necesidades futuras de los usuarios en características medibles</a:t>
          </a:r>
          <a:endParaRPr lang="es-ES" sz="1200" dirty="0"/>
        </a:p>
      </dgm:t>
    </dgm:pt>
    <dgm:pt modelId="{0B61DEB4-800E-41C7-885F-49E1C67862AB}" type="parTrans" cxnId="{CD964038-9EFC-4D0E-9EC9-1C0AA0274933}">
      <dgm:prSet/>
      <dgm:spPr/>
      <dgm:t>
        <a:bodyPr/>
        <a:lstStyle/>
        <a:p>
          <a:endParaRPr lang="es-ES" sz="1600"/>
        </a:p>
      </dgm:t>
    </dgm:pt>
    <dgm:pt modelId="{424AD953-9C9E-48BE-A586-80632C6E285D}" type="sibTrans" cxnId="{CD964038-9EFC-4D0E-9EC9-1C0AA0274933}">
      <dgm:prSet/>
      <dgm:spPr/>
      <dgm:t>
        <a:bodyPr/>
        <a:lstStyle/>
        <a:p>
          <a:endParaRPr lang="es-ES" sz="1600"/>
        </a:p>
      </dgm:t>
    </dgm:pt>
    <dgm:pt modelId="{EECD5CD1-9D47-4DAB-9B9F-DDFB16110DC3}" type="pres">
      <dgm:prSet presAssocID="{138DA699-0E42-4094-B014-02D999CDC416}" presName="cycle" presStyleCnt="0">
        <dgm:presLayoutVars>
          <dgm:chMax val="1"/>
          <dgm:dir/>
          <dgm:animLvl val="ctr"/>
          <dgm:resizeHandles val="exact"/>
        </dgm:presLayoutVars>
      </dgm:prSet>
      <dgm:spPr/>
      <dgm:t>
        <a:bodyPr/>
        <a:lstStyle/>
        <a:p>
          <a:endParaRPr lang="es-ES"/>
        </a:p>
      </dgm:t>
    </dgm:pt>
    <dgm:pt modelId="{A1E984AC-5DB3-4FA8-9AF6-636178B96358}" type="pres">
      <dgm:prSet presAssocID="{2A1A58F9-8F92-4C0B-A334-E7E51FBAE1BF}" presName="centerShape" presStyleLbl="node0" presStyleIdx="0" presStyleCnt="1"/>
      <dgm:spPr/>
      <dgm:t>
        <a:bodyPr/>
        <a:lstStyle/>
        <a:p>
          <a:endParaRPr lang="es-ES"/>
        </a:p>
      </dgm:t>
    </dgm:pt>
    <dgm:pt modelId="{1BF8D9DC-9012-4745-BBE1-B22A568516C7}" type="pres">
      <dgm:prSet presAssocID="{0B61DEB4-800E-41C7-885F-49E1C67862AB}" presName="parTrans" presStyleLbl="bgSibTrans2D1" presStyleIdx="0" presStyleCnt="3"/>
      <dgm:spPr/>
      <dgm:t>
        <a:bodyPr/>
        <a:lstStyle/>
        <a:p>
          <a:endParaRPr lang="es-ES"/>
        </a:p>
      </dgm:t>
    </dgm:pt>
    <dgm:pt modelId="{D7899B85-E7CA-445F-8A9D-2E5802F38E94}" type="pres">
      <dgm:prSet presAssocID="{BF61B006-4C51-42EE-A35D-C854778C6EE3}" presName="node" presStyleLbl="node1" presStyleIdx="0" presStyleCnt="3">
        <dgm:presLayoutVars>
          <dgm:bulletEnabled val="1"/>
        </dgm:presLayoutVars>
      </dgm:prSet>
      <dgm:spPr/>
      <dgm:t>
        <a:bodyPr/>
        <a:lstStyle/>
        <a:p>
          <a:endParaRPr lang="es-ES"/>
        </a:p>
      </dgm:t>
    </dgm:pt>
    <dgm:pt modelId="{347531A5-2119-4234-B18D-18CD67643BB8}" type="pres">
      <dgm:prSet presAssocID="{87BB3E0F-9F48-4552-B97E-CE5A8BED349A}" presName="parTrans" presStyleLbl="bgSibTrans2D1" presStyleIdx="1" presStyleCnt="3"/>
      <dgm:spPr/>
      <dgm:t>
        <a:bodyPr/>
        <a:lstStyle/>
        <a:p>
          <a:endParaRPr lang="es-ES"/>
        </a:p>
      </dgm:t>
    </dgm:pt>
    <dgm:pt modelId="{3FB392A6-4C9E-4FD4-91A1-DD96FACA4DB9}" type="pres">
      <dgm:prSet presAssocID="{06AB14DF-13F4-466F-A9B2-3AF08DA0DC6B}" presName="node" presStyleLbl="node1" presStyleIdx="1" presStyleCnt="3">
        <dgm:presLayoutVars>
          <dgm:bulletEnabled val="1"/>
        </dgm:presLayoutVars>
      </dgm:prSet>
      <dgm:spPr/>
      <dgm:t>
        <a:bodyPr/>
        <a:lstStyle/>
        <a:p>
          <a:endParaRPr lang="es-ES"/>
        </a:p>
      </dgm:t>
    </dgm:pt>
    <dgm:pt modelId="{722A762D-9373-4AF5-84CF-B233C8E623D1}" type="pres">
      <dgm:prSet presAssocID="{1B041004-1BF4-46AB-8F68-6E05710D8F61}" presName="parTrans" presStyleLbl="bgSibTrans2D1" presStyleIdx="2" presStyleCnt="3"/>
      <dgm:spPr/>
      <dgm:t>
        <a:bodyPr/>
        <a:lstStyle/>
        <a:p>
          <a:endParaRPr lang="es-ES"/>
        </a:p>
      </dgm:t>
    </dgm:pt>
    <dgm:pt modelId="{9FF86F97-F431-4DBA-BC94-384EFCB0A272}" type="pres">
      <dgm:prSet presAssocID="{0EC78C3D-82E7-4966-97BC-5DC8D06D2AEA}" presName="node" presStyleLbl="node1" presStyleIdx="2" presStyleCnt="3">
        <dgm:presLayoutVars>
          <dgm:bulletEnabled val="1"/>
        </dgm:presLayoutVars>
      </dgm:prSet>
      <dgm:spPr/>
      <dgm:t>
        <a:bodyPr/>
        <a:lstStyle/>
        <a:p>
          <a:endParaRPr lang="es-ES"/>
        </a:p>
      </dgm:t>
    </dgm:pt>
  </dgm:ptLst>
  <dgm:cxnLst>
    <dgm:cxn modelId="{DB885E1E-410C-45D5-A4EC-6562D74C8EB9}" srcId="{138DA699-0E42-4094-B014-02D999CDC416}" destId="{2A1A58F9-8F92-4C0B-A334-E7E51FBAE1BF}" srcOrd="0" destOrd="0" parTransId="{0AD83AEF-105A-4386-8DA7-A7479889CD8A}" sibTransId="{4FD3C47F-FBA6-4164-A598-A384C1680C94}"/>
    <dgm:cxn modelId="{45F8F1F1-2D20-49D7-BAC9-7A41FF8DB2C2}" type="presOf" srcId="{87BB3E0F-9F48-4552-B97E-CE5A8BED349A}" destId="{347531A5-2119-4234-B18D-18CD67643BB8}" srcOrd="0" destOrd="0" presId="urn:microsoft.com/office/officeart/2005/8/layout/radial4"/>
    <dgm:cxn modelId="{AC39A179-32C0-490D-AD5E-067E293250F3}" type="presOf" srcId="{0B61DEB4-800E-41C7-885F-49E1C67862AB}" destId="{1BF8D9DC-9012-4745-BBE1-B22A568516C7}" srcOrd="0" destOrd="0" presId="urn:microsoft.com/office/officeart/2005/8/layout/radial4"/>
    <dgm:cxn modelId="{740F3F7A-0F35-428E-AE9B-EBE03403D674}" type="presOf" srcId="{2A1A58F9-8F92-4C0B-A334-E7E51FBAE1BF}" destId="{A1E984AC-5DB3-4FA8-9AF6-636178B96358}" srcOrd="0" destOrd="0" presId="urn:microsoft.com/office/officeart/2005/8/layout/radial4"/>
    <dgm:cxn modelId="{3108B639-5FBD-43E7-94FF-4A37B2E21970}" type="presOf" srcId="{138DA699-0E42-4094-B014-02D999CDC416}" destId="{EECD5CD1-9D47-4DAB-9B9F-DDFB16110DC3}" srcOrd="0" destOrd="0" presId="urn:microsoft.com/office/officeart/2005/8/layout/radial4"/>
    <dgm:cxn modelId="{62407F69-9B5A-4B82-A5AC-EF2BAC8D7132}" srcId="{2A1A58F9-8F92-4C0B-A334-E7E51FBAE1BF}" destId="{06AB14DF-13F4-466F-A9B2-3AF08DA0DC6B}" srcOrd="1" destOrd="0" parTransId="{87BB3E0F-9F48-4552-B97E-CE5A8BED349A}" sibTransId="{82B5134B-EADC-4E14-830C-1675F01FEA33}"/>
    <dgm:cxn modelId="{77B2312C-E742-4C04-B0F6-7B11C8837208}" type="presOf" srcId="{0EC78C3D-82E7-4966-97BC-5DC8D06D2AEA}" destId="{9FF86F97-F431-4DBA-BC94-384EFCB0A272}" srcOrd="0" destOrd="0" presId="urn:microsoft.com/office/officeart/2005/8/layout/radial4"/>
    <dgm:cxn modelId="{CD964038-9EFC-4D0E-9EC9-1C0AA0274933}" srcId="{2A1A58F9-8F92-4C0B-A334-E7E51FBAE1BF}" destId="{BF61B006-4C51-42EE-A35D-C854778C6EE3}" srcOrd="0" destOrd="0" parTransId="{0B61DEB4-800E-41C7-885F-49E1C67862AB}" sibTransId="{424AD953-9C9E-48BE-A586-80632C6E285D}"/>
    <dgm:cxn modelId="{2B7E68B5-6B8D-4577-87F5-E02519765702}" type="presOf" srcId="{06AB14DF-13F4-466F-A9B2-3AF08DA0DC6B}" destId="{3FB392A6-4C9E-4FD4-91A1-DD96FACA4DB9}" srcOrd="0" destOrd="0" presId="urn:microsoft.com/office/officeart/2005/8/layout/radial4"/>
    <dgm:cxn modelId="{A68124B4-3EEC-436C-9BA3-E27AF2AF3F61}" type="presOf" srcId="{BF61B006-4C51-42EE-A35D-C854778C6EE3}" destId="{D7899B85-E7CA-445F-8A9D-2E5802F38E94}" srcOrd="0" destOrd="0" presId="urn:microsoft.com/office/officeart/2005/8/layout/radial4"/>
    <dgm:cxn modelId="{B7CF6050-2D5C-4610-957A-611CAD71C13D}" srcId="{2A1A58F9-8F92-4C0B-A334-E7E51FBAE1BF}" destId="{0EC78C3D-82E7-4966-97BC-5DC8D06D2AEA}" srcOrd="2" destOrd="0" parTransId="{1B041004-1BF4-46AB-8F68-6E05710D8F61}" sibTransId="{206ADEBD-583E-4140-ABD2-B9301230176A}"/>
    <dgm:cxn modelId="{1C12FDA6-59D9-4D3D-886A-74EA0A034E95}" type="presOf" srcId="{1B041004-1BF4-46AB-8F68-6E05710D8F61}" destId="{722A762D-9373-4AF5-84CF-B233C8E623D1}" srcOrd="0" destOrd="0" presId="urn:microsoft.com/office/officeart/2005/8/layout/radial4"/>
    <dgm:cxn modelId="{FCA0DA59-6680-4B5B-9AE1-FBF59760CD2E}" type="presParOf" srcId="{EECD5CD1-9D47-4DAB-9B9F-DDFB16110DC3}" destId="{A1E984AC-5DB3-4FA8-9AF6-636178B96358}" srcOrd="0" destOrd="0" presId="urn:microsoft.com/office/officeart/2005/8/layout/radial4"/>
    <dgm:cxn modelId="{454D81EB-37E0-4F5F-9539-E29C764552DE}" type="presParOf" srcId="{EECD5CD1-9D47-4DAB-9B9F-DDFB16110DC3}" destId="{1BF8D9DC-9012-4745-BBE1-B22A568516C7}" srcOrd="1" destOrd="0" presId="urn:microsoft.com/office/officeart/2005/8/layout/radial4"/>
    <dgm:cxn modelId="{E411C0B7-7FD9-4AB2-87D9-8CED0781A33C}" type="presParOf" srcId="{EECD5CD1-9D47-4DAB-9B9F-DDFB16110DC3}" destId="{D7899B85-E7CA-445F-8A9D-2E5802F38E94}" srcOrd="2" destOrd="0" presId="urn:microsoft.com/office/officeart/2005/8/layout/radial4"/>
    <dgm:cxn modelId="{97B84071-6C91-4603-A88D-203F70F10640}" type="presParOf" srcId="{EECD5CD1-9D47-4DAB-9B9F-DDFB16110DC3}" destId="{347531A5-2119-4234-B18D-18CD67643BB8}" srcOrd="3" destOrd="0" presId="urn:microsoft.com/office/officeart/2005/8/layout/radial4"/>
    <dgm:cxn modelId="{12BC7811-C0EE-4391-ACD6-C29E8E2FD95F}" type="presParOf" srcId="{EECD5CD1-9D47-4DAB-9B9F-DDFB16110DC3}" destId="{3FB392A6-4C9E-4FD4-91A1-DD96FACA4DB9}" srcOrd="4" destOrd="0" presId="urn:microsoft.com/office/officeart/2005/8/layout/radial4"/>
    <dgm:cxn modelId="{90FB295A-F34E-4093-893A-12D30550EB4C}" type="presParOf" srcId="{EECD5CD1-9D47-4DAB-9B9F-DDFB16110DC3}" destId="{722A762D-9373-4AF5-84CF-B233C8E623D1}" srcOrd="5" destOrd="0" presId="urn:microsoft.com/office/officeart/2005/8/layout/radial4"/>
    <dgm:cxn modelId="{07855AA7-EC97-440F-A62E-CF82E1C6E9FB}" type="presParOf" srcId="{EECD5CD1-9D47-4DAB-9B9F-DDFB16110DC3}" destId="{9FF86F97-F431-4DBA-BC94-384EFCB0A27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996C03-49C7-445D-BC33-591FF56E5A9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S"/>
        </a:p>
      </dgm:t>
    </dgm:pt>
    <dgm:pt modelId="{5F1CFE5E-87C2-42E1-A41C-4184CD1E0A8F}">
      <dgm:prSet phldrT="[Texto]" custT="1"/>
      <dgm:spPr/>
      <dgm:t>
        <a:bodyPr/>
        <a:lstStyle/>
        <a:p>
          <a:r>
            <a:rPr lang="es-ES" sz="1100" dirty="0" smtClean="0"/>
            <a:t>Imagen</a:t>
          </a:r>
          <a:endParaRPr lang="es-ES" sz="1100" dirty="0"/>
        </a:p>
      </dgm:t>
    </dgm:pt>
    <dgm:pt modelId="{A79E7EBE-24DC-4D54-B831-72A35EB2D4F3}" type="parTrans" cxnId="{3638CBD4-1031-4C3B-B86B-25EB153A0A7F}">
      <dgm:prSet/>
      <dgm:spPr/>
      <dgm:t>
        <a:bodyPr/>
        <a:lstStyle/>
        <a:p>
          <a:endParaRPr lang="es-ES" sz="1050"/>
        </a:p>
      </dgm:t>
    </dgm:pt>
    <dgm:pt modelId="{9711B189-6314-4AA6-B59D-8F0814BD03CD}" type="sibTrans" cxnId="{3638CBD4-1031-4C3B-B86B-25EB153A0A7F}">
      <dgm:prSet/>
      <dgm:spPr/>
      <dgm:t>
        <a:bodyPr/>
        <a:lstStyle/>
        <a:p>
          <a:endParaRPr lang="es-ES" sz="1050"/>
        </a:p>
      </dgm:t>
    </dgm:pt>
    <dgm:pt modelId="{52353133-0438-41B1-A8C6-F9494C1F5928}">
      <dgm:prSet phldrT="[Texto]" custT="1"/>
      <dgm:spPr/>
      <dgm:t>
        <a:bodyPr/>
        <a:lstStyle/>
        <a:p>
          <a:r>
            <a:rPr lang="es-ES" sz="1600" dirty="0" smtClean="0"/>
            <a:t>Considerado tridimensional: </a:t>
          </a:r>
          <a:r>
            <a:rPr lang="es-EC" sz="1600" dirty="0" smtClean="0"/>
            <a:t>qué se da de la organización, cómo se brindó el servicio, cómo percibió el servicio</a:t>
          </a:r>
          <a:endParaRPr lang="es-ES" sz="1600" dirty="0"/>
        </a:p>
      </dgm:t>
    </dgm:pt>
    <dgm:pt modelId="{D47E20D5-093E-4416-B527-61DF4C9C3413}" type="parTrans" cxnId="{DA251D9F-2745-4300-A84C-879B38518FC8}">
      <dgm:prSet/>
      <dgm:spPr/>
      <dgm:t>
        <a:bodyPr/>
        <a:lstStyle/>
        <a:p>
          <a:endParaRPr lang="es-ES" sz="1050"/>
        </a:p>
      </dgm:t>
    </dgm:pt>
    <dgm:pt modelId="{A5B2DF70-D8F4-423A-8E3F-25C9DA905BAA}" type="sibTrans" cxnId="{DA251D9F-2745-4300-A84C-879B38518FC8}">
      <dgm:prSet/>
      <dgm:spPr/>
      <dgm:t>
        <a:bodyPr/>
        <a:lstStyle/>
        <a:p>
          <a:endParaRPr lang="es-ES" sz="1050"/>
        </a:p>
      </dgm:t>
    </dgm:pt>
    <dgm:pt modelId="{1FEA54F0-52F7-485B-BB83-C32DB8C10286}">
      <dgm:prSet phldrT="[Texto]" custT="1"/>
      <dgm:spPr/>
      <dgm:t>
        <a:bodyPr/>
        <a:lstStyle/>
        <a:p>
          <a:r>
            <a:rPr lang="es-ES" sz="1100" dirty="0" smtClean="0"/>
            <a:t>Servqual</a:t>
          </a:r>
          <a:endParaRPr lang="es-ES" sz="1100" dirty="0"/>
        </a:p>
      </dgm:t>
    </dgm:pt>
    <dgm:pt modelId="{1A6D4135-553D-4298-B830-4DE195DDD959}" type="parTrans" cxnId="{5247DD61-C9EA-46E0-95A8-C1782B590D8D}">
      <dgm:prSet/>
      <dgm:spPr/>
      <dgm:t>
        <a:bodyPr/>
        <a:lstStyle/>
        <a:p>
          <a:endParaRPr lang="es-ES" sz="1050"/>
        </a:p>
      </dgm:t>
    </dgm:pt>
    <dgm:pt modelId="{9012DD5D-E14A-473F-B540-D812BF2C5493}" type="sibTrans" cxnId="{5247DD61-C9EA-46E0-95A8-C1782B590D8D}">
      <dgm:prSet/>
      <dgm:spPr/>
      <dgm:t>
        <a:bodyPr/>
        <a:lstStyle/>
        <a:p>
          <a:endParaRPr lang="es-ES" sz="1050"/>
        </a:p>
      </dgm:t>
    </dgm:pt>
    <dgm:pt modelId="{A0B99A3E-C932-4361-B2C7-4C0651AEF304}">
      <dgm:prSet phldrT="[Texto]" custT="1"/>
      <dgm:spPr/>
      <dgm:t>
        <a:bodyPr/>
        <a:lstStyle/>
        <a:p>
          <a:r>
            <a:rPr lang="es-EC" sz="1600" dirty="0" smtClean="0"/>
            <a:t>Fundamenta en la teoría de brechas o gaps</a:t>
          </a:r>
          <a:endParaRPr lang="es-ES" sz="1600" dirty="0"/>
        </a:p>
      </dgm:t>
    </dgm:pt>
    <dgm:pt modelId="{D2C984DF-5C2A-42F3-B601-CF4B1E749F22}" type="parTrans" cxnId="{4E574E5B-7C13-44C2-B97C-44B60E399F4B}">
      <dgm:prSet/>
      <dgm:spPr/>
      <dgm:t>
        <a:bodyPr/>
        <a:lstStyle/>
        <a:p>
          <a:endParaRPr lang="es-ES" sz="1050"/>
        </a:p>
      </dgm:t>
    </dgm:pt>
    <dgm:pt modelId="{C7CADD3D-B36F-44C5-A945-E32B42A0AE7E}" type="sibTrans" cxnId="{4E574E5B-7C13-44C2-B97C-44B60E399F4B}">
      <dgm:prSet/>
      <dgm:spPr/>
      <dgm:t>
        <a:bodyPr/>
        <a:lstStyle/>
        <a:p>
          <a:endParaRPr lang="es-ES" sz="1050"/>
        </a:p>
      </dgm:t>
    </dgm:pt>
    <dgm:pt modelId="{A24951DB-F3A9-4E0D-9907-C117E47DCB78}">
      <dgm:prSet phldrT="[Texto]" custT="1"/>
      <dgm:spPr/>
      <dgm:t>
        <a:bodyPr/>
        <a:lstStyle/>
        <a:p>
          <a:r>
            <a:rPr lang="es-ES" sz="1100" dirty="0" smtClean="0"/>
            <a:t>Servperf</a:t>
          </a:r>
          <a:endParaRPr lang="es-ES" sz="1100" dirty="0"/>
        </a:p>
      </dgm:t>
    </dgm:pt>
    <dgm:pt modelId="{CE9A45E6-9827-45D4-8614-0D10A2D83A0C}" type="parTrans" cxnId="{F81975B1-1FD8-4277-873F-69F0234A8264}">
      <dgm:prSet/>
      <dgm:spPr/>
      <dgm:t>
        <a:bodyPr/>
        <a:lstStyle/>
        <a:p>
          <a:endParaRPr lang="es-ES" sz="1050"/>
        </a:p>
      </dgm:t>
    </dgm:pt>
    <dgm:pt modelId="{C24E1D2D-3E56-442C-9720-E19809851A87}" type="sibTrans" cxnId="{F81975B1-1FD8-4277-873F-69F0234A8264}">
      <dgm:prSet/>
      <dgm:spPr/>
      <dgm:t>
        <a:bodyPr/>
        <a:lstStyle/>
        <a:p>
          <a:endParaRPr lang="es-ES" sz="1050"/>
        </a:p>
      </dgm:t>
    </dgm:pt>
    <dgm:pt modelId="{9D8822BF-B09A-499B-9DE8-922D8309176D}">
      <dgm:prSet phldrT="[Texto]" custT="1"/>
      <dgm:spPr/>
      <dgm:t>
        <a:bodyPr/>
        <a:lstStyle/>
        <a:p>
          <a:r>
            <a:rPr lang="es-ES" sz="1600" dirty="0" smtClean="0"/>
            <a:t>Percepciones </a:t>
          </a:r>
          <a:endParaRPr lang="es-ES" sz="1600" dirty="0"/>
        </a:p>
      </dgm:t>
    </dgm:pt>
    <dgm:pt modelId="{48DA8FAF-DB5E-413E-B93E-57B9B7C2C6E0}" type="parTrans" cxnId="{24ED19ED-B231-4F3D-BCEA-190AE5E656E3}">
      <dgm:prSet/>
      <dgm:spPr/>
      <dgm:t>
        <a:bodyPr/>
        <a:lstStyle/>
        <a:p>
          <a:endParaRPr lang="es-ES" sz="1050"/>
        </a:p>
      </dgm:t>
    </dgm:pt>
    <dgm:pt modelId="{D4FF18F7-F0B8-4455-A3F1-23B8F456290A}" type="sibTrans" cxnId="{24ED19ED-B231-4F3D-BCEA-190AE5E656E3}">
      <dgm:prSet/>
      <dgm:spPr/>
      <dgm:t>
        <a:bodyPr/>
        <a:lstStyle/>
        <a:p>
          <a:endParaRPr lang="es-ES" sz="1050"/>
        </a:p>
      </dgm:t>
    </dgm:pt>
    <dgm:pt modelId="{B1915D22-812E-4A9F-B5FC-266FDF5EC84A}">
      <dgm:prSet phldrT="[Texto]" custT="1"/>
      <dgm:spPr/>
      <dgm:t>
        <a:bodyPr/>
        <a:lstStyle/>
        <a:p>
          <a:r>
            <a:rPr lang="es-ES" sz="1600" dirty="0" smtClean="0"/>
            <a:t>Cinco dimensiones</a:t>
          </a:r>
          <a:endParaRPr lang="es-ES" sz="1600" dirty="0"/>
        </a:p>
      </dgm:t>
    </dgm:pt>
    <dgm:pt modelId="{442A64D1-EA4C-47A3-BD25-AFFBCC994982}" type="parTrans" cxnId="{CF506C7F-CBBD-4210-BEA2-93E696869E65}">
      <dgm:prSet/>
      <dgm:spPr/>
      <dgm:t>
        <a:bodyPr/>
        <a:lstStyle/>
        <a:p>
          <a:endParaRPr lang="es-ES" sz="1050"/>
        </a:p>
      </dgm:t>
    </dgm:pt>
    <dgm:pt modelId="{3853A503-BB04-40DA-BF14-971977648E2F}" type="sibTrans" cxnId="{CF506C7F-CBBD-4210-BEA2-93E696869E65}">
      <dgm:prSet/>
      <dgm:spPr/>
      <dgm:t>
        <a:bodyPr/>
        <a:lstStyle/>
        <a:p>
          <a:endParaRPr lang="es-ES" sz="1050"/>
        </a:p>
      </dgm:t>
    </dgm:pt>
    <dgm:pt modelId="{AB56AF42-2493-49BE-8DCE-903B72FE5F81}">
      <dgm:prSet phldrT="[Texto]" custT="1"/>
      <dgm:spPr/>
      <dgm:t>
        <a:bodyPr/>
        <a:lstStyle/>
        <a:p>
          <a:r>
            <a:rPr lang="es-EC" sz="1600" dirty="0" smtClean="0"/>
            <a:t>Expectativas vs percepciones</a:t>
          </a:r>
          <a:endParaRPr lang="es-ES" sz="1600" dirty="0"/>
        </a:p>
      </dgm:t>
    </dgm:pt>
    <dgm:pt modelId="{DF7974A7-4190-4E23-8101-431AB50E68DD}" type="parTrans" cxnId="{77CA8887-39A3-4575-996D-863AC63688AA}">
      <dgm:prSet/>
      <dgm:spPr/>
      <dgm:t>
        <a:bodyPr/>
        <a:lstStyle/>
        <a:p>
          <a:endParaRPr lang="es-ES" sz="1600"/>
        </a:p>
      </dgm:t>
    </dgm:pt>
    <dgm:pt modelId="{A2BA1FB1-E669-47D0-9901-068B5C6AB269}" type="sibTrans" cxnId="{77CA8887-39A3-4575-996D-863AC63688AA}">
      <dgm:prSet/>
      <dgm:spPr/>
      <dgm:t>
        <a:bodyPr/>
        <a:lstStyle/>
        <a:p>
          <a:endParaRPr lang="es-ES" sz="1600"/>
        </a:p>
      </dgm:t>
    </dgm:pt>
    <dgm:pt modelId="{7D4C6C05-CC2C-46BD-9DB6-EFB48E6CCCD3}">
      <dgm:prSet phldrT="[Texto]" custT="1"/>
      <dgm:spPr/>
      <dgm:t>
        <a:bodyPr/>
        <a:lstStyle/>
        <a:p>
          <a:r>
            <a:rPr lang="es-ES" sz="1600" dirty="0" smtClean="0"/>
            <a:t>Cinco dimensiones</a:t>
          </a:r>
          <a:endParaRPr lang="es-ES" sz="1600" dirty="0"/>
        </a:p>
      </dgm:t>
    </dgm:pt>
    <dgm:pt modelId="{80929826-764D-4EAB-AA6A-D73222C1E0DF}" type="parTrans" cxnId="{3EC5E08D-B5FE-466E-86B8-DE8731EDE173}">
      <dgm:prSet/>
      <dgm:spPr/>
      <dgm:t>
        <a:bodyPr/>
        <a:lstStyle/>
        <a:p>
          <a:endParaRPr lang="es-ES" sz="1600"/>
        </a:p>
      </dgm:t>
    </dgm:pt>
    <dgm:pt modelId="{BE1D9C5C-0192-42E3-BCCD-E19D57888051}" type="sibTrans" cxnId="{3EC5E08D-B5FE-466E-86B8-DE8731EDE173}">
      <dgm:prSet/>
      <dgm:spPr/>
      <dgm:t>
        <a:bodyPr/>
        <a:lstStyle/>
        <a:p>
          <a:endParaRPr lang="es-ES" sz="1600"/>
        </a:p>
      </dgm:t>
    </dgm:pt>
    <dgm:pt modelId="{DCBCBA2F-5CE0-448D-825B-9508F46C994F}" type="pres">
      <dgm:prSet presAssocID="{5B996C03-49C7-445D-BC33-591FF56E5A9A}" presName="linearFlow" presStyleCnt="0">
        <dgm:presLayoutVars>
          <dgm:dir/>
          <dgm:animLvl val="lvl"/>
          <dgm:resizeHandles val="exact"/>
        </dgm:presLayoutVars>
      </dgm:prSet>
      <dgm:spPr/>
      <dgm:t>
        <a:bodyPr/>
        <a:lstStyle/>
        <a:p>
          <a:endParaRPr lang="es-ES"/>
        </a:p>
      </dgm:t>
    </dgm:pt>
    <dgm:pt modelId="{81E4F144-BE00-4F7C-B5B8-78A1CB3BC25A}" type="pres">
      <dgm:prSet presAssocID="{5F1CFE5E-87C2-42E1-A41C-4184CD1E0A8F}" presName="composite" presStyleCnt="0"/>
      <dgm:spPr/>
    </dgm:pt>
    <dgm:pt modelId="{CC456CEE-B9B2-4525-8359-317AC8A577B6}" type="pres">
      <dgm:prSet presAssocID="{5F1CFE5E-87C2-42E1-A41C-4184CD1E0A8F}" presName="parentText" presStyleLbl="alignNode1" presStyleIdx="0" presStyleCnt="3">
        <dgm:presLayoutVars>
          <dgm:chMax val="1"/>
          <dgm:bulletEnabled val="1"/>
        </dgm:presLayoutVars>
      </dgm:prSet>
      <dgm:spPr/>
      <dgm:t>
        <a:bodyPr/>
        <a:lstStyle/>
        <a:p>
          <a:endParaRPr lang="es-ES"/>
        </a:p>
      </dgm:t>
    </dgm:pt>
    <dgm:pt modelId="{E9328E0F-78FA-4A0B-B0BC-ACAFC6AFB5B0}" type="pres">
      <dgm:prSet presAssocID="{5F1CFE5E-87C2-42E1-A41C-4184CD1E0A8F}" presName="descendantText" presStyleLbl="alignAcc1" presStyleIdx="0" presStyleCnt="3">
        <dgm:presLayoutVars>
          <dgm:bulletEnabled val="1"/>
        </dgm:presLayoutVars>
      </dgm:prSet>
      <dgm:spPr/>
      <dgm:t>
        <a:bodyPr/>
        <a:lstStyle/>
        <a:p>
          <a:endParaRPr lang="es-ES"/>
        </a:p>
      </dgm:t>
    </dgm:pt>
    <dgm:pt modelId="{581D9B06-8612-41FA-BDF9-5947FE2E2A00}" type="pres">
      <dgm:prSet presAssocID="{9711B189-6314-4AA6-B59D-8F0814BD03CD}" presName="sp" presStyleCnt="0"/>
      <dgm:spPr/>
    </dgm:pt>
    <dgm:pt modelId="{E7BC6890-4C13-4540-BE7C-0A6DA87F71E2}" type="pres">
      <dgm:prSet presAssocID="{1FEA54F0-52F7-485B-BB83-C32DB8C10286}" presName="composite" presStyleCnt="0"/>
      <dgm:spPr/>
    </dgm:pt>
    <dgm:pt modelId="{045CC0F2-86FE-49CA-8A6D-6B1BC016F979}" type="pres">
      <dgm:prSet presAssocID="{1FEA54F0-52F7-485B-BB83-C32DB8C10286}" presName="parentText" presStyleLbl="alignNode1" presStyleIdx="1" presStyleCnt="3">
        <dgm:presLayoutVars>
          <dgm:chMax val="1"/>
          <dgm:bulletEnabled val="1"/>
        </dgm:presLayoutVars>
      </dgm:prSet>
      <dgm:spPr/>
      <dgm:t>
        <a:bodyPr/>
        <a:lstStyle/>
        <a:p>
          <a:endParaRPr lang="es-ES"/>
        </a:p>
      </dgm:t>
    </dgm:pt>
    <dgm:pt modelId="{5CCB2AB1-BE04-4759-B261-0A91153E901F}" type="pres">
      <dgm:prSet presAssocID="{1FEA54F0-52F7-485B-BB83-C32DB8C10286}" presName="descendantText" presStyleLbl="alignAcc1" presStyleIdx="1" presStyleCnt="3">
        <dgm:presLayoutVars>
          <dgm:bulletEnabled val="1"/>
        </dgm:presLayoutVars>
      </dgm:prSet>
      <dgm:spPr/>
      <dgm:t>
        <a:bodyPr/>
        <a:lstStyle/>
        <a:p>
          <a:endParaRPr lang="es-ES"/>
        </a:p>
      </dgm:t>
    </dgm:pt>
    <dgm:pt modelId="{541F3A05-2344-489C-86C5-A7B042C675E6}" type="pres">
      <dgm:prSet presAssocID="{9012DD5D-E14A-473F-B540-D812BF2C5493}" presName="sp" presStyleCnt="0"/>
      <dgm:spPr/>
    </dgm:pt>
    <dgm:pt modelId="{F271A42F-410E-4004-886C-6D18DA5531CF}" type="pres">
      <dgm:prSet presAssocID="{A24951DB-F3A9-4E0D-9907-C117E47DCB78}" presName="composite" presStyleCnt="0"/>
      <dgm:spPr/>
    </dgm:pt>
    <dgm:pt modelId="{7D0616CC-2AC5-4894-9195-4EFC380B5EC0}" type="pres">
      <dgm:prSet presAssocID="{A24951DB-F3A9-4E0D-9907-C117E47DCB78}" presName="parentText" presStyleLbl="alignNode1" presStyleIdx="2" presStyleCnt="3">
        <dgm:presLayoutVars>
          <dgm:chMax val="1"/>
          <dgm:bulletEnabled val="1"/>
        </dgm:presLayoutVars>
      </dgm:prSet>
      <dgm:spPr/>
      <dgm:t>
        <a:bodyPr/>
        <a:lstStyle/>
        <a:p>
          <a:endParaRPr lang="es-ES"/>
        </a:p>
      </dgm:t>
    </dgm:pt>
    <dgm:pt modelId="{7AC9D4A6-F88F-45CF-8374-4853B1116DA2}" type="pres">
      <dgm:prSet presAssocID="{A24951DB-F3A9-4E0D-9907-C117E47DCB78}" presName="descendantText" presStyleLbl="alignAcc1" presStyleIdx="2" presStyleCnt="3">
        <dgm:presLayoutVars>
          <dgm:bulletEnabled val="1"/>
        </dgm:presLayoutVars>
      </dgm:prSet>
      <dgm:spPr/>
      <dgm:t>
        <a:bodyPr/>
        <a:lstStyle/>
        <a:p>
          <a:endParaRPr lang="es-ES"/>
        </a:p>
      </dgm:t>
    </dgm:pt>
  </dgm:ptLst>
  <dgm:cxnLst>
    <dgm:cxn modelId="{4E574E5B-7C13-44C2-B97C-44B60E399F4B}" srcId="{1FEA54F0-52F7-485B-BB83-C32DB8C10286}" destId="{A0B99A3E-C932-4361-B2C7-4C0651AEF304}" srcOrd="0" destOrd="0" parTransId="{D2C984DF-5C2A-42F3-B601-CF4B1E749F22}" sibTransId="{C7CADD3D-B36F-44C5-A945-E32B42A0AE7E}"/>
    <dgm:cxn modelId="{595A3625-993D-4AE2-A32E-1403C24FD291}" type="presOf" srcId="{5F1CFE5E-87C2-42E1-A41C-4184CD1E0A8F}" destId="{CC456CEE-B9B2-4525-8359-317AC8A577B6}" srcOrd="0" destOrd="0" presId="urn:microsoft.com/office/officeart/2005/8/layout/chevron2"/>
    <dgm:cxn modelId="{3D9CC080-939E-4465-B899-E29E54E90052}" type="presOf" srcId="{5B996C03-49C7-445D-BC33-591FF56E5A9A}" destId="{DCBCBA2F-5CE0-448D-825B-9508F46C994F}" srcOrd="0" destOrd="0" presId="urn:microsoft.com/office/officeart/2005/8/layout/chevron2"/>
    <dgm:cxn modelId="{DA251D9F-2745-4300-A84C-879B38518FC8}" srcId="{5F1CFE5E-87C2-42E1-A41C-4184CD1E0A8F}" destId="{52353133-0438-41B1-A8C6-F9494C1F5928}" srcOrd="0" destOrd="0" parTransId="{D47E20D5-093E-4416-B527-61DF4C9C3413}" sibTransId="{A5B2DF70-D8F4-423A-8E3F-25C9DA905BAA}"/>
    <dgm:cxn modelId="{AFEBDF0F-BCAE-4BD7-86E4-6CFDD1614F36}" type="presOf" srcId="{A24951DB-F3A9-4E0D-9907-C117E47DCB78}" destId="{7D0616CC-2AC5-4894-9195-4EFC380B5EC0}" srcOrd="0" destOrd="0" presId="urn:microsoft.com/office/officeart/2005/8/layout/chevron2"/>
    <dgm:cxn modelId="{5247DD61-C9EA-46E0-95A8-C1782B590D8D}" srcId="{5B996C03-49C7-445D-BC33-591FF56E5A9A}" destId="{1FEA54F0-52F7-485B-BB83-C32DB8C10286}" srcOrd="1" destOrd="0" parTransId="{1A6D4135-553D-4298-B830-4DE195DDD959}" sibTransId="{9012DD5D-E14A-473F-B540-D812BF2C5493}"/>
    <dgm:cxn modelId="{78A188AF-A97F-4547-8FDF-B7B7931E223D}" type="presOf" srcId="{1FEA54F0-52F7-485B-BB83-C32DB8C10286}" destId="{045CC0F2-86FE-49CA-8A6D-6B1BC016F979}" srcOrd="0" destOrd="0" presId="urn:microsoft.com/office/officeart/2005/8/layout/chevron2"/>
    <dgm:cxn modelId="{E9E57D38-611D-47C0-9231-55574E2CACE6}" type="presOf" srcId="{AB56AF42-2493-49BE-8DCE-903B72FE5F81}" destId="{5CCB2AB1-BE04-4759-B261-0A91153E901F}" srcOrd="0" destOrd="1" presId="urn:microsoft.com/office/officeart/2005/8/layout/chevron2"/>
    <dgm:cxn modelId="{77CA8887-39A3-4575-996D-863AC63688AA}" srcId="{1FEA54F0-52F7-485B-BB83-C32DB8C10286}" destId="{AB56AF42-2493-49BE-8DCE-903B72FE5F81}" srcOrd="1" destOrd="0" parTransId="{DF7974A7-4190-4E23-8101-431AB50E68DD}" sibTransId="{A2BA1FB1-E669-47D0-9901-068B5C6AB269}"/>
    <dgm:cxn modelId="{F9039498-2A29-4EE1-A713-7F89E98BEA40}" type="presOf" srcId="{9D8822BF-B09A-499B-9DE8-922D8309176D}" destId="{7AC9D4A6-F88F-45CF-8374-4853B1116DA2}" srcOrd="0" destOrd="0" presId="urn:microsoft.com/office/officeart/2005/8/layout/chevron2"/>
    <dgm:cxn modelId="{3638CBD4-1031-4C3B-B86B-25EB153A0A7F}" srcId="{5B996C03-49C7-445D-BC33-591FF56E5A9A}" destId="{5F1CFE5E-87C2-42E1-A41C-4184CD1E0A8F}" srcOrd="0" destOrd="0" parTransId="{A79E7EBE-24DC-4D54-B831-72A35EB2D4F3}" sibTransId="{9711B189-6314-4AA6-B59D-8F0814BD03CD}"/>
    <dgm:cxn modelId="{3EC5E08D-B5FE-466E-86B8-DE8731EDE173}" srcId="{1FEA54F0-52F7-485B-BB83-C32DB8C10286}" destId="{7D4C6C05-CC2C-46BD-9DB6-EFB48E6CCCD3}" srcOrd="2" destOrd="0" parTransId="{80929826-764D-4EAB-AA6A-D73222C1E0DF}" sibTransId="{BE1D9C5C-0192-42E3-BCCD-E19D57888051}"/>
    <dgm:cxn modelId="{24ED19ED-B231-4F3D-BCEA-190AE5E656E3}" srcId="{A24951DB-F3A9-4E0D-9907-C117E47DCB78}" destId="{9D8822BF-B09A-499B-9DE8-922D8309176D}" srcOrd="0" destOrd="0" parTransId="{48DA8FAF-DB5E-413E-B93E-57B9B7C2C6E0}" sibTransId="{D4FF18F7-F0B8-4455-A3F1-23B8F456290A}"/>
    <dgm:cxn modelId="{994E12FC-C80A-4A9E-AEAF-9B37836509F0}" type="presOf" srcId="{A0B99A3E-C932-4361-B2C7-4C0651AEF304}" destId="{5CCB2AB1-BE04-4759-B261-0A91153E901F}" srcOrd="0" destOrd="0" presId="urn:microsoft.com/office/officeart/2005/8/layout/chevron2"/>
    <dgm:cxn modelId="{26B5E015-9E65-44CD-B100-E83241111405}" type="presOf" srcId="{52353133-0438-41B1-A8C6-F9494C1F5928}" destId="{E9328E0F-78FA-4A0B-B0BC-ACAFC6AFB5B0}" srcOrd="0" destOrd="0" presId="urn:microsoft.com/office/officeart/2005/8/layout/chevron2"/>
    <dgm:cxn modelId="{CF506C7F-CBBD-4210-BEA2-93E696869E65}" srcId="{A24951DB-F3A9-4E0D-9907-C117E47DCB78}" destId="{B1915D22-812E-4A9F-B5FC-266FDF5EC84A}" srcOrd="1" destOrd="0" parTransId="{442A64D1-EA4C-47A3-BD25-AFFBCC994982}" sibTransId="{3853A503-BB04-40DA-BF14-971977648E2F}"/>
    <dgm:cxn modelId="{3620ACD4-7F84-4133-AC09-228989A78DFE}" type="presOf" srcId="{7D4C6C05-CC2C-46BD-9DB6-EFB48E6CCCD3}" destId="{5CCB2AB1-BE04-4759-B261-0A91153E901F}" srcOrd="0" destOrd="2" presId="urn:microsoft.com/office/officeart/2005/8/layout/chevron2"/>
    <dgm:cxn modelId="{F81975B1-1FD8-4277-873F-69F0234A8264}" srcId="{5B996C03-49C7-445D-BC33-591FF56E5A9A}" destId="{A24951DB-F3A9-4E0D-9907-C117E47DCB78}" srcOrd="2" destOrd="0" parTransId="{CE9A45E6-9827-45D4-8614-0D10A2D83A0C}" sibTransId="{C24E1D2D-3E56-442C-9720-E19809851A87}"/>
    <dgm:cxn modelId="{DAF881E9-7FDB-4404-B834-2F3B7EF64C12}" type="presOf" srcId="{B1915D22-812E-4A9F-B5FC-266FDF5EC84A}" destId="{7AC9D4A6-F88F-45CF-8374-4853B1116DA2}" srcOrd="0" destOrd="1" presId="urn:microsoft.com/office/officeart/2005/8/layout/chevron2"/>
    <dgm:cxn modelId="{99560D27-C02B-43FA-A03A-4A5187904BE7}" type="presParOf" srcId="{DCBCBA2F-5CE0-448D-825B-9508F46C994F}" destId="{81E4F144-BE00-4F7C-B5B8-78A1CB3BC25A}" srcOrd="0" destOrd="0" presId="urn:microsoft.com/office/officeart/2005/8/layout/chevron2"/>
    <dgm:cxn modelId="{12A0D7ED-1270-4B97-B848-552A1CD25679}" type="presParOf" srcId="{81E4F144-BE00-4F7C-B5B8-78A1CB3BC25A}" destId="{CC456CEE-B9B2-4525-8359-317AC8A577B6}" srcOrd="0" destOrd="0" presId="urn:microsoft.com/office/officeart/2005/8/layout/chevron2"/>
    <dgm:cxn modelId="{AC303587-8D90-4AB0-8DB9-BA8D6A75FB02}" type="presParOf" srcId="{81E4F144-BE00-4F7C-B5B8-78A1CB3BC25A}" destId="{E9328E0F-78FA-4A0B-B0BC-ACAFC6AFB5B0}" srcOrd="1" destOrd="0" presId="urn:microsoft.com/office/officeart/2005/8/layout/chevron2"/>
    <dgm:cxn modelId="{0F794A44-B3D2-4FEC-938A-8C0E509C79EF}" type="presParOf" srcId="{DCBCBA2F-5CE0-448D-825B-9508F46C994F}" destId="{581D9B06-8612-41FA-BDF9-5947FE2E2A00}" srcOrd="1" destOrd="0" presId="urn:microsoft.com/office/officeart/2005/8/layout/chevron2"/>
    <dgm:cxn modelId="{9EB3A2E7-115E-4FD0-818B-76E47F1A9757}" type="presParOf" srcId="{DCBCBA2F-5CE0-448D-825B-9508F46C994F}" destId="{E7BC6890-4C13-4540-BE7C-0A6DA87F71E2}" srcOrd="2" destOrd="0" presId="urn:microsoft.com/office/officeart/2005/8/layout/chevron2"/>
    <dgm:cxn modelId="{535C3314-B4D4-4A5A-ADA1-4434D44A525A}" type="presParOf" srcId="{E7BC6890-4C13-4540-BE7C-0A6DA87F71E2}" destId="{045CC0F2-86FE-49CA-8A6D-6B1BC016F979}" srcOrd="0" destOrd="0" presId="urn:microsoft.com/office/officeart/2005/8/layout/chevron2"/>
    <dgm:cxn modelId="{306B96C7-25D2-45DF-B4C0-0F695EEF9C59}" type="presParOf" srcId="{E7BC6890-4C13-4540-BE7C-0A6DA87F71E2}" destId="{5CCB2AB1-BE04-4759-B261-0A91153E901F}" srcOrd="1" destOrd="0" presId="urn:microsoft.com/office/officeart/2005/8/layout/chevron2"/>
    <dgm:cxn modelId="{5381F775-653A-4F92-99FB-9F7662C05BDE}" type="presParOf" srcId="{DCBCBA2F-5CE0-448D-825B-9508F46C994F}" destId="{541F3A05-2344-489C-86C5-A7B042C675E6}" srcOrd="3" destOrd="0" presId="urn:microsoft.com/office/officeart/2005/8/layout/chevron2"/>
    <dgm:cxn modelId="{2AFBBD0C-4064-476F-81D0-0E18C3C84F4C}" type="presParOf" srcId="{DCBCBA2F-5CE0-448D-825B-9508F46C994F}" destId="{F271A42F-410E-4004-886C-6D18DA5531CF}" srcOrd="4" destOrd="0" presId="urn:microsoft.com/office/officeart/2005/8/layout/chevron2"/>
    <dgm:cxn modelId="{D4BE3B7F-2EBE-4905-A34B-F553488567EB}" type="presParOf" srcId="{F271A42F-410E-4004-886C-6D18DA5531CF}" destId="{7D0616CC-2AC5-4894-9195-4EFC380B5EC0}" srcOrd="0" destOrd="0" presId="urn:microsoft.com/office/officeart/2005/8/layout/chevron2"/>
    <dgm:cxn modelId="{17DEADC9-F6FE-4582-8D36-A6D9993D62CF}" type="presParOf" srcId="{F271A42F-410E-4004-886C-6D18DA5531CF}" destId="{7AC9D4A6-F88F-45CF-8374-4853B1116D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CAED69-70A1-4813-9E0A-48CC9BADE243}"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S"/>
        </a:p>
      </dgm:t>
    </dgm:pt>
    <dgm:pt modelId="{445528B4-C855-4425-9155-AD184681CC53}">
      <dgm:prSet phldrT="[Texto]" custT="1"/>
      <dgm:spPr/>
      <dgm:t>
        <a:bodyPr/>
        <a:lstStyle/>
        <a:p>
          <a:r>
            <a:rPr lang="es-EC" sz="1200" b="1" dirty="0" smtClean="0"/>
            <a:t>Elementos Tangibles</a:t>
          </a:r>
          <a:endParaRPr lang="es-ES" sz="1200" dirty="0"/>
        </a:p>
      </dgm:t>
    </dgm:pt>
    <dgm:pt modelId="{8FFA245D-9367-4C9E-829A-3D006AD2FFE6}" type="parTrans" cxnId="{F2A4ED02-16C8-4F50-8A7A-D66E9456E349}">
      <dgm:prSet/>
      <dgm:spPr/>
      <dgm:t>
        <a:bodyPr/>
        <a:lstStyle/>
        <a:p>
          <a:endParaRPr lang="es-ES"/>
        </a:p>
      </dgm:t>
    </dgm:pt>
    <dgm:pt modelId="{89757FFF-3815-41C3-9291-7F773D5E7673}" type="sibTrans" cxnId="{F2A4ED02-16C8-4F50-8A7A-D66E9456E349}">
      <dgm:prSet/>
      <dgm:spPr/>
      <dgm:t>
        <a:bodyPr/>
        <a:lstStyle/>
        <a:p>
          <a:endParaRPr lang="es-ES"/>
        </a:p>
      </dgm:t>
    </dgm:pt>
    <dgm:pt modelId="{04ED5686-4E22-4075-B076-C7BB230BE960}">
      <dgm:prSet custT="1"/>
      <dgm:spPr/>
      <dgm:t>
        <a:bodyPr/>
        <a:lstStyle/>
        <a:p>
          <a:r>
            <a:rPr lang="es-EC" sz="1000" dirty="0" smtClean="0"/>
            <a:t>Apariencia de las instalaciones físicas, equipos, empleados y materiales de comunicación.</a:t>
          </a:r>
          <a:endParaRPr lang="es-EC" sz="1000" dirty="0"/>
        </a:p>
      </dgm:t>
    </dgm:pt>
    <dgm:pt modelId="{94EFA001-8E7E-42D2-A6E5-F1927D267303}" type="parTrans" cxnId="{9326F033-E857-4614-B65D-F9E02369B9DD}">
      <dgm:prSet/>
      <dgm:spPr/>
      <dgm:t>
        <a:bodyPr/>
        <a:lstStyle/>
        <a:p>
          <a:endParaRPr lang="es-ES"/>
        </a:p>
      </dgm:t>
    </dgm:pt>
    <dgm:pt modelId="{1AC26600-B591-4E12-8A7A-9BC69D0650AF}" type="sibTrans" cxnId="{9326F033-E857-4614-B65D-F9E02369B9DD}">
      <dgm:prSet/>
      <dgm:spPr/>
      <dgm:t>
        <a:bodyPr/>
        <a:lstStyle/>
        <a:p>
          <a:endParaRPr lang="es-ES"/>
        </a:p>
      </dgm:t>
    </dgm:pt>
    <dgm:pt modelId="{D4F806B7-8613-4C40-BEF6-766D7374411A}">
      <dgm:prSet custT="1"/>
      <dgm:spPr/>
      <dgm:t>
        <a:bodyPr/>
        <a:lstStyle/>
        <a:p>
          <a:r>
            <a:rPr lang="es-EC" sz="1200" b="1" dirty="0" smtClean="0"/>
            <a:t>Fiabilidad</a:t>
          </a:r>
          <a:endParaRPr lang="es-EC" sz="1200" dirty="0"/>
        </a:p>
      </dgm:t>
    </dgm:pt>
    <dgm:pt modelId="{E4E04A67-FA3C-4FB5-9527-04740FBC1A8A}" type="parTrans" cxnId="{5C35DB7E-7B89-49FB-BEFF-D59C7363871C}">
      <dgm:prSet/>
      <dgm:spPr/>
      <dgm:t>
        <a:bodyPr/>
        <a:lstStyle/>
        <a:p>
          <a:endParaRPr lang="es-ES"/>
        </a:p>
      </dgm:t>
    </dgm:pt>
    <dgm:pt modelId="{8355FD76-A269-46FF-A448-FB0F700E21BE}" type="sibTrans" cxnId="{5C35DB7E-7B89-49FB-BEFF-D59C7363871C}">
      <dgm:prSet/>
      <dgm:spPr/>
      <dgm:t>
        <a:bodyPr/>
        <a:lstStyle/>
        <a:p>
          <a:endParaRPr lang="es-ES"/>
        </a:p>
      </dgm:t>
    </dgm:pt>
    <dgm:pt modelId="{C234EEB1-DA54-48E7-B4F2-320582953CAD}">
      <dgm:prSet custT="1"/>
      <dgm:spPr/>
      <dgm:t>
        <a:bodyPr/>
        <a:lstStyle/>
        <a:p>
          <a:r>
            <a:rPr lang="es-EC" sz="1000" smtClean="0"/>
            <a:t>Habilidad de prestar el servicio prometido de forma precisa.</a:t>
          </a:r>
          <a:endParaRPr lang="es-EC" sz="1000"/>
        </a:p>
      </dgm:t>
    </dgm:pt>
    <dgm:pt modelId="{C3F601A1-E6DB-45AF-ADBD-DA2DD10D57B9}" type="parTrans" cxnId="{D9CE5790-D5C4-47F8-87DB-CB081862AB19}">
      <dgm:prSet/>
      <dgm:spPr/>
      <dgm:t>
        <a:bodyPr/>
        <a:lstStyle/>
        <a:p>
          <a:endParaRPr lang="es-ES"/>
        </a:p>
      </dgm:t>
    </dgm:pt>
    <dgm:pt modelId="{3BDCB817-E013-4830-BBF9-FE75230E0009}" type="sibTrans" cxnId="{D9CE5790-D5C4-47F8-87DB-CB081862AB19}">
      <dgm:prSet/>
      <dgm:spPr/>
      <dgm:t>
        <a:bodyPr/>
        <a:lstStyle/>
        <a:p>
          <a:endParaRPr lang="es-ES"/>
        </a:p>
      </dgm:t>
    </dgm:pt>
    <dgm:pt modelId="{D6F92492-DBD8-45EC-A1C5-895D09C95747}">
      <dgm:prSet custT="1"/>
      <dgm:spPr/>
      <dgm:t>
        <a:bodyPr/>
        <a:lstStyle/>
        <a:p>
          <a:r>
            <a:rPr lang="es-EC" sz="1200" b="1" dirty="0" smtClean="0"/>
            <a:t>Capacidad de respuesta</a:t>
          </a:r>
          <a:endParaRPr lang="es-EC" sz="1200" dirty="0"/>
        </a:p>
      </dgm:t>
    </dgm:pt>
    <dgm:pt modelId="{06701315-41A8-4D85-8C41-11AA17A79BFF}" type="parTrans" cxnId="{E5D92AB8-7663-4141-8516-42240ED2F957}">
      <dgm:prSet/>
      <dgm:spPr/>
      <dgm:t>
        <a:bodyPr/>
        <a:lstStyle/>
        <a:p>
          <a:endParaRPr lang="es-ES"/>
        </a:p>
      </dgm:t>
    </dgm:pt>
    <dgm:pt modelId="{FEE392EF-7EBA-41D1-AC1B-CDA9192DA3B4}" type="sibTrans" cxnId="{E5D92AB8-7663-4141-8516-42240ED2F957}">
      <dgm:prSet/>
      <dgm:spPr/>
      <dgm:t>
        <a:bodyPr/>
        <a:lstStyle/>
        <a:p>
          <a:endParaRPr lang="es-ES"/>
        </a:p>
      </dgm:t>
    </dgm:pt>
    <dgm:pt modelId="{BDB14A13-7584-4076-A8ED-DDC4B02EA913}">
      <dgm:prSet custT="1"/>
      <dgm:spPr/>
      <dgm:t>
        <a:bodyPr/>
        <a:lstStyle/>
        <a:p>
          <a:r>
            <a:rPr lang="es-EC" sz="1000" smtClean="0"/>
            <a:t>Deseo de ayudar a los clientes y de servirles de forma rápida.</a:t>
          </a:r>
          <a:endParaRPr lang="es-EC" sz="1000"/>
        </a:p>
      </dgm:t>
    </dgm:pt>
    <dgm:pt modelId="{2E41A3FC-A5E0-4E98-9FBC-9CFA0F16DCD2}" type="parTrans" cxnId="{5AA3BEDB-3223-4FE9-A3BC-23567E8ABB25}">
      <dgm:prSet/>
      <dgm:spPr/>
      <dgm:t>
        <a:bodyPr/>
        <a:lstStyle/>
        <a:p>
          <a:endParaRPr lang="es-ES"/>
        </a:p>
      </dgm:t>
    </dgm:pt>
    <dgm:pt modelId="{A86EFC18-0970-4B3F-95AA-6C0B67BB1352}" type="sibTrans" cxnId="{5AA3BEDB-3223-4FE9-A3BC-23567E8ABB25}">
      <dgm:prSet/>
      <dgm:spPr/>
      <dgm:t>
        <a:bodyPr/>
        <a:lstStyle/>
        <a:p>
          <a:endParaRPr lang="es-ES"/>
        </a:p>
      </dgm:t>
    </dgm:pt>
    <dgm:pt modelId="{D02C8B84-AD29-4553-9E3B-8E0516E3D449}">
      <dgm:prSet custT="1"/>
      <dgm:spPr/>
      <dgm:t>
        <a:bodyPr/>
        <a:lstStyle/>
        <a:p>
          <a:r>
            <a:rPr lang="es-EC" sz="1200" b="1" dirty="0" smtClean="0"/>
            <a:t>Seguridad</a:t>
          </a:r>
          <a:endParaRPr lang="es-EC" sz="1200" dirty="0"/>
        </a:p>
      </dgm:t>
    </dgm:pt>
    <dgm:pt modelId="{C5598873-F6AD-4BFA-B7A9-A10FFB5047CF}" type="parTrans" cxnId="{113D15B6-C44F-4377-9FE6-8563865883C9}">
      <dgm:prSet/>
      <dgm:spPr/>
      <dgm:t>
        <a:bodyPr/>
        <a:lstStyle/>
        <a:p>
          <a:endParaRPr lang="es-ES"/>
        </a:p>
      </dgm:t>
    </dgm:pt>
    <dgm:pt modelId="{55825A29-5EE9-432C-BDC7-289F8047A631}" type="sibTrans" cxnId="{113D15B6-C44F-4377-9FE6-8563865883C9}">
      <dgm:prSet/>
      <dgm:spPr/>
      <dgm:t>
        <a:bodyPr/>
        <a:lstStyle/>
        <a:p>
          <a:endParaRPr lang="es-ES"/>
        </a:p>
      </dgm:t>
    </dgm:pt>
    <dgm:pt modelId="{BDE51E8B-7C36-491E-9B9B-E273697E16B8}">
      <dgm:prSet custT="1"/>
      <dgm:spPr/>
      <dgm:t>
        <a:bodyPr/>
        <a:lstStyle/>
        <a:p>
          <a:r>
            <a:rPr lang="es-EC" sz="1000" dirty="0" smtClean="0"/>
            <a:t>Conocimiento del servicio prestado y cortesía de los empleados así como su habilidad para transmitir confianza al cliente.</a:t>
          </a:r>
          <a:endParaRPr lang="es-EC" sz="1000" dirty="0"/>
        </a:p>
      </dgm:t>
    </dgm:pt>
    <dgm:pt modelId="{04178D09-B62C-4EF3-9938-6CBB83DFE266}" type="parTrans" cxnId="{03F0C297-B8B0-4AF2-BA34-47A6F4D306E9}">
      <dgm:prSet/>
      <dgm:spPr/>
      <dgm:t>
        <a:bodyPr/>
        <a:lstStyle/>
        <a:p>
          <a:endParaRPr lang="es-ES"/>
        </a:p>
      </dgm:t>
    </dgm:pt>
    <dgm:pt modelId="{F7534178-4B69-442D-87AF-84C5CBE1A93C}" type="sibTrans" cxnId="{03F0C297-B8B0-4AF2-BA34-47A6F4D306E9}">
      <dgm:prSet/>
      <dgm:spPr/>
      <dgm:t>
        <a:bodyPr/>
        <a:lstStyle/>
        <a:p>
          <a:endParaRPr lang="es-ES"/>
        </a:p>
      </dgm:t>
    </dgm:pt>
    <dgm:pt modelId="{D6474B3C-EE5C-4840-8D6B-6E1259E2276A}">
      <dgm:prSet custT="1"/>
      <dgm:spPr/>
      <dgm:t>
        <a:bodyPr/>
        <a:lstStyle/>
        <a:p>
          <a:r>
            <a:rPr lang="es-EC" sz="1200" b="1" dirty="0" smtClean="0"/>
            <a:t>Empatía</a:t>
          </a:r>
          <a:endParaRPr lang="es-EC" sz="1200" dirty="0"/>
        </a:p>
      </dgm:t>
    </dgm:pt>
    <dgm:pt modelId="{15EFE9E9-4C76-43F7-941B-8FD860F54062}" type="parTrans" cxnId="{31050F40-7D4B-441A-93D1-0C9EBDFD536D}">
      <dgm:prSet/>
      <dgm:spPr/>
      <dgm:t>
        <a:bodyPr/>
        <a:lstStyle/>
        <a:p>
          <a:endParaRPr lang="es-ES"/>
        </a:p>
      </dgm:t>
    </dgm:pt>
    <dgm:pt modelId="{4B282E0F-7C3D-45F8-ADF6-A7D1571D3CD0}" type="sibTrans" cxnId="{31050F40-7D4B-441A-93D1-0C9EBDFD536D}">
      <dgm:prSet/>
      <dgm:spPr/>
      <dgm:t>
        <a:bodyPr/>
        <a:lstStyle/>
        <a:p>
          <a:endParaRPr lang="es-ES"/>
        </a:p>
      </dgm:t>
    </dgm:pt>
    <dgm:pt modelId="{6B5316E9-4253-409C-8A42-9BDCCF979E72}">
      <dgm:prSet custT="1"/>
      <dgm:spPr/>
      <dgm:t>
        <a:bodyPr/>
        <a:lstStyle/>
        <a:p>
          <a:r>
            <a:rPr lang="es-EC" sz="1000" smtClean="0"/>
            <a:t>Atención individualizada al cliente</a:t>
          </a:r>
          <a:endParaRPr lang="es-EC" sz="1000"/>
        </a:p>
      </dgm:t>
    </dgm:pt>
    <dgm:pt modelId="{50D8AFE3-59F7-4899-B6EC-7B58A0508421}" type="parTrans" cxnId="{3C5DA5A7-D26B-4158-BC38-C9E3BB0FB58A}">
      <dgm:prSet/>
      <dgm:spPr/>
      <dgm:t>
        <a:bodyPr/>
        <a:lstStyle/>
        <a:p>
          <a:endParaRPr lang="es-ES"/>
        </a:p>
      </dgm:t>
    </dgm:pt>
    <dgm:pt modelId="{C51D114B-39C2-4E69-ABF9-AFACCFCB59D9}" type="sibTrans" cxnId="{3C5DA5A7-D26B-4158-BC38-C9E3BB0FB58A}">
      <dgm:prSet/>
      <dgm:spPr/>
      <dgm:t>
        <a:bodyPr/>
        <a:lstStyle/>
        <a:p>
          <a:endParaRPr lang="es-ES"/>
        </a:p>
      </dgm:t>
    </dgm:pt>
    <dgm:pt modelId="{0CA4A74C-0B18-495F-93C9-CB650519CF05}" type="pres">
      <dgm:prSet presAssocID="{7ACAED69-70A1-4813-9E0A-48CC9BADE243}" presName="Name0" presStyleCnt="0">
        <dgm:presLayoutVars>
          <dgm:dir/>
          <dgm:animLvl val="lvl"/>
          <dgm:resizeHandles/>
        </dgm:presLayoutVars>
      </dgm:prSet>
      <dgm:spPr/>
      <dgm:t>
        <a:bodyPr/>
        <a:lstStyle/>
        <a:p>
          <a:endParaRPr lang="es-ES"/>
        </a:p>
      </dgm:t>
    </dgm:pt>
    <dgm:pt modelId="{FE688DF6-13E0-4B0D-B37F-5114207822CA}" type="pres">
      <dgm:prSet presAssocID="{445528B4-C855-4425-9155-AD184681CC53}" presName="linNode" presStyleCnt="0"/>
      <dgm:spPr/>
    </dgm:pt>
    <dgm:pt modelId="{BF82EB44-668B-4CA4-AEB3-15C7D4E088BA}" type="pres">
      <dgm:prSet presAssocID="{445528B4-C855-4425-9155-AD184681CC53}" presName="parentShp" presStyleLbl="node1" presStyleIdx="0" presStyleCnt="5">
        <dgm:presLayoutVars>
          <dgm:bulletEnabled val="1"/>
        </dgm:presLayoutVars>
      </dgm:prSet>
      <dgm:spPr/>
      <dgm:t>
        <a:bodyPr/>
        <a:lstStyle/>
        <a:p>
          <a:endParaRPr lang="es-ES"/>
        </a:p>
      </dgm:t>
    </dgm:pt>
    <dgm:pt modelId="{771D1673-0CE6-45BC-90DF-B58B5C1CD3F1}" type="pres">
      <dgm:prSet presAssocID="{445528B4-C855-4425-9155-AD184681CC53}" presName="childShp" presStyleLbl="bgAccFollowNode1" presStyleIdx="0" presStyleCnt="5">
        <dgm:presLayoutVars>
          <dgm:bulletEnabled val="1"/>
        </dgm:presLayoutVars>
      </dgm:prSet>
      <dgm:spPr/>
      <dgm:t>
        <a:bodyPr/>
        <a:lstStyle/>
        <a:p>
          <a:endParaRPr lang="es-ES"/>
        </a:p>
      </dgm:t>
    </dgm:pt>
    <dgm:pt modelId="{CBD96031-E963-4353-9547-BCAF21A3AF8D}" type="pres">
      <dgm:prSet presAssocID="{89757FFF-3815-41C3-9291-7F773D5E7673}" presName="spacing" presStyleCnt="0"/>
      <dgm:spPr/>
    </dgm:pt>
    <dgm:pt modelId="{12D45B71-53DD-4563-A2A3-A1D698B0BB47}" type="pres">
      <dgm:prSet presAssocID="{D4F806B7-8613-4C40-BEF6-766D7374411A}" presName="linNode" presStyleCnt="0"/>
      <dgm:spPr/>
    </dgm:pt>
    <dgm:pt modelId="{4A22087E-7D5A-4CD7-88F4-88A18A6C9C87}" type="pres">
      <dgm:prSet presAssocID="{D4F806B7-8613-4C40-BEF6-766D7374411A}" presName="parentShp" presStyleLbl="node1" presStyleIdx="1" presStyleCnt="5">
        <dgm:presLayoutVars>
          <dgm:bulletEnabled val="1"/>
        </dgm:presLayoutVars>
      </dgm:prSet>
      <dgm:spPr/>
      <dgm:t>
        <a:bodyPr/>
        <a:lstStyle/>
        <a:p>
          <a:endParaRPr lang="es-ES"/>
        </a:p>
      </dgm:t>
    </dgm:pt>
    <dgm:pt modelId="{CE786EAF-34D3-4442-97F8-D02CF4E0AD4A}" type="pres">
      <dgm:prSet presAssocID="{D4F806B7-8613-4C40-BEF6-766D7374411A}" presName="childShp" presStyleLbl="bgAccFollowNode1" presStyleIdx="1" presStyleCnt="5">
        <dgm:presLayoutVars>
          <dgm:bulletEnabled val="1"/>
        </dgm:presLayoutVars>
      </dgm:prSet>
      <dgm:spPr/>
      <dgm:t>
        <a:bodyPr/>
        <a:lstStyle/>
        <a:p>
          <a:endParaRPr lang="es-ES"/>
        </a:p>
      </dgm:t>
    </dgm:pt>
    <dgm:pt modelId="{07DFAAC2-D354-4E3A-AA40-62E3D2B4158B}" type="pres">
      <dgm:prSet presAssocID="{8355FD76-A269-46FF-A448-FB0F700E21BE}" presName="spacing" presStyleCnt="0"/>
      <dgm:spPr/>
    </dgm:pt>
    <dgm:pt modelId="{6F656B34-3577-4ED0-ADA1-6734945325DF}" type="pres">
      <dgm:prSet presAssocID="{D6F92492-DBD8-45EC-A1C5-895D09C95747}" presName="linNode" presStyleCnt="0"/>
      <dgm:spPr/>
    </dgm:pt>
    <dgm:pt modelId="{757499B7-5FDD-4094-A79E-12617E74F81C}" type="pres">
      <dgm:prSet presAssocID="{D6F92492-DBD8-45EC-A1C5-895D09C95747}" presName="parentShp" presStyleLbl="node1" presStyleIdx="2" presStyleCnt="5">
        <dgm:presLayoutVars>
          <dgm:bulletEnabled val="1"/>
        </dgm:presLayoutVars>
      </dgm:prSet>
      <dgm:spPr/>
      <dgm:t>
        <a:bodyPr/>
        <a:lstStyle/>
        <a:p>
          <a:endParaRPr lang="es-ES"/>
        </a:p>
      </dgm:t>
    </dgm:pt>
    <dgm:pt modelId="{642A73CB-F343-4983-8D40-E4E99743588E}" type="pres">
      <dgm:prSet presAssocID="{D6F92492-DBD8-45EC-A1C5-895D09C95747}" presName="childShp" presStyleLbl="bgAccFollowNode1" presStyleIdx="2" presStyleCnt="5">
        <dgm:presLayoutVars>
          <dgm:bulletEnabled val="1"/>
        </dgm:presLayoutVars>
      </dgm:prSet>
      <dgm:spPr/>
      <dgm:t>
        <a:bodyPr/>
        <a:lstStyle/>
        <a:p>
          <a:endParaRPr lang="es-ES"/>
        </a:p>
      </dgm:t>
    </dgm:pt>
    <dgm:pt modelId="{E1197CC4-DECB-4445-AC33-826ABBBB629D}" type="pres">
      <dgm:prSet presAssocID="{FEE392EF-7EBA-41D1-AC1B-CDA9192DA3B4}" presName="spacing" presStyleCnt="0"/>
      <dgm:spPr/>
    </dgm:pt>
    <dgm:pt modelId="{FA7567A3-44C6-4947-9DFB-B6F55FE558B3}" type="pres">
      <dgm:prSet presAssocID="{D02C8B84-AD29-4553-9E3B-8E0516E3D449}" presName="linNode" presStyleCnt="0"/>
      <dgm:spPr/>
    </dgm:pt>
    <dgm:pt modelId="{9EE4E668-8CE2-4390-B174-B5BADADE9174}" type="pres">
      <dgm:prSet presAssocID="{D02C8B84-AD29-4553-9E3B-8E0516E3D449}" presName="parentShp" presStyleLbl="node1" presStyleIdx="3" presStyleCnt="5">
        <dgm:presLayoutVars>
          <dgm:bulletEnabled val="1"/>
        </dgm:presLayoutVars>
      </dgm:prSet>
      <dgm:spPr/>
      <dgm:t>
        <a:bodyPr/>
        <a:lstStyle/>
        <a:p>
          <a:endParaRPr lang="es-ES"/>
        </a:p>
      </dgm:t>
    </dgm:pt>
    <dgm:pt modelId="{A3443DE8-FEDD-4746-AF0B-9E6848A94669}" type="pres">
      <dgm:prSet presAssocID="{D02C8B84-AD29-4553-9E3B-8E0516E3D449}" presName="childShp" presStyleLbl="bgAccFollowNode1" presStyleIdx="3" presStyleCnt="5">
        <dgm:presLayoutVars>
          <dgm:bulletEnabled val="1"/>
        </dgm:presLayoutVars>
      </dgm:prSet>
      <dgm:spPr/>
      <dgm:t>
        <a:bodyPr/>
        <a:lstStyle/>
        <a:p>
          <a:endParaRPr lang="es-ES"/>
        </a:p>
      </dgm:t>
    </dgm:pt>
    <dgm:pt modelId="{D01F2CF6-E9AB-420F-8DA7-3A6F3B41E01D}" type="pres">
      <dgm:prSet presAssocID="{55825A29-5EE9-432C-BDC7-289F8047A631}" presName="spacing" presStyleCnt="0"/>
      <dgm:spPr/>
    </dgm:pt>
    <dgm:pt modelId="{010D50A4-FD9D-4598-B2EE-7CD475C716BF}" type="pres">
      <dgm:prSet presAssocID="{D6474B3C-EE5C-4840-8D6B-6E1259E2276A}" presName="linNode" presStyleCnt="0"/>
      <dgm:spPr/>
    </dgm:pt>
    <dgm:pt modelId="{369D4A7D-5F10-4B60-AE53-BFB197F96158}" type="pres">
      <dgm:prSet presAssocID="{D6474B3C-EE5C-4840-8D6B-6E1259E2276A}" presName="parentShp" presStyleLbl="node1" presStyleIdx="4" presStyleCnt="5">
        <dgm:presLayoutVars>
          <dgm:bulletEnabled val="1"/>
        </dgm:presLayoutVars>
      </dgm:prSet>
      <dgm:spPr/>
      <dgm:t>
        <a:bodyPr/>
        <a:lstStyle/>
        <a:p>
          <a:endParaRPr lang="es-ES"/>
        </a:p>
      </dgm:t>
    </dgm:pt>
    <dgm:pt modelId="{A8559B18-4C93-48CC-89AB-B10A73961E6F}" type="pres">
      <dgm:prSet presAssocID="{D6474B3C-EE5C-4840-8D6B-6E1259E2276A}" presName="childShp" presStyleLbl="bgAccFollowNode1" presStyleIdx="4" presStyleCnt="5">
        <dgm:presLayoutVars>
          <dgm:bulletEnabled val="1"/>
        </dgm:presLayoutVars>
      </dgm:prSet>
      <dgm:spPr/>
      <dgm:t>
        <a:bodyPr/>
        <a:lstStyle/>
        <a:p>
          <a:endParaRPr lang="es-ES"/>
        </a:p>
      </dgm:t>
    </dgm:pt>
  </dgm:ptLst>
  <dgm:cxnLst>
    <dgm:cxn modelId="{F1B80A19-6312-4C6F-81C1-DBC59F9FEF6B}" type="presOf" srcId="{C234EEB1-DA54-48E7-B4F2-320582953CAD}" destId="{CE786EAF-34D3-4442-97F8-D02CF4E0AD4A}" srcOrd="0" destOrd="0" presId="urn:microsoft.com/office/officeart/2005/8/layout/vList6"/>
    <dgm:cxn modelId="{447D16CF-6276-4BDC-B764-66D9C4AE4EBC}" type="presOf" srcId="{7ACAED69-70A1-4813-9E0A-48CC9BADE243}" destId="{0CA4A74C-0B18-495F-93C9-CB650519CF05}" srcOrd="0" destOrd="0" presId="urn:microsoft.com/office/officeart/2005/8/layout/vList6"/>
    <dgm:cxn modelId="{855ED4DC-E5EA-47EB-9C4B-49BFED72935B}" type="presOf" srcId="{D02C8B84-AD29-4553-9E3B-8E0516E3D449}" destId="{9EE4E668-8CE2-4390-B174-B5BADADE9174}" srcOrd="0" destOrd="0" presId="urn:microsoft.com/office/officeart/2005/8/layout/vList6"/>
    <dgm:cxn modelId="{A3A9CCE8-6697-412B-A7DE-31F52CFF4958}" type="presOf" srcId="{04ED5686-4E22-4075-B076-C7BB230BE960}" destId="{771D1673-0CE6-45BC-90DF-B58B5C1CD3F1}" srcOrd="0" destOrd="0" presId="urn:microsoft.com/office/officeart/2005/8/layout/vList6"/>
    <dgm:cxn modelId="{F2A4ED02-16C8-4F50-8A7A-D66E9456E349}" srcId="{7ACAED69-70A1-4813-9E0A-48CC9BADE243}" destId="{445528B4-C855-4425-9155-AD184681CC53}" srcOrd="0" destOrd="0" parTransId="{8FFA245D-9367-4C9E-829A-3D006AD2FFE6}" sibTransId="{89757FFF-3815-41C3-9291-7F773D5E7673}"/>
    <dgm:cxn modelId="{03F0C297-B8B0-4AF2-BA34-47A6F4D306E9}" srcId="{D02C8B84-AD29-4553-9E3B-8E0516E3D449}" destId="{BDE51E8B-7C36-491E-9B9B-E273697E16B8}" srcOrd="0" destOrd="0" parTransId="{04178D09-B62C-4EF3-9938-6CBB83DFE266}" sibTransId="{F7534178-4B69-442D-87AF-84C5CBE1A93C}"/>
    <dgm:cxn modelId="{31050F40-7D4B-441A-93D1-0C9EBDFD536D}" srcId="{7ACAED69-70A1-4813-9E0A-48CC9BADE243}" destId="{D6474B3C-EE5C-4840-8D6B-6E1259E2276A}" srcOrd="4" destOrd="0" parTransId="{15EFE9E9-4C76-43F7-941B-8FD860F54062}" sibTransId="{4B282E0F-7C3D-45F8-ADF6-A7D1571D3CD0}"/>
    <dgm:cxn modelId="{3C5DA5A7-D26B-4158-BC38-C9E3BB0FB58A}" srcId="{D6474B3C-EE5C-4840-8D6B-6E1259E2276A}" destId="{6B5316E9-4253-409C-8A42-9BDCCF979E72}" srcOrd="0" destOrd="0" parTransId="{50D8AFE3-59F7-4899-B6EC-7B58A0508421}" sibTransId="{C51D114B-39C2-4E69-ABF9-AFACCFCB59D9}"/>
    <dgm:cxn modelId="{E5D92AB8-7663-4141-8516-42240ED2F957}" srcId="{7ACAED69-70A1-4813-9E0A-48CC9BADE243}" destId="{D6F92492-DBD8-45EC-A1C5-895D09C95747}" srcOrd="2" destOrd="0" parTransId="{06701315-41A8-4D85-8C41-11AA17A79BFF}" sibTransId="{FEE392EF-7EBA-41D1-AC1B-CDA9192DA3B4}"/>
    <dgm:cxn modelId="{FC8602BE-8A13-4E3E-AB81-05A65F1D9BC9}" type="presOf" srcId="{BDB14A13-7584-4076-A8ED-DDC4B02EA913}" destId="{642A73CB-F343-4983-8D40-E4E99743588E}" srcOrd="0" destOrd="0" presId="urn:microsoft.com/office/officeart/2005/8/layout/vList6"/>
    <dgm:cxn modelId="{5AA3BEDB-3223-4FE9-A3BC-23567E8ABB25}" srcId="{D6F92492-DBD8-45EC-A1C5-895D09C95747}" destId="{BDB14A13-7584-4076-A8ED-DDC4B02EA913}" srcOrd="0" destOrd="0" parTransId="{2E41A3FC-A5E0-4E98-9FBC-9CFA0F16DCD2}" sibTransId="{A86EFC18-0970-4B3F-95AA-6C0B67BB1352}"/>
    <dgm:cxn modelId="{0CF7B72A-A78E-4CBD-BF5D-8E9BD90207B4}" type="presOf" srcId="{D6474B3C-EE5C-4840-8D6B-6E1259E2276A}" destId="{369D4A7D-5F10-4B60-AE53-BFB197F96158}" srcOrd="0" destOrd="0" presId="urn:microsoft.com/office/officeart/2005/8/layout/vList6"/>
    <dgm:cxn modelId="{D9CE5790-D5C4-47F8-87DB-CB081862AB19}" srcId="{D4F806B7-8613-4C40-BEF6-766D7374411A}" destId="{C234EEB1-DA54-48E7-B4F2-320582953CAD}" srcOrd="0" destOrd="0" parTransId="{C3F601A1-E6DB-45AF-ADBD-DA2DD10D57B9}" sibTransId="{3BDCB817-E013-4830-BBF9-FE75230E0009}"/>
    <dgm:cxn modelId="{1777275B-98A2-4F96-9BBA-C333D8E95BDB}" type="presOf" srcId="{D6F92492-DBD8-45EC-A1C5-895D09C95747}" destId="{757499B7-5FDD-4094-A79E-12617E74F81C}" srcOrd="0" destOrd="0" presId="urn:microsoft.com/office/officeart/2005/8/layout/vList6"/>
    <dgm:cxn modelId="{5E6881AC-070D-4D9B-8273-D032A65BB3DE}" type="presOf" srcId="{6B5316E9-4253-409C-8A42-9BDCCF979E72}" destId="{A8559B18-4C93-48CC-89AB-B10A73961E6F}" srcOrd="0" destOrd="0" presId="urn:microsoft.com/office/officeart/2005/8/layout/vList6"/>
    <dgm:cxn modelId="{113D15B6-C44F-4377-9FE6-8563865883C9}" srcId="{7ACAED69-70A1-4813-9E0A-48CC9BADE243}" destId="{D02C8B84-AD29-4553-9E3B-8E0516E3D449}" srcOrd="3" destOrd="0" parTransId="{C5598873-F6AD-4BFA-B7A9-A10FFB5047CF}" sibTransId="{55825A29-5EE9-432C-BDC7-289F8047A631}"/>
    <dgm:cxn modelId="{9326F033-E857-4614-B65D-F9E02369B9DD}" srcId="{445528B4-C855-4425-9155-AD184681CC53}" destId="{04ED5686-4E22-4075-B076-C7BB230BE960}" srcOrd="0" destOrd="0" parTransId="{94EFA001-8E7E-42D2-A6E5-F1927D267303}" sibTransId="{1AC26600-B591-4E12-8A7A-9BC69D0650AF}"/>
    <dgm:cxn modelId="{7FA4F9E9-C29D-4233-9A2A-15305D4501FB}" type="presOf" srcId="{BDE51E8B-7C36-491E-9B9B-E273697E16B8}" destId="{A3443DE8-FEDD-4746-AF0B-9E6848A94669}" srcOrd="0" destOrd="0" presId="urn:microsoft.com/office/officeart/2005/8/layout/vList6"/>
    <dgm:cxn modelId="{5C35DB7E-7B89-49FB-BEFF-D59C7363871C}" srcId="{7ACAED69-70A1-4813-9E0A-48CC9BADE243}" destId="{D4F806B7-8613-4C40-BEF6-766D7374411A}" srcOrd="1" destOrd="0" parTransId="{E4E04A67-FA3C-4FB5-9527-04740FBC1A8A}" sibTransId="{8355FD76-A269-46FF-A448-FB0F700E21BE}"/>
    <dgm:cxn modelId="{2ACBE8F9-03A4-4991-A1B0-DFE5FAC6E0CD}" type="presOf" srcId="{445528B4-C855-4425-9155-AD184681CC53}" destId="{BF82EB44-668B-4CA4-AEB3-15C7D4E088BA}" srcOrd="0" destOrd="0" presId="urn:microsoft.com/office/officeart/2005/8/layout/vList6"/>
    <dgm:cxn modelId="{F57ABC7E-0CC8-44DB-B912-16A56288B4F9}" type="presOf" srcId="{D4F806B7-8613-4C40-BEF6-766D7374411A}" destId="{4A22087E-7D5A-4CD7-88F4-88A18A6C9C87}" srcOrd="0" destOrd="0" presId="urn:microsoft.com/office/officeart/2005/8/layout/vList6"/>
    <dgm:cxn modelId="{C80F4D32-0140-4A3C-91D5-E49FA230048E}" type="presParOf" srcId="{0CA4A74C-0B18-495F-93C9-CB650519CF05}" destId="{FE688DF6-13E0-4B0D-B37F-5114207822CA}" srcOrd="0" destOrd="0" presId="urn:microsoft.com/office/officeart/2005/8/layout/vList6"/>
    <dgm:cxn modelId="{CE21785A-EFBB-4B25-B870-0E4FA6955E09}" type="presParOf" srcId="{FE688DF6-13E0-4B0D-B37F-5114207822CA}" destId="{BF82EB44-668B-4CA4-AEB3-15C7D4E088BA}" srcOrd="0" destOrd="0" presId="urn:microsoft.com/office/officeart/2005/8/layout/vList6"/>
    <dgm:cxn modelId="{8F727190-34D2-4D79-A481-5C7EDE3B1893}" type="presParOf" srcId="{FE688DF6-13E0-4B0D-B37F-5114207822CA}" destId="{771D1673-0CE6-45BC-90DF-B58B5C1CD3F1}" srcOrd="1" destOrd="0" presId="urn:microsoft.com/office/officeart/2005/8/layout/vList6"/>
    <dgm:cxn modelId="{8519D58E-BA3F-4FAE-8265-6F0C954EC750}" type="presParOf" srcId="{0CA4A74C-0B18-495F-93C9-CB650519CF05}" destId="{CBD96031-E963-4353-9547-BCAF21A3AF8D}" srcOrd="1" destOrd="0" presId="urn:microsoft.com/office/officeart/2005/8/layout/vList6"/>
    <dgm:cxn modelId="{33509204-01A0-4641-A00A-495000630520}" type="presParOf" srcId="{0CA4A74C-0B18-495F-93C9-CB650519CF05}" destId="{12D45B71-53DD-4563-A2A3-A1D698B0BB47}" srcOrd="2" destOrd="0" presId="urn:microsoft.com/office/officeart/2005/8/layout/vList6"/>
    <dgm:cxn modelId="{1E00B03E-585C-4EB1-AF31-3004DCB0DE66}" type="presParOf" srcId="{12D45B71-53DD-4563-A2A3-A1D698B0BB47}" destId="{4A22087E-7D5A-4CD7-88F4-88A18A6C9C87}" srcOrd="0" destOrd="0" presId="urn:microsoft.com/office/officeart/2005/8/layout/vList6"/>
    <dgm:cxn modelId="{65708578-FE94-4CDB-8420-19571A7330D1}" type="presParOf" srcId="{12D45B71-53DD-4563-A2A3-A1D698B0BB47}" destId="{CE786EAF-34D3-4442-97F8-D02CF4E0AD4A}" srcOrd="1" destOrd="0" presId="urn:microsoft.com/office/officeart/2005/8/layout/vList6"/>
    <dgm:cxn modelId="{264F364C-CBED-4BB9-BA5D-8AFA1E56EA27}" type="presParOf" srcId="{0CA4A74C-0B18-495F-93C9-CB650519CF05}" destId="{07DFAAC2-D354-4E3A-AA40-62E3D2B4158B}" srcOrd="3" destOrd="0" presId="urn:microsoft.com/office/officeart/2005/8/layout/vList6"/>
    <dgm:cxn modelId="{C65FE3CD-C25D-49B7-AD8E-A1FD7D9099AA}" type="presParOf" srcId="{0CA4A74C-0B18-495F-93C9-CB650519CF05}" destId="{6F656B34-3577-4ED0-ADA1-6734945325DF}" srcOrd="4" destOrd="0" presId="urn:microsoft.com/office/officeart/2005/8/layout/vList6"/>
    <dgm:cxn modelId="{960CEE86-77A8-4806-81F9-0BA8749544AC}" type="presParOf" srcId="{6F656B34-3577-4ED0-ADA1-6734945325DF}" destId="{757499B7-5FDD-4094-A79E-12617E74F81C}" srcOrd="0" destOrd="0" presId="urn:microsoft.com/office/officeart/2005/8/layout/vList6"/>
    <dgm:cxn modelId="{AAFE91BD-4ED4-42F7-989E-11E925E374B7}" type="presParOf" srcId="{6F656B34-3577-4ED0-ADA1-6734945325DF}" destId="{642A73CB-F343-4983-8D40-E4E99743588E}" srcOrd="1" destOrd="0" presId="urn:microsoft.com/office/officeart/2005/8/layout/vList6"/>
    <dgm:cxn modelId="{ACE30D11-6B64-4B94-B124-E642F1ACD77A}" type="presParOf" srcId="{0CA4A74C-0B18-495F-93C9-CB650519CF05}" destId="{E1197CC4-DECB-4445-AC33-826ABBBB629D}" srcOrd="5" destOrd="0" presId="urn:microsoft.com/office/officeart/2005/8/layout/vList6"/>
    <dgm:cxn modelId="{6B62F50C-B160-4737-8F45-38A5086578C9}" type="presParOf" srcId="{0CA4A74C-0B18-495F-93C9-CB650519CF05}" destId="{FA7567A3-44C6-4947-9DFB-B6F55FE558B3}" srcOrd="6" destOrd="0" presId="urn:microsoft.com/office/officeart/2005/8/layout/vList6"/>
    <dgm:cxn modelId="{D0E553FC-F4EB-42D3-8457-49048AB75923}" type="presParOf" srcId="{FA7567A3-44C6-4947-9DFB-B6F55FE558B3}" destId="{9EE4E668-8CE2-4390-B174-B5BADADE9174}" srcOrd="0" destOrd="0" presId="urn:microsoft.com/office/officeart/2005/8/layout/vList6"/>
    <dgm:cxn modelId="{2FA8BFA5-E7D5-458D-B420-9A5029B2D2C6}" type="presParOf" srcId="{FA7567A3-44C6-4947-9DFB-B6F55FE558B3}" destId="{A3443DE8-FEDD-4746-AF0B-9E6848A94669}" srcOrd="1" destOrd="0" presId="urn:microsoft.com/office/officeart/2005/8/layout/vList6"/>
    <dgm:cxn modelId="{0893DFB2-202A-4D97-B4B4-47B549F22D95}" type="presParOf" srcId="{0CA4A74C-0B18-495F-93C9-CB650519CF05}" destId="{D01F2CF6-E9AB-420F-8DA7-3A6F3B41E01D}" srcOrd="7" destOrd="0" presId="urn:microsoft.com/office/officeart/2005/8/layout/vList6"/>
    <dgm:cxn modelId="{AC141EBE-031E-4D37-961E-D7E32F15C8E2}" type="presParOf" srcId="{0CA4A74C-0B18-495F-93C9-CB650519CF05}" destId="{010D50A4-FD9D-4598-B2EE-7CD475C716BF}" srcOrd="8" destOrd="0" presId="urn:microsoft.com/office/officeart/2005/8/layout/vList6"/>
    <dgm:cxn modelId="{24684980-F9A0-4680-904E-6CA203431CE9}" type="presParOf" srcId="{010D50A4-FD9D-4598-B2EE-7CD475C716BF}" destId="{369D4A7D-5F10-4B60-AE53-BFB197F96158}" srcOrd="0" destOrd="0" presId="urn:microsoft.com/office/officeart/2005/8/layout/vList6"/>
    <dgm:cxn modelId="{4A654548-E9B0-4867-A70C-2C01A823D7A1}" type="presParOf" srcId="{010D50A4-FD9D-4598-B2EE-7CD475C716BF}" destId="{A8559B18-4C93-48CC-89AB-B10A73961E6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AFB3AC-4B40-41F0-9F76-4AE3B7AC4AB2}" type="doc">
      <dgm:prSet loTypeId="urn:microsoft.com/office/officeart/2005/8/layout/bProcess3" loCatId="process" qsTypeId="urn:microsoft.com/office/officeart/2005/8/quickstyle/simple2" qsCatId="simple" csTypeId="urn:microsoft.com/office/officeart/2005/8/colors/accent1_1" csCatId="accent1" phldr="1"/>
      <dgm:spPr/>
    </dgm:pt>
    <dgm:pt modelId="{960234B6-0030-4DE9-8222-CD10EE68A593}">
      <dgm:prSet custT="1"/>
      <dgm:spPr/>
      <dgm:t>
        <a:bodyPr/>
        <a:lstStyle/>
        <a:p>
          <a:pPr algn="ctr">
            <a:buFont typeface="+mj-lt"/>
            <a:buAutoNum type="arabicPeriod"/>
          </a:pPr>
          <a:r>
            <a:rPr lang="es-EC" sz="900"/>
            <a:t>2. Especificar el tipo de instrumento</a:t>
          </a:r>
        </a:p>
      </dgm:t>
    </dgm:pt>
    <dgm:pt modelId="{F45E03D7-8600-4E4B-8CC7-5296AEB87716}" type="parTrans" cxnId="{68DE70D7-7595-4308-8BE7-7C0537D7198B}">
      <dgm:prSet/>
      <dgm:spPr/>
      <dgm:t>
        <a:bodyPr/>
        <a:lstStyle/>
        <a:p>
          <a:pPr algn="ctr"/>
          <a:endParaRPr lang="es-EC" sz="900"/>
        </a:p>
      </dgm:t>
    </dgm:pt>
    <dgm:pt modelId="{C8AD1223-662E-46DB-A165-C3AAE1B7C86C}" type="sibTrans" cxnId="{68DE70D7-7595-4308-8BE7-7C0537D7198B}">
      <dgm:prSet custT="1"/>
      <dgm:spPr/>
      <dgm:t>
        <a:bodyPr/>
        <a:lstStyle/>
        <a:p>
          <a:pPr algn="ctr"/>
          <a:endParaRPr lang="es-EC" sz="900"/>
        </a:p>
      </dgm:t>
    </dgm:pt>
    <dgm:pt modelId="{5CA7C9DA-3D6C-43D5-A03D-87DC5852F049}">
      <dgm:prSet custT="1"/>
      <dgm:spPr/>
      <dgm:t>
        <a:bodyPr/>
        <a:lstStyle/>
        <a:p>
          <a:pPr algn="ctr">
            <a:buFont typeface="+mj-lt"/>
            <a:buAutoNum type="arabicPeriod"/>
          </a:pPr>
          <a:r>
            <a:rPr lang="es-EC" sz="900"/>
            <a:t>3. Determinar el contenido de las preguntas individuales</a:t>
          </a:r>
        </a:p>
      </dgm:t>
    </dgm:pt>
    <dgm:pt modelId="{8A590C89-F2DF-4EB9-A39D-8DE67151A722}" type="parTrans" cxnId="{5A6F3D06-5D6E-43E9-947C-7C727F3DF6C4}">
      <dgm:prSet/>
      <dgm:spPr/>
      <dgm:t>
        <a:bodyPr/>
        <a:lstStyle/>
        <a:p>
          <a:pPr algn="ctr"/>
          <a:endParaRPr lang="es-EC" sz="900"/>
        </a:p>
      </dgm:t>
    </dgm:pt>
    <dgm:pt modelId="{F401822C-662D-4312-B7C6-DE085EB7F34F}" type="sibTrans" cxnId="{5A6F3D06-5D6E-43E9-947C-7C727F3DF6C4}">
      <dgm:prSet custT="1"/>
      <dgm:spPr/>
      <dgm:t>
        <a:bodyPr/>
        <a:lstStyle/>
        <a:p>
          <a:pPr algn="ctr"/>
          <a:endParaRPr lang="es-EC" sz="900"/>
        </a:p>
      </dgm:t>
    </dgm:pt>
    <dgm:pt modelId="{59D2EFF9-FDA7-473A-BD95-C3665A3C9A99}">
      <dgm:prSet custT="1"/>
      <dgm:spPr/>
      <dgm:t>
        <a:bodyPr/>
        <a:lstStyle/>
        <a:p>
          <a:pPr algn="ctr">
            <a:buFont typeface="+mj-lt"/>
            <a:buAutoNum type="arabicPeriod"/>
          </a:pPr>
          <a:r>
            <a:rPr lang="es-EC" sz="900"/>
            <a:t>4. Diseñar las preguntas para superar la incapacidad y la falta de disposición del encuestado para responder</a:t>
          </a:r>
        </a:p>
      </dgm:t>
    </dgm:pt>
    <dgm:pt modelId="{4A7F6E05-5642-40A7-934A-B37D9D6EAF71}" type="parTrans" cxnId="{B59ACEEA-2B5D-443E-A3B2-E597248318C1}">
      <dgm:prSet/>
      <dgm:spPr/>
      <dgm:t>
        <a:bodyPr/>
        <a:lstStyle/>
        <a:p>
          <a:pPr algn="ctr"/>
          <a:endParaRPr lang="es-EC" sz="900"/>
        </a:p>
      </dgm:t>
    </dgm:pt>
    <dgm:pt modelId="{D981560C-11C7-4D5C-9A13-FF73E3C13403}" type="sibTrans" cxnId="{B59ACEEA-2B5D-443E-A3B2-E597248318C1}">
      <dgm:prSet custT="1"/>
      <dgm:spPr/>
      <dgm:t>
        <a:bodyPr/>
        <a:lstStyle/>
        <a:p>
          <a:pPr algn="ctr"/>
          <a:endParaRPr lang="es-EC" sz="900"/>
        </a:p>
      </dgm:t>
    </dgm:pt>
    <dgm:pt modelId="{FE0E8420-D161-482E-AEEB-E28E35C127AB}">
      <dgm:prSet custT="1"/>
      <dgm:spPr/>
      <dgm:t>
        <a:bodyPr/>
        <a:lstStyle/>
        <a:p>
          <a:pPr algn="ctr">
            <a:buFont typeface="+mj-lt"/>
            <a:buAutoNum type="arabicPeriod"/>
          </a:pPr>
          <a:r>
            <a:rPr lang="es-EC" sz="900"/>
            <a:t>5. Decidir la estructura de las preguntas</a:t>
          </a:r>
        </a:p>
      </dgm:t>
    </dgm:pt>
    <dgm:pt modelId="{92AF8260-3AE9-4B5D-9646-A61C03676D38}" type="parTrans" cxnId="{9111E7DB-B12C-4879-97F9-8E5066B820C8}">
      <dgm:prSet/>
      <dgm:spPr/>
      <dgm:t>
        <a:bodyPr/>
        <a:lstStyle/>
        <a:p>
          <a:pPr algn="ctr"/>
          <a:endParaRPr lang="es-EC" sz="900"/>
        </a:p>
      </dgm:t>
    </dgm:pt>
    <dgm:pt modelId="{AB42FCCF-1B5C-4DBA-8591-1C9E526324CE}" type="sibTrans" cxnId="{9111E7DB-B12C-4879-97F9-8E5066B820C8}">
      <dgm:prSet custT="1"/>
      <dgm:spPr/>
      <dgm:t>
        <a:bodyPr/>
        <a:lstStyle/>
        <a:p>
          <a:pPr algn="ctr"/>
          <a:endParaRPr lang="es-EC" sz="900"/>
        </a:p>
      </dgm:t>
    </dgm:pt>
    <dgm:pt modelId="{8DDA84D9-E0AE-4A27-B089-6E085548B18B}">
      <dgm:prSet custT="1"/>
      <dgm:spPr/>
      <dgm:t>
        <a:bodyPr/>
        <a:lstStyle/>
        <a:p>
          <a:pPr algn="ctr">
            <a:buFont typeface="+mj-lt"/>
            <a:buAutoNum type="arabicPeriod"/>
          </a:pPr>
          <a:r>
            <a:rPr lang="es-EC" sz="900"/>
            <a:t>6. Determinar la redacción de las preguntas</a:t>
          </a:r>
        </a:p>
      </dgm:t>
    </dgm:pt>
    <dgm:pt modelId="{05C761F3-D6EB-4C8C-979C-BB1D539A9B69}" type="parTrans" cxnId="{1F51A490-CB3A-4A3A-B980-47709E2AD42C}">
      <dgm:prSet/>
      <dgm:spPr/>
      <dgm:t>
        <a:bodyPr/>
        <a:lstStyle/>
        <a:p>
          <a:pPr algn="ctr"/>
          <a:endParaRPr lang="es-EC" sz="900"/>
        </a:p>
      </dgm:t>
    </dgm:pt>
    <dgm:pt modelId="{10D1E86C-AE12-40C3-B22B-539088E16706}" type="sibTrans" cxnId="{1F51A490-CB3A-4A3A-B980-47709E2AD42C}">
      <dgm:prSet custT="1"/>
      <dgm:spPr/>
      <dgm:t>
        <a:bodyPr/>
        <a:lstStyle/>
        <a:p>
          <a:pPr algn="ctr"/>
          <a:endParaRPr lang="es-EC" sz="900"/>
        </a:p>
      </dgm:t>
    </dgm:pt>
    <dgm:pt modelId="{676E6033-D3E9-43B0-B2CC-13D2F58DFE80}">
      <dgm:prSet custT="1"/>
      <dgm:spPr/>
      <dgm:t>
        <a:bodyPr/>
        <a:lstStyle/>
        <a:p>
          <a:pPr algn="ctr">
            <a:buFont typeface="+mj-lt"/>
            <a:buAutoNum type="arabicPeriod"/>
          </a:pPr>
          <a:r>
            <a:rPr lang="es-EC" sz="900"/>
            <a:t>7.Organizar las preguntas en el orden adecuado</a:t>
          </a:r>
        </a:p>
      </dgm:t>
    </dgm:pt>
    <dgm:pt modelId="{360E0050-A04C-4C6C-A727-ACFEF408D8ED}" type="parTrans" cxnId="{EF7DB03C-CB7D-42F6-87F1-EF97806DA2AB}">
      <dgm:prSet/>
      <dgm:spPr/>
      <dgm:t>
        <a:bodyPr/>
        <a:lstStyle/>
        <a:p>
          <a:pPr algn="ctr"/>
          <a:endParaRPr lang="es-EC" sz="900"/>
        </a:p>
      </dgm:t>
    </dgm:pt>
    <dgm:pt modelId="{13CC71A4-9780-459B-AC79-83EF6AEE7BA5}" type="sibTrans" cxnId="{EF7DB03C-CB7D-42F6-87F1-EF97806DA2AB}">
      <dgm:prSet custT="1"/>
      <dgm:spPr/>
      <dgm:t>
        <a:bodyPr/>
        <a:lstStyle/>
        <a:p>
          <a:pPr algn="ctr"/>
          <a:endParaRPr lang="es-EC" sz="900"/>
        </a:p>
      </dgm:t>
    </dgm:pt>
    <dgm:pt modelId="{87A98D0C-A67F-45BB-BD40-8CC97CDC811E}">
      <dgm:prSet custT="1"/>
      <dgm:spPr/>
      <dgm:t>
        <a:bodyPr/>
        <a:lstStyle/>
        <a:p>
          <a:pPr algn="ctr">
            <a:buFont typeface="+mj-lt"/>
            <a:buAutoNum type="arabicPeriod"/>
          </a:pPr>
          <a:r>
            <a:rPr lang="es-EC" sz="900"/>
            <a:t>8. Identificar el formato y diseño</a:t>
          </a:r>
        </a:p>
      </dgm:t>
    </dgm:pt>
    <dgm:pt modelId="{7A537B07-6369-4B28-9977-EE9DDC9C1D65}" type="parTrans" cxnId="{AB57E8C8-978B-49C7-A840-50AAB2145698}">
      <dgm:prSet/>
      <dgm:spPr/>
      <dgm:t>
        <a:bodyPr/>
        <a:lstStyle/>
        <a:p>
          <a:pPr algn="ctr"/>
          <a:endParaRPr lang="es-EC" sz="900"/>
        </a:p>
      </dgm:t>
    </dgm:pt>
    <dgm:pt modelId="{92788FB8-3AE1-474B-A363-010944E4159E}" type="sibTrans" cxnId="{AB57E8C8-978B-49C7-A840-50AAB2145698}">
      <dgm:prSet custT="1"/>
      <dgm:spPr/>
      <dgm:t>
        <a:bodyPr/>
        <a:lstStyle/>
        <a:p>
          <a:pPr algn="ctr"/>
          <a:endParaRPr lang="es-EC" sz="900"/>
        </a:p>
      </dgm:t>
    </dgm:pt>
    <dgm:pt modelId="{DADFE5E7-E159-476E-BD3B-6672A24337C5}">
      <dgm:prSet custT="1"/>
      <dgm:spPr/>
      <dgm:t>
        <a:bodyPr/>
        <a:lstStyle/>
        <a:p>
          <a:pPr algn="ctr">
            <a:buFont typeface="+mj-lt"/>
            <a:buAutoNum type="arabicPeriod"/>
          </a:pPr>
          <a:r>
            <a:rPr lang="es-ES" sz="900"/>
            <a:t>9. Reproducir el cuestionario </a:t>
          </a:r>
          <a:endParaRPr lang="es-EC" sz="900"/>
        </a:p>
      </dgm:t>
    </dgm:pt>
    <dgm:pt modelId="{A6DF6440-712D-4A46-A21F-FFC5C1DC7218}" type="parTrans" cxnId="{DFB13EC1-6B1D-4E63-86C7-BEE1362D3FF6}">
      <dgm:prSet/>
      <dgm:spPr/>
      <dgm:t>
        <a:bodyPr/>
        <a:lstStyle/>
        <a:p>
          <a:pPr algn="ctr"/>
          <a:endParaRPr lang="es-EC" sz="900"/>
        </a:p>
      </dgm:t>
    </dgm:pt>
    <dgm:pt modelId="{0B76E1AD-7323-455B-AAD4-DD4264A73F41}" type="sibTrans" cxnId="{DFB13EC1-6B1D-4E63-86C7-BEE1362D3FF6}">
      <dgm:prSet custT="1"/>
      <dgm:spPr/>
      <dgm:t>
        <a:bodyPr/>
        <a:lstStyle/>
        <a:p>
          <a:pPr algn="ctr"/>
          <a:endParaRPr lang="es-EC" sz="900"/>
        </a:p>
      </dgm:t>
    </dgm:pt>
    <dgm:pt modelId="{3FA8ED82-4045-4C94-9922-911D3C14A03B}">
      <dgm:prSet custT="1"/>
      <dgm:spPr/>
      <dgm:t>
        <a:bodyPr/>
        <a:lstStyle/>
        <a:p>
          <a:pPr algn="ctr">
            <a:buFont typeface="+mj-lt"/>
            <a:buAutoNum type="arabicPeriod"/>
          </a:pPr>
          <a:r>
            <a:rPr lang="es-ES" sz="900" dirty="0"/>
            <a:t>10. Realizar las pruebas previas del cuestionario</a:t>
          </a:r>
          <a:endParaRPr lang="es-EC" sz="900" dirty="0"/>
        </a:p>
      </dgm:t>
    </dgm:pt>
    <dgm:pt modelId="{B010CAB0-984E-48B6-9762-1D104FC27496}" type="parTrans" cxnId="{3B494D5A-D427-4E2A-BAA8-720008C09CBD}">
      <dgm:prSet/>
      <dgm:spPr/>
      <dgm:t>
        <a:bodyPr/>
        <a:lstStyle/>
        <a:p>
          <a:pPr algn="ctr"/>
          <a:endParaRPr lang="es-EC" sz="900"/>
        </a:p>
      </dgm:t>
    </dgm:pt>
    <dgm:pt modelId="{1FD7C9EF-1E58-4483-97C4-0EB2A517E5DD}" type="sibTrans" cxnId="{3B494D5A-D427-4E2A-BAA8-720008C09CBD}">
      <dgm:prSet/>
      <dgm:spPr/>
      <dgm:t>
        <a:bodyPr/>
        <a:lstStyle/>
        <a:p>
          <a:pPr algn="ctr"/>
          <a:endParaRPr lang="es-EC" sz="900"/>
        </a:p>
      </dgm:t>
    </dgm:pt>
    <dgm:pt modelId="{61D91D19-174F-4192-8DB5-78081111C94B}">
      <dgm:prSet phldrT="[Texto]" custT="1"/>
      <dgm:spPr/>
      <dgm:t>
        <a:bodyPr/>
        <a:lstStyle/>
        <a:p>
          <a:pPr algn="ctr">
            <a:buFont typeface="+mj-lt"/>
            <a:buAutoNum type="arabicPeriod"/>
          </a:pPr>
          <a:r>
            <a:rPr lang="es-EC" sz="900"/>
            <a:t>1. Especificar la información que necesita</a:t>
          </a:r>
        </a:p>
      </dgm:t>
    </dgm:pt>
    <dgm:pt modelId="{F3605935-77AA-4ADA-B3B5-BB9D29A2BABD}" type="sibTrans" cxnId="{C4CE3196-9641-457A-835F-D215EEC4538F}">
      <dgm:prSet custT="1"/>
      <dgm:spPr/>
      <dgm:t>
        <a:bodyPr/>
        <a:lstStyle/>
        <a:p>
          <a:pPr algn="ctr"/>
          <a:endParaRPr lang="es-EC" sz="900"/>
        </a:p>
      </dgm:t>
    </dgm:pt>
    <dgm:pt modelId="{35A149F9-3733-4561-948A-C518EFC54821}" type="parTrans" cxnId="{C4CE3196-9641-457A-835F-D215EEC4538F}">
      <dgm:prSet/>
      <dgm:spPr/>
      <dgm:t>
        <a:bodyPr/>
        <a:lstStyle/>
        <a:p>
          <a:pPr algn="ctr"/>
          <a:endParaRPr lang="es-EC" sz="900"/>
        </a:p>
      </dgm:t>
    </dgm:pt>
    <dgm:pt modelId="{FA76C2A6-634A-4B0D-93B1-73DB26B52F56}" type="pres">
      <dgm:prSet presAssocID="{D1AFB3AC-4B40-41F0-9F76-4AE3B7AC4AB2}" presName="Name0" presStyleCnt="0">
        <dgm:presLayoutVars>
          <dgm:dir/>
          <dgm:resizeHandles val="exact"/>
        </dgm:presLayoutVars>
      </dgm:prSet>
      <dgm:spPr/>
    </dgm:pt>
    <dgm:pt modelId="{AAD6A63F-69BF-495E-AB29-52A64B4EDA03}" type="pres">
      <dgm:prSet presAssocID="{61D91D19-174F-4192-8DB5-78081111C94B}" presName="node" presStyleLbl="node1" presStyleIdx="0" presStyleCnt="10">
        <dgm:presLayoutVars>
          <dgm:bulletEnabled val="1"/>
        </dgm:presLayoutVars>
      </dgm:prSet>
      <dgm:spPr/>
      <dgm:t>
        <a:bodyPr/>
        <a:lstStyle/>
        <a:p>
          <a:endParaRPr lang="es-ES"/>
        </a:p>
      </dgm:t>
    </dgm:pt>
    <dgm:pt modelId="{63C71D07-1EF5-4374-9590-41CCD59301D6}" type="pres">
      <dgm:prSet presAssocID="{F3605935-77AA-4ADA-B3B5-BB9D29A2BABD}" presName="sibTrans" presStyleLbl="sibTrans1D1" presStyleIdx="0" presStyleCnt="9"/>
      <dgm:spPr/>
      <dgm:t>
        <a:bodyPr/>
        <a:lstStyle/>
        <a:p>
          <a:endParaRPr lang="es-ES"/>
        </a:p>
      </dgm:t>
    </dgm:pt>
    <dgm:pt modelId="{57BE45CA-9577-4C36-86B6-2D74E3C2CBFF}" type="pres">
      <dgm:prSet presAssocID="{F3605935-77AA-4ADA-B3B5-BB9D29A2BABD}" presName="connectorText" presStyleLbl="sibTrans1D1" presStyleIdx="0" presStyleCnt="9"/>
      <dgm:spPr/>
      <dgm:t>
        <a:bodyPr/>
        <a:lstStyle/>
        <a:p>
          <a:endParaRPr lang="es-ES"/>
        </a:p>
      </dgm:t>
    </dgm:pt>
    <dgm:pt modelId="{64E2354E-4C62-4F95-A20A-19AF44438848}" type="pres">
      <dgm:prSet presAssocID="{960234B6-0030-4DE9-8222-CD10EE68A593}" presName="node" presStyleLbl="node1" presStyleIdx="1" presStyleCnt="10">
        <dgm:presLayoutVars>
          <dgm:bulletEnabled val="1"/>
        </dgm:presLayoutVars>
      </dgm:prSet>
      <dgm:spPr/>
      <dgm:t>
        <a:bodyPr/>
        <a:lstStyle/>
        <a:p>
          <a:endParaRPr lang="es-ES"/>
        </a:p>
      </dgm:t>
    </dgm:pt>
    <dgm:pt modelId="{C23DC4D5-6F47-487E-8EC5-9080467ECEED}" type="pres">
      <dgm:prSet presAssocID="{C8AD1223-662E-46DB-A165-C3AAE1B7C86C}" presName="sibTrans" presStyleLbl="sibTrans1D1" presStyleIdx="1" presStyleCnt="9"/>
      <dgm:spPr/>
      <dgm:t>
        <a:bodyPr/>
        <a:lstStyle/>
        <a:p>
          <a:endParaRPr lang="es-ES"/>
        </a:p>
      </dgm:t>
    </dgm:pt>
    <dgm:pt modelId="{712337CE-02C9-4BCB-8F38-D4704E4D9C7D}" type="pres">
      <dgm:prSet presAssocID="{C8AD1223-662E-46DB-A165-C3AAE1B7C86C}" presName="connectorText" presStyleLbl="sibTrans1D1" presStyleIdx="1" presStyleCnt="9"/>
      <dgm:spPr/>
      <dgm:t>
        <a:bodyPr/>
        <a:lstStyle/>
        <a:p>
          <a:endParaRPr lang="es-ES"/>
        </a:p>
      </dgm:t>
    </dgm:pt>
    <dgm:pt modelId="{E1195D0A-2E54-4FA6-A0FD-58B9BF4CC1C0}" type="pres">
      <dgm:prSet presAssocID="{5CA7C9DA-3D6C-43D5-A03D-87DC5852F049}" presName="node" presStyleLbl="node1" presStyleIdx="2" presStyleCnt="10">
        <dgm:presLayoutVars>
          <dgm:bulletEnabled val="1"/>
        </dgm:presLayoutVars>
      </dgm:prSet>
      <dgm:spPr/>
      <dgm:t>
        <a:bodyPr/>
        <a:lstStyle/>
        <a:p>
          <a:endParaRPr lang="es-ES"/>
        </a:p>
      </dgm:t>
    </dgm:pt>
    <dgm:pt modelId="{B9D86300-483C-4C52-B367-B987CCE51504}" type="pres">
      <dgm:prSet presAssocID="{F401822C-662D-4312-B7C6-DE085EB7F34F}" presName="sibTrans" presStyleLbl="sibTrans1D1" presStyleIdx="2" presStyleCnt="9"/>
      <dgm:spPr/>
      <dgm:t>
        <a:bodyPr/>
        <a:lstStyle/>
        <a:p>
          <a:endParaRPr lang="es-ES"/>
        </a:p>
      </dgm:t>
    </dgm:pt>
    <dgm:pt modelId="{C96F1E0F-9105-4DCA-8074-0C2692905605}" type="pres">
      <dgm:prSet presAssocID="{F401822C-662D-4312-B7C6-DE085EB7F34F}" presName="connectorText" presStyleLbl="sibTrans1D1" presStyleIdx="2" presStyleCnt="9"/>
      <dgm:spPr/>
      <dgm:t>
        <a:bodyPr/>
        <a:lstStyle/>
        <a:p>
          <a:endParaRPr lang="es-ES"/>
        </a:p>
      </dgm:t>
    </dgm:pt>
    <dgm:pt modelId="{5D6A9BBD-9CF6-4A0D-AE8B-3333B1A75089}" type="pres">
      <dgm:prSet presAssocID="{59D2EFF9-FDA7-473A-BD95-C3665A3C9A99}" presName="node" presStyleLbl="node1" presStyleIdx="3" presStyleCnt="10">
        <dgm:presLayoutVars>
          <dgm:bulletEnabled val="1"/>
        </dgm:presLayoutVars>
      </dgm:prSet>
      <dgm:spPr/>
      <dgm:t>
        <a:bodyPr/>
        <a:lstStyle/>
        <a:p>
          <a:endParaRPr lang="es-ES"/>
        </a:p>
      </dgm:t>
    </dgm:pt>
    <dgm:pt modelId="{D1BA21A5-6184-4A01-906E-5AB8D65E8512}" type="pres">
      <dgm:prSet presAssocID="{D981560C-11C7-4D5C-9A13-FF73E3C13403}" presName="sibTrans" presStyleLbl="sibTrans1D1" presStyleIdx="3" presStyleCnt="9"/>
      <dgm:spPr/>
      <dgm:t>
        <a:bodyPr/>
        <a:lstStyle/>
        <a:p>
          <a:endParaRPr lang="es-ES"/>
        </a:p>
      </dgm:t>
    </dgm:pt>
    <dgm:pt modelId="{BAA7A933-BB8E-4BD1-AFBE-E144320AF87D}" type="pres">
      <dgm:prSet presAssocID="{D981560C-11C7-4D5C-9A13-FF73E3C13403}" presName="connectorText" presStyleLbl="sibTrans1D1" presStyleIdx="3" presStyleCnt="9"/>
      <dgm:spPr/>
      <dgm:t>
        <a:bodyPr/>
        <a:lstStyle/>
        <a:p>
          <a:endParaRPr lang="es-ES"/>
        </a:p>
      </dgm:t>
    </dgm:pt>
    <dgm:pt modelId="{B11CE09A-2390-45EC-A61B-4A2C2BDDC8B0}" type="pres">
      <dgm:prSet presAssocID="{FE0E8420-D161-482E-AEEB-E28E35C127AB}" presName="node" presStyleLbl="node1" presStyleIdx="4" presStyleCnt="10">
        <dgm:presLayoutVars>
          <dgm:bulletEnabled val="1"/>
        </dgm:presLayoutVars>
      </dgm:prSet>
      <dgm:spPr/>
      <dgm:t>
        <a:bodyPr/>
        <a:lstStyle/>
        <a:p>
          <a:endParaRPr lang="es-ES"/>
        </a:p>
      </dgm:t>
    </dgm:pt>
    <dgm:pt modelId="{CEE28FBA-33ED-46DF-9C4C-551891A71794}" type="pres">
      <dgm:prSet presAssocID="{AB42FCCF-1B5C-4DBA-8591-1C9E526324CE}" presName="sibTrans" presStyleLbl="sibTrans1D1" presStyleIdx="4" presStyleCnt="9"/>
      <dgm:spPr/>
      <dgm:t>
        <a:bodyPr/>
        <a:lstStyle/>
        <a:p>
          <a:endParaRPr lang="es-ES"/>
        </a:p>
      </dgm:t>
    </dgm:pt>
    <dgm:pt modelId="{4682ECF9-0139-4B4F-9AD5-D9C90515FC66}" type="pres">
      <dgm:prSet presAssocID="{AB42FCCF-1B5C-4DBA-8591-1C9E526324CE}" presName="connectorText" presStyleLbl="sibTrans1D1" presStyleIdx="4" presStyleCnt="9"/>
      <dgm:spPr/>
      <dgm:t>
        <a:bodyPr/>
        <a:lstStyle/>
        <a:p>
          <a:endParaRPr lang="es-ES"/>
        </a:p>
      </dgm:t>
    </dgm:pt>
    <dgm:pt modelId="{9836B0E6-AA3C-41BA-9CFE-E45F15EE8B03}" type="pres">
      <dgm:prSet presAssocID="{8DDA84D9-E0AE-4A27-B089-6E085548B18B}" presName="node" presStyleLbl="node1" presStyleIdx="5" presStyleCnt="10">
        <dgm:presLayoutVars>
          <dgm:bulletEnabled val="1"/>
        </dgm:presLayoutVars>
      </dgm:prSet>
      <dgm:spPr/>
      <dgm:t>
        <a:bodyPr/>
        <a:lstStyle/>
        <a:p>
          <a:endParaRPr lang="es-ES"/>
        </a:p>
      </dgm:t>
    </dgm:pt>
    <dgm:pt modelId="{AADA76AF-962B-4B25-B5D7-7F2A928F081D}" type="pres">
      <dgm:prSet presAssocID="{10D1E86C-AE12-40C3-B22B-539088E16706}" presName="sibTrans" presStyleLbl="sibTrans1D1" presStyleIdx="5" presStyleCnt="9"/>
      <dgm:spPr/>
      <dgm:t>
        <a:bodyPr/>
        <a:lstStyle/>
        <a:p>
          <a:endParaRPr lang="es-ES"/>
        </a:p>
      </dgm:t>
    </dgm:pt>
    <dgm:pt modelId="{92FA220F-B9F8-4C9F-842D-D63CCE283B5F}" type="pres">
      <dgm:prSet presAssocID="{10D1E86C-AE12-40C3-B22B-539088E16706}" presName="connectorText" presStyleLbl="sibTrans1D1" presStyleIdx="5" presStyleCnt="9"/>
      <dgm:spPr/>
      <dgm:t>
        <a:bodyPr/>
        <a:lstStyle/>
        <a:p>
          <a:endParaRPr lang="es-ES"/>
        </a:p>
      </dgm:t>
    </dgm:pt>
    <dgm:pt modelId="{FE7BA8B3-2E27-4402-9C5D-82FFADFC7B6B}" type="pres">
      <dgm:prSet presAssocID="{676E6033-D3E9-43B0-B2CC-13D2F58DFE80}" presName="node" presStyleLbl="node1" presStyleIdx="6" presStyleCnt="10">
        <dgm:presLayoutVars>
          <dgm:bulletEnabled val="1"/>
        </dgm:presLayoutVars>
      </dgm:prSet>
      <dgm:spPr/>
      <dgm:t>
        <a:bodyPr/>
        <a:lstStyle/>
        <a:p>
          <a:endParaRPr lang="es-ES"/>
        </a:p>
      </dgm:t>
    </dgm:pt>
    <dgm:pt modelId="{A5E7A577-99CF-428A-A92D-FCC9AA0A5C7E}" type="pres">
      <dgm:prSet presAssocID="{13CC71A4-9780-459B-AC79-83EF6AEE7BA5}" presName="sibTrans" presStyleLbl="sibTrans1D1" presStyleIdx="6" presStyleCnt="9"/>
      <dgm:spPr/>
      <dgm:t>
        <a:bodyPr/>
        <a:lstStyle/>
        <a:p>
          <a:endParaRPr lang="es-ES"/>
        </a:p>
      </dgm:t>
    </dgm:pt>
    <dgm:pt modelId="{B6E08518-D741-4EBD-8F7B-64250DAE3A58}" type="pres">
      <dgm:prSet presAssocID="{13CC71A4-9780-459B-AC79-83EF6AEE7BA5}" presName="connectorText" presStyleLbl="sibTrans1D1" presStyleIdx="6" presStyleCnt="9"/>
      <dgm:spPr/>
      <dgm:t>
        <a:bodyPr/>
        <a:lstStyle/>
        <a:p>
          <a:endParaRPr lang="es-ES"/>
        </a:p>
      </dgm:t>
    </dgm:pt>
    <dgm:pt modelId="{C033FE2F-07C0-4F0E-A3B9-92254B3F47D7}" type="pres">
      <dgm:prSet presAssocID="{87A98D0C-A67F-45BB-BD40-8CC97CDC811E}" presName="node" presStyleLbl="node1" presStyleIdx="7" presStyleCnt="10">
        <dgm:presLayoutVars>
          <dgm:bulletEnabled val="1"/>
        </dgm:presLayoutVars>
      </dgm:prSet>
      <dgm:spPr/>
      <dgm:t>
        <a:bodyPr/>
        <a:lstStyle/>
        <a:p>
          <a:endParaRPr lang="es-ES"/>
        </a:p>
      </dgm:t>
    </dgm:pt>
    <dgm:pt modelId="{160E50C6-B779-4D6F-B365-56CD4019827E}" type="pres">
      <dgm:prSet presAssocID="{92788FB8-3AE1-474B-A363-010944E4159E}" presName="sibTrans" presStyleLbl="sibTrans1D1" presStyleIdx="7" presStyleCnt="9"/>
      <dgm:spPr/>
      <dgm:t>
        <a:bodyPr/>
        <a:lstStyle/>
        <a:p>
          <a:endParaRPr lang="es-ES"/>
        </a:p>
      </dgm:t>
    </dgm:pt>
    <dgm:pt modelId="{E117D17E-3AB0-41C6-B24C-E9166ED4736E}" type="pres">
      <dgm:prSet presAssocID="{92788FB8-3AE1-474B-A363-010944E4159E}" presName="connectorText" presStyleLbl="sibTrans1D1" presStyleIdx="7" presStyleCnt="9"/>
      <dgm:spPr/>
      <dgm:t>
        <a:bodyPr/>
        <a:lstStyle/>
        <a:p>
          <a:endParaRPr lang="es-ES"/>
        </a:p>
      </dgm:t>
    </dgm:pt>
    <dgm:pt modelId="{3997932B-49CD-4B0F-947E-F964CA7FCFAB}" type="pres">
      <dgm:prSet presAssocID="{DADFE5E7-E159-476E-BD3B-6672A24337C5}" presName="node" presStyleLbl="node1" presStyleIdx="8" presStyleCnt="10">
        <dgm:presLayoutVars>
          <dgm:bulletEnabled val="1"/>
        </dgm:presLayoutVars>
      </dgm:prSet>
      <dgm:spPr/>
      <dgm:t>
        <a:bodyPr/>
        <a:lstStyle/>
        <a:p>
          <a:endParaRPr lang="es-ES"/>
        </a:p>
      </dgm:t>
    </dgm:pt>
    <dgm:pt modelId="{0C49D18E-945C-4982-8728-32B7B499A9CF}" type="pres">
      <dgm:prSet presAssocID="{0B76E1AD-7323-455B-AAD4-DD4264A73F41}" presName="sibTrans" presStyleLbl="sibTrans1D1" presStyleIdx="8" presStyleCnt="9"/>
      <dgm:spPr/>
      <dgm:t>
        <a:bodyPr/>
        <a:lstStyle/>
        <a:p>
          <a:endParaRPr lang="es-ES"/>
        </a:p>
      </dgm:t>
    </dgm:pt>
    <dgm:pt modelId="{765301C2-4F52-49BD-82EB-DFE384D5C99D}" type="pres">
      <dgm:prSet presAssocID="{0B76E1AD-7323-455B-AAD4-DD4264A73F41}" presName="connectorText" presStyleLbl="sibTrans1D1" presStyleIdx="8" presStyleCnt="9"/>
      <dgm:spPr/>
      <dgm:t>
        <a:bodyPr/>
        <a:lstStyle/>
        <a:p>
          <a:endParaRPr lang="es-ES"/>
        </a:p>
      </dgm:t>
    </dgm:pt>
    <dgm:pt modelId="{04B1C68F-D0BC-437C-B606-83734A4FE82D}" type="pres">
      <dgm:prSet presAssocID="{3FA8ED82-4045-4C94-9922-911D3C14A03B}" presName="node" presStyleLbl="node1" presStyleIdx="9" presStyleCnt="10">
        <dgm:presLayoutVars>
          <dgm:bulletEnabled val="1"/>
        </dgm:presLayoutVars>
      </dgm:prSet>
      <dgm:spPr/>
      <dgm:t>
        <a:bodyPr/>
        <a:lstStyle/>
        <a:p>
          <a:endParaRPr lang="es-ES"/>
        </a:p>
      </dgm:t>
    </dgm:pt>
  </dgm:ptLst>
  <dgm:cxnLst>
    <dgm:cxn modelId="{C963F177-11E4-46D8-9A67-30B4D538C4CF}" type="presOf" srcId="{13CC71A4-9780-459B-AC79-83EF6AEE7BA5}" destId="{B6E08518-D741-4EBD-8F7B-64250DAE3A58}" srcOrd="1" destOrd="0" presId="urn:microsoft.com/office/officeart/2005/8/layout/bProcess3"/>
    <dgm:cxn modelId="{1F51A490-CB3A-4A3A-B980-47709E2AD42C}" srcId="{D1AFB3AC-4B40-41F0-9F76-4AE3B7AC4AB2}" destId="{8DDA84D9-E0AE-4A27-B089-6E085548B18B}" srcOrd="5" destOrd="0" parTransId="{05C761F3-D6EB-4C8C-979C-BB1D539A9B69}" sibTransId="{10D1E86C-AE12-40C3-B22B-539088E16706}"/>
    <dgm:cxn modelId="{9111E7DB-B12C-4879-97F9-8E5066B820C8}" srcId="{D1AFB3AC-4B40-41F0-9F76-4AE3B7AC4AB2}" destId="{FE0E8420-D161-482E-AEEB-E28E35C127AB}" srcOrd="4" destOrd="0" parTransId="{92AF8260-3AE9-4B5D-9646-A61C03676D38}" sibTransId="{AB42FCCF-1B5C-4DBA-8591-1C9E526324CE}"/>
    <dgm:cxn modelId="{B03005A6-7120-45EF-B09A-98E0DDB5771A}" type="presOf" srcId="{C8AD1223-662E-46DB-A165-C3AAE1B7C86C}" destId="{C23DC4D5-6F47-487E-8EC5-9080467ECEED}" srcOrd="0" destOrd="0" presId="urn:microsoft.com/office/officeart/2005/8/layout/bProcess3"/>
    <dgm:cxn modelId="{3B494D5A-D427-4E2A-BAA8-720008C09CBD}" srcId="{D1AFB3AC-4B40-41F0-9F76-4AE3B7AC4AB2}" destId="{3FA8ED82-4045-4C94-9922-911D3C14A03B}" srcOrd="9" destOrd="0" parTransId="{B010CAB0-984E-48B6-9762-1D104FC27496}" sibTransId="{1FD7C9EF-1E58-4483-97C4-0EB2A517E5DD}"/>
    <dgm:cxn modelId="{68DE70D7-7595-4308-8BE7-7C0537D7198B}" srcId="{D1AFB3AC-4B40-41F0-9F76-4AE3B7AC4AB2}" destId="{960234B6-0030-4DE9-8222-CD10EE68A593}" srcOrd="1" destOrd="0" parTransId="{F45E03D7-8600-4E4B-8CC7-5296AEB87716}" sibTransId="{C8AD1223-662E-46DB-A165-C3AAE1B7C86C}"/>
    <dgm:cxn modelId="{5A6F3D06-5D6E-43E9-947C-7C727F3DF6C4}" srcId="{D1AFB3AC-4B40-41F0-9F76-4AE3B7AC4AB2}" destId="{5CA7C9DA-3D6C-43D5-A03D-87DC5852F049}" srcOrd="2" destOrd="0" parTransId="{8A590C89-F2DF-4EB9-A39D-8DE67151A722}" sibTransId="{F401822C-662D-4312-B7C6-DE085EB7F34F}"/>
    <dgm:cxn modelId="{0FBA946E-3485-4A99-BE69-97E35520D4EE}" type="presOf" srcId="{D981560C-11C7-4D5C-9A13-FF73E3C13403}" destId="{BAA7A933-BB8E-4BD1-AFBE-E144320AF87D}" srcOrd="1" destOrd="0" presId="urn:microsoft.com/office/officeart/2005/8/layout/bProcess3"/>
    <dgm:cxn modelId="{18FB2B04-270A-40D9-90E3-9B6DC71D100D}" type="presOf" srcId="{F401822C-662D-4312-B7C6-DE085EB7F34F}" destId="{B9D86300-483C-4C52-B367-B987CCE51504}" srcOrd="0" destOrd="0" presId="urn:microsoft.com/office/officeart/2005/8/layout/bProcess3"/>
    <dgm:cxn modelId="{F112FF12-14D0-4B63-8FB7-747D384F021B}" type="presOf" srcId="{960234B6-0030-4DE9-8222-CD10EE68A593}" destId="{64E2354E-4C62-4F95-A20A-19AF44438848}" srcOrd="0" destOrd="0" presId="urn:microsoft.com/office/officeart/2005/8/layout/bProcess3"/>
    <dgm:cxn modelId="{F3B75E55-BB1B-491A-87B0-F7A939289EA9}" type="presOf" srcId="{F401822C-662D-4312-B7C6-DE085EB7F34F}" destId="{C96F1E0F-9105-4DCA-8074-0C2692905605}" srcOrd="1" destOrd="0" presId="urn:microsoft.com/office/officeart/2005/8/layout/bProcess3"/>
    <dgm:cxn modelId="{627DB0F6-A992-496E-9094-1349BA548422}" type="presOf" srcId="{13CC71A4-9780-459B-AC79-83EF6AEE7BA5}" destId="{A5E7A577-99CF-428A-A92D-FCC9AA0A5C7E}" srcOrd="0" destOrd="0" presId="urn:microsoft.com/office/officeart/2005/8/layout/bProcess3"/>
    <dgm:cxn modelId="{C370C73D-6EF4-4E19-A846-3878F46EA082}" type="presOf" srcId="{FE0E8420-D161-482E-AEEB-E28E35C127AB}" destId="{B11CE09A-2390-45EC-A61B-4A2C2BDDC8B0}" srcOrd="0" destOrd="0" presId="urn:microsoft.com/office/officeart/2005/8/layout/bProcess3"/>
    <dgm:cxn modelId="{B59ACEEA-2B5D-443E-A3B2-E597248318C1}" srcId="{D1AFB3AC-4B40-41F0-9F76-4AE3B7AC4AB2}" destId="{59D2EFF9-FDA7-473A-BD95-C3665A3C9A99}" srcOrd="3" destOrd="0" parTransId="{4A7F6E05-5642-40A7-934A-B37D9D6EAF71}" sibTransId="{D981560C-11C7-4D5C-9A13-FF73E3C13403}"/>
    <dgm:cxn modelId="{EA0BABE8-FE56-4A74-AD16-2302FC843B83}" type="presOf" srcId="{5CA7C9DA-3D6C-43D5-A03D-87DC5852F049}" destId="{E1195D0A-2E54-4FA6-A0FD-58B9BF4CC1C0}" srcOrd="0" destOrd="0" presId="urn:microsoft.com/office/officeart/2005/8/layout/bProcess3"/>
    <dgm:cxn modelId="{73885251-9DEA-4EFC-ADE6-C94B3DBCA0AD}" type="presOf" srcId="{0B76E1AD-7323-455B-AAD4-DD4264A73F41}" destId="{0C49D18E-945C-4982-8728-32B7B499A9CF}" srcOrd="0" destOrd="0" presId="urn:microsoft.com/office/officeart/2005/8/layout/bProcess3"/>
    <dgm:cxn modelId="{D6253166-976F-4950-B254-64417B9F2B53}" type="presOf" srcId="{87A98D0C-A67F-45BB-BD40-8CC97CDC811E}" destId="{C033FE2F-07C0-4F0E-A3B9-92254B3F47D7}" srcOrd="0" destOrd="0" presId="urn:microsoft.com/office/officeart/2005/8/layout/bProcess3"/>
    <dgm:cxn modelId="{AAFAB6CA-0873-4032-9352-554DC7E4AC4C}" type="presOf" srcId="{8DDA84D9-E0AE-4A27-B089-6E085548B18B}" destId="{9836B0E6-AA3C-41BA-9CFE-E45F15EE8B03}" srcOrd="0" destOrd="0" presId="urn:microsoft.com/office/officeart/2005/8/layout/bProcess3"/>
    <dgm:cxn modelId="{DADDA50D-BD95-479C-A223-62577CFDC9E2}" type="presOf" srcId="{92788FB8-3AE1-474B-A363-010944E4159E}" destId="{160E50C6-B779-4D6F-B365-56CD4019827E}" srcOrd="0" destOrd="0" presId="urn:microsoft.com/office/officeart/2005/8/layout/bProcess3"/>
    <dgm:cxn modelId="{1BF6EAA8-DD71-4FC6-9368-57A13832EF32}" type="presOf" srcId="{D1AFB3AC-4B40-41F0-9F76-4AE3B7AC4AB2}" destId="{FA76C2A6-634A-4B0D-93B1-73DB26B52F56}" srcOrd="0" destOrd="0" presId="urn:microsoft.com/office/officeart/2005/8/layout/bProcess3"/>
    <dgm:cxn modelId="{C4CE3196-9641-457A-835F-D215EEC4538F}" srcId="{D1AFB3AC-4B40-41F0-9F76-4AE3B7AC4AB2}" destId="{61D91D19-174F-4192-8DB5-78081111C94B}" srcOrd="0" destOrd="0" parTransId="{35A149F9-3733-4561-948A-C518EFC54821}" sibTransId="{F3605935-77AA-4ADA-B3B5-BB9D29A2BABD}"/>
    <dgm:cxn modelId="{77F497BD-6B2A-4006-B250-16B4DDF4873C}" type="presOf" srcId="{DADFE5E7-E159-476E-BD3B-6672A24337C5}" destId="{3997932B-49CD-4B0F-947E-F964CA7FCFAB}" srcOrd="0" destOrd="0" presId="urn:microsoft.com/office/officeart/2005/8/layout/bProcess3"/>
    <dgm:cxn modelId="{574DC664-1012-4D3E-9B37-56604E8D6FA4}" type="presOf" srcId="{10D1E86C-AE12-40C3-B22B-539088E16706}" destId="{AADA76AF-962B-4B25-B5D7-7F2A928F081D}" srcOrd="0" destOrd="0" presId="urn:microsoft.com/office/officeart/2005/8/layout/bProcess3"/>
    <dgm:cxn modelId="{A14D7BF1-F720-4DD0-A733-5B143F230C07}" type="presOf" srcId="{61D91D19-174F-4192-8DB5-78081111C94B}" destId="{AAD6A63F-69BF-495E-AB29-52A64B4EDA03}" srcOrd="0" destOrd="0" presId="urn:microsoft.com/office/officeart/2005/8/layout/bProcess3"/>
    <dgm:cxn modelId="{140EA4F2-673A-4E77-9158-7F8AE63756A4}" type="presOf" srcId="{AB42FCCF-1B5C-4DBA-8591-1C9E526324CE}" destId="{4682ECF9-0139-4B4F-9AD5-D9C90515FC66}" srcOrd="1" destOrd="0" presId="urn:microsoft.com/office/officeart/2005/8/layout/bProcess3"/>
    <dgm:cxn modelId="{AB57E8C8-978B-49C7-A840-50AAB2145698}" srcId="{D1AFB3AC-4B40-41F0-9F76-4AE3B7AC4AB2}" destId="{87A98D0C-A67F-45BB-BD40-8CC97CDC811E}" srcOrd="7" destOrd="0" parTransId="{7A537B07-6369-4B28-9977-EE9DDC9C1D65}" sibTransId="{92788FB8-3AE1-474B-A363-010944E4159E}"/>
    <dgm:cxn modelId="{5CDBFC77-55CD-441A-ADA2-40177CD44727}" type="presOf" srcId="{59D2EFF9-FDA7-473A-BD95-C3665A3C9A99}" destId="{5D6A9BBD-9CF6-4A0D-AE8B-3333B1A75089}" srcOrd="0" destOrd="0" presId="urn:microsoft.com/office/officeart/2005/8/layout/bProcess3"/>
    <dgm:cxn modelId="{57C48802-63F4-440B-B98B-A987BDC2CD06}" type="presOf" srcId="{F3605935-77AA-4ADA-B3B5-BB9D29A2BABD}" destId="{57BE45CA-9577-4C36-86B6-2D74E3C2CBFF}" srcOrd="1" destOrd="0" presId="urn:microsoft.com/office/officeart/2005/8/layout/bProcess3"/>
    <dgm:cxn modelId="{E902EB02-C689-486D-AB5D-92C5391F3D7A}" type="presOf" srcId="{C8AD1223-662E-46DB-A165-C3AAE1B7C86C}" destId="{712337CE-02C9-4BCB-8F38-D4704E4D9C7D}" srcOrd="1" destOrd="0" presId="urn:microsoft.com/office/officeart/2005/8/layout/bProcess3"/>
    <dgm:cxn modelId="{810A5525-A931-4A39-8209-3C6DC28C6368}" type="presOf" srcId="{D981560C-11C7-4D5C-9A13-FF73E3C13403}" destId="{D1BA21A5-6184-4A01-906E-5AB8D65E8512}" srcOrd="0" destOrd="0" presId="urn:microsoft.com/office/officeart/2005/8/layout/bProcess3"/>
    <dgm:cxn modelId="{91645E57-2398-4B9D-AD85-F533DDD784A7}" type="presOf" srcId="{0B76E1AD-7323-455B-AAD4-DD4264A73F41}" destId="{765301C2-4F52-49BD-82EB-DFE384D5C99D}" srcOrd="1" destOrd="0" presId="urn:microsoft.com/office/officeart/2005/8/layout/bProcess3"/>
    <dgm:cxn modelId="{347256F6-E524-431F-B55F-54F2D5E64649}" type="presOf" srcId="{676E6033-D3E9-43B0-B2CC-13D2F58DFE80}" destId="{FE7BA8B3-2E27-4402-9C5D-82FFADFC7B6B}" srcOrd="0" destOrd="0" presId="urn:microsoft.com/office/officeart/2005/8/layout/bProcess3"/>
    <dgm:cxn modelId="{6D47EC87-2B83-42F8-9529-3793D0FE31CB}" type="presOf" srcId="{F3605935-77AA-4ADA-B3B5-BB9D29A2BABD}" destId="{63C71D07-1EF5-4374-9590-41CCD59301D6}" srcOrd="0" destOrd="0" presId="urn:microsoft.com/office/officeart/2005/8/layout/bProcess3"/>
    <dgm:cxn modelId="{DC9DED8E-7D26-4EFF-9BAD-A6A4366EA78E}" type="presOf" srcId="{AB42FCCF-1B5C-4DBA-8591-1C9E526324CE}" destId="{CEE28FBA-33ED-46DF-9C4C-551891A71794}" srcOrd="0" destOrd="0" presId="urn:microsoft.com/office/officeart/2005/8/layout/bProcess3"/>
    <dgm:cxn modelId="{DFB13EC1-6B1D-4E63-86C7-BEE1362D3FF6}" srcId="{D1AFB3AC-4B40-41F0-9F76-4AE3B7AC4AB2}" destId="{DADFE5E7-E159-476E-BD3B-6672A24337C5}" srcOrd="8" destOrd="0" parTransId="{A6DF6440-712D-4A46-A21F-FFC5C1DC7218}" sibTransId="{0B76E1AD-7323-455B-AAD4-DD4264A73F41}"/>
    <dgm:cxn modelId="{EF7DB03C-CB7D-42F6-87F1-EF97806DA2AB}" srcId="{D1AFB3AC-4B40-41F0-9F76-4AE3B7AC4AB2}" destId="{676E6033-D3E9-43B0-B2CC-13D2F58DFE80}" srcOrd="6" destOrd="0" parTransId="{360E0050-A04C-4C6C-A727-ACFEF408D8ED}" sibTransId="{13CC71A4-9780-459B-AC79-83EF6AEE7BA5}"/>
    <dgm:cxn modelId="{1FDE4876-62F4-4203-BC1C-B4262E0B11E0}" type="presOf" srcId="{10D1E86C-AE12-40C3-B22B-539088E16706}" destId="{92FA220F-B9F8-4C9F-842D-D63CCE283B5F}" srcOrd="1" destOrd="0" presId="urn:microsoft.com/office/officeart/2005/8/layout/bProcess3"/>
    <dgm:cxn modelId="{CE5C3150-0118-4F56-8C49-0DC0748A57E0}" type="presOf" srcId="{92788FB8-3AE1-474B-A363-010944E4159E}" destId="{E117D17E-3AB0-41C6-B24C-E9166ED4736E}" srcOrd="1" destOrd="0" presId="urn:microsoft.com/office/officeart/2005/8/layout/bProcess3"/>
    <dgm:cxn modelId="{B7045657-2A11-4145-9BDF-5D0A938FF396}" type="presOf" srcId="{3FA8ED82-4045-4C94-9922-911D3C14A03B}" destId="{04B1C68F-D0BC-437C-B606-83734A4FE82D}" srcOrd="0" destOrd="0" presId="urn:microsoft.com/office/officeart/2005/8/layout/bProcess3"/>
    <dgm:cxn modelId="{389872CA-D98F-4DF4-8A5A-597112C45927}" type="presParOf" srcId="{FA76C2A6-634A-4B0D-93B1-73DB26B52F56}" destId="{AAD6A63F-69BF-495E-AB29-52A64B4EDA03}" srcOrd="0" destOrd="0" presId="urn:microsoft.com/office/officeart/2005/8/layout/bProcess3"/>
    <dgm:cxn modelId="{B13CBE30-356B-4E72-83E8-95B1487914EB}" type="presParOf" srcId="{FA76C2A6-634A-4B0D-93B1-73DB26B52F56}" destId="{63C71D07-1EF5-4374-9590-41CCD59301D6}" srcOrd="1" destOrd="0" presId="urn:microsoft.com/office/officeart/2005/8/layout/bProcess3"/>
    <dgm:cxn modelId="{50838C9E-AA20-403A-A217-8A3F8DFEBBB9}" type="presParOf" srcId="{63C71D07-1EF5-4374-9590-41CCD59301D6}" destId="{57BE45CA-9577-4C36-86B6-2D74E3C2CBFF}" srcOrd="0" destOrd="0" presId="urn:microsoft.com/office/officeart/2005/8/layout/bProcess3"/>
    <dgm:cxn modelId="{5A35F782-39AE-4CB9-8B41-F5B1C3022155}" type="presParOf" srcId="{FA76C2A6-634A-4B0D-93B1-73DB26B52F56}" destId="{64E2354E-4C62-4F95-A20A-19AF44438848}" srcOrd="2" destOrd="0" presId="urn:microsoft.com/office/officeart/2005/8/layout/bProcess3"/>
    <dgm:cxn modelId="{AD54D25D-1875-40D4-A714-4FAC1F27D083}" type="presParOf" srcId="{FA76C2A6-634A-4B0D-93B1-73DB26B52F56}" destId="{C23DC4D5-6F47-487E-8EC5-9080467ECEED}" srcOrd="3" destOrd="0" presId="urn:microsoft.com/office/officeart/2005/8/layout/bProcess3"/>
    <dgm:cxn modelId="{47235222-1491-44C3-ADB4-47BA9349BAC3}" type="presParOf" srcId="{C23DC4D5-6F47-487E-8EC5-9080467ECEED}" destId="{712337CE-02C9-4BCB-8F38-D4704E4D9C7D}" srcOrd="0" destOrd="0" presId="urn:microsoft.com/office/officeart/2005/8/layout/bProcess3"/>
    <dgm:cxn modelId="{AA60239F-A455-4CE6-9A8B-FBFE8AA194E3}" type="presParOf" srcId="{FA76C2A6-634A-4B0D-93B1-73DB26B52F56}" destId="{E1195D0A-2E54-4FA6-A0FD-58B9BF4CC1C0}" srcOrd="4" destOrd="0" presId="urn:microsoft.com/office/officeart/2005/8/layout/bProcess3"/>
    <dgm:cxn modelId="{E95C0ED4-C081-4C71-A368-68479D7C323B}" type="presParOf" srcId="{FA76C2A6-634A-4B0D-93B1-73DB26B52F56}" destId="{B9D86300-483C-4C52-B367-B987CCE51504}" srcOrd="5" destOrd="0" presId="urn:microsoft.com/office/officeart/2005/8/layout/bProcess3"/>
    <dgm:cxn modelId="{DEECF172-417E-48CA-99E2-4458FB1859A6}" type="presParOf" srcId="{B9D86300-483C-4C52-B367-B987CCE51504}" destId="{C96F1E0F-9105-4DCA-8074-0C2692905605}" srcOrd="0" destOrd="0" presId="urn:microsoft.com/office/officeart/2005/8/layout/bProcess3"/>
    <dgm:cxn modelId="{AEA621E6-F5FA-4EB5-89A0-2676C7D36D13}" type="presParOf" srcId="{FA76C2A6-634A-4B0D-93B1-73DB26B52F56}" destId="{5D6A9BBD-9CF6-4A0D-AE8B-3333B1A75089}" srcOrd="6" destOrd="0" presId="urn:microsoft.com/office/officeart/2005/8/layout/bProcess3"/>
    <dgm:cxn modelId="{FC8D96DF-942A-497E-A847-9515251163B0}" type="presParOf" srcId="{FA76C2A6-634A-4B0D-93B1-73DB26B52F56}" destId="{D1BA21A5-6184-4A01-906E-5AB8D65E8512}" srcOrd="7" destOrd="0" presId="urn:microsoft.com/office/officeart/2005/8/layout/bProcess3"/>
    <dgm:cxn modelId="{FB67D87C-692F-45CB-A930-C61042113374}" type="presParOf" srcId="{D1BA21A5-6184-4A01-906E-5AB8D65E8512}" destId="{BAA7A933-BB8E-4BD1-AFBE-E144320AF87D}" srcOrd="0" destOrd="0" presId="urn:microsoft.com/office/officeart/2005/8/layout/bProcess3"/>
    <dgm:cxn modelId="{36CC25B6-76C6-4BBE-B65C-84763168CB02}" type="presParOf" srcId="{FA76C2A6-634A-4B0D-93B1-73DB26B52F56}" destId="{B11CE09A-2390-45EC-A61B-4A2C2BDDC8B0}" srcOrd="8" destOrd="0" presId="urn:microsoft.com/office/officeart/2005/8/layout/bProcess3"/>
    <dgm:cxn modelId="{EC2A2E9A-2E72-435D-9538-8E5826658D08}" type="presParOf" srcId="{FA76C2A6-634A-4B0D-93B1-73DB26B52F56}" destId="{CEE28FBA-33ED-46DF-9C4C-551891A71794}" srcOrd="9" destOrd="0" presId="urn:microsoft.com/office/officeart/2005/8/layout/bProcess3"/>
    <dgm:cxn modelId="{0CEE1E20-A3B6-49E7-B3E4-0BE67313F2C2}" type="presParOf" srcId="{CEE28FBA-33ED-46DF-9C4C-551891A71794}" destId="{4682ECF9-0139-4B4F-9AD5-D9C90515FC66}" srcOrd="0" destOrd="0" presId="urn:microsoft.com/office/officeart/2005/8/layout/bProcess3"/>
    <dgm:cxn modelId="{D947B769-A3FC-4839-AE6D-2E32DAEF3804}" type="presParOf" srcId="{FA76C2A6-634A-4B0D-93B1-73DB26B52F56}" destId="{9836B0E6-AA3C-41BA-9CFE-E45F15EE8B03}" srcOrd="10" destOrd="0" presId="urn:microsoft.com/office/officeart/2005/8/layout/bProcess3"/>
    <dgm:cxn modelId="{E7D859FA-259F-48FD-B5E6-8B4CEBCCE481}" type="presParOf" srcId="{FA76C2A6-634A-4B0D-93B1-73DB26B52F56}" destId="{AADA76AF-962B-4B25-B5D7-7F2A928F081D}" srcOrd="11" destOrd="0" presId="urn:microsoft.com/office/officeart/2005/8/layout/bProcess3"/>
    <dgm:cxn modelId="{AADCB5C6-0506-485D-8BF9-130D460DA206}" type="presParOf" srcId="{AADA76AF-962B-4B25-B5D7-7F2A928F081D}" destId="{92FA220F-B9F8-4C9F-842D-D63CCE283B5F}" srcOrd="0" destOrd="0" presId="urn:microsoft.com/office/officeart/2005/8/layout/bProcess3"/>
    <dgm:cxn modelId="{7204DD25-A4B6-48BE-BB45-D70EDC885E89}" type="presParOf" srcId="{FA76C2A6-634A-4B0D-93B1-73DB26B52F56}" destId="{FE7BA8B3-2E27-4402-9C5D-82FFADFC7B6B}" srcOrd="12" destOrd="0" presId="urn:microsoft.com/office/officeart/2005/8/layout/bProcess3"/>
    <dgm:cxn modelId="{91404189-3EEF-4A54-A88A-0BF0AD3DCE22}" type="presParOf" srcId="{FA76C2A6-634A-4B0D-93B1-73DB26B52F56}" destId="{A5E7A577-99CF-428A-A92D-FCC9AA0A5C7E}" srcOrd="13" destOrd="0" presId="urn:microsoft.com/office/officeart/2005/8/layout/bProcess3"/>
    <dgm:cxn modelId="{D197584D-5FE1-4178-ABB8-EF5048689941}" type="presParOf" srcId="{A5E7A577-99CF-428A-A92D-FCC9AA0A5C7E}" destId="{B6E08518-D741-4EBD-8F7B-64250DAE3A58}" srcOrd="0" destOrd="0" presId="urn:microsoft.com/office/officeart/2005/8/layout/bProcess3"/>
    <dgm:cxn modelId="{B5D465F9-9B26-4071-8B73-1D86B39C3B13}" type="presParOf" srcId="{FA76C2A6-634A-4B0D-93B1-73DB26B52F56}" destId="{C033FE2F-07C0-4F0E-A3B9-92254B3F47D7}" srcOrd="14" destOrd="0" presId="urn:microsoft.com/office/officeart/2005/8/layout/bProcess3"/>
    <dgm:cxn modelId="{48A9812B-E947-4098-AE60-5835F3C510A8}" type="presParOf" srcId="{FA76C2A6-634A-4B0D-93B1-73DB26B52F56}" destId="{160E50C6-B779-4D6F-B365-56CD4019827E}" srcOrd="15" destOrd="0" presId="urn:microsoft.com/office/officeart/2005/8/layout/bProcess3"/>
    <dgm:cxn modelId="{3A75A8CF-4B06-4FDC-850B-93398FCA1FD5}" type="presParOf" srcId="{160E50C6-B779-4D6F-B365-56CD4019827E}" destId="{E117D17E-3AB0-41C6-B24C-E9166ED4736E}" srcOrd="0" destOrd="0" presId="urn:microsoft.com/office/officeart/2005/8/layout/bProcess3"/>
    <dgm:cxn modelId="{81807681-2549-42C1-89AB-C00FDB663CFB}" type="presParOf" srcId="{FA76C2A6-634A-4B0D-93B1-73DB26B52F56}" destId="{3997932B-49CD-4B0F-947E-F964CA7FCFAB}" srcOrd="16" destOrd="0" presId="urn:microsoft.com/office/officeart/2005/8/layout/bProcess3"/>
    <dgm:cxn modelId="{19D031C5-B714-47F0-A374-852A7FED6158}" type="presParOf" srcId="{FA76C2A6-634A-4B0D-93B1-73DB26B52F56}" destId="{0C49D18E-945C-4982-8728-32B7B499A9CF}" srcOrd="17" destOrd="0" presId="urn:microsoft.com/office/officeart/2005/8/layout/bProcess3"/>
    <dgm:cxn modelId="{F9F09C30-D54C-4414-94BD-947DF8E485B3}" type="presParOf" srcId="{0C49D18E-945C-4982-8728-32B7B499A9CF}" destId="{765301C2-4F52-49BD-82EB-DFE384D5C99D}" srcOrd="0" destOrd="0" presId="urn:microsoft.com/office/officeart/2005/8/layout/bProcess3"/>
    <dgm:cxn modelId="{596AC451-3C8A-4D51-B9BC-289D2086E583}" type="presParOf" srcId="{FA76C2A6-634A-4B0D-93B1-73DB26B52F56}" destId="{04B1C68F-D0BC-437C-B606-83734A4FE82D}" srcOrd="1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F02D51-2853-4D32-8B95-A06CC3CF92C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743227DD-6CC9-44E1-8DD4-96355B0D4168}">
      <dgm:prSet phldrT="[Texto]" custT="1"/>
      <dgm:spPr/>
      <dgm:t>
        <a:bodyPr/>
        <a:lstStyle/>
        <a:p>
          <a:r>
            <a:rPr lang="es-ES" sz="1050" dirty="0" smtClean="0">
              <a:latin typeface="Times New Roman" panose="02020603050405020304" pitchFamily="18" charset="0"/>
              <a:cs typeface="Times New Roman" panose="02020603050405020304" pitchFamily="18" charset="0"/>
            </a:rPr>
            <a:t>Coeficiente de Pearson</a:t>
          </a:r>
          <a:endParaRPr lang="es-EC" sz="1050" dirty="0">
            <a:latin typeface="Times New Roman" panose="02020603050405020304" pitchFamily="18" charset="0"/>
            <a:cs typeface="Times New Roman" panose="02020603050405020304" pitchFamily="18" charset="0"/>
          </a:endParaRPr>
        </a:p>
      </dgm:t>
    </dgm:pt>
    <dgm:pt modelId="{9B334A57-9015-4E22-97DE-07E49A734F22}" type="parTrans" cxnId="{55FBBFB4-8528-4E53-83D2-710A8590C508}">
      <dgm:prSet/>
      <dgm:spPr/>
      <dgm:t>
        <a:bodyPr/>
        <a:lstStyle/>
        <a:p>
          <a:endParaRPr lang="es-EC" sz="1000"/>
        </a:p>
      </dgm:t>
    </dgm:pt>
    <dgm:pt modelId="{387AB50F-CB90-4F10-BE48-FA0339C3D4EF}" type="sibTrans" cxnId="{55FBBFB4-8528-4E53-83D2-710A8590C508}">
      <dgm:prSet/>
      <dgm:spPr/>
      <dgm:t>
        <a:bodyPr/>
        <a:lstStyle/>
        <a:p>
          <a:endParaRPr lang="es-EC" sz="1000"/>
        </a:p>
      </dgm:t>
    </dgm:pt>
    <dgm:pt modelId="{4B71C342-91CC-402A-B44C-0E6728416AB0}">
      <dgm:prSet phldrT="[Texto]" custT="1"/>
      <dgm:spPr/>
      <dgm:t>
        <a:bodyPr/>
        <a:lstStyle/>
        <a:p>
          <a:r>
            <a:rPr lang="es-EC" sz="1050" dirty="0" smtClean="0">
              <a:latin typeface="Times New Roman" panose="02020603050405020304" pitchFamily="18" charset="0"/>
              <a:cs typeface="Times New Roman" panose="02020603050405020304" pitchFamily="18" charset="0"/>
            </a:rPr>
            <a:t>Alto nivel de correlación</a:t>
          </a:r>
          <a:endParaRPr lang="es-EC" sz="1050" dirty="0">
            <a:latin typeface="Times New Roman" panose="02020603050405020304" pitchFamily="18" charset="0"/>
            <a:cs typeface="Times New Roman" panose="02020603050405020304" pitchFamily="18" charset="0"/>
          </a:endParaRPr>
        </a:p>
      </dgm:t>
    </dgm:pt>
    <dgm:pt modelId="{F433D586-6951-4D82-A784-05B3D8D204F4}" type="parTrans" cxnId="{62C064AE-89A5-405C-8198-D1D3DAD8E246}">
      <dgm:prSet/>
      <dgm:spPr/>
      <dgm:t>
        <a:bodyPr/>
        <a:lstStyle/>
        <a:p>
          <a:endParaRPr lang="es-EC" sz="1000"/>
        </a:p>
      </dgm:t>
    </dgm:pt>
    <dgm:pt modelId="{ACA22813-43FA-4547-8B64-B6FE3AB2BAB1}" type="sibTrans" cxnId="{62C064AE-89A5-405C-8198-D1D3DAD8E246}">
      <dgm:prSet/>
      <dgm:spPr/>
      <dgm:t>
        <a:bodyPr/>
        <a:lstStyle/>
        <a:p>
          <a:endParaRPr lang="es-EC" sz="1000"/>
        </a:p>
      </dgm:t>
    </dgm:pt>
    <dgm:pt modelId="{C4BD2781-F224-4A08-ADE0-40024FBF7342}" type="pres">
      <dgm:prSet presAssocID="{F0F02D51-2853-4D32-8B95-A06CC3CF92C6}" presName="Name0" presStyleCnt="0">
        <dgm:presLayoutVars>
          <dgm:chMax val="7"/>
          <dgm:chPref val="7"/>
          <dgm:dir/>
        </dgm:presLayoutVars>
      </dgm:prSet>
      <dgm:spPr/>
      <dgm:t>
        <a:bodyPr/>
        <a:lstStyle/>
        <a:p>
          <a:endParaRPr lang="es-EC"/>
        </a:p>
      </dgm:t>
    </dgm:pt>
    <dgm:pt modelId="{A9FE2920-B3D6-4341-8A0D-850343B1B02C}" type="pres">
      <dgm:prSet presAssocID="{F0F02D51-2853-4D32-8B95-A06CC3CF92C6}" presName="Name1" presStyleCnt="0"/>
      <dgm:spPr/>
      <dgm:t>
        <a:bodyPr/>
        <a:lstStyle/>
        <a:p>
          <a:endParaRPr lang="es-ES"/>
        </a:p>
      </dgm:t>
    </dgm:pt>
    <dgm:pt modelId="{EDD67C50-79DA-4B1E-BDEB-97BB60C3BBCA}" type="pres">
      <dgm:prSet presAssocID="{F0F02D51-2853-4D32-8B95-A06CC3CF92C6}" presName="cycle" presStyleCnt="0"/>
      <dgm:spPr/>
      <dgm:t>
        <a:bodyPr/>
        <a:lstStyle/>
        <a:p>
          <a:endParaRPr lang="es-ES"/>
        </a:p>
      </dgm:t>
    </dgm:pt>
    <dgm:pt modelId="{E31F28CA-D2EF-4E4F-8839-FB8D43454CC5}" type="pres">
      <dgm:prSet presAssocID="{F0F02D51-2853-4D32-8B95-A06CC3CF92C6}" presName="srcNode" presStyleLbl="node1" presStyleIdx="0" presStyleCnt="2"/>
      <dgm:spPr/>
      <dgm:t>
        <a:bodyPr/>
        <a:lstStyle/>
        <a:p>
          <a:endParaRPr lang="es-ES"/>
        </a:p>
      </dgm:t>
    </dgm:pt>
    <dgm:pt modelId="{8A401BCD-30F0-4BC4-8141-7F8A1063309E}" type="pres">
      <dgm:prSet presAssocID="{F0F02D51-2853-4D32-8B95-A06CC3CF92C6}" presName="conn" presStyleLbl="parChTrans1D2" presStyleIdx="0" presStyleCnt="1"/>
      <dgm:spPr/>
      <dgm:t>
        <a:bodyPr/>
        <a:lstStyle/>
        <a:p>
          <a:endParaRPr lang="es-EC"/>
        </a:p>
      </dgm:t>
    </dgm:pt>
    <dgm:pt modelId="{F0B0A391-249B-4068-8CD0-679151CAE7A9}" type="pres">
      <dgm:prSet presAssocID="{F0F02D51-2853-4D32-8B95-A06CC3CF92C6}" presName="extraNode" presStyleLbl="node1" presStyleIdx="0" presStyleCnt="2"/>
      <dgm:spPr/>
      <dgm:t>
        <a:bodyPr/>
        <a:lstStyle/>
        <a:p>
          <a:endParaRPr lang="es-ES"/>
        </a:p>
      </dgm:t>
    </dgm:pt>
    <dgm:pt modelId="{1F1EB36F-3D0D-44B6-A3A1-93A5D4A4577A}" type="pres">
      <dgm:prSet presAssocID="{F0F02D51-2853-4D32-8B95-A06CC3CF92C6}" presName="dstNode" presStyleLbl="node1" presStyleIdx="0" presStyleCnt="2"/>
      <dgm:spPr/>
      <dgm:t>
        <a:bodyPr/>
        <a:lstStyle/>
        <a:p>
          <a:endParaRPr lang="es-ES"/>
        </a:p>
      </dgm:t>
    </dgm:pt>
    <dgm:pt modelId="{77122FF8-F8D4-49AC-AA0B-188234AF6606}" type="pres">
      <dgm:prSet presAssocID="{743227DD-6CC9-44E1-8DD4-96355B0D4168}" presName="text_1" presStyleLbl="node1" presStyleIdx="0" presStyleCnt="2">
        <dgm:presLayoutVars>
          <dgm:bulletEnabled val="1"/>
        </dgm:presLayoutVars>
      </dgm:prSet>
      <dgm:spPr/>
      <dgm:t>
        <a:bodyPr/>
        <a:lstStyle/>
        <a:p>
          <a:endParaRPr lang="es-EC"/>
        </a:p>
      </dgm:t>
    </dgm:pt>
    <dgm:pt modelId="{E7EA54FA-B35F-486C-A62D-24D5DE97A329}" type="pres">
      <dgm:prSet presAssocID="{743227DD-6CC9-44E1-8DD4-96355B0D4168}" presName="accent_1" presStyleCnt="0"/>
      <dgm:spPr/>
      <dgm:t>
        <a:bodyPr/>
        <a:lstStyle/>
        <a:p>
          <a:endParaRPr lang="es-ES"/>
        </a:p>
      </dgm:t>
    </dgm:pt>
    <dgm:pt modelId="{5910D03D-DB93-4218-9693-A5C7831CA796}" type="pres">
      <dgm:prSet presAssocID="{743227DD-6CC9-44E1-8DD4-96355B0D4168}" presName="accentRepeatNode" presStyleLbl="solidFgAcc1" presStyleIdx="0" presStyleCnt="2"/>
      <dgm:spPr/>
      <dgm:t>
        <a:bodyPr/>
        <a:lstStyle/>
        <a:p>
          <a:endParaRPr lang="es-ES"/>
        </a:p>
      </dgm:t>
    </dgm:pt>
    <dgm:pt modelId="{FC6D1087-9721-42D3-9F57-A9CD7D27F9D2}" type="pres">
      <dgm:prSet presAssocID="{4B71C342-91CC-402A-B44C-0E6728416AB0}" presName="text_2" presStyleLbl="node1" presStyleIdx="1" presStyleCnt="2">
        <dgm:presLayoutVars>
          <dgm:bulletEnabled val="1"/>
        </dgm:presLayoutVars>
      </dgm:prSet>
      <dgm:spPr/>
      <dgm:t>
        <a:bodyPr/>
        <a:lstStyle/>
        <a:p>
          <a:endParaRPr lang="es-EC"/>
        </a:p>
      </dgm:t>
    </dgm:pt>
    <dgm:pt modelId="{2C17D97E-CAB3-4E00-A3DA-2AD94295EB37}" type="pres">
      <dgm:prSet presAssocID="{4B71C342-91CC-402A-B44C-0E6728416AB0}" presName="accent_2" presStyleCnt="0"/>
      <dgm:spPr/>
      <dgm:t>
        <a:bodyPr/>
        <a:lstStyle/>
        <a:p>
          <a:endParaRPr lang="es-ES"/>
        </a:p>
      </dgm:t>
    </dgm:pt>
    <dgm:pt modelId="{BE38A4DB-FAB9-4068-93D5-E731D04B0DCB}" type="pres">
      <dgm:prSet presAssocID="{4B71C342-91CC-402A-B44C-0E6728416AB0}" presName="accentRepeatNode" presStyleLbl="solidFgAcc1" presStyleIdx="1" presStyleCnt="2"/>
      <dgm:spPr/>
      <dgm:t>
        <a:bodyPr/>
        <a:lstStyle/>
        <a:p>
          <a:endParaRPr lang="es-ES"/>
        </a:p>
      </dgm:t>
    </dgm:pt>
  </dgm:ptLst>
  <dgm:cxnLst>
    <dgm:cxn modelId="{62C064AE-89A5-405C-8198-D1D3DAD8E246}" srcId="{F0F02D51-2853-4D32-8B95-A06CC3CF92C6}" destId="{4B71C342-91CC-402A-B44C-0E6728416AB0}" srcOrd="1" destOrd="0" parTransId="{F433D586-6951-4D82-A784-05B3D8D204F4}" sibTransId="{ACA22813-43FA-4547-8B64-B6FE3AB2BAB1}"/>
    <dgm:cxn modelId="{9AE3EC9B-3C8E-4DEF-ABE2-2861BCFCC14F}" type="presOf" srcId="{4B71C342-91CC-402A-B44C-0E6728416AB0}" destId="{FC6D1087-9721-42D3-9F57-A9CD7D27F9D2}" srcOrd="0" destOrd="0" presId="urn:microsoft.com/office/officeart/2008/layout/VerticalCurvedList"/>
    <dgm:cxn modelId="{C28E6D94-E2D3-49D1-9716-E87107DF5AEA}" type="presOf" srcId="{743227DD-6CC9-44E1-8DD4-96355B0D4168}" destId="{77122FF8-F8D4-49AC-AA0B-188234AF6606}" srcOrd="0" destOrd="0" presId="urn:microsoft.com/office/officeart/2008/layout/VerticalCurvedList"/>
    <dgm:cxn modelId="{6E9E6B43-37D0-462C-89FE-5ACEBA6307BB}" type="presOf" srcId="{F0F02D51-2853-4D32-8B95-A06CC3CF92C6}" destId="{C4BD2781-F224-4A08-ADE0-40024FBF7342}" srcOrd="0" destOrd="0" presId="urn:microsoft.com/office/officeart/2008/layout/VerticalCurvedList"/>
    <dgm:cxn modelId="{55FBBFB4-8528-4E53-83D2-710A8590C508}" srcId="{F0F02D51-2853-4D32-8B95-A06CC3CF92C6}" destId="{743227DD-6CC9-44E1-8DD4-96355B0D4168}" srcOrd="0" destOrd="0" parTransId="{9B334A57-9015-4E22-97DE-07E49A734F22}" sibTransId="{387AB50F-CB90-4F10-BE48-FA0339C3D4EF}"/>
    <dgm:cxn modelId="{1298FE7C-23A4-4A41-8C85-F3FA5CFF1679}" type="presOf" srcId="{387AB50F-CB90-4F10-BE48-FA0339C3D4EF}" destId="{8A401BCD-30F0-4BC4-8141-7F8A1063309E}" srcOrd="0" destOrd="0" presId="urn:microsoft.com/office/officeart/2008/layout/VerticalCurvedList"/>
    <dgm:cxn modelId="{CF5BAC68-54AF-41CE-AF4B-52C74CA2E8B4}" type="presParOf" srcId="{C4BD2781-F224-4A08-ADE0-40024FBF7342}" destId="{A9FE2920-B3D6-4341-8A0D-850343B1B02C}" srcOrd="0" destOrd="0" presId="urn:microsoft.com/office/officeart/2008/layout/VerticalCurvedList"/>
    <dgm:cxn modelId="{53C4F282-C1C4-43E4-8237-FD9EE98BE4DF}" type="presParOf" srcId="{A9FE2920-B3D6-4341-8A0D-850343B1B02C}" destId="{EDD67C50-79DA-4B1E-BDEB-97BB60C3BBCA}" srcOrd="0" destOrd="0" presId="urn:microsoft.com/office/officeart/2008/layout/VerticalCurvedList"/>
    <dgm:cxn modelId="{91A884C6-5BEC-4D16-BD58-11071214AAE0}" type="presParOf" srcId="{EDD67C50-79DA-4B1E-BDEB-97BB60C3BBCA}" destId="{E31F28CA-D2EF-4E4F-8839-FB8D43454CC5}" srcOrd="0" destOrd="0" presId="urn:microsoft.com/office/officeart/2008/layout/VerticalCurvedList"/>
    <dgm:cxn modelId="{5569284F-B47C-4145-9CD4-FE5DFD72CB13}" type="presParOf" srcId="{EDD67C50-79DA-4B1E-BDEB-97BB60C3BBCA}" destId="{8A401BCD-30F0-4BC4-8141-7F8A1063309E}" srcOrd="1" destOrd="0" presId="urn:microsoft.com/office/officeart/2008/layout/VerticalCurvedList"/>
    <dgm:cxn modelId="{DF17B786-B42D-47CF-943E-E295397FBEC0}" type="presParOf" srcId="{EDD67C50-79DA-4B1E-BDEB-97BB60C3BBCA}" destId="{F0B0A391-249B-4068-8CD0-679151CAE7A9}" srcOrd="2" destOrd="0" presId="urn:microsoft.com/office/officeart/2008/layout/VerticalCurvedList"/>
    <dgm:cxn modelId="{A5CB2DA9-FDA7-4BAB-926E-2A64FD37BD1B}" type="presParOf" srcId="{EDD67C50-79DA-4B1E-BDEB-97BB60C3BBCA}" destId="{1F1EB36F-3D0D-44B6-A3A1-93A5D4A4577A}" srcOrd="3" destOrd="0" presId="urn:microsoft.com/office/officeart/2008/layout/VerticalCurvedList"/>
    <dgm:cxn modelId="{F3BF04F2-C45F-4A6F-9BE8-8D6E7C695058}" type="presParOf" srcId="{A9FE2920-B3D6-4341-8A0D-850343B1B02C}" destId="{77122FF8-F8D4-49AC-AA0B-188234AF6606}" srcOrd="1" destOrd="0" presId="urn:microsoft.com/office/officeart/2008/layout/VerticalCurvedList"/>
    <dgm:cxn modelId="{2A796A39-8356-4B34-A1A4-C8ED2F7DB279}" type="presParOf" srcId="{A9FE2920-B3D6-4341-8A0D-850343B1B02C}" destId="{E7EA54FA-B35F-486C-A62D-24D5DE97A329}" srcOrd="2" destOrd="0" presId="urn:microsoft.com/office/officeart/2008/layout/VerticalCurvedList"/>
    <dgm:cxn modelId="{14742F25-77F7-43C8-84BD-3623F7DC40CF}" type="presParOf" srcId="{E7EA54FA-B35F-486C-A62D-24D5DE97A329}" destId="{5910D03D-DB93-4218-9693-A5C7831CA796}" srcOrd="0" destOrd="0" presId="urn:microsoft.com/office/officeart/2008/layout/VerticalCurvedList"/>
    <dgm:cxn modelId="{A8D90849-A2F7-434A-9EF8-F0385DD87EEC}" type="presParOf" srcId="{A9FE2920-B3D6-4341-8A0D-850343B1B02C}" destId="{FC6D1087-9721-42D3-9F57-A9CD7D27F9D2}" srcOrd="3" destOrd="0" presId="urn:microsoft.com/office/officeart/2008/layout/VerticalCurvedList"/>
    <dgm:cxn modelId="{F69DB8A1-03B3-49BD-B75C-C36A772F36F0}" type="presParOf" srcId="{A9FE2920-B3D6-4341-8A0D-850343B1B02C}" destId="{2C17D97E-CAB3-4E00-A3DA-2AD94295EB37}" srcOrd="4" destOrd="0" presId="urn:microsoft.com/office/officeart/2008/layout/VerticalCurvedList"/>
    <dgm:cxn modelId="{209AE605-1832-4533-8F7F-077DCA8A6F12}" type="presParOf" srcId="{2C17D97E-CAB3-4E00-A3DA-2AD94295EB37}" destId="{BE38A4DB-FAB9-4068-93D5-E731D04B0DC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88927-3F26-44FD-87B2-AA64488DCD85}">
      <dsp:nvSpPr>
        <dsp:cNvPr id="0" name=""/>
        <dsp:cNvSpPr/>
      </dsp:nvSpPr>
      <dsp:spPr>
        <a:xfrm>
          <a:off x="366030" y="0"/>
          <a:ext cx="4620012" cy="1848005"/>
        </a:xfrm>
        <a:prstGeom prst="leftRightRibb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73531-8355-4EAB-8BCC-BA312D6166B7}">
      <dsp:nvSpPr>
        <dsp:cNvPr id="0" name=""/>
        <dsp:cNvSpPr/>
      </dsp:nvSpPr>
      <dsp:spPr>
        <a:xfrm>
          <a:off x="920432" y="323400"/>
          <a:ext cx="1524604" cy="9055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lvl="0" algn="ctr" defTabSz="577850">
            <a:lnSpc>
              <a:spcPct val="90000"/>
            </a:lnSpc>
            <a:spcBef>
              <a:spcPct val="0"/>
            </a:spcBef>
            <a:spcAft>
              <a:spcPct val="35000"/>
            </a:spcAft>
          </a:pPr>
          <a:r>
            <a:rPr lang="es-ES" sz="1300" kern="1200" dirty="0" smtClean="0"/>
            <a:t>Actividades económicas que se ofrecen de una parte a otra</a:t>
          </a:r>
          <a:endParaRPr lang="es-ES" sz="1300" kern="1200" dirty="0"/>
        </a:p>
      </dsp:txBody>
      <dsp:txXfrm>
        <a:off x="920432" y="323400"/>
        <a:ext cx="1524604" cy="905522"/>
      </dsp:txXfrm>
    </dsp:sp>
    <dsp:sp modelId="{4BB91976-66B4-49A3-A8DE-C6C12C2E9C5F}">
      <dsp:nvSpPr>
        <dsp:cNvPr id="0" name=""/>
        <dsp:cNvSpPr/>
      </dsp:nvSpPr>
      <dsp:spPr>
        <a:xfrm>
          <a:off x="2676037" y="619081"/>
          <a:ext cx="1801804" cy="9055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lvl="0" algn="ctr" defTabSz="577850">
            <a:lnSpc>
              <a:spcPct val="90000"/>
            </a:lnSpc>
            <a:spcBef>
              <a:spcPct val="0"/>
            </a:spcBef>
            <a:spcAft>
              <a:spcPct val="35000"/>
            </a:spcAft>
          </a:pPr>
          <a:r>
            <a:rPr lang="es-EC" sz="1300" kern="1200" dirty="0" smtClean="0"/>
            <a:t>No adquieren la propiedad de cualquiera de los elementos físicos involucrados</a:t>
          </a:r>
          <a:endParaRPr lang="es-ES" sz="1300" kern="1200" dirty="0"/>
        </a:p>
      </dsp:txBody>
      <dsp:txXfrm>
        <a:off x="2676037" y="619081"/>
        <a:ext cx="1801804" cy="90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BA7A8-5FDD-488A-9DB2-A5D75C4D1BCA}">
      <dsp:nvSpPr>
        <dsp:cNvPr id="0" name=""/>
        <dsp:cNvSpPr/>
      </dsp:nvSpPr>
      <dsp:spPr>
        <a:xfrm>
          <a:off x="3004" y="508484"/>
          <a:ext cx="1748874" cy="69954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Intangibilidad</a:t>
          </a:r>
          <a:endParaRPr lang="es-ES" sz="1100" kern="1200" dirty="0"/>
        </a:p>
      </dsp:txBody>
      <dsp:txXfrm>
        <a:off x="352779" y="508484"/>
        <a:ext cx="1049325" cy="699549"/>
      </dsp:txXfrm>
    </dsp:sp>
    <dsp:sp modelId="{5CA143C5-505E-4C1C-B444-0D41E6A0E263}">
      <dsp:nvSpPr>
        <dsp:cNvPr id="0" name=""/>
        <dsp:cNvSpPr/>
      </dsp:nvSpPr>
      <dsp:spPr>
        <a:xfrm>
          <a:off x="1576991" y="508484"/>
          <a:ext cx="1748874" cy="699549"/>
        </a:xfrm>
        <a:prstGeom prst="chevron">
          <a:avLst/>
        </a:prstGeom>
        <a:solidFill>
          <a:schemeClr val="accent4">
            <a:hueOff val="407026"/>
            <a:satOff val="-15508"/>
            <a:lumOff val="77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Inseparabilidad</a:t>
          </a:r>
          <a:endParaRPr lang="es-ES" sz="1100" kern="1200" dirty="0"/>
        </a:p>
      </dsp:txBody>
      <dsp:txXfrm>
        <a:off x="1926766" y="508484"/>
        <a:ext cx="1049325" cy="699549"/>
      </dsp:txXfrm>
    </dsp:sp>
    <dsp:sp modelId="{810BD2C6-DD2A-4C57-897A-1647BFFE4F81}">
      <dsp:nvSpPr>
        <dsp:cNvPr id="0" name=""/>
        <dsp:cNvSpPr/>
      </dsp:nvSpPr>
      <dsp:spPr>
        <a:xfrm>
          <a:off x="3150978" y="508484"/>
          <a:ext cx="1748874" cy="699549"/>
        </a:xfrm>
        <a:prstGeom prst="chevron">
          <a:avLst/>
        </a:prstGeom>
        <a:solidFill>
          <a:schemeClr val="accent4">
            <a:hueOff val="814052"/>
            <a:satOff val="-31015"/>
            <a:lumOff val="154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Variabilidad</a:t>
          </a:r>
          <a:endParaRPr lang="es-ES" sz="1100" kern="1200" dirty="0"/>
        </a:p>
      </dsp:txBody>
      <dsp:txXfrm>
        <a:off x="3500753" y="508484"/>
        <a:ext cx="1049325" cy="699549"/>
      </dsp:txXfrm>
    </dsp:sp>
    <dsp:sp modelId="{817860BC-CB61-4982-B318-98F59ADFA623}">
      <dsp:nvSpPr>
        <dsp:cNvPr id="0" name=""/>
        <dsp:cNvSpPr/>
      </dsp:nvSpPr>
      <dsp:spPr>
        <a:xfrm>
          <a:off x="4724965" y="508484"/>
          <a:ext cx="1748874" cy="699549"/>
        </a:xfrm>
        <a:prstGeom prst="chevron">
          <a:avLst/>
        </a:prstGeom>
        <a:solidFill>
          <a:schemeClr val="accent4">
            <a:hueOff val="1221077"/>
            <a:satOff val="-46523"/>
            <a:lumOff val="2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Caducidad</a:t>
          </a:r>
          <a:endParaRPr lang="es-ES" sz="1100" kern="1200" dirty="0"/>
        </a:p>
      </dsp:txBody>
      <dsp:txXfrm>
        <a:off x="5074740" y="508484"/>
        <a:ext cx="1049325" cy="699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984AC-5DB3-4FA8-9AF6-636178B96358}">
      <dsp:nvSpPr>
        <dsp:cNvPr id="0" name=""/>
        <dsp:cNvSpPr/>
      </dsp:nvSpPr>
      <dsp:spPr>
        <a:xfrm>
          <a:off x="1741495" y="1877457"/>
          <a:ext cx="1442139" cy="144213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0" i="0" kern="1200" dirty="0" smtClean="0"/>
            <a:t>Cumplir con los requerimientos que necesita el cliente con un mínimo de errores y defectos.</a:t>
          </a:r>
          <a:endParaRPr lang="es-ES" sz="1050" b="0" kern="1200" dirty="0"/>
        </a:p>
      </dsp:txBody>
      <dsp:txXfrm>
        <a:off x="1952691" y="2088653"/>
        <a:ext cx="1019747" cy="1019747"/>
      </dsp:txXfrm>
    </dsp:sp>
    <dsp:sp modelId="{1BF8D9DC-9012-4745-BBE1-B22A568516C7}">
      <dsp:nvSpPr>
        <dsp:cNvPr id="0" name=""/>
        <dsp:cNvSpPr/>
      </dsp:nvSpPr>
      <dsp:spPr>
        <a:xfrm rot="12900000">
          <a:off x="670301" y="1577536"/>
          <a:ext cx="1255258" cy="41100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899B85-E7CA-445F-8A9D-2E5802F38E94}">
      <dsp:nvSpPr>
        <dsp:cNvPr id="0" name=""/>
        <dsp:cNvSpPr/>
      </dsp:nvSpPr>
      <dsp:spPr>
        <a:xfrm>
          <a:off x="98790" y="875035"/>
          <a:ext cx="1370032" cy="10960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smtClean="0"/>
            <a:t>Traducir las necesidades futuras de los usuarios en características medibles</a:t>
          </a:r>
          <a:endParaRPr lang="es-ES" sz="1200" kern="1200" dirty="0"/>
        </a:p>
      </dsp:txBody>
      <dsp:txXfrm>
        <a:off x="130892" y="907137"/>
        <a:ext cx="1305828" cy="1031822"/>
      </dsp:txXfrm>
    </dsp:sp>
    <dsp:sp modelId="{347531A5-2119-4234-B18D-18CD67643BB8}">
      <dsp:nvSpPr>
        <dsp:cNvPr id="0" name=""/>
        <dsp:cNvSpPr/>
      </dsp:nvSpPr>
      <dsp:spPr>
        <a:xfrm rot="16200000">
          <a:off x="1834936" y="971266"/>
          <a:ext cx="1255258" cy="411009"/>
        </a:xfrm>
        <a:prstGeom prst="leftArrow">
          <a:avLst>
            <a:gd name="adj1" fmla="val 60000"/>
            <a:gd name="adj2" fmla="val 50000"/>
          </a:avLst>
        </a:prstGeom>
        <a:solidFill>
          <a:schemeClr val="accent4">
            <a:hueOff val="610539"/>
            <a:satOff val="-23261"/>
            <a:lumOff val="115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B392A6-4C9E-4FD4-91A1-DD96FACA4DB9}">
      <dsp:nvSpPr>
        <dsp:cNvPr id="0" name=""/>
        <dsp:cNvSpPr/>
      </dsp:nvSpPr>
      <dsp:spPr>
        <a:xfrm>
          <a:off x="1777549" y="1129"/>
          <a:ext cx="1370032" cy="1096026"/>
        </a:xfrm>
        <a:prstGeom prst="roundRect">
          <a:avLst>
            <a:gd name="adj" fmla="val 10000"/>
          </a:avLst>
        </a:prstGeom>
        <a:solidFill>
          <a:schemeClr val="accent4">
            <a:hueOff val="610539"/>
            <a:satOff val="-23261"/>
            <a:lumOff val="1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Puede estar definida solamente en términos del cliente</a:t>
          </a:r>
          <a:endParaRPr lang="es-ES" sz="1200" kern="1200" dirty="0"/>
        </a:p>
      </dsp:txBody>
      <dsp:txXfrm>
        <a:off x="1809651" y="33231"/>
        <a:ext cx="1305828" cy="1031822"/>
      </dsp:txXfrm>
    </dsp:sp>
    <dsp:sp modelId="{722A762D-9373-4AF5-84CF-B233C8E623D1}">
      <dsp:nvSpPr>
        <dsp:cNvPr id="0" name=""/>
        <dsp:cNvSpPr/>
      </dsp:nvSpPr>
      <dsp:spPr>
        <a:xfrm rot="19500000">
          <a:off x="2999571" y="1577536"/>
          <a:ext cx="1255258" cy="411009"/>
        </a:xfrm>
        <a:prstGeom prst="leftArrow">
          <a:avLst>
            <a:gd name="adj1" fmla="val 60000"/>
            <a:gd name="adj2" fmla="val 50000"/>
          </a:avLst>
        </a:prstGeom>
        <a:solidFill>
          <a:schemeClr val="accent4">
            <a:hueOff val="1221077"/>
            <a:satOff val="-46523"/>
            <a:lumOff val="231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F86F97-F431-4DBA-BC94-384EFCB0A272}">
      <dsp:nvSpPr>
        <dsp:cNvPr id="0" name=""/>
        <dsp:cNvSpPr/>
      </dsp:nvSpPr>
      <dsp:spPr>
        <a:xfrm>
          <a:off x="3456307" y="875035"/>
          <a:ext cx="1370032" cy="1096026"/>
        </a:xfrm>
        <a:prstGeom prst="roundRect">
          <a:avLst>
            <a:gd name="adj" fmla="val 10000"/>
          </a:avLst>
        </a:prstGeom>
        <a:solidFill>
          <a:schemeClr val="accent4">
            <a:hueOff val="1221077"/>
            <a:satOff val="-46523"/>
            <a:lumOff val="2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b="0" i="0" kern="1200" dirty="0" smtClean="0"/>
            <a:t>Conformidad con los requerimientos</a:t>
          </a:r>
          <a:endParaRPr lang="es-ES" sz="1200" kern="1200" dirty="0"/>
        </a:p>
      </dsp:txBody>
      <dsp:txXfrm>
        <a:off x="3488409" y="907137"/>
        <a:ext cx="1305828" cy="1031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56CEE-B9B2-4525-8359-317AC8A577B6}">
      <dsp:nvSpPr>
        <dsp:cNvPr id="0" name=""/>
        <dsp:cNvSpPr/>
      </dsp:nvSpPr>
      <dsp:spPr>
        <a:xfrm rot="5400000">
          <a:off x="-173322" y="175986"/>
          <a:ext cx="1155483" cy="80883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Imagen</a:t>
          </a:r>
          <a:endParaRPr lang="es-ES" sz="1100" kern="1200" dirty="0"/>
        </a:p>
      </dsp:txBody>
      <dsp:txXfrm rot="-5400000">
        <a:off x="1" y="407082"/>
        <a:ext cx="808838" cy="346645"/>
      </dsp:txXfrm>
    </dsp:sp>
    <dsp:sp modelId="{E9328E0F-78FA-4A0B-B0BC-ACAFC6AFB5B0}">
      <dsp:nvSpPr>
        <dsp:cNvPr id="0" name=""/>
        <dsp:cNvSpPr/>
      </dsp:nvSpPr>
      <dsp:spPr>
        <a:xfrm rot="5400000">
          <a:off x="3180636" y="-2369133"/>
          <a:ext cx="751064" cy="549465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Considerado tridimensional: </a:t>
          </a:r>
          <a:r>
            <a:rPr lang="es-EC" sz="1600" kern="1200" dirty="0" smtClean="0"/>
            <a:t>qué se da de la organización, cómo se brindó el servicio, cómo percibió el servicio</a:t>
          </a:r>
          <a:endParaRPr lang="es-ES" sz="1600" kern="1200" dirty="0"/>
        </a:p>
      </dsp:txBody>
      <dsp:txXfrm rot="-5400000">
        <a:off x="808839" y="39328"/>
        <a:ext cx="5457995" cy="677736"/>
      </dsp:txXfrm>
    </dsp:sp>
    <dsp:sp modelId="{045CC0F2-86FE-49CA-8A6D-6B1BC016F979}">
      <dsp:nvSpPr>
        <dsp:cNvPr id="0" name=""/>
        <dsp:cNvSpPr/>
      </dsp:nvSpPr>
      <dsp:spPr>
        <a:xfrm rot="5400000">
          <a:off x="-173322" y="1129740"/>
          <a:ext cx="1155483" cy="808838"/>
        </a:xfrm>
        <a:prstGeom prst="chevron">
          <a:avLst/>
        </a:prstGeom>
        <a:solidFill>
          <a:schemeClr val="accent4">
            <a:hueOff val="610539"/>
            <a:satOff val="-23261"/>
            <a:lumOff val="11568"/>
            <a:alphaOff val="0"/>
          </a:schemeClr>
        </a:solidFill>
        <a:ln w="25400" cap="flat" cmpd="sng" algn="ctr">
          <a:solidFill>
            <a:schemeClr val="accent4">
              <a:hueOff val="610539"/>
              <a:satOff val="-23261"/>
              <a:lumOff val="11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Servqual</a:t>
          </a:r>
          <a:endParaRPr lang="es-ES" sz="1100" kern="1200" dirty="0"/>
        </a:p>
      </dsp:txBody>
      <dsp:txXfrm rot="-5400000">
        <a:off x="1" y="1360836"/>
        <a:ext cx="808838" cy="346645"/>
      </dsp:txXfrm>
    </dsp:sp>
    <dsp:sp modelId="{5CCB2AB1-BE04-4759-B261-0A91153E901F}">
      <dsp:nvSpPr>
        <dsp:cNvPr id="0" name=""/>
        <dsp:cNvSpPr/>
      </dsp:nvSpPr>
      <dsp:spPr>
        <a:xfrm rot="5400000">
          <a:off x="3180636" y="-1415379"/>
          <a:ext cx="751064" cy="5494659"/>
        </a:xfrm>
        <a:prstGeom prst="round2SameRect">
          <a:avLst/>
        </a:prstGeom>
        <a:solidFill>
          <a:schemeClr val="lt1">
            <a:alpha val="90000"/>
            <a:hueOff val="0"/>
            <a:satOff val="0"/>
            <a:lumOff val="0"/>
            <a:alphaOff val="0"/>
          </a:schemeClr>
        </a:solidFill>
        <a:ln w="25400" cap="flat" cmpd="sng" algn="ctr">
          <a:solidFill>
            <a:schemeClr val="accent4">
              <a:hueOff val="610539"/>
              <a:satOff val="-23261"/>
              <a:lumOff val="115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Fundamenta en la teoría de brechas o gaps</a:t>
          </a:r>
          <a:endParaRPr lang="es-ES" sz="1600" kern="1200" dirty="0"/>
        </a:p>
        <a:p>
          <a:pPr marL="171450" lvl="1" indent="-171450" algn="l" defTabSz="711200">
            <a:lnSpc>
              <a:spcPct val="90000"/>
            </a:lnSpc>
            <a:spcBef>
              <a:spcPct val="0"/>
            </a:spcBef>
            <a:spcAft>
              <a:spcPct val="15000"/>
            </a:spcAft>
            <a:buChar char="••"/>
          </a:pPr>
          <a:r>
            <a:rPr lang="es-EC" sz="1600" kern="1200" dirty="0" smtClean="0"/>
            <a:t>Expectativas vs percepciones</a:t>
          </a:r>
          <a:endParaRPr lang="es-ES" sz="1600" kern="1200" dirty="0"/>
        </a:p>
        <a:p>
          <a:pPr marL="171450" lvl="1" indent="-171450" algn="l" defTabSz="711200">
            <a:lnSpc>
              <a:spcPct val="90000"/>
            </a:lnSpc>
            <a:spcBef>
              <a:spcPct val="0"/>
            </a:spcBef>
            <a:spcAft>
              <a:spcPct val="15000"/>
            </a:spcAft>
            <a:buChar char="••"/>
          </a:pPr>
          <a:r>
            <a:rPr lang="es-ES" sz="1600" kern="1200" dirty="0" smtClean="0"/>
            <a:t>Cinco dimensiones</a:t>
          </a:r>
          <a:endParaRPr lang="es-ES" sz="1600" kern="1200" dirty="0"/>
        </a:p>
      </dsp:txBody>
      <dsp:txXfrm rot="-5400000">
        <a:off x="808839" y="993082"/>
        <a:ext cx="5457995" cy="677736"/>
      </dsp:txXfrm>
    </dsp:sp>
    <dsp:sp modelId="{7D0616CC-2AC5-4894-9195-4EFC380B5EC0}">
      <dsp:nvSpPr>
        <dsp:cNvPr id="0" name=""/>
        <dsp:cNvSpPr/>
      </dsp:nvSpPr>
      <dsp:spPr>
        <a:xfrm rot="5400000">
          <a:off x="-173322" y="2083495"/>
          <a:ext cx="1155483" cy="808838"/>
        </a:xfrm>
        <a:prstGeom prst="chevron">
          <a:avLst/>
        </a:prstGeom>
        <a:solidFill>
          <a:schemeClr val="accent4">
            <a:hueOff val="1221077"/>
            <a:satOff val="-46523"/>
            <a:lumOff val="23135"/>
            <a:alphaOff val="0"/>
          </a:schemeClr>
        </a:solidFill>
        <a:ln w="25400" cap="flat" cmpd="sng" algn="ctr">
          <a:solidFill>
            <a:schemeClr val="accent4">
              <a:hueOff val="1221077"/>
              <a:satOff val="-46523"/>
              <a:lumOff val="231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Servperf</a:t>
          </a:r>
          <a:endParaRPr lang="es-ES" sz="1100" kern="1200" dirty="0"/>
        </a:p>
      </dsp:txBody>
      <dsp:txXfrm rot="-5400000">
        <a:off x="1" y="2314591"/>
        <a:ext cx="808838" cy="346645"/>
      </dsp:txXfrm>
    </dsp:sp>
    <dsp:sp modelId="{7AC9D4A6-F88F-45CF-8374-4853B1116DA2}">
      <dsp:nvSpPr>
        <dsp:cNvPr id="0" name=""/>
        <dsp:cNvSpPr/>
      </dsp:nvSpPr>
      <dsp:spPr>
        <a:xfrm rot="5400000">
          <a:off x="3180636" y="-461625"/>
          <a:ext cx="751064" cy="5494659"/>
        </a:xfrm>
        <a:prstGeom prst="round2SameRect">
          <a:avLst/>
        </a:prstGeom>
        <a:solidFill>
          <a:schemeClr val="lt1">
            <a:alpha val="90000"/>
            <a:hueOff val="0"/>
            <a:satOff val="0"/>
            <a:lumOff val="0"/>
            <a:alphaOff val="0"/>
          </a:schemeClr>
        </a:solidFill>
        <a:ln w="25400" cap="flat" cmpd="sng" algn="ctr">
          <a:solidFill>
            <a:schemeClr val="accent4">
              <a:hueOff val="1221077"/>
              <a:satOff val="-46523"/>
              <a:lumOff val="23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Percepciones </a:t>
          </a:r>
          <a:endParaRPr lang="es-ES" sz="1600" kern="1200" dirty="0"/>
        </a:p>
        <a:p>
          <a:pPr marL="171450" lvl="1" indent="-171450" algn="l" defTabSz="711200">
            <a:lnSpc>
              <a:spcPct val="90000"/>
            </a:lnSpc>
            <a:spcBef>
              <a:spcPct val="0"/>
            </a:spcBef>
            <a:spcAft>
              <a:spcPct val="15000"/>
            </a:spcAft>
            <a:buChar char="••"/>
          </a:pPr>
          <a:r>
            <a:rPr lang="es-ES" sz="1600" kern="1200" dirty="0" smtClean="0"/>
            <a:t>Cinco dimensiones</a:t>
          </a:r>
          <a:endParaRPr lang="es-ES" sz="1600" kern="1200" dirty="0"/>
        </a:p>
      </dsp:txBody>
      <dsp:txXfrm rot="-5400000">
        <a:off x="808839" y="1946836"/>
        <a:ext cx="5457995" cy="677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D1673-0CE6-45BC-90DF-B58B5C1CD3F1}">
      <dsp:nvSpPr>
        <dsp:cNvPr id="0" name=""/>
        <dsp:cNvSpPr/>
      </dsp:nvSpPr>
      <dsp:spPr>
        <a:xfrm>
          <a:off x="2608749" y="1021"/>
          <a:ext cx="3913124" cy="552813"/>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t>Apariencia de las instalaciones físicas, equipos, empleados y materiales de comunicación.</a:t>
          </a:r>
          <a:endParaRPr lang="es-EC" sz="1000" kern="1200" dirty="0"/>
        </a:p>
      </dsp:txBody>
      <dsp:txXfrm>
        <a:off x="2608749" y="70123"/>
        <a:ext cx="3705819" cy="414609"/>
      </dsp:txXfrm>
    </dsp:sp>
    <dsp:sp modelId="{BF82EB44-668B-4CA4-AEB3-15C7D4E088BA}">
      <dsp:nvSpPr>
        <dsp:cNvPr id="0" name=""/>
        <dsp:cNvSpPr/>
      </dsp:nvSpPr>
      <dsp:spPr>
        <a:xfrm>
          <a:off x="0" y="1021"/>
          <a:ext cx="2608749" cy="55281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dirty="0" smtClean="0"/>
            <a:t>Elementos Tangibles</a:t>
          </a:r>
          <a:endParaRPr lang="es-ES" sz="1200" kern="1200" dirty="0"/>
        </a:p>
      </dsp:txBody>
      <dsp:txXfrm>
        <a:off x="26986" y="28007"/>
        <a:ext cx="2554777" cy="498841"/>
      </dsp:txXfrm>
    </dsp:sp>
    <dsp:sp modelId="{CE786EAF-34D3-4442-97F8-D02CF4E0AD4A}">
      <dsp:nvSpPr>
        <dsp:cNvPr id="0" name=""/>
        <dsp:cNvSpPr/>
      </dsp:nvSpPr>
      <dsp:spPr>
        <a:xfrm>
          <a:off x="2608749" y="609116"/>
          <a:ext cx="3913124" cy="552813"/>
        </a:xfrm>
        <a:prstGeom prst="rightArrow">
          <a:avLst>
            <a:gd name="adj1" fmla="val 75000"/>
            <a:gd name="adj2" fmla="val 50000"/>
          </a:avLst>
        </a:prstGeom>
        <a:solidFill>
          <a:schemeClr val="accent4">
            <a:tint val="40000"/>
            <a:alpha val="90000"/>
            <a:hueOff val="511777"/>
            <a:satOff val="4468"/>
            <a:lumOff val="830"/>
            <a:alphaOff val="0"/>
          </a:schemeClr>
        </a:solidFill>
        <a:ln w="25400" cap="flat" cmpd="sng" algn="ctr">
          <a:solidFill>
            <a:schemeClr val="accent4">
              <a:tint val="40000"/>
              <a:alpha val="90000"/>
              <a:hueOff val="511777"/>
              <a:satOff val="4468"/>
              <a:lumOff val="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EC" sz="1000" kern="1200" smtClean="0"/>
            <a:t>Habilidad de prestar el servicio prometido de forma precisa.</a:t>
          </a:r>
          <a:endParaRPr lang="es-EC" sz="1000" kern="1200"/>
        </a:p>
      </dsp:txBody>
      <dsp:txXfrm>
        <a:off x="2608749" y="678218"/>
        <a:ext cx="3705819" cy="414609"/>
      </dsp:txXfrm>
    </dsp:sp>
    <dsp:sp modelId="{4A22087E-7D5A-4CD7-88F4-88A18A6C9C87}">
      <dsp:nvSpPr>
        <dsp:cNvPr id="0" name=""/>
        <dsp:cNvSpPr/>
      </dsp:nvSpPr>
      <dsp:spPr>
        <a:xfrm>
          <a:off x="0" y="609116"/>
          <a:ext cx="2608749" cy="552813"/>
        </a:xfrm>
        <a:prstGeom prst="roundRect">
          <a:avLst/>
        </a:prstGeom>
        <a:solidFill>
          <a:schemeClr val="accent4">
            <a:hueOff val="305269"/>
            <a:satOff val="-11631"/>
            <a:lumOff val="5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dirty="0" smtClean="0"/>
            <a:t>Fiabilidad</a:t>
          </a:r>
          <a:endParaRPr lang="es-EC" sz="1200" kern="1200" dirty="0"/>
        </a:p>
      </dsp:txBody>
      <dsp:txXfrm>
        <a:off x="26986" y="636102"/>
        <a:ext cx="2554777" cy="498841"/>
      </dsp:txXfrm>
    </dsp:sp>
    <dsp:sp modelId="{642A73CB-F343-4983-8D40-E4E99743588E}">
      <dsp:nvSpPr>
        <dsp:cNvPr id="0" name=""/>
        <dsp:cNvSpPr/>
      </dsp:nvSpPr>
      <dsp:spPr>
        <a:xfrm>
          <a:off x="2608749" y="1217211"/>
          <a:ext cx="3913124" cy="552813"/>
        </a:xfrm>
        <a:prstGeom prst="rightArrow">
          <a:avLst>
            <a:gd name="adj1" fmla="val 75000"/>
            <a:gd name="adj2" fmla="val 50000"/>
          </a:avLst>
        </a:prstGeom>
        <a:solidFill>
          <a:schemeClr val="accent4">
            <a:tint val="40000"/>
            <a:alpha val="90000"/>
            <a:hueOff val="1023554"/>
            <a:satOff val="8936"/>
            <a:lumOff val="1661"/>
            <a:alphaOff val="0"/>
          </a:schemeClr>
        </a:solidFill>
        <a:ln w="25400" cap="flat" cmpd="sng" algn="ctr">
          <a:solidFill>
            <a:schemeClr val="accent4">
              <a:tint val="40000"/>
              <a:alpha val="90000"/>
              <a:hueOff val="1023554"/>
              <a:satOff val="8936"/>
              <a:lumOff val="16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EC" sz="1000" kern="1200" smtClean="0"/>
            <a:t>Deseo de ayudar a los clientes y de servirles de forma rápida.</a:t>
          </a:r>
          <a:endParaRPr lang="es-EC" sz="1000" kern="1200"/>
        </a:p>
      </dsp:txBody>
      <dsp:txXfrm>
        <a:off x="2608749" y="1286313"/>
        <a:ext cx="3705819" cy="414609"/>
      </dsp:txXfrm>
    </dsp:sp>
    <dsp:sp modelId="{757499B7-5FDD-4094-A79E-12617E74F81C}">
      <dsp:nvSpPr>
        <dsp:cNvPr id="0" name=""/>
        <dsp:cNvSpPr/>
      </dsp:nvSpPr>
      <dsp:spPr>
        <a:xfrm>
          <a:off x="0" y="1217211"/>
          <a:ext cx="2608749" cy="552813"/>
        </a:xfrm>
        <a:prstGeom prst="roundRect">
          <a:avLst/>
        </a:prstGeom>
        <a:solidFill>
          <a:schemeClr val="accent4">
            <a:hueOff val="610539"/>
            <a:satOff val="-23261"/>
            <a:lumOff val="1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dirty="0" smtClean="0"/>
            <a:t>Capacidad de respuesta</a:t>
          </a:r>
          <a:endParaRPr lang="es-EC" sz="1200" kern="1200" dirty="0"/>
        </a:p>
      </dsp:txBody>
      <dsp:txXfrm>
        <a:off x="26986" y="1244197"/>
        <a:ext cx="2554777" cy="498841"/>
      </dsp:txXfrm>
    </dsp:sp>
    <dsp:sp modelId="{A3443DE8-FEDD-4746-AF0B-9E6848A94669}">
      <dsp:nvSpPr>
        <dsp:cNvPr id="0" name=""/>
        <dsp:cNvSpPr/>
      </dsp:nvSpPr>
      <dsp:spPr>
        <a:xfrm>
          <a:off x="2608749" y="1825306"/>
          <a:ext cx="3913124" cy="552813"/>
        </a:xfrm>
        <a:prstGeom prst="rightArrow">
          <a:avLst>
            <a:gd name="adj1" fmla="val 75000"/>
            <a:gd name="adj2" fmla="val 50000"/>
          </a:avLst>
        </a:prstGeom>
        <a:solidFill>
          <a:schemeClr val="accent4">
            <a:tint val="40000"/>
            <a:alpha val="90000"/>
            <a:hueOff val="1535330"/>
            <a:satOff val="13405"/>
            <a:lumOff val="2491"/>
            <a:alphaOff val="0"/>
          </a:schemeClr>
        </a:solidFill>
        <a:ln w="25400" cap="flat" cmpd="sng" algn="ctr">
          <a:solidFill>
            <a:schemeClr val="accent4">
              <a:tint val="40000"/>
              <a:alpha val="90000"/>
              <a:hueOff val="1535330"/>
              <a:satOff val="13405"/>
              <a:lumOff val="2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t>Conocimiento del servicio prestado y cortesía de los empleados así como su habilidad para transmitir confianza al cliente.</a:t>
          </a:r>
          <a:endParaRPr lang="es-EC" sz="1000" kern="1200" dirty="0"/>
        </a:p>
      </dsp:txBody>
      <dsp:txXfrm>
        <a:off x="2608749" y="1894408"/>
        <a:ext cx="3705819" cy="414609"/>
      </dsp:txXfrm>
    </dsp:sp>
    <dsp:sp modelId="{9EE4E668-8CE2-4390-B174-B5BADADE9174}">
      <dsp:nvSpPr>
        <dsp:cNvPr id="0" name=""/>
        <dsp:cNvSpPr/>
      </dsp:nvSpPr>
      <dsp:spPr>
        <a:xfrm>
          <a:off x="0" y="1825306"/>
          <a:ext cx="2608749" cy="552813"/>
        </a:xfrm>
        <a:prstGeom prst="roundRect">
          <a:avLst/>
        </a:prstGeom>
        <a:solidFill>
          <a:schemeClr val="accent4">
            <a:hueOff val="915808"/>
            <a:satOff val="-34892"/>
            <a:lumOff val="173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dirty="0" smtClean="0"/>
            <a:t>Seguridad</a:t>
          </a:r>
          <a:endParaRPr lang="es-EC" sz="1200" kern="1200" dirty="0"/>
        </a:p>
      </dsp:txBody>
      <dsp:txXfrm>
        <a:off x="26986" y="1852292"/>
        <a:ext cx="2554777" cy="498841"/>
      </dsp:txXfrm>
    </dsp:sp>
    <dsp:sp modelId="{A8559B18-4C93-48CC-89AB-B10A73961E6F}">
      <dsp:nvSpPr>
        <dsp:cNvPr id="0" name=""/>
        <dsp:cNvSpPr/>
      </dsp:nvSpPr>
      <dsp:spPr>
        <a:xfrm>
          <a:off x="2608749" y="2433402"/>
          <a:ext cx="3913124" cy="552813"/>
        </a:xfrm>
        <a:prstGeom prst="rightArrow">
          <a:avLst>
            <a:gd name="adj1" fmla="val 75000"/>
            <a:gd name="adj2" fmla="val 50000"/>
          </a:avLst>
        </a:prstGeom>
        <a:solidFill>
          <a:schemeClr val="accent4">
            <a:tint val="40000"/>
            <a:alpha val="90000"/>
            <a:hueOff val="2047107"/>
            <a:satOff val="17873"/>
            <a:lumOff val="3322"/>
            <a:alphaOff val="0"/>
          </a:schemeClr>
        </a:solidFill>
        <a:ln w="25400" cap="flat" cmpd="sng" algn="ctr">
          <a:solidFill>
            <a:schemeClr val="accent4">
              <a:tint val="40000"/>
              <a:alpha val="90000"/>
              <a:hueOff val="2047107"/>
              <a:satOff val="17873"/>
              <a:lumOff val="33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EC" sz="1000" kern="1200" smtClean="0"/>
            <a:t>Atención individualizada al cliente</a:t>
          </a:r>
          <a:endParaRPr lang="es-EC" sz="1000" kern="1200"/>
        </a:p>
      </dsp:txBody>
      <dsp:txXfrm>
        <a:off x="2608749" y="2502504"/>
        <a:ext cx="3705819" cy="414609"/>
      </dsp:txXfrm>
    </dsp:sp>
    <dsp:sp modelId="{369D4A7D-5F10-4B60-AE53-BFB197F96158}">
      <dsp:nvSpPr>
        <dsp:cNvPr id="0" name=""/>
        <dsp:cNvSpPr/>
      </dsp:nvSpPr>
      <dsp:spPr>
        <a:xfrm>
          <a:off x="0" y="2433402"/>
          <a:ext cx="2608749" cy="552813"/>
        </a:xfrm>
        <a:prstGeom prst="roundRect">
          <a:avLst/>
        </a:prstGeom>
        <a:solidFill>
          <a:schemeClr val="accent4">
            <a:hueOff val="1221077"/>
            <a:satOff val="-46523"/>
            <a:lumOff val="2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dirty="0" smtClean="0"/>
            <a:t>Empatía</a:t>
          </a:r>
          <a:endParaRPr lang="es-EC" sz="1200" kern="1200" dirty="0"/>
        </a:p>
      </dsp:txBody>
      <dsp:txXfrm>
        <a:off x="26986" y="2460388"/>
        <a:ext cx="2554777" cy="4988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71D07-1EF5-4374-9590-41CCD59301D6}">
      <dsp:nvSpPr>
        <dsp:cNvPr id="0" name=""/>
        <dsp:cNvSpPr/>
      </dsp:nvSpPr>
      <dsp:spPr>
        <a:xfrm>
          <a:off x="1414722" y="856599"/>
          <a:ext cx="293960" cy="91440"/>
        </a:xfrm>
        <a:custGeom>
          <a:avLst/>
          <a:gdLst/>
          <a:ahLst/>
          <a:cxnLst/>
          <a:rect l="0" t="0" r="0" b="0"/>
          <a:pathLst>
            <a:path>
              <a:moveTo>
                <a:pt x="0" y="45720"/>
              </a:moveTo>
              <a:lnTo>
                <a:pt x="293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1553589" y="900696"/>
        <a:ext cx="16228" cy="3245"/>
      </dsp:txXfrm>
    </dsp:sp>
    <dsp:sp modelId="{AAD6A63F-69BF-495E-AB29-52A64B4EDA03}">
      <dsp:nvSpPr>
        <dsp:cNvPr id="0" name=""/>
        <dsp:cNvSpPr/>
      </dsp:nvSpPr>
      <dsp:spPr>
        <a:xfrm>
          <a:off x="5391" y="47897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C" sz="900" kern="1200"/>
            <a:t>1. Especificar la información que necesita</a:t>
          </a:r>
        </a:p>
      </dsp:txBody>
      <dsp:txXfrm>
        <a:off x="5391" y="478979"/>
        <a:ext cx="1411131" cy="846678"/>
      </dsp:txXfrm>
    </dsp:sp>
    <dsp:sp modelId="{C23DC4D5-6F47-487E-8EC5-9080467ECEED}">
      <dsp:nvSpPr>
        <dsp:cNvPr id="0" name=""/>
        <dsp:cNvSpPr/>
      </dsp:nvSpPr>
      <dsp:spPr>
        <a:xfrm>
          <a:off x="3150414" y="856599"/>
          <a:ext cx="293960" cy="91440"/>
        </a:xfrm>
        <a:custGeom>
          <a:avLst/>
          <a:gdLst/>
          <a:ahLst/>
          <a:cxnLst/>
          <a:rect l="0" t="0" r="0" b="0"/>
          <a:pathLst>
            <a:path>
              <a:moveTo>
                <a:pt x="0" y="45720"/>
              </a:moveTo>
              <a:lnTo>
                <a:pt x="293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3289281" y="900696"/>
        <a:ext cx="16228" cy="3245"/>
      </dsp:txXfrm>
    </dsp:sp>
    <dsp:sp modelId="{64E2354E-4C62-4F95-A20A-19AF44438848}">
      <dsp:nvSpPr>
        <dsp:cNvPr id="0" name=""/>
        <dsp:cNvSpPr/>
      </dsp:nvSpPr>
      <dsp:spPr>
        <a:xfrm>
          <a:off x="1741083" y="47897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C" sz="900" kern="1200"/>
            <a:t>2. Especificar el tipo de instrumento</a:t>
          </a:r>
        </a:p>
      </dsp:txBody>
      <dsp:txXfrm>
        <a:off x="1741083" y="478979"/>
        <a:ext cx="1411131" cy="846678"/>
      </dsp:txXfrm>
    </dsp:sp>
    <dsp:sp modelId="{B9D86300-483C-4C52-B367-B987CCE51504}">
      <dsp:nvSpPr>
        <dsp:cNvPr id="0" name=""/>
        <dsp:cNvSpPr/>
      </dsp:nvSpPr>
      <dsp:spPr>
        <a:xfrm>
          <a:off x="4886106" y="856599"/>
          <a:ext cx="293960" cy="91440"/>
        </a:xfrm>
        <a:custGeom>
          <a:avLst/>
          <a:gdLst/>
          <a:ahLst/>
          <a:cxnLst/>
          <a:rect l="0" t="0" r="0" b="0"/>
          <a:pathLst>
            <a:path>
              <a:moveTo>
                <a:pt x="0" y="45720"/>
              </a:moveTo>
              <a:lnTo>
                <a:pt x="293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5024972" y="900696"/>
        <a:ext cx="16228" cy="3245"/>
      </dsp:txXfrm>
    </dsp:sp>
    <dsp:sp modelId="{E1195D0A-2E54-4FA6-A0FD-58B9BF4CC1C0}">
      <dsp:nvSpPr>
        <dsp:cNvPr id="0" name=""/>
        <dsp:cNvSpPr/>
      </dsp:nvSpPr>
      <dsp:spPr>
        <a:xfrm>
          <a:off x="3476775" y="47897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C" sz="900" kern="1200"/>
            <a:t>3. Determinar el contenido de las preguntas individuales</a:t>
          </a:r>
        </a:p>
      </dsp:txBody>
      <dsp:txXfrm>
        <a:off x="3476775" y="478979"/>
        <a:ext cx="1411131" cy="846678"/>
      </dsp:txXfrm>
    </dsp:sp>
    <dsp:sp modelId="{D1BA21A5-6184-4A01-906E-5AB8D65E8512}">
      <dsp:nvSpPr>
        <dsp:cNvPr id="0" name=""/>
        <dsp:cNvSpPr/>
      </dsp:nvSpPr>
      <dsp:spPr>
        <a:xfrm>
          <a:off x="6621798" y="856599"/>
          <a:ext cx="293960" cy="91440"/>
        </a:xfrm>
        <a:custGeom>
          <a:avLst/>
          <a:gdLst/>
          <a:ahLst/>
          <a:cxnLst/>
          <a:rect l="0" t="0" r="0" b="0"/>
          <a:pathLst>
            <a:path>
              <a:moveTo>
                <a:pt x="0" y="45720"/>
              </a:moveTo>
              <a:lnTo>
                <a:pt x="293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6760664" y="900696"/>
        <a:ext cx="16228" cy="3245"/>
      </dsp:txXfrm>
    </dsp:sp>
    <dsp:sp modelId="{5D6A9BBD-9CF6-4A0D-AE8B-3333B1A75089}">
      <dsp:nvSpPr>
        <dsp:cNvPr id="0" name=""/>
        <dsp:cNvSpPr/>
      </dsp:nvSpPr>
      <dsp:spPr>
        <a:xfrm>
          <a:off x="5212467" y="47897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C" sz="900" kern="1200"/>
            <a:t>4. Diseñar las preguntas para superar la incapacidad y la falta de disposición del encuestado para responder</a:t>
          </a:r>
        </a:p>
      </dsp:txBody>
      <dsp:txXfrm>
        <a:off x="5212467" y="478979"/>
        <a:ext cx="1411131" cy="846678"/>
      </dsp:txXfrm>
    </dsp:sp>
    <dsp:sp modelId="{CEE28FBA-33ED-46DF-9C4C-551891A71794}">
      <dsp:nvSpPr>
        <dsp:cNvPr id="0" name=""/>
        <dsp:cNvSpPr/>
      </dsp:nvSpPr>
      <dsp:spPr>
        <a:xfrm>
          <a:off x="710957" y="1323858"/>
          <a:ext cx="6942767" cy="293960"/>
        </a:xfrm>
        <a:custGeom>
          <a:avLst/>
          <a:gdLst/>
          <a:ahLst/>
          <a:cxnLst/>
          <a:rect l="0" t="0" r="0" b="0"/>
          <a:pathLst>
            <a:path>
              <a:moveTo>
                <a:pt x="6942767" y="0"/>
              </a:moveTo>
              <a:lnTo>
                <a:pt x="6942767" y="164080"/>
              </a:lnTo>
              <a:lnTo>
                <a:pt x="0" y="164080"/>
              </a:lnTo>
              <a:lnTo>
                <a:pt x="0" y="29396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4008582" y="1469216"/>
        <a:ext cx="347517" cy="3245"/>
      </dsp:txXfrm>
    </dsp:sp>
    <dsp:sp modelId="{B11CE09A-2390-45EC-A61B-4A2C2BDDC8B0}">
      <dsp:nvSpPr>
        <dsp:cNvPr id="0" name=""/>
        <dsp:cNvSpPr/>
      </dsp:nvSpPr>
      <dsp:spPr>
        <a:xfrm>
          <a:off x="6948159" y="47897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C" sz="900" kern="1200"/>
            <a:t>5. Decidir la estructura de las preguntas</a:t>
          </a:r>
        </a:p>
      </dsp:txBody>
      <dsp:txXfrm>
        <a:off x="6948159" y="478979"/>
        <a:ext cx="1411131" cy="846678"/>
      </dsp:txXfrm>
    </dsp:sp>
    <dsp:sp modelId="{AADA76AF-962B-4B25-B5D7-7F2A928F081D}">
      <dsp:nvSpPr>
        <dsp:cNvPr id="0" name=""/>
        <dsp:cNvSpPr/>
      </dsp:nvSpPr>
      <dsp:spPr>
        <a:xfrm>
          <a:off x="1414722" y="2027838"/>
          <a:ext cx="293960" cy="91440"/>
        </a:xfrm>
        <a:custGeom>
          <a:avLst/>
          <a:gdLst/>
          <a:ahLst/>
          <a:cxnLst/>
          <a:rect l="0" t="0" r="0" b="0"/>
          <a:pathLst>
            <a:path>
              <a:moveTo>
                <a:pt x="0" y="45720"/>
              </a:moveTo>
              <a:lnTo>
                <a:pt x="293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1553589" y="2071935"/>
        <a:ext cx="16228" cy="3245"/>
      </dsp:txXfrm>
    </dsp:sp>
    <dsp:sp modelId="{9836B0E6-AA3C-41BA-9CFE-E45F15EE8B03}">
      <dsp:nvSpPr>
        <dsp:cNvPr id="0" name=""/>
        <dsp:cNvSpPr/>
      </dsp:nvSpPr>
      <dsp:spPr>
        <a:xfrm>
          <a:off x="5391" y="165021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C" sz="900" kern="1200"/>
            <a:t>6. Determinar la redacción de las preguntas</a:t>
          </a:r>
        </a:p>
      </dsp:txBody>
      <dsp:txXfrm>
        <a:off x="5391" y="1650219"/>
        <a:ext cx="1411131" cy="846678"/>
      </dsp:txXfrm>
    </dsp:sp>
    <dsp:sp modelId="{A5E7A577-99CF-428A-A92D-FCC9AA0A5C7E}">
      <dsp:nvSpPr>
        <dsp:cNvPr id="0" name=""/>
        <dsp:cNvSpPr/>
      </dsp:nvSpPr>
      <dsp:spPr>
        <a:xfrm>
          <a:off x="3150414" y="2027838"/>
          <a:ext cx="293960" cy="91440"/>
        </a:xfrm>
        <a:custGeom>
          <a:avLst/>
          <a:gdLst/>
          <a:ahLst/>
          <a:cxnLst/>
          <a:rect l="0" t="0" r="0" b="0"/>
          <a:pathLst>
            <a:path>
              <a:moveTo>
                <a:pt x="0" y="45720"/>
              </a:moveTo>
              <a:lnTo>
                <a:pt x="293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3289281" y="2071935"/>
        <a:ext cx="16228" cy="3245"/>
      </dsp:txXfrm>
    </dsp:sp>
    <dsp:sp modelId="{FE7BA8B3-2E27-4402-9C5D-82FFADFC7B6B}">
      <dsp:nvSpPr>
        <dsp:cNvPr id="0" name=""/>
        <dsp:cNvSpPr/>
      </dsp:nvSpPr>
      <dsp:spPr>
        <a:xfrm>
          <a:off x="1741083" y="165021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C" sz="900" kern="1200"/>
            <a:t>7.Organizar las preguntas en el orden adecuado</a:t>
          </a:r>
        </a:p>
      </dsp:txBody>
      <dsp:txXfrm>
        <a:off x="1741083" y="1650219"/>
        <a:ext cx="1411131" cy="846678"/>
      </dsp:txXfrm>
    </dsp:sp>
    <dsp:sp modelId="{160E50C6-B779-4D6F-B365-56CD4019827E}">
      <dsp:nvSpPr>
        <dsp:cNvPr id="0" name=""/>
        <dsp:cNvSpPr/>
      </dsp:nvSpPr>
      <dsp:spPr>
        <a:xfrm>
          <a:off x="4886106" y="2027838"/>
          <a:ext cx="293960" cy="91440"/>
        </a:xfrm>
        <a:custGeom>
          <a:avLst/>
          <a:gdLst/>
          <a:ahLst/>
          <a:cxnLst/>
          <a:rect l="0" t="0" r="0" b="0"/>
          <a:pathLst>
            <a:path>
              <a:moveTo>
                <a:pt x="0" y="45720"/>
              </a:moveTo>
              <a:lnTo>
                <a:pt x="293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5024972" y="2071935"/>
        <a:ext cx="16228" cy="3245"/>
      </dsp:txXfrm>
    </dsp:sp>
    <dsp:sp modelId="{C033FE2F-07C0-4F0E-A3B9-92254B3F47D7}">
      <dsp:nvSpPr>
        <dsp:cNvPr id="0" name=""/>
        <dsp:cNvSpPr/>
      </dsp:nvSpPr>
      <dsp:spPr>
        <a:xfrm>
          <a:off x="3476775" y="165021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C" sz="900" kern="1200"/>
            <a:t>8. Identificar el formato y diseño</a:t>
          </a:r>
        </a:p>
      </dsp:txBody>
      <dsp:txXfrm>
        <a:off x="3476775" y="1650219"/>
        <a:ext cx="1411131" cy="846678"/>
      </dsp:txXfrm>
    </dsp:sp>
    <dsp:sp modelId="{0C49D18E-945C-4982-8728-32B7B499A9CF}">
      <dsp:nvSpPr>
        <dsp:cNvPr id="0" name=""/>
        <dsp:cNvSpPr/>
      </dsp:nvSpPr>
      <dsp:spPr>
        <a:xfrm>
          <a:off x="6621798" y="2027838"/>
          <a:ext cx="293960" cy="91440"/>
        </a:xfrm>
        <a:custGeom>
          <a:avLst/>
          <a:gdLst/>
          <a:ahLst/>
          <a:cxnLst/>
          <a:rect l="0" t="0" r="0" b="0"/>
          <a:pathLst>
            <a:path>
              <a:moveTo>
                <a:pt x="0" y="45720"/>
              </a:moveTo>
              <a:lnTo>
                <a:pt x="293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6760664" y="2071935"/>
        <a:ext cx="16228" cy="3245"/>
      </dsp:txXfrm>
    </dsp:sp>
    <dsp:sp modelId="{3997932B-49CD-4B0F-947E-F964CA7FCFAB}">
      <dsp:nvSpPr>
        <dsp:cNvPr id="0" name=""/>
        <dsp:cNvSpPr/>
      </dsp:nvSpPr>
      <dsp:spPr>
        <a:xfrm>
          <a:off x="5212467" y="165021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S" sz="900" kern="1200"/>
            <a:t>9. Reproducir el cuestionario </a:t>
          </a:r>
          <a:endParaRPr lang="es-EC" sz="900" kern="1200"/>
        </a:p>
      </dsp:txBody>
      <dsp:txXfrm>
        <a:off x="5212467" y="1650219"/>
        <a:ext cx="1411131" cy="846678"/>
      </dsp:txXfrm>
    </dsp:sp>
    <dsp:sp modelId="{04B1C68F-D0BC-437C-B606-83734A4FE82D}">
      <dsp:nvSpPr>
        <dsp:cNvPr id="0" name=""/>
        <dsp:cNvSpPr/>
      </dsp:nvSpPr>
      <dsp:spPr>
        <a:xfrm>
          <a:off x="6948159" y="1650219"/>
          <a:ext cx="1411131" cy="8466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buFont typeface="+mj-lt"/>
            <a:buAutoNum type="arabicPeriod"/>
          </a:pPr>
          <a:r>
            <a:rPr lang="es-ES" sz="900" kern="1200" dirty="0"/>
            <a:t>10. Realizar las pruebas previas del cuestionario</a:t>
          </a:r>
          <a:endParaRPr lang="es-EC" sz="900" kern="1200" dirty="0"/>
        </a:p>
      </dsp:txBody>
      <dsp:txXfrm>
        <a:off x="6948159" y="1650219"/>
        <a:ext cx="1411131" cy="846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01BCD-30F0-4BC4-8141-7F8A1063309E}">
      <dsp:nvSpPr>
        <dsp:cNvPr id="0" name=""/>
        <dsp:cNvSpPr/>
      </dsp:nvSpPr>
      <dsp:spPr>
        <a:xfrm>
          <a:off x="-2570919" y="-399087"/>
          <a:ext cx="3087053" cy="3087053"/>
        </a:xfrm>
        <a:prstGeom prst="blockArc">
          <a:avLst>
            <a:gd name="adj1" fmla="val 18900000"/>
            <a:gd name="adj2" fmla="val 2700000"/>
            <a:gd name="adj3" fmla="val 7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122FF8-F8D4-49AC-AA0B-188234AF6606}">
      <dsp:nvSpPr>
        <dsp:cNvPr id="0" name=""/>
        <dsp:cNvSpPr/>
      </dsp:nvSpPr>
      <dsp:spPr>
        <a:xfrm>
          <a:off x="420753" y="326989"/>
          <a:ext cx="1632753" cy="65388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023" tIns="27940" rIns="27940" bIns="27940" numCol="1" spcCol="1270" anchor="ctr" anchorCtr="0">
          <a:noAutofit/>
        </a:bodyPr>
        <a:lstStyle/>
        <a:p>
          <a:pPr lvl="0" algn="l" defTabSz="466725">
            <a:lnSpc>
              <a:spcPct val="90000"/>
            </a:lnSpc>
            <a:spcBef>
              <a:spcPct val="0"/>
            </a:spcBef>
            <a:spcAft>
              <a:spcPct val="35000"/>
            </a:spcAft>
          </a:pPr>
          <a:r>
            <a:rPr lang="es-ES" sz="1050" kern="1200" dirty="0" smtClean="0">
              <a:latin typeface="Times New Roman" panose="02020603050405020304" pitchFamily="18" charset="0"/>
              <a:cs typeface="Times New Roman" panose="02020603050405020304" pitchFamily="18" charset="0"/>
            </a:rPr>
            <a:t>Coeficiente de Pearson</a:t>
          </a:r>
          <a:endParaRPr lang="es-EC" sz="1050" kern="1200" dirty="0">
            <a:latin typeface="Times New Roman" panose="02020603050405020304" pitchFamily="18" charset="0"/>
            <a:cs typeface="Times New Roman" panose="02020603050405020304" pitchFamily="18" charset="0"/>
          </a:endParaRPr>
        </a:p>
      </dsp:txBody>
      <dsp:txXfrm>
        <a:off x="420753" y="326989"/>
        <a:ext cx="1632753" cy="653886"/>
      </dsp:txXfrm>
    </dsp:sp>
    <dsp:sp modelId="{5910D03D-DB93-4218-9693-A5C7831CA796}">
      <dsp:nvSpPr>
        <dsp:cNvPr id="0" name=""/>
        <dsp:cNvSpPr/>
      </dsp:nvSpPr>
      <dsp:spPr>
        <a:xfrm>
          <a:off x="12073" y="245253"/>
          <a:ext cx="817358" cy="81735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6D1087-9721-42D3-9F57-A9CD7D27F9D2}">
      <dsp:nvSpPr>
        <dsp:cNvPr id="0" name=""/>
        <dsp:cNvSpPr/>
      </dsp:nvSpPr>
      <dsp:spPr>
        <a:xfrm>
          <a:off x="420753" y="1308002"/>
          <a:ext cx="1632753" cy="653886"/>
        </a:xfrm>
        <a:prstGeom prst="rect">
          <a:avLst/>
        </a:prstGeom>
        <a:solidFill>
          <a:schemeClr val="accent4">
            <a:hueOff val="1221077"/>
            <a:satOff val="-46523"/>
            <a:lumOff val="2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023" tIns="27940" rIns="27940" bIns="27940" numCol="1" spcCol="1270" anchor="ctr" anchorCtr="0">
          <a:noAutofit/>
        </a:bodyPr>
        <a:lstStyle/>
        <a:p>
          <a:pPr lvl="0" algn="l" defTabSz="466725">
            <a:lnSpc>
              <a:spcPct val="90000"/>
            </a:lnSpc>
            <a:spcBef>
              <a:spcPct val="0"/>
            </a:spcBef>
            <a:spcAft>
              <a:spcPct val="35000"/>
            </a:spcAft>
          </a:pPr>
          <a:r>
            <a:rPr lang="es-EC" sz="1050" kern="1200" dirty="0" smtClean="0">
              <a:latin typeface="Times New Roman" panose="02020603050405020304" pitchFamily="18" charset="0"/>
              <a:cs typeface="Times New Roman" panose="02020603050405020304" pitchFamily="18" charset="0"/>
            </a:rPr>
            <a:t>Alto nivel de correlación</a:t>
          </a:r>
          <a:endParaRPr lang="es-EC" sz="1050" kern="1200" dirty="0">
            <a:latin typeface="Times New Roman" panose="02020603050405020304" pitchFamily="18" charset="0"/>
            <a:cs typeface="Times New Roman" panose="02020603050405020304" pitchFamily="18" charset="0"/>
          </a:endParaRPr>
        </a:p>
      </dsp:txBody>
      <dsp:txXfrm>
        <a:off x="420753" y="1308002"/>
        <a:ext cx="1632753" cy="653886"/>
      </dsp:txXfrm>
    </dsp:sp>
    <dsp:sp modelId="{BE38A4DB-FAB9-4068-93D5-E731D04B0DCB}">
      <dsp:nvSpPr>
        <dsp:cNvPr id="0" name=""/>
        <dsp:cNvSpPr/>
      </dsp:nvSpPr>
      <dsp:spPr>
        <a:xfrm>
          <a:off x="12073" y="1226266"/>
          <a:ext cx="817358" cy="817358"/>
        </a:xfrm>
        <a:prstGeom prst="ellipse">
          <a:avLst/>
        </a:prstGeom>
        <a:solidFill>
          <a:schemeClr val="lt1">
            <a:hueOff val="0"/>
            <a:satOff val="0"/>
            <a:lumOff val="0"/>
            <a:alphaOff val="0"/>
          </a:schemeClr>
        </a:solidFill>
        <a:ln w="25400" cap="flat" cmpd="sng" algn="ctr">
          <a:solidFill>
            <a:schemeClr val="accent4">
              <a:hueOff val="1221077"/>
              <a:satOff val="-46523"/>
              <a:lumOff val="2313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15211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40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48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876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41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51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55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87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60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98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38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55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906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68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96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734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18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066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214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694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393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59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48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85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17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69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2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74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43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62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0.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pPr algn="r"/>
            <a:r>
              <a:rPr lang="es-ES" sz="1200" b="1" dirty="0" smtClean="0"/>
              <a:t>31 de octubre del 2020</a:t>
            </a:r>
            <a:endParaRPr lang="es-EC" sz="1200" b="1" dirty="0"/>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a:t>
            </a:fld>
            <a:endParaRPr lang="es-EC" dirty="0"/>
          </a:p>
        </p:txBody>
      </p:sp>
      <p:pic>
        <p:nvPicPr>
          <p:cNvPr id="1026" name="Picture 2" descr="Resultado de imagen de esp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064" y="168527"/>
            <a:ext cx="3719945" cy="102670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84;p11"/>
          <p:cNvSpPr txBox="1">
            <a:spLocks/>
          </p:cNvSpPr>
          <p:nvPr/>
        </p:nvSpPr>
        <p:spPr>
          <a:xfrm>
            <a:off x="1751634" y="2708255"/>
            <a:ext cx="6748130" cy="73812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200" b="1" dirty="0" smtClean="0"/>
              <a:t>Tema: </a:t>
            </a:r>
            <a:r>
              <a:rPr lang="es-ES" sz="1200" dirty="0" smtClean="0"/>
              <a:t>Análisis de la percepción de los estudiantes sobre la calidad de las universidades públicas en la provincia de Pichincha</a:t>
            </a:r>
            <a:endParaRPr lang="es-EC" sz="1200" dirty="0"/>
          </a:p>
        </p:txBody>
      </p:sp>
      <p:pic>
        <p:nvPicPr>
          <p:cNvPr id="1028" name="Picture 4" descr="Resultado de imagen de ceac esp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33" y="1261476"/>
            <a:ext cx="1269963" cy="120375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73667" y="1526571"/>
            <a:ext cx="6752627" cy="738664"/>
          </a:xfrm>
          <a:prstGeom prst="rect">
            <a:avLst/>
          </a:prstGeom>
        </p:spPr>
        <p:txBody>
          <a:bodyPr wrap="square">
            <a:spAutoFit/>
          </a:bodyPr>
          <a:lstStyle/>
          <a:p>
            <a:pPr indent="180340" algn="ctr">
              <a:lnSpc>
                <a:spcPct val="150000"/>
              </a:lnSpc>
            </a:pPr>
            <a:r>
              <a:rPr lang="es-EC" b="1" dirty="0">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C" sz="1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8"/>
          <p:cNvSpPr/>
          <p:nvPr/>
        </p:nvSpPr>
        <p:spPr>
          <a:xfrm>
            <a:off x="3185848" y="2206771"/>
            <a:ext cx="3728264" cy="523220"/>
          </a:xfrm>
          <a:prstGeom prst="rect">
            <a:avLst/>
          </a:prstGeom>
        </p:spPr>
        <p:txBody>
          <a:bodyPr wrap="none">
            <a:spAutoFit/>
          </a:bodyPr>
          <a:lstStyle/>
          <a:p>
            <a:pPr indent="180340" algn="ctr">
              <a:lnSpc>
                <a:spcPct val="200000"/>
              </a:lnSpc>
            </a:pPr>
            <a:r>
              <a:rPr lang="es-EC" dirty="0">
                <a:latin typeface="Times New Roman" panose="02020603050405020304" pitchFamily="18" charset="0"/>
                <a:ea typeface="Calibri" panose="020F0502020204030204" pitchFamily="34" charset="0"/>
                <a:cs typeface="Times New Roman" panose="02020603050405020304" pitchFamily="18" charset="0"/>
              </a:rPr>
              <a:t>CARRERA DE INGENIERÍA COMERCIAL </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Google Shape;184;p11"/>
          <p:cNvSpPr txBox="1">
            <a:spLocks/>
          </p:cNvSpPr>
          <p:nvPr/>
        </p:nvSpPr>
        <p:spPr>
          <a:xfrm>
            <a:off x="1673667" y="3410191"/>
            <a:ext cx="6748130" cy="73812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200" b="1" dirty="0" smtClean="0"/>
              <a:t>Estudiante: </a:t>
            </a:r>
            <a:r>
              <a:rPr lang="es-ES" sz="1200" dirty="0" smtClean="0"/>
              <a:t>María Fernanda Naranjo Tinoco</a:t>
            </a:r>
          </a:p>
          <a:p>
            <a:pPr algn="ctr"/>
            <a:r>
              <a:rPr lang="es-ES" sz="1200" b="1" dirty="0" smtClean="0"/>
              <a:t>Director de carrera: </a:t>
            </a:r>
            <a:r>
              <a:rPr lang="es-ES" sz="1200" dirty="0" err="1" smtClean="0"/>
              <a:t>Msc</a:t>
            </a:r>
            <a:r>
              <a:rPr lang="es-ES" sz="1200" dirty="0" smtClean="0"/>
              <a:t>. Humberto </a:t>
            </a:r>
            <a:r>
              <a:rPr lang="es-ES" sz="1200" dirty="0"/>
              <a:t>S</a:t>
            </a:r>
            <a:r>
              <a:rPr lang="es-ES" sz="1200" dirty="0" smtClean="0"/>
              <a:t>errano Proaño</a:t>
            </a:r>
            <a:endParaRPr lang="es-ES" sz="1200" dirty="0"/>
          </a:p>
        </p:txBody>
      </p:sp>
    </p:spTree>
    <p:extLst>
      <p:ext uri="{BB962C8B-B14F-4D97-AF65-F5344CB8AC3E}">
        <p14:creationId xmlns:p14="http://schemas.microsoft.com/office/powerpoint/2010/main" val="291654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DIMENSION DE LA CALIDAD </a:t>
            </a:r>
            <a:br>
              <a:rPr lang="en" dirty="0" smtClean="0"/>
            </a:br>
            <a:r>
              <a:rPr lang="en" dirty="0" smtClean="0"/>
              <a:t>MODELO SERVQUAL</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93" name="Google Shape;193;p12"/>
          <p:cNvSpPr txBox="1">
            <a:spLocks noGrp="1"/>
          </p:cNvSpPr>
          <p:nvPr>
            <p:ph type="body" idx="1"/>
          </p:nvPr>
        </p:nvSpPr>
        <p:spPr>
          <a:xfrm>
            <a:off x="404382" y="1535430"/>
            <a:ext cx="4233279" cy="310107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 name="Diagrama 4"/>
          <p:cNvGraphicFramePr/>
          <p:nvPr>
            <p:extLst>
              <p:ext uri="{D42A27DB-BD31-4B8C-83A1-F6EECF244321}">
                <p14:modId xmlns:p14="http://schemas.microsoft.com/office/powerpoint/2010/main" val="1895329037"/>
              </p:ext>
            </p:extLst>
          </p:nvPr>
        </p:nvGraphicFramePr>
        <p:xfrm>
          <a:off x="684086" y="1592346"/>
          <a:ext cx="6521874" cy="298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4" descr="Resultado de imagen de SERVICIO&quot;"/>
          <p:cNvPicPr>
            <a:picLocks noChangeAspect="1" noChangeArrowheads="1"/>
          </p:cNvPicPr>
          <p:nvPr/>
        </p:nvPicPr>
        <p:blipFill rotWithShape="1">
          <a:blip r:embed="rId8">
            <a:extLst>
              <a:ext uri="{28A0092B-C50C-407E-A947-70E740481C1C}">
                <a14:useLocalDpi xmlns:a14="http://schemas.microsoft.com/office/drawing/2010/main" val="0"/>
              </a:ext>
            </a:extLst>
          </a:blip>
          <a:srcRect l="20690" t="10967" r="5044" b="4304"/>
          <a:stretch/>
        </p:blipFill>
        <p:spPr bwMode="auto">
          <a:xfrm>
            <a:off x="7104360" y="107216"/>
            <a:ext cx="1880600" cy="120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05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PROCESOS DE EVALUACIÓN</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93" name="Google Shape;193;p12"/>
          <p:cNvSpPr txBox="1">
            <a:spLocks noGrp="1"/>
          </p:cNvSpPr>
          <p:nvPr>
            <p:ph type="body" idx="1"/>
          </p:nvPr>
        </p:nvSpPr>
        <p:spPr>
          <a:xfrm>
            <a:off x="404382" y="1535430"/>
            <a:ext cx="4233279" cy="310107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ángulo 2"/>
          <p:cNvSpPr/>
          <p:nvPr/>
        </p:nvSpPr>
        <p:spPr>
          <a:xfrm>
            <a:off x="529843" y="1716966"/>
            <a:ext cx="6483876" cy="2800767"/>
          </a:xfrm>
          <a:prstGeom prst="rect">
            <a:avLst/>
          </a:prstGeom>
        </p:spPr>
        <p:txBody>
          <a:bodyPr wrap="square">
            <a:spAutoFit/>
          </a:bodyPr>
          <a:lstStyle/>
          <a:p>
            <a:pPr marL="285750" indent="-285750">
              <a:buFont typeface="Wingdings" panose="05000000000000000000" pitchFamily="2" charset="2"/>
              <a:buChar char="ü"/>
            </a:pPr>
            <a:r>
              <a:rPr lang="es-ES" sz="1600" dirty="0" smtClean="0"/>
              <a:t>CONEA (2008): Primera evaluación de desempeño, que resultó en la categorización de las universidades, (5 categorías: A,B,C,D,E)</a:t>
            </a:r>
          </a:p>
          <a:p>
            <a:endParaRPr lang="es-ES" sz="1600" dirty="0"/>
          </a:p>
          <a:p>
            <a:pPr marL="285750" indent="-285750">
              <a:buFont typeface="Wingdings" panose="05000000000000000000" pitchFamily="2" charset="2"/>
              <a:buChar char="ü"/>
            </a:pPr>
            <a:r>
              <a:rPr lang="es-ES" sz="1600" dirty="0" smtClean="0"/>
              <a:t>CEAACES </a:t>
            </a:r>
            <a:r>
              <a:rPr lang="es-ES" sz="1600" dirty="0"/>
              <a:t>(</a:t>
            </a:r>
            <a:r>
              <a:rPr lang="es-ES" sz="1600" dirty="0" smtClean="0"/>
              <a:t>2013): Segunda evaluación de desempeño, (4 </a:t>
            </a:r>
            <a:r>
              <a:rPr lang="es-ES" sz="1600" dirty="0"/>
              <a:t>categorías: </a:t>
            </a:r>
            <a:r>
              <a:rPr lang="es-ES" sz="1600" dirty="0" smtClean="0"/>
              <a:t>A,B,C,D)</a:t>
            </a:r>
            <a:endParaRPr lang="es-ES" sz="1600" dirty="0"/>
          </a:p>
          <a:p>
            <a:endParaRPr lang="es-ES" sz="1600" dirty="0" smtClean="0"/>
          </a:p>
          <a:p>
            <a:pPr marL="285750" indent="-285750">
              <a:buFont typeface="Wingdings" panose="05000000000000000000" pitchFamily="2" charset="2"/>
              <a:buChar char="ü"/>
            </a:pPr>
            <a:r>
              <a:rPr lang="es-ES" sz="1600" dirty="0" smtClean="0"/>
              <a:t>CACES (2019): Tercera evaluación y re categorización de las </a:t>
            </a:r>
            <a:r>
              <a:rPr lang="es-ES" sz="1600" dirty="0"/>
              <a:t>Universidades y Escuelas </a:t>
            </a:r>
            <a:r>
              <a:rPr lang="es-ES" sz="1600" dirty="0" smtClean="0"/>
              <a:t>Politécnicas</a:t>
            </a:r>
            <a:r>
              <a:rPr lang="es-ES" sz="1600" dirty="0"/>
              <a:t>, además de </a:t>
            </a:r>
            <a:r>
              <a:rPr lang="es-ES" sz="1600" dirty="0" smtClean="0"/>
              <a:t>la modificación al modelo de evaluación externa de universidades y escuelas politécnicas 2019</a:t>
            </a:r>
            <a:endParaRPr lang="es-ES" sz="1600" dirty="0"/>
          </a:p>
        </p:txBody>
      </p:sp>
      <p:pic>
        <p:nvPicPr>
          <p:cNvPr id="27" name="Picture 6" descr="Resultado de imagen de evaluac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584" y="131694"/>
            <a:ext cx="1719391" cy="88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4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MARCO METODOLÓGICO</a:t>
            </a:r>
            <a:endParaRPr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Roboto Condensed"/>
                <a:ea typeface="Roboto Condensed"/>
                <a:cs typeface="Roboto Condensed"/>
                <a:sym typeface="Roboto Condensed"/>
              </a:rPr>
              <a:t>II</a:t>
            </a:r>
            <a:endParaRPr sz="3000" b="1" dirty="0">
              <a:solidFill>
                <a:srgbClr val="3F5378"/>
              </a:solidFill>
              <a:latin typeface="Roboto Condensed"/>
              <a:ea typeface="Roboto Condensed"/>
              <a:cs typeface="Roboto Condensed"/>
              <a:sym typeface="Roboto Condensed"/>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49" y="1358974"/>
            <a:ext cx="3353243" cy="2347270"/>
          </a:xfrm>
          <a:prstGeom prst="rect">
            <a:avLst/>
          </a:prstGeom>
        </p:spPr>
      </p:pic>
    </p:spTree>
    <p:extLst>
      <p:ext uri="{BB962C8B-B14F-4D97-AF65-F5344CB8AC3E}">
        <p14:creationId xmlns:p14="http://schemas.microsoft.com/office/powerpoint/2010/main" val="949478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TIPO DE METODOLOGÍA</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93" name="Google Shape;193;p12"/>
          <p:cNvSpPr txBox="1">
            <a:spLocks noGrp="1"/>
          </p:cNvSpPr>
          <p:nvPr>
            <p:ph type="body" idx="1"/>
          </p:nvPr>
        </p:nvSpPr>
        <p:spPr>
          <a:xfrm>
            <a:off x="404382" y="1362075"/>
            <a:ext cx="3577068" cy="3274425"/>
          </a:xfrm>
          <a:prstGeom prst="rect">
            <a:avLst/>
          </a:prstGeom>
        </p:spPr>
        <p:txBody>
          <a:bodyPr spcFirstLastPara="1" wrap="square" lIns="91425" tIns="91425" rIns="91425" bIns="91425" anchor="t" anchorCtr="0">
            <a:noAutofit/>
          </a:bodyPr>
          <a:lstStyle/>
          <a:p>
            <a:pPr lvl="0"/>
            <a:r>
              <a:rPr lang="es-EC" sz="1200" dirty="0">
                <a:latin typeface="Times New Roman" panose="02020603050405020304" pitchFamily="18" charset="0"/>
                <a:cs typeface="Times New Roman" panose="02020603050405020304" pitchFamily="18" charset="0"/>
              </a:rPr>
              <a:t>Objeto de estudio: </a:t>
            </a:r>
          </a:p>
          <a:p>
            <a:pPr lvl="1"/>
            <a:r>
              <a:rPr lang="es-EC" sz="1200" dirty="0"/>
              <a:t>Nivel de satisfacción de los estudiantes en cuanto a la calidad del servicio que brindan las universidades públicas en la provincia de Pichincha</a:t>
            </a:r>
            <a:endParaRPr lang="es-EC" sz="1200" dirty="0">
              <a:latin typeface="Times New Roman" panose="02020603050405020304" pitchFamily="18" charset="0"/>
              <a:cs typeface="Times New Roman" panose="02020603050405020304" pitchFamily="18" charset="0"/>
            </a:endParaRPr>
          </a:p>
          <a:p>
            <a:pPr lvl="0"/>
            <a:r>
              <a:rPr lang="es-EC" sz="1200" dirty="0">
                <a:latin typeface="Times New Roman" panose="02020603050405020304" pitchFamily="18" charset="0"/>
                <a:cs typeface="Times New Roman" panose="02020603050405020304" pitchFamily="18" charset="0"/>
              </a:rPr>
              <a:t>Enfoque:</a:t>
            </a:r>
          </a:p>
          <a:p>
            <a:pPr lvl="1"/>
            <a:r>
              <a:rPr lang="es-EC" sz="1200" dirty="0">
                <a:latin typeface="Times New Roman" panose="02020603050405020304" pitchFamily="18" charset="0"/>
                <a:cs typeface="Times New Roman" panose="02020603050405020304" pitchFamily="18" charset="0"/>
              </a:rPr>
              <a:t>Mixto</a:t>
            </a:r>
          </a:p>
          <a:p>
            <a:pPr lvl="0"/>
            <a:r>
              <a:rPr lang="es-EC" sz="1200" dirty="0">
                <a:latin typeface="Times New Roman" panose="02020603050405020304" pitchFamily="18" charset="0"/>
                <a:cs typeface="Times New Roman" panose="02020603050405020304" pitchFamily="18" charset="0"/>
              </a:rPr>
              <a:t>Alcance:</a:t>
            </a:r>
          </a:p>
          <a:p>
            <a:pPr lvl="1"/>
            <a:r>
              <a:rPr lang="es-EC" sz="1200" dirty="0">
                <a:latin typeface="Times New Roman" panose="02020603050405020304" pitchFamily="18" charset="0"/>
                <a:cs typeface="Times New Roman" panose="02020603050405020304" pitchFamily="18" charset="0"/>
              </a:rPr>
              <a:t>Exploratorio</a:t>
            </a:r>
          </a:p>
          <a:p>
            <a:pPr lvl="1"/>
            <a:r>
              <a:rPr lang="es-EC" sz="1200" dirty="0" smtClean="0">
                <a:latin typeface="Times New Roman" panose="02020603050405020304" pitchFamily="18" charset="0"/>
                <a:cs typeface="Times New Roman" panose="02020603050405020304" pitchFamily="18" charset="0"/>
              </a:rPr>
              <a:t>Descriptivo</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6" descr="Resultado de imagen de evaluac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584" y="131694"/>
            <a:ext cx="1719391" cy="883227"/>
          </a:xfrm>
          <a:prstGeom prst="rect">
            <a:avLst/>
          </a:prstGeom>
          <a:noFill/>
          <a:extLst>
            <a:ext uri="{909E8E84-426E-40DD-AFC4-6F175D3DCCD1}">
              <a14:hiddenFill xmlns:a14="http://schemas.microsoft.com/office/drawing/2010/main">
                <a:solidFill>
                  <a:srgbClr val="FFFFFF"/>
                </a:solidFill>
              </a14:hiddenFill>
            </a:ext>
          </a:extLst>
        </p:spPr>
      </p:pic>
      <p:sp>
        <p:nvSpPr>
          <p:cNvPr id="33" name="Google Shape;193;p12"/>
          <p:cNvSpPr txBox="1">
            <a:spLocks noGrp="1"/>
          </p:cNvSpPr>
          <p:nvPr>
            <p:ph type="body" idx="1"/>
          </p:nvPr>
        </p:nvSpPr>
        <p:spPr>
          <a:xfrm>
            <a:off x="4507211" y="1362075"/>
            <a:ext cx="3577068" cy="3274425"/>
          </a:xfrm>
          <a:prstGeom prst="rect">
            <a:avLst/>
          </a:prstGeom>
        </p:spPr>
        <p:txBody>
          <a:bodyPr spcFirstLastPara="1" wrap="square" lIns="91425" tIns="91425" rIns="91425" bIns="91425" anchor="t" anchorCtr="0">
            <a:noAutofit/>
          </a:bodyPr>
          <a:lstStyle/>
          <a:p>
            <a:pPr lvl="0"/>
            <a:r>
              <a:rPr lang="es-EC" sz="1200" dirty="0">
                <a:latin typeface="Times New Roman" panose="02020603050405020304" pitchFamily="18" charset="0"/>
                <a:cs typeface="Times New Roman" panose="02020603050405020304" pitchFamily="18" charset="0"/>
              </a:rPr>
              <a:t>Diseño:</a:t>
            </a:r>
          </a:p>
          <a:p>
            <a:pPr lvl="1"/>
            <a:r>
              <a:rPr lang="es-EC" sz="1200" dirty="0">
                <a:latin typeface="Times New Roman" panose="02020603050405020304" pitchFamily="18" charset="0"/>
                <a:cs typeface="Times New Roman" panose="02020603050405020304" pitchFamily="18" charset="0"/>
              </a:rPr>
              <a:t>No experimental </a:t>
            </a:r>
            <a:r>
              <a:rPr lang="es-EC" sz="1200" dirty="0" smtClean="0">
                <a:latin typeface="Times New Roman" panose="02020603050405020304" pitchFamily="18" charset="0"/>
                <a:cs typeface="Times New Roman" panose="02020603050405020304" pitchFamily="18" charset="0"/>
              </a:rPr>
              <a:t>transaccional</a:t>
            </a:r>
            <a:endParaRPr lang="es-EC" sz="1200" dirty="0">
              <a:latin typeface="Times New Roman" panose="02020603050405020304" pitchFamily="18" charset="0"/>
              <a:cs typeface="Times New Roman" panose="02020603050405020304" pitchFamily="18" charset="0"/>
            </a:endParaRPr>
          </a:p>
          <a:p>
            <a:pPr lvl="0"/>
            <a:r>
              <a:rPr lang="es-EC" sz="1200" dirty="0">
                <a:latin typeface="Times New Roman" panose="02020603050405020304" pitchFamily="18" charset="0"/>
                <a:cs typeface="Times New Roman" panose="02020603050405020304" pitchFamily="18" charset="0"/>
              </a:rPr>
              <a:t>Fuentes de información:</a:t>
            </a:r>
          </a:p>
          <a:p>
            <a:pPr lvl="1"/>
            <a:r>
              <a:rPr lang="es-EC" sz="1200" dirty="0">
                <a:latin typeface="Times New Roman" panose="02020603050405020304" pitchFamily="18" charset="0"/>
                <a:cs typeface="Times New Roman" panose="02020603050405020304" pitchFamily="18" charset="0"/>
              </a:rPr>
              <a:t>Secundarias</a:t>
            </a:r>
          </a:p>
          <a:p>
            <a:pPr lvl="1"/>
            <a:r>
              <a:rPr lang="es-EC" sz="1200" dirty="0">
                <a:latin typeface="Times New Roman" panose="02020603050405020304" pitchFamily="18" charset="0"/>
                <a:cs typeface="Times New Roman" panose="02020603050405020304" pitchFamily="18" charset="0"/>
              </a:rPr>
              <a:t>Primarias</a:t>
            </a:r>
          </a:p>
          <a:p>
            <a:pPr lvl="0"/>
            <a:r>
              <a:rPr lang="es-EC" sz="1200" dirty="0">
                <a:latin typeface="Times New Roman" panose="02020603050405020304" pitchFamily="18" charset="0"/>
                <a:cs typeface="Times New Roman" panose="02020603050405020304" pitchFamily="18" charset="0"/>
              </a:rPr>
              <a:t>Instrumentos </a:t>
            </a:r>
          </a:p>
          <a:p>
            <a:pPr lvl="1"/>
            <a:r>
              <a:rPr lang="es-EC" sz="1200" dirty="0" smtClean="0">
                <a:latin typeface="Times New Roman" panose="02020603050405020304" pitchFamily="18" charset="0"/>
                <a:cs typeface="Times New Roman" panose="02020603050405020304" pitchFamily="18" charset="0"/>
              </a:rPr>
              <a:t>Encuesta</a:t>
            </a:r>
            <a:endParaRPr lang="es-EC"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578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s-EC" dirty="0" smtClean="0"/>
              <a:t>DEFINICIÓN POBLACIÓN Y MUESTRA</a:t>
            </a:r>
            <a:endParaRPr lang="es-EC" dirty="0"/>
          </a:p>
        </p:txBody>
      </p:sp>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7" name="Google Shape;606;p37"/>
          <p:cNvGrpSpPr/>
          <p:nvPr/>
        </p:nvGrpSpPr>
        <p:grpSpPr>
          <a:xfrm>
            <a:off x="256106" y="610549"/>
            <a:ext cx="330270" cy="330251"/>
            <a:chOff x="1923675" y="1633650"/>
            <a:chExt cx="436000" cy="435975"/>
          </a:xfrm>
        </p:grpSpPr>
        <p:sp>
          <p:nvSpPr>
            <p:cNvPr id="18"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descr="Resultado de imagen para u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098" y="79245"/>
            <a:ext cx="1960377" cy="147028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56106" y="1455974"/>
            <a:ext cx="1773242" cy="307777"/>
          </a:xfrm>
          <a:prstGeom prst="rect">
            <a:avLst/>
          </a:prstGeom>
        </p:spPr>
        <p:txBody>
          <a:bodyPr wrap="none">
            <a:spAutoFit/>
          </a:bodyPr>
          <a:lstStyle/>
          <a:p>
            <a:r>
              <a:rPr lang="es-EC" b="1" dirty="0"/>
              <a:t>Población objetivo</a:t>
            </a:r>
          </a:p>
        </p:txBody>
      </p:sp>
      <p:sp>
        <p:nvSpPr>
          <p:cNvPr id="4" name="Rectángulo 3"/>
          <p:cNvSpPr/>
          <p:nvPr/>
        </p:nvSpPr>
        <p:spPr>
          <a:xfrm>
            <a:off x="256106" y="1745277"/>
            <a:ext cx="7855850" cy="523220"/>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Los elementos de nuestra investigación serán los estudiantes de las universidades públicas de la modalidad presencial.</a:t>
            </a:r>
            <a:endParaRPr lang="es-EC" dirty="0"/>
          </a:p>
        </p:txBody>
      </p:sp>
      <p:sp>
        <p:nvSpPr>
          <p:cNvPr id="16" name="Rectángulo 15"/>
          <p:cNvSpPr/>
          <p:nvPr/>
        </p:nvSpPr>
        <p:spPr>
          <a:xfrm>
            <a:off x="294398" y="2396460"/>
            <a:ext cx="870751" cy="307777"/>
          </a:xfrm>
          <a:prstGeom prst="rect">
            <a:avLst/>
          </a:prstGeom>
        </p:spPr>
        <p:txBody>
          <a:bodyPr wrap="none">
            <a:spAutoFit/>
          </a:bodyPr>
          <a:lstStyle/>
          <a:p>
            <a:r>
              <a:rPr lang="es-ES" b="1" dirty="0" smtClean="0"/>
              <a:t>Muestra</a:t>
            </a:r>
            <a:endParaRPr lang="es-EC" b="1" dirty="0"/>
          </a:p>
        </p:txBody>
      </p:sp>
      <mc:AlternateContent xmlns:mc="http://schemas.openxmlformats.org/markup-compatibility/2006" xmlns:a14="http://schemas.microsoft.com/office/drawing/2010/main">
        <mc:Choice Requires="a14">
          <p:sp>
            <p:nvSpPr>
              <p:cNvPr id="5" name="Rectángulo 4"/>
              <p:cNvSpPr/>
              <p:nvPr/>
            </p:nvSpPr>
            <p:spPr>
              <a:xfrm>
                <a:off x="-175780" y="2670391"/>
                <a:ext cx="4572000" cy="1169551"/>
              </a:xfrm>
              <a:prstGeom prst="rect">
                <a:avLst/>
              </a:prstGeom>
            </p:spPr>
            <p:txBody>
              <a:bodyPr>
                <a:spAutoFit/>
              </a:bodyPr>
              <a:lstStyle/>
              <a:p>
                <a:pPr marL="450215"/>
                <a:r>
                  <a:rPr lang="es-EC" dirty="0">
                    <a:latin typeface="Times New Roman" panose="02020603050405020304" pitchFamily="18" charset="0"/>
                    <a:ea typeface="Calibri" panose="020F0502020204030204" pitchFamily="34" charset="0"/>
                    <a:cs typeface="Times New Roman" panose="02020603050405020304" pitchFamily="18" charset="0"/>
                  </a:rPr>
                  <a:t>Población (N) = 66411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450215"/>
                <a:r>
                  <a:rPr lang="es-EC" dirty="0">
                    <a:latin typeface="Times New Roman" panose="02020603050405020304" pitchFamily="18" charset="0"/>
                    <a:ea typeface="Calibri" panose="020F0502020204030204" pitchFamily="34" charset="0"/>
                    <a:cs typeface="Times New Roman" panose="02020603050405020304" pitchFamily="18" charset="0"/>
                  </a:rPr>
                  <a:t>Nivel de confianza </a:t>
                </a:r>
                <a14:m>
                  <m:oMath xmlns:m="http://schemas.openxmlformats.org/officeDocument/2006/math">
                    <m:sSup>
                      <m:sSup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latin typeface="Cambria Math" panose="02040503050406030204" pitchFamily="18" charset="0"/>
                                <a:ea typeface="Calibri" panose="020F0502020204030204" pitchFamily="34" charset="0"/>
                                <a:cs typeface="Times New Roman" panose="02020603050405020304" pitchFamily="18" charset="0"/>
                              </a:rPr>
                              <m:t>(</m:t>
                            </m:r>
                            <m:r>
                              <a:rPr lang="es-EC" sz="1200" i="1">
                                <a:latin typeface="Cambria Math" panose="02040503050406030204" pitchFamily="18" charset="0"/>
                                <a:ea typeface="Calibri" panose="020F0502020204030204" pitchFamily="34" charset="0"/>
                                <a:cs typeface="Times New Roman" panose="02020603050405020304" pitchFamily="18" charset="0"/>
                              </a:rPr>
                              <m:t>𝑍</m:t>
                            </m:r>
                          </m:e>
                          <m:sub>
                            <m:r>
                              <a:rPr lang="es-EC" sz="1200" i="1">
                                <a:latin typeface="Cambria Math" panose="02040503050406030204" pitchFamily="18" charset="0"/>
                                <a:ea typeface="Calibri" panose="020F0502020204030204" pitchFamily="34" charset="0"/>
                                <a:cs typeface="Times New Roman" panose="02020603050405020304" pitchFamily="18" charset="0"/>
                              </a:rPr>
                              <m:t>∝</m:t>
                            </m:r>
                          </m:sub>
                        </m:sSub>
                        <m:r>
                          <a:rPr lang="es-EC" sz="1200" i="1">
                            <a:latin typeface="Cambria Math" panose="02040503050406030204" pitchFamily="18" charset="0"/>
                            <a:ea typeface="Calibri" panose="020F0502020204030204" pitchFamily="34" charset="0"/>
                            <a:cs typeface="Times New Roman" panose="02020603050405020304" pitchFamily="18" charset="0"/>
                          </a:rPr>
                          <m:t>)</m:t>
                        </m:r>
                      </m:e>
                      <m:sup>
                        <m:r>
                          <a:rPr lang="es-EC" sz="12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es-EC" sz="1200"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 1.96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450215"/>
                <a:r>
                  <a:rPr lang="es-EC" dirty="0">
                    <a:latin typeface="Times New Roman" panose="02020603050405020304" pitchFamily="18" charset="0"/>
                    <a:ea typeface="Calibri" panose="020F0502020204030204" pitchFamily="34" charset="0"/>
                    <a:cs typeface="Times New Roman" panose="02020603050405020304" pitchFamily="18" charset="0"/>
                  </a:rPr>
                  <a:t>Probabilidad de éxito (p) = 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450215"/>
                <a:r>
                  <a:rPr lang="es-EC" dirty="0">
                    <a:latin typeface="Times New Roman" panose="02020603050405020304" pitchFamily="18" charset="0"/>
                    <a:ea typeface="Calibri" panose="020F0502020204030204" pitchFamily="34" charset="0"/>
                    <a:cs typeface="Times New Roman" panose="02020603050405020304" pitchFamily="18" charset="0"/>
                  </a:rPr>
                  <a:t>Probabilidad de fracaso (q) =	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450215"/>
                <a:r>
                  <a:rPr lang="es-EC" dirty="0">
                    <a:latin typeface="Times New Roman" panose="02020603050405020304" pitchFamily="18" charset="0"/>
                    <a:ea typeface="Calibri" panose="020F0502020204030204" pitchFamily="34" charset="0"/>
                    <a:cs typeface="Times New Roman" panose="02020603050405020304" pitchFamily="18" charset="0"/>
                  </a:rPr>
                  <a:t>Error (e) = 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175780" y="2670391"/>
                <a:ext cx="4572000" cy="1169551"/>
              </a:xfrm>
              <a:prstGeom prst="rect">
                <a:avLst/>
              </a:prstGeom>
              <a:blipFill>
                <a:blip r:embed="rId4"/>
                <a:stretch>
                  <a:fillRect t="-1563" b="-41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CuadroTexto 7">
                <a:extLst>
                  <a:ext uri="{FF2B5EF4-FFF2-40B4-BE49-F238E27FC236}">
                    <a16:creationId xmlns:a16="http://schemas.microsoft.com/office/drawing/2014/main" id="{40508B8D-5773-4E72-AEBE-ED7D35101A34}"/>
                  </a:ext>
                </a:extLst>
              </p:cNvPr>
              <p:cNvSpPr txBox="1"/>
              <p:nvPr/>
            </p:nvSpPr>
            <p:spPr>
              <a:xfrm>
                <a:off x="527328" y="3965861"/>
                <a:ext cx="2057400" cy="36576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num>
                        <m:den>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den>
                      </m:f>
                    </m:oMath>
                  </m:oMathPara>
                </a14:m>
                <a:endParaRPr lang="es-EC" sz="1200" dirty="0">
                  <a:effectLst/>
                  <a:latin typeface="Times New Roman" panose="02020603050405020304" pitchFamily="18" charset="0"/>
                  <a:ea typeface="Times New Roman" panose="02020603050405020304" pitchFamily="18" charset="0"/>
                </a:endParaRPr>
              </a:p>
            </p:txBody>
          </p:sp>
        </mc:Choice>
        <mc:Fallback xmlns="">
          <p:sp>
            <p:nvSpPr>
              <p:cNvPr id="24" name="CuadroTexto 7">
                <a:extLst>
                  <a:ext uri="{FF2B5EF4-FFF2-40B4-BE49-F238E27FC236}">
                    <a16:creationId xmlns:a16="http://schemas.microsoft.com/office/drawing/2014/main" id="{40508B8D-5773-4E72-AEBE-ED7D35101A34}"/>
                  </a:ext>
                </a:extLst>
              </p:cNvPr>
              <p:cNvSpPr txBox="1">
                <a:spLocks noRot="1" noChangeAspect="1" noMove="1" noResize="1" noEditPoints="1" noAdjustHandles="1" noChangeArrowheads="1" noChangeShapeType="1" noTextEdit="1"/>
              </p:cNvSpPr>
              <p:nvPr/>
            </p:nvSpPr>
            <p:spPr>
              <a:xfrm>
                <a:off x="527328" y="3965861"/>
                <a:ext cx="2057400" cy="365760"/>
              </a:xfrm>
              <a:prstGeom prst="rect">
                <a:avLst/>
              </a:prstGeom>
              <a:blipFill>
                <a:blip r:embed="rId5"/>
                <a:stretch>
                  <a:fillRect b="-1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CuadroTexto 7">
                <a:extLst>
                  <a:ext uri="{FF2B5EF4-FFF2-40B4-BE49-F238E27FC236}">
                    <a16:creationId xmlns:a16="http://schemas.microsoft.com/office/drawing/2014/main" id="{40508B8D-5773-4E72-AEBE-ED7D35101A34}"/>
                  </a:ext>
                </a:extLst>
              </p:cNvPr>
              <p:cNvSpPr txBox="1"/>
              <p:nvPr/>
            </p:nvSpPr>
            <p:spPr>
              <a:xfrm>
                <a:off x="814275" y="4701907"/>
                <a:ext cx="1600200" cy="18478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212 </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𝑒𝑠𝑡𝑢𝑑𝑖𝑎𝑛𝑡𝑒𝑠</m:t>
                      </m:r>
                    </m:oMath>
                  </m:oMathPara>
                </a14:m>
                <a:endParaRPr lang="es-EC" sz="1200" dirty="0">
                  <a:effectLst/>
                  <a:latin typeface="Times New Roman" panose="02020603050405020304" pitchFamily="18" charset="0"/>
                  <a:ea typeface="Times New Roman" panose="02020603050405020304" pitchFamily="18" charset="0"/>
                </a:endParaRPr>
              </a:p>
            </p:txBody>
          </p:sp>
        </mc:Choice>
        <mc:Fallback xmlns="">
          <p:sp>
            <p:nvSpPr>
              <p:cNvPr id="27" name="CuadroTexto 7">
                <a:extLst>
                  <a:ext uri="{FF2B5EF4-FFF2-40B4-BE49-F238E27FC236}">
                    <a16:creationId xmlns:a16="http://schemas.microsoft.com/office/drawing/2014/main" id="{40508B8D-5773-4E72-AEBE-ED7D35101A34}"/>
                  </a:ext>
                </a:extLst>
              </p:cNvPr>
              <p:cNvSpPr txBox="1">
                <a:spLocks noRot="1" noChangeAspect="1" noMove="1" noResize="1" noEditPoints="1" noAdjustHandles="1" noChangeArrowheads="1" noChangeShapeType="1" noTextEdit="1"/>
              </p:cNvSpPr>
              <p:nvPr/>
            </p:nvSpPr>
            <p:spPr>
              <a:xfrm>
                <a:off x="814275" y="4701907"/>
                <a:ext cx="1600200" cy="184785"/>
              </a:xfrm>
              <a:prstGeom prst="rect">
                <a:avLst/>
              </a:prstGeom>
              <a:blipFill>
                <a:blip r:embed="rId6"/>
                <a:stretch>
                  <a:fillRect/>
                </a:stretch>
              </a:blipFill>
            </p:spPr>
            <p:txBody>
              <a:bodyPr/>
              <a:lstStyle/>
              <a:p>
                <a:r>
                  <a:rPr lang="es-EC">
                    <a:noFill/>
                  </a:rPr>
                  <a:t> </a:t>
                </a:r>
              </a:p>
            </p:txBody>
          </p:sp>
        </mc:Fallback>
      </mc:AlternateContent>
      <p:pic>
        <p:nvPicPr>
          <p:cNvPr id="28" name="Imagen 27"/>
          <p:cNvPicPr>
            <a:picLocks noChangeAspect="1"/>
          </p:cNvPicPr>
          <p:nvPr/>
        </p:nvPicPr>
        <p:blipFill rotWithShape="1">
          <a:blip r:embed="rId7"/>
          <a:srcRect l="37078" t="38540" r="21289" b="36769"/>
          <a:stretch/>
        </p:blipFill>
        <p:spPr>
          <a:xfrm>
            <a:off x="3544983" y="2396460"/>
            <a:ext cx="5416993" cy="1806213"/>
          </a:xfrm>
          <a:prstGeom prst="rect">
            <a:avLst/>
          </a:prstGeom>
        </p:spPr>
      </p:pic>
    </p:spTree>
    <p:extLst>
      <p:ext uri="{BB962C8B-B14F-4D97-AF65-F5344CB8AC3E}">
        <p14:creationId xmlns:p14="http://schemas.microsoft.com/office/powerpoint/2010/main" val="3790822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s-EC" dirty="0" smtClean="0"/>
              <a:t>PROCEDIMIENTO RECOLECCIÓN DE DATOS</a:t>
            </a:r>
            <a:endParaRPr lang="es-EC" dirty="0"/>
          </a:p>
        </p:txBody>
      </p:sp>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7" name="Google Shape;606;p37"/>
          <p:cNvGrpSpPr/>
          <p:nvPr/>
        </p:nvGrpSpPr>
        <p:grpSpPr>
          <a:xfrm>
            <a:off x="256106" y="610549"/>
            <a:ext cx="330270" cy="330251"/>
            <a:chOff x="1923675" y="1633650"/>
            <a:chExt cx="436000" cy="435975"/>
          </a:xfrm>
        </p:grpSpPr>
        <p:sp>
          <p:nvSpPr>
            <p:cNvPr id="18"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descr="Resultado de imagen para u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098" y="79245"/>
            <a:ext cx="1960377" cy="14702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Diagrama 29"/>
          <p:cNvGraphicFramePr/>
          <p:nvPr>
            <p:extLst>
              <p:ext uri="{D42A27DB-BD31-4B8C-83A1-F6EECF244321}">
                <p14:modId xmlns:p14="http://schemas.microsoft.com/office/powerpoint/2010/main" val="1140459332"/>
              </p:ext>
            </p:extLst>
          </p:nvPr>
        </p:nvGraphicFramePr>
        <p:xfrm>
          <a:off x="256106" y="1302681"/>
          <a:ext cx="8364682" cy="2975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2669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s-EC" dirty="0" smtClean="0"/>
              <a:t>VALIDACIÓN DEL CUESTIONARIO</a:t>
            </a:r>
            <a:endParaRPr lang="es-EC" dirty="0"/>
          </a:p>
        </p:txBody>
      </p:sp>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7" name="Google Shape;606;p37"/>
          <p:cNvGrpSpPr/>
          <p:nvPr/>
        </p:nvGrpSpPr>
        <p:grpSpPr>
          <a:xfrm>
            <a:off x="256106" y="610549"/>
            <a:ext cx="330270" cy="330251"/>
            <a:chOff x="1923675" y="1633650"/>
            <a:chExt cx="436000" cy="435975"/>
          </a:xfrm>
        </p:grpSpPr>
        <p:sp>
          <p:nvSpPr>
            <p:cNvPr id="18"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descr="Resultado de imagen para u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098" y="79245"/>
            <a:ext cx="1960377" cy="147028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56106" y="1411061"/>
            <a:ext cx="950901" cy="307777"/>
          </a:xfrm>
          <a:prstGeom prst="rect">
            <a:avLst/>
          </a:prstGeom>
        </p:spPr>
        <p:txBody>
          <a:bodyPr wrap="none">
            <a:spAutoFit/>
          </a:bodyPr>
          <a:lstStyle/>
          <a:p>
            <a:r>
              <a:rPr lang="es-EC" b="1" dirty="0" smtClean="0"/>
              <a:t>Pre test: </a:t>
            </a:r>
            <a:endParaRPr lang="es-EC" b="1" dirty="0"/>
          </a:p>
        </p:txBody>
      </p:sp>
      <p:pic>
        <p:nvPicPr>
          <p:cNvPr id="2" name="Imagen 1"/>
          <p:cNvPicPr>
            <a:picLocks noChangeAspect="1"/>
          </p:cNvPicPr>
          <p:nvPr/>
        </p:nvPicPr>
        <p:blipFill rotWithShape="1">
          <a:blip r:embed="rId4"/>
          <a:srcRect l="35224" t="32804" r="23488" b="41154"/>
          <a:stretch/>
        </p:blipFill>
        <p:spPr>
          <a:xfrm>
            <a:off x="1665806" y="1452244"/>
            <a:ext cx="5372100" cy="1905000"/>
          </a:xfrm>
          <a:prstGeom prst="rect">
            <a:avLst/>
          </a:prstGeom>
        </p:spPr>
      </p:pic>
      <p:sp>
        <p:nvSpPr>
          <p:cNvPr id="26" name="Rectángulo 25"/>
          <p:cNvSpPr/>
          <p:nvPr/>
        </p:nvSpPr>
        <p:spPr>
          <a:xfrm>
            <a:off x="256106" y="3412564"/>
            <a:ext cx="1754006" cy="307777"/>
          </a:xfrm>
          <a:prstGeom prst="rect">
            <a:avLst/>
          </a:prstGeom>
        </p:spPr>
        <p:txBody>
          <a:bodyPr wrap="none">
            <a:spAutoFit/>
          </a:bodyPr>
          <a:lstStyle/>
          <a:p>
            <a:r>
              <a:rPr lang="es-ES" b="1" dirty="0" smtClean="0"/>
              <a:t>Juicio de expertos</a:t>
            </a:r>
            <a:endParaRPr lang="es-EC" b="1" dirty="0"/>
          </a:p>
        </p:txBody>
      </p:sp>
      <p:sp>
        <p:nvSpPr>
          <p:cNvPr id="6" name="Rectángulo 5"/>
          <p:cNvSpPr/>
          <p:nvPr/>
        </p:nvSpPr>
        <p:spPr>
          <a:xfrm>
            <a:off x="278196" y="3726195"/>
            <a:ext cx="6879006" cy="1384995"/>
          </a:xfrm>
          <a:prstGeom prst="rect">
            <a:avLst/>
          </a:prstGeom>
        </p:spPr>
        <p:txBody>
          <a:bodyPr wrap="square">
            <a:spAutoFit/>
          </a:bodyPr>
          <a:lstStyle/>
          <a:p>
            <a:pPr marL="342900" lvl="0" indent="-342900" algn="just">
              <a:lnSpc>
                <a:spcPct val="150000"/>
              </a:lnSpc>
              <a:buFont typeface="Times New Roman" panose="02020603050405020304" pitchFamily="18" charset="0"/>
              <a:buChar char="-"/>
            </a:pPr>
            <a:r>
              <a:rPr lang="es-EC" dirty="0">
                <a:latin typeface="Times New Roman" panose="02020603050405020304" pitchFamily="18" charset="0"/>
                <a:ea typeface="Calibri" panose="020F0502020204030204" pitchFamily="34" charset="0"/>
                <a:cs typeface="Calibri" panose="020F0502020204030204" pitchFamily="34" charset="0"/>
              </a:rPr>
              <a:t>Se debe procurar asociar variables con el fin de reducir el número de preguntas y disminuir el tiempo que se emplea en la encuesta.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s-EC" dirty="0">
                <a:latin typeface="Times New Roman" panose="02020603050405020304" pitchFamily="18" charset="0"/>
                <a:ea typeface="Calibri" panose="020F0502020204030204" pitchFamily="34" charset="0"/>
                <a:cs typeface="Calibri" panose="020F0502020204030204" pitchFamily="34" charset="0"/>
              </a:rPr>
              <a:t>Mejorar la redacción y orientar el vocabulario al grupo de personas que va dirigida la encuesta.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37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smtClean="0"/>
              <a:t>RESULTADOS</a:t>
            </a:r>
            <a:endParaRPr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Roboto Condensed"/>
                <a:ea typeface="Roboto Condensed"/>
                <a:cs typeface="Roboto Condensed"/>
                <a:sym typeface="Roboto Condensed"/>
              </a:rPr>
              <a:t>III</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638177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COMPROBACIÓN DE HIPÓTESIS</a:t>
            </a:r>
            <a:endParaRPr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p:cNvPicPr>
            <a:picLocks noChangeAspect="1"/>
          </p:cNvPicPr>
          <p:nvPr/>
        </p:nvPicPr>
        <p:blipFill rotWithShape="1">
          <a:blip r:embed="rId3"/>
          <a:srcRect l="32626" t="30122" r="18179" b="12587"/>
          <a:stretch/>
        </p:blipFill>
        <p:spPr>
          <a:xfrm>
            <a:off x="502727" y="1292521"/>
            <a:ext cx="5881495" cy="3850979"/>
          </a:xfrm>
          <a:prstGeom prst="rect">
            <a:avLst/>
          </a:prstGeom>
        </p:spPr>
      </p:pic>
      <p:graphicFrame>
        <p:nvGraphicFramePr>
          <p:cNvPr id="25" name="Diagrama 24"/>
          <p:cNvGraphicFramePr/>
          <p:nvPr>
            <p:extLst>
              <p:ext uri="{D42A27DB-BD31-4B8C-83A1-F6EECF244321}">
                <p14:modId xmlns:p14="http://schemas.microsoft.com/office/powerpoint/2010/main" val="4138941661"/>
              </p:ext>
            </p:extLst>
          </p:nvPr>
        </p:nvGraphicFramePr>
        <p:xfrm>
          <a:off x="6786319" y="1419521"/>
          <a:ext cx="2065581" cy="22888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7539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679290" y="457201"/>
            <a:ext cx="6178710" cy="609442"/>
          </a:xfrm>
          <a:prstGeom prst="rect">
            <a:avLst/>
          </a:prstGeom>
        </p:spPr>
        <p:txBody>
          <a:bodyPr spcFirstLastPara="1" wrap="square" lIns="91425" tIns="91425" rIns="91425" bIns="91425" anchor="ctr" anchorCtr="0">
            <a:noAutofit/>
          </a:bodyPr>
          <a:lstStyle/>
          <a:p>
            <a:pPr lvl="0"/>
            <a:r>
              <a:rPr lang="es-ES" sz="1600" dirty="0" smtClean="0"/>
              <a:t>ÍNDICE DE SATISFACCIÓN PROMEDIO DE LAS CINCO DIMENSIONES DE LA CALIDAD DEL SERVICIO CORRESPONDIENTE A LA UCE</a:t>
            </a:r>
            <a:endParaRPr lang="es-ES" sz="1600"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8" name="Gráfico 27"/>
          <p:cNvGraphicFramePr/>
          <p:nvPr>
            <p:extLst>
              <p:ext uri="{D42A27DB-BD31-4B8C-83A1-F6EECF244321}">
                <p14:modId xmlns:p14="http://schemas.microsoft.com/office/powerpoint/2010/main" val="115608482"/>
              </p:ext>
            </p:extLst>
          </p:nvPr>
        </p:nvGraphicFramePr>
        <p:xfrm>
          <a:off x="956464" y="1458280"/>
          <a:ext cx="5109056" cy="33360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5688505" y="2110627"/>
            <a:ext cx="3003211" cy="2031325"/>
          </a:xfrm>
          <a:prstGeom prst="rect">
            <a:avLst/>
          </a:prstGeom>
        </p:spPr>
        <p:txBody>
          <a:bodyPr wrap="square">
            <a:spAutoFit/>
          </a:bodyPr>
          <a:lstStyle/>
          <a:p>
            <a:pPr indent="449580" algn="just">
              <a:lnSpc>
                <a:spcPct val="150000"/>
              </a:lnSpc>
            </a:pPr>
            <a:r>
              <a:rPr lang="es-EC" i="1" dirty="0" smtClean="0">
                <a:latin typeface="Times New Roman" panose="02020603050405020304" pitchFamily="18" charset="0"/>
                <a:ea typeface="Calibri" panose="020F0502020204030204" pitchFamily="34" charset="0"/>
                <a:cs typeface="Calibri" panose="020F0502020204030204" pitchFamily="34" charset="0"/>
              </a:rPr>
              <a:t>Elementos tangibles</a:t>
            </a:r>
            <a:r>
              <a:rPr lang="es-EC" i="1" dirty="0">
                <a:latin typeface="Times New Roman" panose="02020603050405020304" pitchFamily="18" charset="0"/>
                <a:ea typeface="Calibri" panose="020F0502020204030204" pitchFamily="34" charset="0"/>
                <a:cs typeface="Calibri" panose="020F0502020204030204" pitchFamily="34" charset="0"/>
              </a:rPr>
              <a:t> </a:t>
            </a:r>
            <a:r>
              <a:rPr lang="es-EC" i="1" dirty="0" smtClean="0">
                <a:latin typeface="Times New Roman" panose="02020603050405020304" pitchFamily="18" charset="0"/>
                <a:ea typeface="Calibri" panose="020F0502020204030204" pitchFamily="34" charset="0"/>
                <a:cs typeface="Calibri" panose="020F0502020204030204" pitchFamily="34" charset="0"/>
              </a:rPr>
              <a:t>0,88 </a:t>
            </a:r>
            <a:endParaRPr lang="es-EC" i="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Fiabilidad 0,81</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Capacidad de respuesta 0,74</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Seguridad 0,83</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Empatía 0,76</a:t>
            </a:r>
            <a:endParaRPr lang="es-EC" i="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endParaRPr lang="es-EC"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186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PLANTEAMIENTO DEL PROBLEMA</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93" name="Google Shape;193;p12"/>
          <p:cNvSpPr txBox="1">
            <a:spLocks noGrp="1"/>
          </p:cNvSpPr>
          <p:nvPr>
            <p:ph type="body" idx="1"/>
          </p:nvPr>
        </p:nvSpPr>
        <p:spPr>
          <a:xfrm>
            <a:off x="450030" y="1709921"/>
            <a:ext cx="5701387" cy="2352926"/>
          </a:xfrm>
          <a:prstGeom prst="rect">
            <a:avLst/>
          </a:prstGeom>
        </p:spPr>
        <p:txBody>
          <a:bodyPr spcFirstLastPara="1" wrap="square" lIns="91425" tIns="91425" rIns="91425" bIns="91425" anchor="t" anchorCtr="0">
            <a:noAutofit/>
          </a:bodyPr>
          <a:lstStyle/>
          <a:p>
            <a:r>
              <a:rPr lang="es-ES" dirty="0"/>
              <a:t>No contar con evaluaciones técnicas sobre las percepciones que estos tienen sobre la calidad y con ello identificar su nivel de satisfacción, son necesarios, especialmente si la filosofía de evaluación siempre es la mejora continua.</a:t>
            </a: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Resultado de imagen de PROBLEMA&quot;"/>
          <p:cNvPicPr>
            <a:picLocks noChangeAspect="1" noChangeArrowheads="1"/>
          </p:cNvPicPr>
          <p:nvPr/>
        </p:nvPicPr>
        <p:blipFill rotWithShape="1">
          <a:blip r:embed="rId3">
            <a:extLst>
              <a:ext uri="{28A0092B-C50C-407E-A947-70E740481C1C}">
                <a14:useLocalDpi xmlns:a14="http://schemas.microsoft.com/office/drawing/2010/main" val="0"/>
              </a:ext>
            </a:extLst>
          </a:blip>
          <a:srcRect l="17351" t="3759" r="21511" b="2420"/>
          <a:stretch/>
        </p:blipFill>
        <p:spPr bwMode="auto">
          <a:xfrm>
            <a:off x="7221547" y="119683"/>
            <a:ext cx="1644961" cy="193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2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341;p23"/>
          <p:cNvSpPr txBox="1">
            <a:spLocks noGrp="1"/>
          </p:cNvSpPr>
          <p:nvPr>
            <p:ph type="title"/>
          </p:nvPr>
        </p:nvSpPr>
        <p:spPr>
          <a:xfrm>
            <a:off x="679290" y="457201"/>
            <a:ext cx="6178710" cy="609442"/>
          </a:xfrm>
          <a:prstGeom prst="rect">
            <a:avLst/>
          </a:prstGeom>
        </p:spPr>
        <p:txBody>
          <a:bodyPr spcFirstLastPara="1" wrap="square" lIns="91425" tIns="91425" rIns="91425" bIns="91425" anchor="ctr" anchorCtr="0">
            <a:noAutofit/>
          </a:bodyPr>
          <a:lstStyle/>
          <a:p>
            <a:pPr lvl="0"/>
            <a:r>
              <a:rPr lang="es-ES" sz="1600" dirty="0" smtClean="0"/>
              <a:t>ÍNDICE DE SATISFACCIÓN PROMEDIO DE LAS CINCO DIMENSIONES DE LA CALIDAD DEL SERVICIO CORRESPONDIENTE A LA ESPE</a:t>
            </a:r>
            <a:endParaRPr lang="es-ES" sz="1600" dirty="0"/>
          </a:p>
        </p:txBody>
      </p:sp>
      <p:graphicFrame>
        <p:nvGraphicFramePr>
          <p:cNvPr id="21" name="Gráfico 20"/>
          <p:cNvGraphicFramePr/>
          <p:nvPr>
            <p:extLst>
              <p:ext uri="{D42A27DB-BD31-4B8C-83A1-F6EECF244321}">
                <p14:modId xmlns:p14="http://schemas.microsoft.com/office/powerpoint/2010/main" val="3601387657"/>
              </p:ext>
            </p:extLst>
          </p:nvPr>
        </p:nvGraphicFramePr>
        <p:xfrm>
          <a:off x="516938" y="1442720"/>
          <a:ext cx="5619702" cy="3509379"/>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5447369" y="2071298"/>
            <a:ext cx="2914331" cy="2031325"/>
          </a:xfrm>
          <a:prstGeom prst="rect">
            <a:avLst/>
          </a:prstGeom>
        </p:spPr>
        <p:txBody>
          <a:bodyPr wrap="square">
            <a:spAutoFit/>
          </a:bodyPr>
          <a:lstStyle/>
          <a:p>
            <a:pPr indent="449580" algn="just">
              <a:lnSpc>
                <a:spcPct val="150000"/>
              </a:lnSpc>
            </a:pPr>
            <a:r>
              <a:rPr lang="es-EC" i="1" dirty="0" smtClean="0">
                <a:latin typeface="Times New Roman" panose="02020603050405020304" pitchFamily="18" charset="0"/>
                <a:ea typeface="Calibri" panose="020F0502020204030204" pitchFamily="34" charset="0"/>
                <a:cs typeface="Calibri" panose="020F0502020204030204" pitchFamily="34" charset="0"/>
              </a:rPr>
              <a:t>Elementos tangibles</a:t>
            </a:r>
            <a:r>
              <a:rPr lang="es-EC" i="1" dirty="0">
                <a:latin typeface="Times New Roman" panose="02020603050405020304" pitchFamily="18" charset="0"/>
                <a:ea typeface="Calibri" panose="020F0502020204030204" pitchFamily="34" charset="0"/>
                <a:cs typeface="Calibri" panose="020F0502020204030204" pitchFamily="34" charset="0"/>
              </a:rPr>
              <a:t> </a:t>
            </a:r>
            <a:r>
              <a:rPr lang="es-EC" i="1" dirty="0" smtClean="0">
                <a:latin typeface="Times New Roman" panose="02020603050405020304" pitchFamily="18" charset="0"/>
                <a:ea typeface="Calibri" panose="020F0502020204030204" pitchFamily="34" charset="0"/>
                <a:cs typeface="Calibri" panose="020F0502020204030204" pitchFamily="34" charset="0"/>
              </a:rPr>
              <a:t>0,84 </a:t>
            </a:r>
            <a:endParaRPr lang="es-EC" i="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Fiabilidad 0,75</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Capacidad de respuesta  0,74</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Seguridad 0,80</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Empatía 0,71</a:t>
            </a:r>
            <a:endParaRPr lang="es-EC" i="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endParaRPr lang="es-EC"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204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341;p23"/>
          <p:cNvSpPr txBox="1">
            <a:spLocks noGrp="1"/>
          </p:cNvSpPr>
          <p:nvPr>
            <p:ph type="title"/>
          </p:nvPr>
        </p:nvSpPr>
        <p:spPr>
          <a:xfrm>
            <a:off x="679290" y="457201"/>
            <a:ext cx="6178710" cy="609442"/>
          </a:xfrm>
          <a:prstGeom prst="rect">
            <a:avLst/>
          </a:prstGeom>
        </p:spPr>
        <p:txBody>
          <a:bodyPr spcFirstLastPara="1" wrap="square" lIns="91425" tIns="91425" rIns="91425" bIns="91425" anchor="ctr" anchorCtr="0">
            <a:noAutofit/>
          </a:bodyPr>
          <a:lstStyle/>
          <a:p>
            <a:pPr lvl="0"/>
            <a:r>
              <a:rPr lang="es-ES" sz="1600" dirty="0" smtClean="0"/>
              <a:t>ÍNDICE DE SATISFACCIÓN PROMEDIO DE LAS CINCO DIMENSIONES DE LA CALIDAD DEL SERVICIO CORRESPONDIENTE A LA </a:t>
            </a:r>
            <a:r>
              <a:rPr lang="es-ES" sz="1600" dirty="0" smtClean="0"/>
              <a:t>EPN</a:t>
            </a:r>
            <a:endParaRPr lang="es-ES" sz="1600" dirty="0"/>
          </a:p>
        </p:txBody>
      </p:sp>
      <p:graphicFrame>
        <p:nvGraphicFramePr>
          <p:cNvPr id="19" name="Gráfico 18"/>
          <p:cNvGraphicFramePr/>
          <p:nvPr>
            <p:extLst>
              <p:ext uri="{D42A27DB-BD31-4B8C-83A1-F6EECF244321}">
                <p14:modId xmlns:p14="http://schemas.microsoft.com/office/powerpoint/2010/main" val="3799673505"/>
              </p:ext>
            </p:extLst>
          </p:nvPr>
        </p:nvGraphicFramePr>
        <p:xfrm>
          <a:off x="1037302" y="1386962"/>
          <a:ext cx="5147187" cy="3565137"/>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ángulo 21"/>
          <p:cNvSpPr/>
          <p:nvPr/>
        </p:nvSpPr>
        <p:spPr>
          <a:xfrm>
            <a:off x="5585020" y="1874653"/>
            <a:ext cx="2914331" cy="2031325"/>
          </a:xfrm>
          <a:prstGeom prst="rect">
            <a:avLst/>
          </a:prstGeom>
        </p:spPr>
        <p:txBody>
          <a:bodyPr wrap="square">
            <a:spAutoFit/>
          </a:bodyPr>
          <a:lstStyle/>
          <a:p>
            <a:pPr indent="449580" algn="just">
              <a:lnSpc>
                <a:spcPct val="150000"/>
              </a:lnSpc>
            </a:pPr>
            <a:r>
              <a:rPr lang="es-EC" i="1" dirty="0" smtClean="0">
                <a:latin typeface="Times New Roman" panose="02020603050405020304" pitchFamily="18" charset="0"/>
                <a:ea typeface="Calibri" panose="020F0502020204030204" pitchFamily="34" charset="0"/>
                <a:cs typeface="Calibri" panose="020F0502020204030204" pitchFamily="34" charset="0"/>
              </a:rPr>
              <a:t>Elementos tangibles</a:t>
            </a:r>
            <a:r>
              <a:rPr lang="es-EC" i="1" dirty="0">
                <a:latin typeface="Times New Roman" panose="02020603050405020304" pitchFamily="18" charset="0"/>
                <a:ea typeface="Calibri" panose="020F0502020204030204" pitchFamily="34" charset="0"/>
                <a:cs typeface="Calibri" panose="020F0502020204030204" pitchFamily="34" charset="0"/>
              </a:rPr>
              <a:t> </a:t>
            </a:r>
            <a:r>
              <a:rPr lang="es-EC" i="1" dirty="0" smtClean="0">
                <a:latin typeface="Times New Roman" panose="02020603050405020304" pitchFamily="18" charset="0"/>
                <a:ea typeface="Calibri" panose="020F0502020204030204" pitchFamily="34" charset="0"/>
                <a:cs typeface="Calibri" panose="020F0502020204030204" pitchFamily="34" charset="0"/>
              </a:rPr>
              <a:t>0,85 </a:t>
            </a:r>
            <a:endParaRPr lang="es-EC" i="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Fiabilidad 0,75</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Capacidad de respuesta  0,76</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Seguridad 0,82</a:t>
            </a:r>
          </a:p>
          <a:p>
            <a:pPr indent="449580" algn="just">
              <a:lnSpc>
                <a:spcPct val="150000"/>
              </a:lnSpc>
            </a:pPr>
            <a:r>
              <a:rPr lang="es-EC" i="1" dirty="0" smtClean="0">
                <a:latin typeface="Times New Roman" panose="02020603050405020304" pitchFamily="18" charset="0"/>
                <a:ea typeface="Calibri" panose="020F0502020204030204" pitchFamily="34" charset="0"/>
                <a:cs typeface="Times New Roman" panose="02020603050405020304" pitchFamily="18" charset="0"/>
              </a:rPr>
              <a:t>Empatía 0,72</a:t>
            </a:r>
            <a:endParaRPr lang="es-EC" i="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endParaRPr lang="es-EC"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36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679290" y="519799"/>
            <a:ext cx="5662725" cy="546843"/>
          </a:xfrm>
          <a:prstGeom prst="rect">
            <a:avLst/>
          </a:prstGeom>
        </p:spPr>
        <p:txBody>
          <a:bodyPr spcFirstLastPara="1" wrap="square" lIns="91425" tIns="91425" rIns="91425" bIns="91425" anchor="ctr" anchorCtr="0">
            <a:noAutofit/>
          </a:bodyPr>
          <a:lstStyle/>
          <a:p>
            <a:pPr lvl="0"/>
            <a:r>
              <a:rPr lang="es-ES" sz="1600" dirty="0" smtClean="0"/>
              <a:t>ÍNDICE DE SATISFACCIÓN PROMEDIO POR UNIVERSIDAD</a:t>
            </a:r>
            <a:endParaRPr lang="es-ES" sz="1600"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9" name="Gráfico 18"/>
          <p:cNvGraphicFramePr/>
          <p:nvPr>
            <p:extLst>
              <p:ext uri="{D42A27DB-BD31-4B8C-83A1-F6EECF244321}">
                <p14:modId xmlns:p14="http://schemas.microsoft.com/office/powerpoint/2010/main" val="2498556896"/>
              </p:ext>
            </p:extLst>
          </p:nvPr>
        </p:nvGraphicFramePr>
        <p:xfrm>
          <a:off x="1346608" y="1425677"/>
          <a:ext cx="4552746" cy="371782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ángulo 19"/>
          <p:cNvSpPr/>
          <p:nvPr/>
        </p:nvSpPr>
        <p:spPr>
          <a:xfrm>
            <a:off x="5688505" y="2222759"/>
            <a:ext cx="2673195" cy="1061829"/>
          </a:xfrm>
          <a:prstGeom prst="rect">
            <a:avLst/>
          </a:prstGeom>
        </p:spPr>
        <p:txBody>
          <a:bodyPr wrap="square">
            <a:spAutoFit/>
          </a:bodyPr>
          <a:lstStyle/>
          <a:p>
            <a:pPr indent="449580" algn="just">
              <a:lnSpc>
                <a:spcPct val="150000"/>
              </a:lnSpc>
            </a:pPr>
            <a:r>
              <a:rPr lang="es-ES" i="1" dirty="0" smtClean="0">
                <a:latin typeface="Times New Roman" panose="02020603050405020304" pitchFamily="18" charset="0"/>
                <a:ea typeface="Calibri" panose="020F0502020204030204" pitchFamily="34" charset="0"/>
                <a:cs typeface="Calibri" panose="020F0502020204030204" pitchFamily="34" charset="0"/>
              </a:rPr>
              <a:t>UCE: 0,81</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r>
              <a:rPr lang="es-EC" i="1" dirty="0" smtClean="0">
                <a:latin typeface="Times New Roman" panose="02020603050405020304" pitchFamily="18" charset="0"/>
                <a:ea typeface="Calibri" panose="020F0502020204030204" pitchFamily="34" charset="0"/>
                <a:cs typeface="Calibri" panose="020F0502020204030204" pitchFamily="34" charset="0"/>
              </a:rPr>
              <a:t>EPN: 0,78</a:t>
            </a:r>
          </a:p>
          <a:p>
            <a:pPr indent="449580" algn="just">
              <a:lnSpc>
                <a:spcPct val="150000"/>
              </a:lnSpc>
            </a:pPr>
            <a:r>
              <a:rPr lang="es-ES" i="1" dirty="0" smtClean="0">
                <a:latin typeface="Times New Roman" panose="02020603050405020304" pitchFamily="18" charset="0"/>
                <a:ea typeface="Calibri" panose="020F0502020204030204" pitchFamily="34" charset="0"/>
                <a:cs typeface="Calibri" panose="020F0502020204030204" pitchFamily="34" charset="0"/>
              </a:rPr>
              <a:t>ESPE: 0,77</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667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679290" y="519799"/>
            <a:ext cx="5662725" cy="546843"/>
          </a:xfrm>
          <a:prstGeom prst="rect">
            <a:avLst/>
          </a:prstGeom>
        </p:spPr>
        <p:txBody>
          <a:bodyPr spcFirstLastPara="1" wrap="square" lIns="91425" tIns="91425" rIns="91425" bIns="91425" anchor="ctr" anchorCtr="0">
            <a:noAutofit/>
          </a:bodyPr>
          <a:lstStyle/>
          <a:p>
            <a:pPr lvl="0"/>
            <a:r>
              <a:rPr lang="es-ES" sz="1600" dirty="0" smtClean="0"/>
              <a:t>ÍNDICE DE SATISFACCIÓN GENERAL</a:t>
            </a:r>
            <a:endParaRPr lang="es-ES" sz="1600"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ángulo 2"/>
          <p:cNvSpPr/>
          <p:nvPr/>
        </p:nvSpPr>
        <p:spPr>
          <a:xfrm>
            <a:off x="235975" y="1550755"/>
            <a:ext cx="7102671" cy="3323987"/>
          </a:xfrm>
          <a:prstGeom prst="rect">
            <a:avLst/>
          </a:prstGeom>
        </p:spPr>
        <p:txBody>
          <a:bodyPr wrap="square">
            <a:spAutoFit/>
          </a:bodyPr>
          <a:lstStyle/>
          <a:p>
            <a:pPr indent="450215" algn="just">
              <a:lnSpc>
                <a:spcPct val="150000"/>
              </a:lnSpc>
            </a:pPr>
            <a:r>
              <a:rPr lang="es-EC" dirty="0">
                <a:latin typeface="Times New Roman" panose="02020603050405020304" pitchFamily="18" charset="0"/>
                <a:ea typeface="Calibri" panose="020F0502020204030204" pitchFamily="34" charset="0"/>
                <a:cs typeface="Calibri" panose="020F0502020204030204" pitchFamily="34" charset="0"/>
              </a:rPr>
              <a:t>Posterior a obtener el índice promedio de satisfacción de cada universidad se calculó el índice de satisfacción general entre las tres universidades de análisis, el cual, es de 0,77.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r>
              <a:rPr lang="es-EC" dirty="0">
                <a:latin typeface="Times New Roman" panose="02020603050405020304" pitchFamily="18" charset="0"/>
                <a:ea typeface="Calibri" panose="020F0502020204030204" pitchFamily="34" charset="0"/>
                <a:cs typeface="Calibri" panose="020F0502020204030204" pitchFamily="34" charset="0"/>
              </a:rPr>
              <a:t>Este índice refleja un nivel de satisfacción moderado, ya que, de acuerdo a los análisis realizados previamente se lo podría relacionar con los parámetros de calidad que cada una de las universidades cumple de acuerdo a las exigencias establecidas por los organismos de control externos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r>
              <a:rPr lang="es-EC" dirty="0">
                <a:latin typeface="Times New Roman" panose="02020603050405020304" pitchFamily="18" charset="0"/>
                <a:ea typeface="Calibri" panose="020F0502020204030204" pitchFamily="34" charset="0"/>
                <a:cs typeface="Calibri" panose="020F0502020204030204" pitchFamily="34" charset="0"/>
              </a:rPr>
              <a:t>Es importante aclarar que este índice no refleja la calidad del servicio que brindan las universidades públicas, puesto que, esta investigación se concentra en identificar el nivel de satisfacción que los estudiantes tienen en cuanto a las dimensiones de calidad establecidas en el modelo Servqual</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023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CONCLUSIONES</a:t>
            </a:r>
            <a:endParaRPr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Roboto Condensed"/>
                <a:ea typeface="Roboto Condensed"/>
                <a:cs typeface="Roboto Condensed"/>
                <a:sym typeface="Roboto Condensed"/>
              </a:rPr>
              <a:t>I</a:t>
            </a:r>
            <a:r>
              <a:rPr lang="en" sz="12000" b="1" dirty="0" smtClean="0">
                <a:solidFill>
                  <a:srgbClr val="3F5378"/>
                </a:solidFill>
                <a:latin typeface="Roboto Condensed"/>
                <a:ea typeface="Roboto Condensed"/>
                <a:cs typeface="Roboto Condensed"/>
                <a:sym typeface="Roboto Condensed"/>
              </a:rPr>
              <a:t>V</a:t>
            </a:r>
            <a:endParaRPr sz="3000" b="1" dirty="0">
              <a:solidFill>
                <a:srgbClr val="3F5378"/>
              </a:solidFill>
              <a:latin typeface="Roboto Condensed"/>
              <a:ea typeface="Roboto Condensed"/>
              <a:cs typeface="Roboto Condensed"/>
              <a:sym typeface="Roboto Condensed"/>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552" y="1244010"/>
            <a:ext cx="2523016" cy="2424223"/>
          </a:xfrm>
          <a:prstGeom prst="rect">
            <a:avLst/>
          </a:prstGeom>
        </p:spPr>
      </p:pic>
    </p:spTree>
    <p:extLst>
      <p:ext uri="{BB962C8B-B14F-4D97-AF65-F5344CB8AC3E}">
        <p14:creationId xmlns:p14="http://schemas.microsoft.com/office/powerpoint/2010/main" val="3772394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679290" y="519799"/>
            <a:ext cx="5662725" cy="546843"/>
          </a:xfrm>
          <a:prstGeom prst="rect">
            <a:avLst/>
          </a:prstGeom>
        </p:spPr>
        <p:txBody>
          <a:bodyPr spcFirstLastPara="1" wrap="square" lIns="91425" tIns="91425" rIns="91425" bIns="91425" anchor="ctr" anchorCtr="0">
            <a:noAutofit/>
          </a:bodyPr>
          <a:lstStyle/>
          <a:p>
            <a:pPr lvl="0"/>
            <a:r>
              <a:rPr lang="es-ES" sz="1600" dirty="0" smtClean="0"/>
              <a:t>ÍNDICE DE SATISFACCIÓN GENERAL</a:t>
            </a:r>
            <a:endParaRPr lang="es-ES" sz="1600"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226142" y="1598576"/>
            <a:ext cx="8288362" cy="3108928"/>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El instrumento de recolección de datos desarrollado para medir el nivel de satisfacción que perciben los estudiantes frente a las dimensiones de calidad determinadas en el modelo Servqual y que están adaptadas al ámbito universitario, permite su aplicación en diferentes instituciones de educación superior sin restricciones. Esto, ya que el diseño de este instrumento puede servir para futuras investigaciones en las cuales se hagan análisis más profundos, ya sea en base al sexo del estudiante, nivel de estudio que se encuentre cursando, entre otros, </a:t>
            </a:r>
          </a:p>
          <a:p>
            <a:pPr marL="342900" lvl="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El nivel de satisfacción que los estudiantes tienen en cuanto a la percepción de la calidad del servicio brindado por las universidades de análisis es de 0,77, el cual reflejaría un nivel de satisfacción moderado. Índice que, de acuerdo a los análisis previos realizados en base a los resultados se lo podría relacionar con los parámetros de calidad que cada una de las universidades deben cumplir de acuerdo a las exigencias establecidas por los organismos de control externos,</a:t>
            </a:r>
          </a:p>
          <a:p>
            <a:pPr marL="342900" lvl="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Es importante aclarar que este índice no refleja la calidad del servicio que brindan las universidades públicas, puesto que, esta investigación se concentra en identificar el nivel de satisfacción que los estudiantes tienen en cuanto a las dimensiones de calidad establecidas en el modelo Servqual</a:t>
            </a:r>
          </a:p>
        </p:txBody>
      </p:sp>
    </p:spTree>
    <p:extLst>
      <p:ext uri="{BB962C8B-B14F-4D97-AF65-F5344CB8AC3E}">
        <p14:creationId xmlns:p14="http://schemas.microsoft.com/office/powerpoint/2010/main" val="3861461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679290" y="519799"/>
            <a:ext cx="5662725" cy="546843"/>
          </a:xfrm>
          <a:prstGeom prst="rect">
            <a:avLst/>
          </a:prstGeom>
        </p:spPr>
        <p:txBody>
          <a:bodyPr spcFirstLastPara="1" wrap="square" lIns="91425" tIns="91425" rIns="91425" bIns="91425" anchor="ctr" anchorCtr="0">
            <a:noAutofit/>
          </a:bodyPr>
          <a:lstStyle/>
          <a:p>
            <a:pPr lvl="0"/>
            <a:r>
              <a:rPr lang="es-ES" sz="1600" dirty="0" smtClean="0"/>
              <a:t>ÍNDICE DE SATISFACCIÓN GENERAL</a:t>
            </a:r>
            <a:endParaRPr lang="es-ES" sz="1600"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ángulo 2"/>
          <p:cNvSpPr/>
          <p:nvPr/>
        </p:nvSpPr>
        <p:spPr>
          <a:xfrm>
            <a:off x="367503" y="1560546"/>
            <a:ext cx="8161888" cy="3108928"/>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De acuerdo al análisis de datos se identifica a la UCE como la universidad que genera el mayor nivel de satisfacción en sus estudiantes, ya que refleja un índice general de 0,81, valor que se encuentra muy cerca de la calidad total. Como se expuso previamente la percepción de satisfacción no se trata únicamente de cumplir con estándares impuestos por organismos externos, se trata de generar en los estudiantes el sentido de pertenencia e identidad estudiantil, que a la vez generará compromiso y por ende un mayor nivel de desempeño estudiantil. </a:t>
            </a:r>
          </a:p>
          <a:p>
            <a:pPr marL="342900" lvl="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En la misma línea de análisis realizada para la UCE se puede manifestar que la ESPE genera un nivel considerable de satisfacción en sus estudiantes. Ya que, si bien es cierto su promedio es de 0,77, el más bajo en comparación a la UCE y EPN, este se encuentra dentro de los parámetros establecidos en la evaluación del CEAACES, el cual la cataloga como una universidad como clase A. </a:t>
            </a:r>
          </a:p>
          <a:p>
            <a:pPr marL="342900" lvl="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A pesar que autoridades de la EPN reconocen que esta universidad ha perdido el liderazgo en varios aspectos educativos como lo es la investigación, ciencia y tecnología, e incluso deserción de planta docente; en esta investigación es la universidad que secunda a la UCE, en cuanto al nivel de satisfacción que su servicio educativo genera a sus estudiantes, ya que, con un índice promedio de 0,78, sigue posicionada como una de las universidades más prestigiosas a nivel nacional</a:t>
            </a:r>
          </a:p>
        </p:txBody>
      </p:sp>
    </p:spTree>
    <p:extLst>
      <p:ext uri="{BB962C8B-B14F-4D97-AF65-F5344CB8AC3E}">
        <p14:creationId xmlns:p14="http://schemas.microsoft.com/office/powerpoint/2010/main" val="2535371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679290" y="519799"/>
            <a:ext cx="5662725" cy="546843"/>
          </a:xfrm>
          <a:prstGeom prst="rect">
            <a:avLst/>
          </a:prstGeom>
        </p:spPr>
        <p:txBody>
          <a:bodyPr spcFirstLastPara="1" wrap="square" lIns="91425" tIns="91425" rIns="91425" bIns="91425" anchor="ctr" anchorCtr="0">
            <a:noAutofit/>
          </a:bodyPr>
          <a:lstStyle/>
          <a:p>
            <a:pPr lvl="0"/>
            <a:r>
              <a:rPr lang="es-ES" sz="1600" dirty="0" smtClean="0"/>
              <a:t>ÍNDICE DE SATISFACCIÓN GENERAL</a:t>
            </a:r>
            <a:endParaRPr lang="es-ES" sz="1600"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406723" y="1654979"/>
            <a:ext cx="8063389" cy="3139321"/>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El estudio puso en evidencia que la dimensión elementos tangibles es aquella que mayor nivel de satisfacción genera en los estudiantes en las tres universidades de análisis con un valor de índice promedio de 0,88. Comportamiento que podría responder a que el modelo de evaluación externa de universidades y escuelas politécnicas planteadas por el CACES, exige a la universidad contar con ambientes académicos en óptimas condiciones físicas, al igual que los ambientes administrativos, auditorios y salas de eventos, ambientes sociales, deportivos, áreas verdes, baños, adecuaciones para personas con discapacidad, recursos tecnológicos, y apariencia del personal con el fin de asegurar el desarrollo de las actividades de enseñanza-aprendizaje, bajo la filosofía de calidad del servicio.</a:t>
            </a:r>
          </a:p>
          <a:p>
            <a:pPr marL="342900" lvl="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Se determinó que, de acuerdo al alto nivel de correlación existente entre las dimensiones, los estudiantes </a:t>
            </a:r>
            <a:r>
              <a:rPr lang="es-EC" sz="1100" dirty="0" smtClean="0">
                <a:latin typeface="Times New Roman" panose="02020603050405020304" pitchFamily="18" charset="0"/>
                <a:ea typeface="Calibri" panose="020F0502020204030204" pitchFamily="34" charset="0"/>
                <a:cs typeface="Times New Roman" panose="02020603050405020304" pitchFamily="18" charset="0"/>
              </a:rPr>
              <a:t>conciben al servicio educativo de manera integral, es decir, no existe preferencia o un mayor nivel de importancia entre las dimensiones. </a:t>
            </a:r>
          </a:p>
          <a:p>
            <a:pPr marL="342900" indent="-342900" algn="just">
              <a:lnSpc>
                <a:spcPct val="150000"/>
              </a:lnSpc>
              <a:buFont typeface="Wingdings" panose="05000000000000000000" pitchFamily="2" charset="2"/>
              <a:buChar char=""/>
            </a:pPr>
            <a:r>
              <a:rPr lang="es-EC" sz="1100" dirty="0">
                <a:latin typeface="Times New Roman" panose="02020603050405020304" pitchFamily="18" charset="0"/>
                <a:ea typeface="Calibri" panose="020F0502020204030204" pitchFamily="34" charset="0"/>
                <a:cs typeface="Times New Roman" panose="02020603050405020304" pitchFamily="18" charset="0"/>
              </a:rPr>
              <a:t>Los resultados de este estudio son coherentes con lo expuesto, ya que a pesar que existen parámetros en los que no alcanza la calidad total, el índice de satisfacción de 0,77 refleja un nivel de calidad moderado. Sin embargo, para que logre alcanzar el nivel de satisfacción máximo es imperativo que se realicen planes de mejoramiento desde la perspectiva de sus estudiantes. </a:t>
            </a:r>
          </a:p>
          <a:p>
            <a:pPr marL="342900" lvl="0" indent="-342900" algn="just">
              <a:lnSpc>
                <a:spcPct val="150000"/>
              </a:lnSpc>
              <a:buFont typeface="Wingdings" panose="05000000000000000000" pitchFamily="2" charset="2"/>
              <a:buChar char=""/>
            </a:pPr>
            <a:endParaRPr lang="es-EC"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147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78658" y="2709908"/>
            <a:ext cx="42672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RECOMENDACIONES</a:t>
            </a:r>
            <a:endParaRPr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Roboto Condensed"/>
                <a:ea typeface="Roboto Condensed"/>
                <a:cs typeface="Roboto Condensed"/>
                <a:sym typeface="Roboto Condensed"/>
              </a:rPr>
              <a:t>V</a:t>
            </a:r>
            <a:endParaRPr sz="3000" b="1" dirty="0">
              <a:solidFill>
                <a:srgbClr val="3F5378"/>
              </a:solidFill>
              <a:latin typeface="Roboto Condensed"/>
              <a:ea typeface="Roboto Condensed"/>
              <a:cs typeface="Roboto Condensed"/>
              <a:sym typeface="Roboto Condensed"/>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552" y="1244010"/>
            <a:ext cx="2523016" cy="2424223"/>
          </a:xfrm>
          <a:prstGeom prst="rect">
            <a:avLst/>
          </a:prstGeom>
        </p:spPr>
      </p:pic>
    </p:spTree>
    <p:extLst>
      <p:ext uri="{BB962C8B-B14F-4D97-AF65-F5344CB8AC3E}">
        <p14:creationId xmlns:p14="http://schemas.microsoft.com/office/powerpoint/2010/main" val="257822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679290" y="519799"/>
            <a:ext cx="5662725" cy="546843"/>
          </a:xfrm>
          <a:prstGeom prst="rect">
            <a:avLst/>
          </a:prstGeom>
        </p:spPr>
        <p:txBody>
          <a:bodyPr spcFirstLastPara="1" wrap="square" lIns="91425" tIns="91425" rIns="91425" bIns="91425" anchor="ctr" anchorCtr="0">
            <a:noAutofit/>
          </a:bodyPr>
          <a:lstStyle/>
          <a:p>
            <a:pPr lvl="0"/>
            <a:r>
              <a:rPr lang="es-ES" sz="1600" dirty="0" smtClean="0"/>
              <a:t>ÍNDICE DE SATISFACCIÓN GENERAL</a:t>
            </a:r>
            <a:endParaRPr lang="es-ES" sz="1600"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ángulo 2"/>
          <p:cNvSpPr/>
          <p:nvPr/>
        </p:nvSpPr>
        <p:spPr>
          <a:xfrm>
            <a:off x="333359" y="1658867"/>
            <a:ext cx="7458135" cy="2829108"/>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es-EC" sz="1200" dirty="0">
                <a:latin typeface="Times New Roman" panose="02020603050405020304" pitchFamily="18" charset="0"/>
                <a:ea typeface="Calibri" panose="020F0502020204030204" pitchFamily="34" charset="0"/>
                <a:cs typeface="Times New Roman" panose="02020603050405020304" pitchFamily="18" charset="0"/>
              </a:rPr>
              <a:t>Se recomienda la aplicación del instrumento desarrollado, puesto que, se demostró su fiabilidad para medir el nivel de satisfacción de los estudiantes en cuanto a las dimensiones de la calidad del servicio. </a:t>
            </a:r>
          </a:p>
          <a:p>
            <a:pPr marL="342900" lvl="0" indent="-342900" algn="just">
              <a:lnSpc>
                <a:spcPct val="150000"/>
              </a:lnSpc>
              <a:buFont typeface="Wingdings" panose="05000000000000000000" pitchFamily="2" charset="2"/>
              <a:buChar char=""/>
            </a:pPr>
            <a:r>
              <a:rPr lang="es-EC" sz="1200" dirty="0">
                <a:latin typeface="Times New Roman" panose="02020603050405020304" pitchFamily="18" charset="0"/>
                <a:ea typeface="Calibri" panose="020F0502020204030204" pitchFamily="34" charset="0"/>
                <a:cs typeface="Times New Roman" panose="02020603050405020304" pitchFamily="18" charset="0"/>
              </a:rPr>
              <a:t>Se realicen investigaciones con el fin de comparar los resultados obtenidos en esta investigación versus los resultados correspondientes a la evaluación de las universidades y escuelas politécnicas realizadas en el año 2019.</a:t>
            </a:r>
          </a:p>
          <a:p>
            <a:pPr marL="342900" lvl="0" indent="-342900" algn="just">
              <a:lnSpc>
                <a:spcPct val="150000"/>
              </a:lnSpc>
              <a:buFont typeface="Wingdings" panose="05000000000000000000" pitchFamily="2" charset="2"/>
              <a:buChar char=""/>
            </a:pPr>
            <a:r>
              <a:rPr lang="es-EC" sz="1200" dirty="0">
                <a:latin typeface="Times New Roman" panose="02020603050405020304" pitchFamily="18" charset="0"/>
                <a:ea typeface="Calibri" panose="020F0502020204030204" pitchFamily="34" charset="0"/>
                <a:cs typeface="Times New Roman" panose="02020603050405020304" pitchFamily="18" charset="0"/>
              </a:rPr>
              <a:t>Si bien es cierto el nivel de satisfacción general que tienen los estudiantes en cuanto a la calidad del servicio brindado de las tres universidades es de 0,77, el índice ideal de satisfacción seria 1, por lo que, se recomienda que las universidades de análisis, tomen como referencia estos indicadores y realicen análisis situacionales desde la perspectiva del estudiante, con el fin de procurar un nivel de satisfacción total en cuanto al servicio que estas brinden. </a:t>
            </a:r>
          </a:p>
        </p:txBody>
      </p:sp>
    </p:spTree>
    <p:extLst>
      <p:ext uri="{BB962C8B-B14F-4D97-AF65-F5344CB8AC3E}">
        <p14:creationId xmlns:p14="http://schemas.microsoft.com/office/powerpoint/2010/main" val="129029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OBJETIVO GENERAL</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93" name="Google Shape;193;p12"/>
          <p:cNvSpPr txBox="1">
            <a:spLocks noGrp="1"/>
          </p:cNvSpPr>
          <p:nvPr>
            <p:ph type="body" idx="1"/>
          </p:nvPr>
        </p:nvSpPr>
        <p:spPr>
          <a:xfrm>
            <a:off x="338887" y="2021648"/>
            <a:ext cx="5108460" cy="1947679"/>
          </a:xfrm>
          <a:prstGeom prst="rect">
            <a:avLst/>
          </a:prstGeom>
        </p:spPr>
        <p:txBody>
          <a:bodyPr spcFirstLastPara="1" wrap="square" lIns="91425" tIns="91425" rIns="91425" bIns="91425" anchor="t" anchorCtr="0">
            <a:noAutofit/>
          </a:bodyPr>
          <a:lstStyle/>
          <a:p>
            <a:r>
              <a:rPr lang="es-EC" dirty="0"/>
              <a:t>Determinar el nivel de satisfacción de los estudiantes sobre la calidad del servicio que brindan las universidades públicas de la provincia de Pichincha</a:t>
            </a:r>
            <a:r>
              <a:rPr lang="es-EC" dirty="0" smtClean="0"/>
              <a:t>.</a:t>
            </a: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4" descr="Resultado de imagen de PROBLEMA&quot;"/>
          <p:cNvPicPr>
            <a:picLocks noChangeAspect="1" noChangeArrowheads="1"/>
          </p:cNvPicPr>
          <p:nvPr/>
        </p:nvPicPr>
        <p:blipFill rotWithShape="1">
          <a:blip r:embed="rId3">
            <a:extLst>
              <a:ext uri="{28A0092B-C50C-407E-A947-70E740481C1C}">
                <a14:useLocalDpi xmlns:a14="http://schemas.microsoft.com/office/drawing/2010/main" val="0"/>
              </a:ext>
            </a:extLst>
          </a:blip>
          <a:srcRect l="68627" b="-1527"/>
          <a:stretch/>
        </p:blipFill>
        <p:spPr bwMode="auto">
          <a:xfrm>
            <a:off x="7822163" y="208477"/>
            <a:ext cx="875028" cy="1813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679290" y="519799"/>
            <a:ext cx="5662725" cy="546843"/>
          </a:xfrm>
          <a:prstGeom prst="rect">
            <a:avLst/>
          </a:prstGeom>
        </p:spPr>
        <p:txBody>
          <a:bodyPr spcFirstLastPara="1" wrap="square" lIns="91425" tIns="91425" rIns="91425" bIns="91425" anchor="ctr" anchorCtr="0">
            <a:noAutofit/>
          </a:bodyPr>
          <a:lstStyle/>
          <a:p>
            <a:pPr lvl="0"/>
            <a:r>
              <a:rPr lang="es-ES" sz="1600" dirty="0" smtClean="0"/>
              <a:t>ÍNDICE DE SATISFACCIÓN GENERAL</a:t>
            </a:r>
            <a:endParaRPr lang="es-ES" sz="1600"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grpSp>
        <p:nvGrpSpPr>
          <p:cNvPr id="13" name="Google Shape;639;p37"/>
          <p:cNvGrpSpPr/>
          <p:nvPr/>
        </p:nvGrpSpPr>
        <p:grpSpPr>
          <a:xfrm>
            <a:off x="333359" y="611932"/>
            <a:ext cx="345931" cy="327486"/>
            <a:chOff x="6618700" y="1635475"/>
            <a:chExt cx="456675" cy="432325"/>
          </a:xfrm>
        </p:grpSpPr>
        <p:sp>
          <p:nvSpPr>
            <p:cNvPr id="14" name="Google Shape;640;p3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1;p3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2;p3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406723" y="1706287"/>
            <a:ext cx="7756787" cy="2031325"/>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Se realicen planes de acción en los cuales se desarrollen programas para fortalecer el vínculo universidad-estudiantes, puesto que, en los resultados de esta investigación se comprobó que, para generar un mayor nivel de satisfacción no solo es necesario cumplir con estatutos o medidas impuestas por organismos de control, ya que, el motivar al estudiante y fomentar una cultura de identidad con la universidad hacen que éste desarrolle el sentido de pertenencia y compromiso con la universidad a la que pertenece.   </a:t>
            </a:r>
          </a:p>
        </p:txBody>
      </p:sp>
    </p:spTree>
    <p:extLst>
      <p:ext uri="{BB962C8B-B14F-4D97-AF65-F5344CB8AC3E}">
        <p14:creationId xmlns:p14="http://schemas.microsoft.com/office/powerpoint/2010/main" val="871179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pPr algn="r"/>
            <a:r>
              <a:rPr lang="es-ES" sz="1200" b="1" dirty="0" smtClean="0"/>
              <a:t>31 de octubre del 2020</a:t>
            </a:r>
            <a:endParaRPr lang="es-EC" sz="1200" b="1" dirty="0"/>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31</a:t>
            </a:fld>
            <a:endParaRPr lang="es-EC" dirty="0"/>
          </a:p>
        </p:txBody>
      </p:sp>
      <p:sp>
        <p:nvSpPr>
          <p:cNvPr id="4" name="Rectángulo 3"/>
          <p:cNvSpPr/>
          <p:nvPr/>
        </p:nvSpPr>
        <p:spPr>
          <a:xfrm>
            <a:off x="3096383" y="1841429"/>
            <a:ext cx="6752627" cy="742511"/>
          </a:xfrm>
          <a:prstGeom prst="rect">
            <a:avLst/>
          </a:prstGeom>
        </p:spPr>
        <p:txBody>
          <a:bodyPr wrap="square">
            <a:spAutoFit/>
          </a:bodyPr>
          <a:lstStyle/>
          <a:p>
            <a:pPr indent="180340" algn="ctr">
              <a:lnSpc>
                <a:spcPct val="150000"/>
              </a:lnSpc>
            </a:pPr>
            <a:r>
              <a:rPr lang="es-EC" sz="3200" b="1" dirty="0" smtClean="0">
                <a:latin typeface="Times New Roman" panose="02020603050405020304" pitchFamily="18" charset="0"/>
                <a:ea typeface="Calibri" panose="020F0502020204030204" pitchFamily="34" charset="0"/>
                <a:cs typeface="Times New Roman" panose="02020603050405020304" pitchFamily="18" charset="0"/>
              </a:rPr>
              <a:t>¡GRACIAS!</a:t>
            </a: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2"/>
          <a:stretch>
            <a:fillRect/>
          </a:stretch>
        </p:blipFill>
        <p:spPr>
          <a:xfrm>
            <a:off x="1203189" y="881945"/>
            <a:ext cx="3786388" cy="3064408"/>
          </a:xfrm>
          <a:prstGeom prst="rect">
            <a:avLst/>
          </a:prstGeom>
        </p:spPr>
      </p:pic>
    </p:spTree>
    <p:extLst>
      <p:ext uri="{BB962C8B-B14F-4D97-AF65-F5344CB8AC3E}">
        <p14:creationId xmlns:p14="http://schemas.microsoft.com/office/powerpoint/2010/main" val="148450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OBJETIVOS ESPECÍFICOS</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93" name="Google Shape;193;p12"/>
          <p:cNvSpPr txBox="1">
            <a:spLocks noGrp="1"/>
          </p:cNvSpPr>
          <p:nvPr>
            <p:ph type="body" idx="1"/>
          </p:nvPr>
        </p:nvSpPr>
        <p:spPr>
          <a:xfrm>
            <a:off x="404382" y="1535430"/>
            <a:ext cx="4233279" cy="310107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93;p12"/>
          <p:cNvSpPr txBox="1">
            <a:spLocks noGrp="1"/>
          </p:cNvSpPr>
          <p:nvPr>
            <p:ph type="body" idx="1"/>
          </p:nvPr>
        </p:nvSpPr>
        <p:spPr>
          <a:xfrm>
            <a:off x="471046" y="1882007"/>
            <a:ext cx="7824600" cy="2228391"/>
          </a:xfrm>
          <a:prstGeom prst="rect">
            <a:avLst/>
          </a:prstGeom>
        </p:spPr>
        <p:txBody>
          <a:bodyPr spcFirstLastPara="1" wrap="square" lIns="91425" tIns="91425" rIns="91425" bIns="91425" anchor="t" anchorCtr="0">
            <a:noAutofit/>
          </a:bodyPr>
          <a:lstStyle/>
          <a:p>
            <a:pPr lvl="0"/>
            <a:r>
              <a:rPr lang="es-EC" sz="1600" dirty="0"/>
              <a:t>Diseñar un instrumento para evaluar el nivel de satisfacción de los estudiantes sobre la calidad del servicio que brindan las universidades públicas.</a:t>
            </a:r>
          </a:p>
          <a:p>
            <a:pPr lvl="0"/>
            <a:r>
              <a:rPr lang="es-EC" sz="1600" dirty="0"/>
              <a:t>Calcular el índice</a:t>
            </a:r>
            <a:r>
              <a:rPr lang="es-MX" sz="1600" dirty="0"/>
              <a:t> de satisfacción general de los estudiantes de la UCE con respecto a la calidad del servicio brindado por su universidad.</a:t>
            </a:r>
            <a:endParaRPr lang="es-EC" sz="1600" dirty="0"/>
          </a:p>
          <a:p>
            <a:pPr lvl="0"/>
            <a:r>
              <a:rPr lang="es-EC" sz="1600" dirty="0"/>
              <a:t>Estimar el índice</a:t>
            </a:r>
            <a:r>
              <a:rPr lang="es-MX" sz="1600" dirty="0"/>
              <a:t> de satisfacción general que los estudiantes de la ESPE en cuanto a la calidad del servicio brindado por su universidad.</a:t>
            </a:r>
            <a:endParaRPr lang="es-EC" sz="1600" dirty="0"/>
          </a:p>
          <a:p>
            <a:pPr lvl="0"/>
            <a:r>
              <a:rPr lang="es-EC" sz="1600" dirty="0"/>
              <a:t>Estimar el índice</a:t>
            </a:r>
            <a:r>
              <a:rPr lang="es-MX" sz="1600" dirty="0"/>
              <a:t> de satisfacción general de los estudiantes de la EPN, con respecto a la calidad del servicio brindado por su universidad.</a:t>
            </a:r>
            <a:endParaRPr lang="es-EC" sz="1600" dirty="0"/>
          </a:p>
          <a:p>
            <a:pPr marL="0" lvl="0" indent="0" algn="l" rtl="0">
              <a:spcBef>
                <a:spcPts val="600"/>
              </a:spcBef>
              <a:spcAft>
                <a:spcPts val="0"/>
              </a:spcAft>
              <a:buClr>
                <a:schemeClr val="dk1"/>
              </a:buClr>
              <a:buSzPts val="1100"/>
              <a:buFont typeface="Arial"/>
              <a:buNone/>
            </a:pPr>
            <a:endParaRPr sz="1050" dirty="0"/>
          </a:p>
          <a:p>
            <a:pPr marL="0" lvl="0" indent="0" algn="l" rtl="0">
              <a:spcBef>
                <a:spcPts val="600"/>
              </a:spcBef>
              <a:spcAft>
                <a:spcPts val="1000"/>
              </a:spcAft>
              <a:buNone/>
            </a:pPr>
            <a:endParaRPr sz="1600" dirty="0"/>
          </a:p>
        </p:txBody>
      </p:sp>
      <p:pic>
        <p:nvPicPr>
          <p:cNvPr id="5124" name="Picture 4" descr="Resultado de imagen de OBJETIVO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648" y="92376"/>
            <a:ext cx="1734262" cy="9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73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HIPÓTESIS</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93" name="Google Shape;193;p12"/>
          <p:cNvSpPr txBox="1">
            <a:spLocks noGrp="1"/>
          </p:cNvSpPr>
          <p:nvPr>
            <p:ph type="body" idx="1"/>
          </p:nvPr>
        </p:nvSpPr>
        <p:spPr>
          <a:xfrm>
            <a:off x="404382" y="1535430"/>
            <a:ext cx="4233279" cy="310107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93;p12"/>
          <p:cNvSpPr txBox="1">
            <a:spLocks noGrp="1"/>
          </p:cNvSpPr>
          <p:nvPr>
            <p:ph type="body" idx="1"/>
          </p:nvPr>
        </p:nvSpPr>
        <p:spPr>
          <a:xfrm>
            <a:off x="450031" y="1632626"/>
            <a:ext cx="7824600" cy="2228391"/>
          </a:xfrm>
          <a:prstGeom prst="rect">
            <a:avLst/>
          </a:prstGeom>
        </p:spPr>
        <p:txBody>
          <a:bodyPr spcFirstLastPara="1" wrap="square" lIns="91425" tIns="91425" rIns="91425" bIns="91425" anchor="t" anchorCtr="0">
            <a:noAutofit/>
          </a:bodyPr>
          <a:lstStyle/>
          <a:p>
            <a:pPr lvl="0"/>
            <a:r>
              <a:rPr lang="es-EC" sz="1400" dirty="0"/>
              <a:t>Los elementos tangibles se encuentran relacionados con la fiabilidad, la capacidad de respuesta, la seguridad y empatía que brinda una universidad.</a:t>
            </a:r>
          </a:p>
          <a:p>
            <a:pPr lvl="0"/>
            <a:r>
              <a:rPr lang="es-EC" sz="1400" dirty="0"/>
              <a:t>La fiabilidad se encuentra relacionada con los elementos tangibles, la capacidad de respuesta, la seguridad y la empatía que brinda una universidad. </a:t>
            </a:r>
          </a:p>
          <a:p>
            <a:pPr lvl="0"/>
            <a:r>
              <a:rPr lang="es-EC" sz="1400" dirty="0"/>
              <a:t>La capacidad de respuesta se encuentra relacionada con los elementos tangibles, la fiabilidad, capacidad de respuesta y la empatía brindada por una universidad.</a:t>
            </a:r>
          </a:p>
          <a:p>
            <a:pPr lvl="0"/>
            <a:r>
              <a:rPr lang="es-EC" sz="1400" dirty="0"/>
              <a:t>La seguridad se encuentra relacionada con los elementos tangibles, la fiabilidad, la capacidad de respuesta y la empatía brindada por una universidad.</a:t>
            </a:r>
          </a:p>
          <a:p>
            <a:pPr lvl="0"/>
            <a:r>
              <a:rPr lang="es-EC" sz="1400" dirty="0"/>
              <a:t>La empatía se asocia con los elementos tangibles, la fiabilidad, la capacidad de respuesta, seguridad empatía brindada por una universidad.</a:t>
            </a:r>
          </a:p>
          <a:p>
            <a:pPr marL="0" lvl="0" indent="0" algn="l" rtl="0">
              <a:spcBef>
                <a:spcPts val="600"/>
              </a:spcBef>
              <a:spcAft>
                <a:spcPts val="0"/>
              </a:spcAft>
              <a:buClr>
                <a:schemeClr val="dk1"/>
              </a:buClr>
              <a:buSzPts val="1100"/>
              <a:buFont typeface="Arial"/>
              <a:buNone/>
            </a:pPr>
            <a:endParaRPr sz="800" dirty="0"/>
          </a:p>
          <a:p>
            <a:pPr marL="0" lvl="0" indent="0" algn="l" rtl="0">
              <a:spcBef>
                <a:spcPts val="600"/>
              </a:spcBef>
              <a:spcAft>
                <a:spcPts val="1000"/>
              </a:spcAft>
              <a:buNone/>
            </a:pPr>
            <a:endParaRPr sz="1100" dirty="0"/>
          </a:p>
        </p:txBody>
      </p:sp>
      <p:pic>
        <p:nvPicPr>
          <p:cNvPr id="6146" name="Picture 2" descr="Resultado de imagen de HIPOTESI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960" y="138665"/>
            <a:ext cx="1637165" cy="122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27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Marco Teórico</a:t>
            </a:r>
            <a:endParaRPr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Roboto Condensed"/>
                <a:ea typeface="Roboto Condensed"/>
                <a:cs typeface="Roboto Condensed"/>
                <a:sym typeface="Roboto Condensed"/>
              </a:rPr>
              <a:t>I</a:t>
            </a:r>
            <a:endParaRPr sz="3000" b="1" dirty="0">
              <a:solidFill>
                <a:srgbClr val="3F5378"/>
              </a:solidFill>
              <a:latin typeface="Roboto Condensed"/>
              <a:ea typeface="Roboto Condensed"/>
              <a:cs typeface="Roboto Condensed"/>
              <a:sym typeface="Roboto Condensed"/>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337" y="1738312"/>
            <a:ext cx="2981325" cy="16668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1272" name="Picture 8" descr="Resultado de imagen de servicio&quot;"/>
          <p:cNvPicPr>
            <a:picLocks noChangeAspect="1" noChangeArrowheads="1"/>
          </p:cNvPicPr>
          <p:nvPr/>
        </p:nvPicPr>
        <p:blipFill rotWithShape="1">
          <a:blip r:embed="rId3">
            <a:extLst>
              <a:ext uri="{28A0092B-C50C-407E-A947-70E740481C1C}">
                <a14:useLocalDpi xmlns:a14="http://schemas.microsoft.com/office/drawing/2010/main" val="0"/>
              </a:ext>
            </a:extLst>
          </a:blip>
          <a:srcRect l="18192"/>
          <a:stretch/>
        </p:blipFill>
        <p:spPr bwMode="auto">
          <a:xfrm>
            <a:off x="7138554" y="107032"/>
            <a:ext cx="1848821" cy="1389879"/>
          </a:xfrm>
          <a:prstGeom prst="rect">
            <a:avLst/>
          </a:prstGeom>
          <a:noFill/>
          <a:extLst>
            <a:ext uri="{909E8E84-426E-40DD-AFC4-6F175D3DCCD1}">
              <a14:hiddenFill xmlns:a14="http://schemas.microsoft.com/office/drawing/2010/main">
                <a:solidFill>
                  <a:srgbClr val="FFFFFF"/>
                </a:solidFill>
              </a14:hiddenFill>
            </a:ext>
          </a:extLst>
        </p:spPr>
      </p:pic>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SERVICIO</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93" name="Google Shape;193;p12"/>
          <p:cNvSpPr txBox="1">
            <a:spLocks noGrp="1"/>
          </p:cNvSpPr>
          <p:nvPr>
            <p:ph type="body" idx="1"/>
          </p:nvPr>
        </p:nvSpPr>
        <p:spPr>
          <a:xfrm>
            <a:off x="404382" y="1535430"/>
            <a:ext cx="4233279" cy="310107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Diagrama 7"/>
          <p:cNvGraphicFramePr/>
          <p:nvPr>
            <p:extLst>
              <p:ext uri="{D42A27DB-BD31-4B8C-83A1-F6EECF244321}">
                <p14:modId xmlns:p14="http://schemas.microsoft.com/office/powerpoint/2010/main" val="2178301767"/>
              </p:ext>
            </p:extLst>
          </p:nvPr>
        </p:nvGraphicFramePr>
        <p:xfrm>
          <a:off x="1253541" y="1496911"/>
          <a:ext cx="5352074" cy="1848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p:cNvGraphicFramePr/>
          <p:nvPr>
            <p:extLst>
              <p:ext uri="{D42A27DB-BD31-4B8C-83A1-F6EECF244321}">
                <p14:modId xmlns:p14="http://schemas.microsoft.com/office/powerpoint/2010/main" val="327957251"/>
              </p:ext>
            </p:extLst>
          </p:nvPr>
        </p:nvGraphicFramePr>
        <p:xfrm>
          <a:off x="985293" y="3296636"/>
          <a:ext cx="6476844" cy="17165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4157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CALIDAD </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93" name="Google Shape;193;p12"/>
          <p:cNvSpPr txBox="1">
            <a:spLocks noGrp="1"/>
          </p:cNvSpPr>
          <p:nvPr>
            <p:ph type="body" idx="1"/>
          </p:nvPr>
        </p:nvSpPr>
        <p:spPr>
          <a:xfrm>
            <a:off x="404382" y="1535430"/>
            <a:ext cx="4233279" cy="310107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Diagrama 3"/>
          <p:cNvGraphicFramePr/>
          <p:nvPr>
            <p:extLst>
              <p:ext uri="{D42A27DB-BD31-4B8C-83A1-F6EECF244321}">
                <p14:modId xmlns:p14="http://schemas.microsoft.com/office/powerpoint/2010/main" val="3564779430"/>
              </p:ext>
            </p:extLst>
          </p:nvPr>
        </p:nvGraphicFramePr>
        <p:xfrm>
          <a:off x="318586" y="1535430"/>
          <a:ext cx="4925131" cy="3320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Resultado de imagen de calidad IMAGEN&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8266" y="81835"/>
            <a:ext cx="1752943" cy="984562"/>
          </a:xfrm>
          <a:prstGeom prst="rect">
            <a:avLst/>
          </a:prstGeom>
          <a:noFill/>
          <a:extLst>
            <a:ext uri="{909E8E84-426E-40DD-AFC4-6F175D3DCCD1}">
              <a14:hiddenFill xmlns:a14="http://schemas.microsoft.com/office/drawing/2010/main">
                <a:solidFill>
                  <a:srgbClr val="FFFFFF"/>
                </a:solidFill>
              </a14:hiddenFill>
            </a:ext>
          </a:extLst>
        </p:spPr>
      </p:pic>
      <p:sp>
        <p:nvSpPr>
          <p:cNvPr id="5" name="Nube 4"/>
          <p:cNvSpPr/>
          <p:nvPr/>
        </p:nvSpPr>
        <p:spPr>
          <a:xfrm>
            <a:off x="5665498" y="1635712"/>
            <a:ext cx="2945535" cy="2447915"/>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200" dirty="0" smtClean="0"/>
              <a:t>No es </a:t>
            </a:r>
            <a:r>
              <a:rPr lang="es-EC" sz="1200" dirty="0"/>
              <a:t>conformidad con las especificaciones sino más bien conformidad con las especificaciones de los clientes</a:t>
            </a:r>
          </a:p>
        </p:txBody>
      </p:sp>
    </p:spTree>
    <p:extLst>
      <p:ext uri="{BB962C8B-B14F-4D97-AF65-F5344CB8AC3E}">
        <p14:creationId xmlns:p14="http://schemas.microsoft.com/office/powerpoint/2010/main" val="1612313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MEDICIÓN DE LA CALIDAD DEL SERVICIO</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93" name="Google Shape;193;p12"/>
          <p:cNvSpPr txBox="1">
            <a:spLocks noGrp="1"/>
          </p:cNvSpPr>
          <p:nvPr>
            <p:ph type="body" idx="1"/>
          </p:nvPr>
        </p:nvSpPr>
        <p:spPr>
          <a:xfrm>
            <a:off x="404382" y="1535430"/>
            <a:ext cx="4233279" cy="310107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Diagrama 2"/>
          <p:cNvGraphicFramePr/>
          <p:nvPr>
            <p:extLst>
              <p:ext uri="{D42A27DB-BD31-4B8C-83A1-F6EECF244321}">
                <p14:modId xmlns:p14="http://schemas.microsoft.com/office/powerpoint/2010/main" val="1089128037"/>
              </p:ext>
            </p:extLst>
          </p:nvPr>
        </p:nvGraphicFramePr>
        <p:xfrm>
          <a:off x="814275" y="1647254"/>
          <a:ext cx="6303498" cy="306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Resultado de imagen de calidad del servicio&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7774" y="0"/>
            <a:ext cx="1727253" cy="112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39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5194</TotalTime>
  <Words>2112</Words>
  <Application>Microsoft Office PowerPoint</Application>
  <PresentationFormat>Presentación en pantalla (16:9)</PresentationFormat>
  <Paragraphs>197</Paragraphs>
  <Slides>31</Slides>
  <Notes>29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Arial</vt:lpstr>
      <vt:lpstr>Arvo</vt:lpstr>
      <vt:lpstr>Calibri</vt:lpstr>
      <vt:lpstr>Cambria Math</vt:lpstr>
      <vt:lpstr>Roboto Condensed</vt:lpstr>
      <vt:lpstr>Roboto Condensed Light</vt:lpstr>
      <vt:lpstr>Times New Roman</vt:lpstr>
      <vt:lpstr>Wingdings</vt:lpstr>
      <vt:lpstr>Salerio template</vt:lpstr>
      <vt:lpstr>Presentación de PowerPoint</vt:lpstr>
      <vt:lpstr>PLANTEAMIENTO DEL PROBLEMA</vt:lpstr>
      <vt:lpstr>OBJETIVO GENERAL</vt:lpstr>
      <vt:lpstr>OBJETIVOS ESPECÍFICOS</vt:lpstr>
      <vt:lpstr>HIPÓTESIS</vt:lpstr>
      <vt:lpstr>Marco Teórico</vt:lpstr>
      <vt:lpstr>SERVICIO</vt:lpstr>
      <vt:lpstr>CALIDAD </vt:lpstr>
      <vt:lpstr>MEDICIÓN DE LA CALIDAD DEL SERVICIO</vt:lpstr>
      <vt:lpstr>DIMENSION DE LA CALIDAD  MODELO SERVQUAL</vt:lpstr>
      <vt:lpstr>PROCESOS DE EVALUACIÓN</vt:lpstr>
      <vt:lpstr>MARCO METODOLÓGICO</vt:lpstr>
      <vt:lpstr>TIPO DE METODOLOGÍA</vt:lpstr>
      <vt:lpstr>DEFINICIÓN POBLACIÓN Y MUESTRA</vt:lpstr>
      <vt:lpstr>PROCEDIMIENTO RECOLECCIÓN DE DATOS</vt:lpstr>
      <vt:lpstr>VALIDACIÓN DEL CUESTIONARIO</vt:lpstr>
      <vt:lpstr>RESULTADOS</vt:lpstr>
      <vt:lpstr>COMPROBACIÓN DE HIPÓTESIS</vt:lpstr>
      <vt:lpstr>ÍNDICE DE SATISFACCIÓN PROMEDIO DE LAS CINCO DIMENSIONES DE LA CALIDAD DEL SERVICIO CORRESPONDIENTE A LA UCE</vt:lpstr>
      <vt:lpstr>ÍNDICE DE SATISFACCIÓN PROMEDIO DE LAS CINCO DIMENSIONES DE LA CALIDAD DEL SERVICIO CORRESPONDIENTE A LA ESPE</vt:lpstr>
      <vt:lpstr>ÍNDICE DE SATISFACCIÓN PROMEDIO DE LAS CINCO DIMENSIONES DE LA CALIDAD DEL SERVICIO CORRESPONDIENTE A LA EPN</vt:lpstr>
      <vt:lpstr>ÍNDICE DE SATISFACCIÓN PROMEDIO POR UNIVERSIDAD</vt:lpstr>
      <vt:lpstr>ÍNDICE DE SATISFACCIÓN GENERAL</vt:lpstr>
      <vt:lpstr>CONCLUSIONES</vt:lpstr>
      <vt:lpstr>ÍNDICE DE SATISFACCIÓN GENERAL</vt:lpstr>
      <vt:lpstr>ÍNDICE DE SATISFACCIÓN GENERAL</vt:lpstr>
      <vt:lpstr>ÍNDICE DE SATISFACCIÓN GENERAL</vt:lpstr>
      <vt:lpstr>RECOMENDACIONES</vt:lpstr>
      <vt:lpstr>ÍNDICE DE SATISFACCIÓN GENERAL</vt:lpstr>
      <vt:lpstr>ÍNDICE DE SATISFACCIÓN GENERAL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DE LA INCLUSIÓN FINANCIERA EN EL CRECIMIENTO ECONÓMICO Y DESARROLLO ECONÓMICO DE LAS NACIONES. ESTUDIO PARA LOS AÑOS 2011 Y 2014.</dc:title>
  <dc:creator>Sandy Noboa</dc:creator>
  <cp:lastModifiedBy>User</cp:lastModifiedBy>
  <cp:revision>54</cp:revision>
  <dcterms:modified xsi:type="dcterms:W3CDTF">2020-02-03T15:04:37Z</dcterms:modified>
</cp:coreProperties>
</file>