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2" r:id="rId2"/>
    <p:sldId id="411" r:id="rId3"/>
    <p:sldId id="412" r:id="rId4"/>
    <p:sldId id="413" r:id="rId5"/>
    <p:sldId id="414" r:id="rId6"/>
    <p:sldId id="415" r:id="rId7"/>
    <p:sldId id="421" r:id="rId8"/>
    <p:sldId id="422" r:id="rId9"/>
    <p:sldId id="416" r:id="rId10"/>
    <p:sldId id="418" r:id="rId11"/>
    <p:sldId id="419" r:id="rId12"/>
    <p:sldId id="417" r:id="rId13"/>
    <p:sldId id="420"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586"/>
    <a:srgbClr val="FF9900"/>
    <a:srgbClr val="FFCC66"/>
    <a:srgbClr val="FFFF99"/>
    <a:srgbClr val="0000CC"/>
    <a:srgbClr val="FFFFFF"/>
    <a:srgbClr val="CCE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6"/>
    <p:restoredTop sz="86441"/>
  </p:normalViewPr>
  <p:slideViewPr>
    <p:cSldViewPr>
      <p:cViewPr varScale="1">
        <p:scale>
          <a:sx n="105" d="100"/>
          <a:sy n="105" d="100"/>
        </p:scale>
        <p:origin x="1768" y="200"/>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3784"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38730-10E4-FA47-BB4E-D2C569317585}"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es-ES"/>
        </a:p>
      </dgm:t>
    </dgm:pt>
    <dgm:pt modelId="{41D936E9-1575-0946-AF81-58103A34C25B}">
      <dgm:prSet phldrT="[Texto]"/>
      <dgm:spPr/>
      <dgm:t>
        <a:bodyPr/>
        <a:lstStyle/>
        <a:p>
          <a:r>
            <a:rPr lang="es-ES" dirty="0"/>
            <a:t>Problema</a:t>
          </a:r>
        </a:p>
      </dgm:t>
    </dgm:pt>
    <dgm:pt modelId="{618E7748-53A2-B24D-9B84-88DDDD88662B}" type="parTrans" cxnId="{1796F421-0E0C-2C4D-8CC3-A87BBA7D3163}">
      <dgm:prSet/>
      <dgm:spPr/>
      <dgm:t>
        <a:bodyPr/>
        <a:lstStyle/>
        <a:p>
          <a:endParaRPr lang="es-ES"/>
        </a:p>
      </dgm:t>
    </dgm:pt>
    <dgm:pt modelId="{4622B4FC-DECD-3E43-A654-E3C6374B889A}" type="sibTrans" cxnId="{1796F421-0E0C-2C4D-8CC3-A87BBA7D3163}">
      <dgm:prSet/>
      <dgm:spPr/>
      <dgm:t>
        <a:bodyPr/>
        <a:lstStyle/>
        <a:p>
          <a:endParaRPr lang="es-ES"/>
        </a:p>
      </dgm:t>
    </dgm:pt>
    <dgm:pt modelId="{47B30C24-E77D-F44E-831C-22417BD3E5BC}">
      <dgm:prSet phldrT="[Texto]"/>
      <dgm:spPr/>
      <dgm:t>
        <a:bodyPr/>
        <a:lstStyle/>
        <a:p>
          <a:r>
            <a:rPr lang="es-ES" dirty="0"/>
            <a:t>Solución</a:t>
          </a:r>
        </a:p>
      </dgm:t>
    </dgm:pt>
    <dgm:pt modelId="{C33A092C-4488-2946-A5B1-F2F56815CA12}" type="parTrans" cxnId="{656EDFF8-89EF-1F42-BFF6-C500E33175BE}">
      <dgm:prSet/>
      <dgm:spPr/>
      <dgm:t>
        <a:bodyPr/>
        <a:lstStyle/>
        <a:p>
          <a:endParaRPr lang="es-ES"/>
        </a:p>
      </dgm:t>
    </dgm:pt>
    <dgm:pt modelId="{9C6D04A6-D6DE-BB48-A400-371F31C09338}" type="sibTrans" cxnId="{656EDFF8-89EF-1F42-BFF6-C500E33175BE}">
      <dgm:prSet/>
      <dgm:spPr/>
      <dgm:t>
        <a:bodyPr/>
        <a:lstStyle/>
        <a:p>
          <a:endParaRPr lang="es-ES"/>
        </a:p>
      </dgm:t>
    </dgm:pt>
    <dgm:pt modelId="{21315A52-4C7B-7043-82C6-EC6D19A833AB}" type="pres">
      <dgm:prSet presAssocID="{FF438730-10E4-FA47-BB4E-D2C569317585}" presName="compositeShape" presStyleCnt="0">
        <dgm:presLayoutVars>
          <dgm:chMax val="2"/>
          <dgm:dir/>
          <dgm:resizeHandles val="exact"/>
        </dgm:presLayoutVars>
      </dgm:prSet>
      <dgm:spPr/>
    </dgm:pt>
    <dgm:pt modelId="{C68A2621-DA85-E24B-8B02-E082A7B0BB23}" type="pres">
      <dgm:prSet presAssocID="{FF438730-10E4-FA47-BB4E-D2C569317585}" presName="ribbon" presStyleLbl="node1" presStyleIdx="0" presStyleCnt="1" custLinFactNeighborX="-35857" custLinFactNeighborY="-72993"/>
      <dgm:spPr/>
    </dgm:pt>
    <dgm:pt modelId="{1483416C-63F5-BB4A-A9EA-720017159923}" type="pres">
      <dgm:prSet presAssocID="{FF438730-10E4-FA47-BB4E-D2C569317585}" presName="leftArrowText" presStyleLbl="node1" presStyleIdx="0" presStyleCnt="1">
        <dgm:presLayoutVars>
          <dgm:chMax val="0"/>
          <dgm:bulletEnabled val="1"/>
        </dgm:presLayoutVars>
      </dgm:prSet>
      <dgm:spPr/>
    </dgm:pt>
    <dgm:pt modelId="{051E8A3B-8177-1340-B298-65874EEE4697}" type="pres">
      <dgm:prSet presAssocID="{FF438730-10E4-FA47-BB4E-D2C569317585}" presName="rightArrowText" presStyleLbl="node1" presStyleIdx="0" presStyleCnt="1">
        <dgm:presLayoutVars>
          <dgm:chMax val="0"/>
          <dgm:bulletEnabled val="1"/>
        </dgm:presLayoutVars>
      </dgm:prSet>
      <dgm:spPr/>
    </dgm:pt>
  </dgm:ptLst>
  <dgm:cxnLst>
    <dgm:cxn modelId="{1796F421-0E0C-2C4D-8CC3-A87BBA7D3163}" srcId="{FF438730-10E4-FA47-BB4E-D2C569317585}" destId="{41D936E9-1575-0946-AF81-58103A34C25B}" srcOrd="0" destOrd="0" parTransId="{618E7748-53A2-B24D-9B84-88DDDD88662B}" sibTransId="{4622B4FC-DECD-3E43-A654-E3C6374B889A}"/>
    <dgm:cxn modelId="{86EBD543-277D-0640-BD50-152F101F0537}" type="presOf" srcId="{FF438730-10E4-FA47-BB4E-D2C569317585}" destId="{21315A52-4C7B-7043-82C6-EC6D19A833AB}" srcOrd="0" destOrd="0" presId="urn:microsoft.com/office/officeart/2005/8/layout/arrow6"/>
    <dgm:cxn modelId="{45708096-2346-E545-8452-AFB52C3C456F}" type="presOf" srcId="{47B30C24-E77D-F44E-831C-22417BD3E5BC}" destId="{051E8A3B-8177-1340-B298-65874EEE4697}" srcOrd="0" destOrd="0" presId="urn:microsoft.com/office/officeart/2005/8/layout/arrow6"/>
    <dgm:cxn modelId="{D59370B1-0B39-4147-A2A9-11584F6FB72F}" type="presOf" srcId="{41D936E9-1575-0946-AF81-58103A34C25B}" destId="{1483416C-63F5-BB4A-A9EA-720017159923}" srcOrd="0" destOrd="0" presId="urn:microsoft.com/office/officeart/2005/8/layout/arrow6"/>
    <dgm:cxn modelId="{656EDFF8-89EF-1F42-BFF6-C500E33175BE}" srcId="{FF438730-10E4-FA47-BB4E-D2C569317585}" destId="{47B30C24-E77D-F44E-831C-22417BD3E5BC}" srcOrd="1" destOrd="0" parTransId="{C33A092C-4488-2946-A5B1-F2F56815CA12}" sibTransId="{9C6D04A6-D6DE-BB48-A400-371F31C09338}"/>
    <dgm:cxn modelId="{3A10A961-93AE-ED4E-8687-D14951C20ED1}" type="presParOf" srcId="{21315A52-4C7B-7043-82C6-EC6D19A833AB}" destId="{C68A2621-DA85-E24B-8B02-E082A7B0BB23}" srcOrd="0" destOrd="0" presId="urn:microsoft.com/office/officeart/2005/8/layout/arrow6"/>
    <dgm:cxn modelId="{52D1E63F-CCD1-3C4A-AFFA-1F03B8F3D56D}" type="presParOf" srcId="{21315A52-4C7B-7043-82C6-EC6D19A833AB}" destId="{1483416C-63F5-BB4A-A9EA-720017159923}" srcOrd="1" destOrd="0" presId="urn:microsoft.com/office/officeart/2005/8/layout/arrow6"/>
    <dgm:cxn modelId="{05EC86D1-36D0-2C4D-A51A-9B217F5C2C26}" type="presParOf" srcId="{21315A52-4C7B-7043-82C6-EC6D19A833AB}" destId="{051E8A3B-8177-1340-B298-65874EEE469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7FB3E-FDF4-B745-A306-2D184F6B1F73}" type="doc">
      <dgm:prSet loTypeId="urn:microsoft.com/office/officeart/2005/8/layout/bProcess3" loCatId="" qsTypeId="urn:microsoft.com/office/officeart/2005/8/quickstyle/simple1" qsCatId="simple" csTypeId="urn:microsoft.com/office/officeart/2005/8/colors/accent1_2" csCatId="accent1" phldr="1"/>
      <dgm:spPr/>
      <dgm:t>
        <a:bodyPr/>
        <a:lstStyle/>
        <a:p>
          <a:endParaRPr lang="es-ES"/>
        </a:p>
      </dgm:t>
    </dgm:pt>
    <dgm:pt modelId="{497EFB58-F744-AD4E-9210-9F843848A516}">
      <dgm:prSet phldrT="[Texto]"/>
      <dgm:spPr/>
      <dgm:t>
        <a:bodyPr/>
        <a:lstStyle/>
        <a:p>
          <a:r>
            <a:rPr lang="es-ES"/>
            <a:t>Adquisición y Procesamiento de Datos</a:t>
          </a:r>
        </a:p>
      </dgm:t>
    </dgm:pt>
    <dgm:pt modelId="{0C2180A9-138F-C54C-9C0B-EE9DA8949BEB}" type="parTrans" cxnId="{86BC4188-D7BB-4147-8B70-9BD23816370D}">
      <dgm:prSet/>
      <dgm:spPr/>
      <dgm:t>
        <a:bodyPr/>
        <a:lstStyle/>
        <a:p>
          <a:endParaRPr lang="es-ES"/>
        </a:p>
      </dgm:t>
    </dgm:pt>
    <dgm:pt modelId="{2B73672E-1026-AA4E-A73B-A4F15F62A8FB}" type="sibTrans" cxnId="{86BC4188-D7BB-4147-8B70-9BD23816370D}">
      <dgm:prSet/>
      <dgm:spPr/>
      <dgm:t>
        <a:bodyPr/>
        <a:lstStyle/>
        <a:p>
          <a:endParaRPr lang="es-ES"/>
        </a:p>
      </dgm:t>
    </dgm:pt>
    <dgm:pt modelId="{E66444F4-5E22-1643-A19C-82A2BCEF8105}">
      <dgm:prSet phldrT="[Texto]"/>
      <dgm:spPr/>
      <dgm:t>
        <a:bodyPr/>
        <a:lstStyle/>
        <a:p>
          <a:r>
            <a:rPr lang="es-ES"/>
            <a:t>Comunicación de Datos hacia aplicación móvil</a:t>
          </a:r>
        </a:p>
      </dgm:t>
    </dgm:pt>
    <dgm:pt modelId="{2B50E91C-E09F-AE4A-8458-8B9A88C1D32B}" type="parTrans" cxnId="{782500D9-CA39-AA4A-B117-D5C0FC36671B}">
      <dgm:prSet/>
      <dgm:spPr/>
      <dgm:t>
        <a:bodyPr/>
        <a:lstStyle/>
        <a:p>
          <a:endParaRPr lang="es-ES"/>
        </a:p>
      </dgm:t>
    </dgm:pt>
    <dgm:pt modelId="{B62A0880-5CD3-AD47-8624-F5A3562B011A}" type="sibTrans" cxnId="{782500D9-CA39-AA4A-B117-D5C0FC36671B}">
      <dgm:prSet/>
      <dgm:spPr/>
      <dgm:t>
        <a:bodyPr/>
        <a:lstStyle/>
        <a:p>
          <a:endParaRPr lang="es-ES"/>
        </a:p>
      </dgm:t>
    </dgm:pt>
    <dgm:pt modelId="{DC834BEB-6E7C-B74C-BC2E-9DB983EDCC9C}">
      <dgm:prSet phldrT="[Texto]"/>
      <dgm:spPr/>
      <dgm:t>
        <a:bodyPr/>
        <a:lstStyle/>
        <a:p>
          <a:r>
            <a:rPr lang="es-ES"/>
            <a:t>Recepción y Tabulación de Datos</a:t>
          </a:r>
        </a:p>
      </dgm:t>
    </dgm:pt>
    <dgm:pt modelId="{182A36F3-EEF7-E443-9F23-B2BD04C3ED08}" type="parTrans" cxnId="{3542C3C7-3868-4F4E-948C-90B77C282627}">
      <dgm:prSet/>
      <dgm:spPr/>
      <dgm:t>
        <a:bodyPr/>
        <a:lstStyle/>
        <a:p>
          <a:endParaRPr lang="es-ES"/>
        </a:p>
      </dgm:t>
    </dgm:pt>
    <dgm:pt modelId="{F19F027C-D7A7-6642-96AA-1B0C2A18A367}" type="sibTrans" cxnId="{3542C3C7-3868-4F4E-948C-90B77C282627}">
      <dgm:prSet/>
      <dgm:spPr/>
      <dgm:t>
        <a:bodyPr/>
        <a:lstStyle/>
        <a:p>
          <a:endParaRPr lang="es-ES"/>
        </a:p>
      </dgm:t>
    </dgm:pt>
    <dgm:pt modelId="{2DF5492A-8558-4E4D-9130-D60EE1992C69}">
      <dgm:prSet phldrT="[Texto]"/>
      <dgm:spPr/>
      <dgm:t>
        <a:bodyPr/>
        <a:lstStyle/>
        <a:p>
          <a:r>
            <a:rPr lang="es-ES"/>
            <a:t>Almacenmaiento de información en servidor Web</a:t>
          </a:r>
        </a:p>
      </dgm:t>
    </dgm:pt>
    <dgm:pt modelId="{B6EDBB5B-168B-B94C-BC8A-F9044F776684}" type="parTrans" cxnId="{32939B9A-03C2-D047-85D9-D1949945D101}">
      <dgm:prSet/>
      <dgm:spPr/>
      <dgm:t>
        <a:bodyPr/>
        <a:lstStyle/>
        <a:p>
          <a:endParaRPr lang="es-ES"/>
        </a:p>
      </dgm:t>
    </dgm:pt>
    <dgm:pt modelId="{65E258EE-DD8A-7E4A-AA7C-05FEE1B9C114}" type="sibTrans" cxnId="{32939B9A-03C2-D047-85D9-D1949945D101}">
      <dgm:prSet/>
      <dgm:spPr/>
      <dgm:t>
        <a:bodyPr/>
        <a:lstStyle/>
        <a:p>
          <a:endParaRPr lang="es-ES"/>
        </a:p>
      </dgm:t>
    </dgm:pt>
    <dgm:pt modelId="{C677FFBB-4B53-8C4E-A797-BDE38E1384C7}">
      <dgm:prSet phldrT="[Texto]"/>
      <dgm:spPr/>
      <dgm:t>
        <a:bodyPr/>
        <a:lstStyle/>
        <a:p>
          <a:r>
            <a:rPr lang="es-ES"/>
            <a:t>Visualización en gráficos y en mapas</a:t>
          </a:r>
        </a:p>
      </dgm:t>
    </dgm:pt>
    <dgm:pt modelId="{7B2E513E-1C5B-6F41-9EB1-693F1269560F}" type="parTrans" cxnId="{821266C3-818A-E54E-8FF4-C00A948D32C7}">
      <dgm:prSet/>
      <dgm:spPr/>
      <dgm:t>
        <a:bodyPr/>
        <a:lstStyle/>
        <a:p>
          <a:endParaRPr lang="es-ES"/>
        </a:p>
      </dgm:t>
    </dgm:pt>
    <dgm:pt modelId="{3613C41C-D14E-C041-AE5D-A1F4645B4E5A}" type="sibTrans" cxnId="{821266C3-818A-E54E-8FF4-C00A948D32C7}">
      <dgm:prSet/>
      <dgm:spPr/>
      <dgm:t>
        <a:bodyPr/>
        <a:lstStyle/>
        <a:p>
          <a:endParaRPr lang="es-ES"/>
        </a:p>
      </dgm:t>
    </dgm:pt>
    <dgm:pt modelId="{AC62C1FD-1E70-6D4B-80FA-9E4EA6143E77}" type="pres">
      <dgm:prSet presAssocID="{A707FB3E-FDF4-B745-A306-2D184F6B1F73}" presName="Name0" presStyleCnt="0">
        <dgm:presLayoutVars>
          <dgm:dir/>
          <dgm:resizeHandles val="exact"/>
        </dgm:presLayoutVars>
      </dgm:prSet>
      <dgm:spPr/>
    </dgm:pt>
    <dgm:pt modelId="{2685E070-D666-2340-B36D-9E5C59B0C7F9}" type="pres">
      <dgm:prSet presAssocID="{497EFB58-F744-AD4E-9210-9F843848A516}" presName="node" presStyleLbl="node1" presStyleIdx="0" presStyleCnt="5">
        <dgm:presLayoutVars>
          <dgm:bulletEnabled val="1"/>
        </dgm:presLayoutVars>
      </dgm:prSet>
      <dgm:spPr/>
    </dgm:pt>
    <dgm:pt modelId="{8083DAC8-7A25-FE4D-AE80-5D26D06BCE78}" type="pres">
      <dgm:prSet presAssocID="{2B73672E-1026-AA4E-A73B-A4F15F62A8FB}" presName="sibTrans" presStyleLbl="sibTrans1D1" presStyleIdx="0" presStyleCnt="4"/>
      <dgm:spPr/>
    </dgm:pt>
    <dgm:pt modelId="{47B8A80F-C388-6C48-AF85-2D7B74F0A746}" type="pres">
      <dgm:prSet presAssocID="{2B73672E-1026-AA4E-A73B-A4F15F62A8FB}" presName="connectorText" presStyleLbl="sibTrans1D1" presStyleIdx="0" presStyleCnt="4"/>
      <dgm:spPr/>
    </dgm:pt>
    <dgm:pt modelId="{21B879C2-3068-5A40-853B-023DF115A528}" type="pres">
      <dgm:prSet presAssocID="{E66444F4-5E22-1643-A19C-82A2BCEF8105}" presName="node" presStyleLbl="node1" presStyleIdx="1" presStyleCnt="5">
        <dgm:presLayoutVars>
          <dgm:bulletEnabled val="1"/>
        </dgm:presLayoutVars>
      </dgm:prSet>
      <dgm:spPr/>
    </dgm:pt>
    <dgm:pt modelId="{E60BECF1-80D5-4948-81AC-702D7C3A8B80}" type="pres">
      <dgm:prSet presAssocID="{B62A0880-5CD3-AD47-8624-F5A3562B011A}" presName="sibTrans" presStyleLbl="sibTrans1D1" presStyleIdx="1" presStyleCnt="4"/>
      <dgm:spPr/>
    </dgm:pt>
    <dgm:pt modelId="{03984B0B-8D37-3D45-9330-AF4EB3DBFE92}" type="pres">
      <dgm:prSet presAssocID="{B62A0880-5CD3-AD47-8624-F5A3562B011A}" presName="connectorText" presStyleLbl="sibTrans1D1" presStyleIdx="1" presStyleCnt="4"/>
      <dgm:spPr/>
    </dgm:pt>
    <dgm:pt modelId="{03D34911-EBD2-3E44-9A8D-1F7EC5235959}" type="pres">
      <dgm:prSet presAssocID="{DC834BEB-6E7C-B74C-BC2E-9DB983EDCC9C}" presName="node" presStyleLbl="node1" presStyleIdx="2" presStyleCnt="5">
        <dgm:presLayoutVars>
          <dgm:bulletEnabled val="1"/>
        </dgm:presLayoutVars>
      </dgm:prSet>
      <dgm:spPr/>
    </dgm:pt>
    <dgm:pt modelId="{4C226026-72C9-304C-8FDA-DD2A73C92E9E}" type="pres">
      <dgm:prSet presAssocID="{F19F027C-D7A7-6642-96AA-1B0C2A18A367}" presName="sibTrans" presStyleLbl="sibTrans1D1" presStyleIdx="2" presStyleCnt="4"/>
      <dgm:spPr/>
    </dgm:pt>
    <dgm:pt modelId="{67C4A653-713B-984E-96D5-C35A0BBD1DD7}" type="pres">
      <dgm:prSet presAssocID="{F19F027C-D7A7-6642-96AA-1B0C2A18A367}" presName="connectorText" presStyleLbl="sibTrans1D1" presStyleIdx="2" presStyleCnt="4"/>
      <dgm:spPr/>
    </dgm:pt>
    <dgm:pt modelId="{9D1FC34E-8813-D64A-957B-6CC004043B8F}" type="pres">
      <dgm:prSet presAssocID="{2DF5492A-8558-4E4D-9130-D60EE1992C69}" presName="node" presStyleLbl="node1" presStyleIdx="3" presStyleCnt="5">
        <dgm:presLayoutVars>
          <dgm:bulletEnabled val="1"/>
        </dgm:presLayoutVars>
      </dgm:prSet>
      <dgm:spPr/>
    </dgm:pt>
    <dgm:pt modelId="{98D9A18C-F591-1045-A407-0CA08FF516BC}" type="pres">
      <dgm:prSet presAssocID="{65E258EE-DD8A-7E4A-AA7C-05FEE1B9C114}" presName="sibTrans" presStyleLbl="sibTrans1D1" presStyleIdx="3" presStyleCnt="4"/>
      <dgm:spPr/>
    </dgm:pt>
    <dgm:pt modelId="{9F775597-E9DD-6842-9585-7D899E62AA74}" type="pres">
      <dgm:prSet presAssocID="{65E258EE-DD8A-7E4A-AA7C-05FEE1B9C114}" presName="connectorText" presStyleLbl="sibTrans1D1" presStyleIdx="3" presStyleCnt="4"/>
      <dgm:spPr/>
    </dgm:pt>
    <dgm:pt modelId="{304A8837-6433-334A-82CE-EBF11D4D6E6F}" type="pres">
      <dgm:prSet presAssocID="{C677FFBB-4B53-8C4E-A797-BDE38E1384C7}" presName="node" presStyleLbl="node1" presStyleIdx="4" presStyleCnt="5">
        <dgm:presLayoutVars>
          <dgm:bulletEnabled val="1"/>
        </dgm:presLayoutVars>
      </dgm:prSet>
      <dgm:spPr/>
    </dgm:pt>
  </dgm:ptLst>
  <dgm:cxnLst>
    <dgm:cxn modelId="{896A9207-5A31-0948-B416-B1D884ED137D}" type="presOf" srcId="{F19F027C-D7A7-6642-96AA-1B0C2A18A367}" destId="{4C226026-72C9-304C-8FDA-DD2A73C92E9E}" srcOrd="0" destOrd="0" presId="urn:microsoft.com/office/officeart/2005/8/layout/bProcess3"/>
    <dgm:cxn modelId="{79C67D12-D7E2-DC41-9592-BADC09CF3A14}" type="presOf" srcId="{E66444F4-5E22-1643-A19C-82A2BCEF8105}" destId="{21B879C2-3068-5A40-853B-023DF115A528}" srcOrd="0" destOrd="0" presId="urn:microsoft.com/office/officeart/2005/8/layout/bProcess3"/>
    <dgm:cxn modelId="{19764720-D5D8-224D-B190-B8D680D4E528}" type="presOf" srcId="{65E258EE-DD8A-7E4A-AA7C-05FEE1B9C114}" destId="{98D9A18C-F591-1045-A407-0CA08FF516BC}" srcOrd="0" destOrd="0" presId="urn:microsoft.com/office/officeart/2005/8/layout/bProcess3"/>
    <dgm:cxn modelId="{F2EC8731-FF6D-BA4F-AE95-E7BF12B447F0}" type="presOf" srcId="{B62A0880-5CD3-AD47-8624-F5A3562B011A}" destId="{03984B0B-8D37-3D45-9330-AF4EB3DBFE92}" srcOrd="1" destOrd="0" presId="urn:microsoft.com/office/officeart/2005/8/layout/bProcess3"/>
    <dgm:cxn modelId="{DA588849-E3B8-D14C-8C9B-22848A5329B3}" type="presOf" srcId="{A707FB3E-FDF4-B745-A306-2D184F6B1F73}" destId="{AC62C1FD-1E70-6D4B-80FA-9E4EA6143E77}" srcOrd="0" destOrd="0" presId="urn:microsoft.com/office/officeart/2005/8/layout/bProcess3"/>
    <dgm:cxn modelId="{023C814D-2F89-4046-AB4D-8D1FA60CFF93}" type="presOf" srcId="{B62A0880-5CD3-AD47-8624-F5A3562B011A}" destId="{E60BECF1-80D5-4948-81AC-702D7C3A8B80}" srcOrd="0" destOrd="0" presId="urn:microsoft.com/office/officeart/2005/8/layout/bProcess3"/>
    <dgm:cxn modelId="{9E03FF4E-3317-0B47-B1CE-1A0C48F712B3}" type="presOf" srcId="{2B73672E-1026-AA4E-A73B-A4F15F62A8FB}" destId="{47B8A80F-C388-6C48-AF85-2D7B74F0A746}" srcOrd="1" destOrd="0" presId="urn:microsoft.com/office/officeart/2005/8/layout/bProcess3"/>
    <dgm:cxn modelId="{EF8EF37D-0F07-AE42-9247-F58B993BECB6}" type="presOf" srcId="{F19F027C-D7A7-6642-96AA-1B0C2A18A367}" destId="{67C4A653-713B-984E-96D5-C35A0BBD1DD7}" srcOrd="1" destOrd="0" presId="urn:microsoft.com/office/officeart/2005/8/layout/bProcess3"/>
    <dgm:cxn modelId="{86BC4188-D7BB-4147-8B70-9BD23816370D}" srcId="{A707FB3E-FDF4-B745-A306-2D184F6B1F73}" destId="{497EFB58-F744-AD4E-9210-9F843848A516}" srcOrd="0" destOrd="0" parTransId="{0C2180A9-138F-C54C-9C0B-EE9DA8949BEB}" sibTransId="{2B73672E-1026-AA4E-A73B-A4F15F62A8FB}"/>
    <dgm:cxn modelId="{B195D196-1612-874F-BACC-9816008D858B}" type="presOf" srcId="{DC834BEB-6E7C-B74C-BC2E-9DB983EDCC9C}" destId="{03D34911-EBD2-3E44-9A8D-1F7EC5235959}" srcOrd="0" destOrd="0" presId="urn:microsoft.com/office/officeart/2005/8/layout/bProcess3"/>
    <dgm:cxn modelId="{32939B9A-03C2-D047-85D9-D1949945D101}" srcId="{A707FB3E-FDF4-B745-A306-2D184F6B1F73}" destId="{2DF5492A-8558-4E4D-9130-D60EE1992C69}" srcOrd="3" destOrd="0" parTransId="{B6EDBB5B-168B-B94C-BC8A-F9044F776684}" sibTransId="{65E258EE-DD8A-7E4A-AA7C-05FEE1B9C114}"/>
    <dgm:cxn modelId="{CC1B9AA8-AA01-5A41-AACC-B528F52F9706}" type="presOf" srcId="{2DF5492A-8558-4E4D-9130-D60EE1992C69}" destId="{9D1FC34E-8813-D64A-957B-6CC004043B8F}" srcOrd="0" destOrd="0" presId="urn:microsoft.com/office/officeart/2005/8/layout/bProcess3"/>
    <dgm:cxn modelId="{830A2DB0-92E0-B24F-B729-00E15E015016}" type="presOf" srcId="{497EFB58-F744-AD4E-9210-9F843848A516}" destId="{2685E070-D666-2340-B36D-9E5C59B0C7F9}" srcOrd="0" destOrd="0" presId="urn:microsoft.com/office/officeart/2005/8/layout/bProcess3"/>
    <dgm:cxn modelId="{CE1BCDC2-8EDD-AB47-98C9-ECA86A08BEA8}" type="presOf" srcId="{C677FFBB-4B53-8C4E-A797-BDE38E1384C7}" destId="{304A8837-6433-334A-82CE-EBF11D4D6E6F}" srcOrd="0" destOrd="0" presId="urn:microsoft.com/office/officeart/2005/8/layout/bProcess3"/>
    <dgm:cxn modelId="{821266C3-818A-E54E-8FF4-C00A948D32C7}" srcId="{A707FB3E-FDF4-B745-A306-2D184F6B1F73}" destId="{C677FFBB-4B53-8C4E-A797-BDE38E1384C7}" srcOrd="4" destOrd="0" parTransId="{7B2E513E-1C5B-6F41-9EB1-693F1269560F}" sibTransId="{3613C41C-D14E-C041-AE5D-A1F4645B4E5A}"/>
    <dgm:cxn modelId="{3542C3C7-3868-4F4E-948C-90B77C282627}" srcId="{A707FB3E-FDF4-B745-A306-2D184F6B1F73}" destId="{DC834BEB-6E7C-B74C-BC2E-9DB983EDCC9C}" srcOrd="2" destOrd="0" parTransId="{182A36F3-EEF7-E443-9F23-B2BD04C3ED08}" sibTransId="{F19F027C-D7A7-6642-96AA-1B0C2A18A367}"/>
    <dgm:cxn modelId="{782500D9-CA39-AA4A-B117-D5C0FC36671B}" srcId="{A707FB3E-FDF4-B745-A306-2D184F6B1F73}" destId="{E66444F4-5E22-1643-A19C-82A2BCEF8105}" srcOrd="1" destOrd="0" parTransId="{2B50E91C-E09F-AE4A-8458-8B9A88C1D32B}" sibTransId="{B62A0880-5CD3-AD47-8624-F5A3562B011A}"/>
    <dgm:cxn modelId="{FB2D05E4-C229-0247-8127-1C92928F0DD0}" type="presOf" srcId="{65E258EE-DD8A-7E4A-AA7C-05FEE1B9C114}" destId="{9F775597-E9DD-6842-9585-7D899E62AA74}" srcOrd="1" destOrd="0" presId="urn:microsoft.com/office/officeart/2005/8/layout/bProcess3"/>
    <dgm:cxn modelId="{1FC13EE7-8ABF-8B4D-A4D2-5B3E1F3CA399}" type="presOf" srcId="{2B73672E-1026-AA4E-A73B-A4F15F62A8FB}" destId="{8083DAC8-7A25-FE4D-AE80-5D26D06BCE78}" srcOrd="0" destOrd="0" presId="urn:microsoft.com/office/officeart/2005/8/layout/bProcess3"/>
    <dgm:cxn modelId="{6C1CACE6-A3E4-984E-8779-33E646DA005C}" type="presParOf" srcId="{AC62C1FD-1E70-6D4B-80FA-9E4EA6143E77}" destId="{2685E070-D666-2340-B36D-9E5C59B0C7F9}" srcOrd="0" destOrd="0" presId="urn:microsoft.com/office/officeart/2005/8/layout/bProcess3"/>
    <dgm:cxn modelId="{82C78661-D2DA-154B-9588-9D194121C9B8}" type="presParOf" srcId="{AC62C1FD-1E70-6D4B-80FA-9E4EA6143E77}" destId="{8083DAC8-7A25-FE4D-AE80-5D26D06BCE78}" srcOrd="1" destOrd="0" presId="urn:microsoft.com/office/officeart/2005/8/layout/bProcess3"/>
    <dgm:cxn modelId="{07930B86-4E37-A642-B566-981A5ED65807}" type="presParOf" srcId="{8083DAC8-7A25-FE4D-AE80-5D26D06BCE78}" destId="{47B8A80F-C388-6C48-AF85-2D7B74F0A746}" srcOrd="0" destOrd="0" presId="urn:microsoft.com/office/officeart/2005/8/layout/bProcess3"/>
    <dgm:cxn modelId="{6F6A8DBB-E9A3-634D-9819-973684DC61EB}" type="presParOf" srcId="{AC62C1FD-1E70-6D4B-80FA-9E4EA6143E77}" destId="{21B879C2-3068-5A40-853B-023DF115A528}" srcOrd="2" destOrd="0" presId="urn:microsoft.com/office/officeart/2005/8/layout/bProcess3"/>
    <dgm:cxn modelId="{40AFB581-DA64-834F-8454-304D2CAE2AFF}" type="presParOf" srcId="{AC62C1FD-1E70-6D4B-80FA-9E4EA6143E77}" destId="{E60BECF1-80D5-4948-81AC-702D7C3A8B80}" srcOrd="3" destOrd="0" presId="urn:microsoft.com/office/officeart/2005/8/layout/bProcess3"/>
    <dgm:cxn modelId="{41E84124-534A-D143-8D4F-A6DA57B2D74A}" type="presParOf" srcId="{E60BECF1-80D5-4948-81AC-702D7C3A8B80}" destId="{03984B0B-8D37-3D45-9330-AF4EB3DBFE92}" srcOrd="0" destOrd="0" presId="urn:microsoft.com/office/officeart/2005/8/layout/bProcess3"/>
    <dgm:cxn modelId="{ABF781B4-A78C-C54A-B923-D1D083CC900E}" type="presParOf" srcId="{AC62C1FD-1E70-6D4B-80FA-9E4EA6143E77}" destId="{03D34911-EBD2-3E44-9A8D-1F7EC5235959}" srcOrd="4" destOrd="0" presId="urn:microsoft.com/office/officeart/2005/8/layout/bProcess3"/>
    <dgm:cxn modelId="{7F640DD5-2C4A-CB46-BDFC-367D8ED712F9}" type="presParOf" srcId="{AC62C1FD-1E70-6D4B-80FA-9E4EA6143E77}" destId="{4C226026-72C9-304C-8FDA-DD2A73C92E9E}" srcOrd="5" destOrd="0" presId="urn:microsoft.com/office/officeart/2005/8/layout/bProcess3"/>
    <dgm:cxn modelId="{60354B57-A77A-DE40-A5D0-CE43C82FDE9D}" type="presParOf" srcId="{4C226026-72C9-304C-8FDA-DD2A73C92E9E}" destId="{67C4A653-713B-984E-96D5-C35A0BBD1DD7}" srcOrd="0" destOrd="0" presId="urn:microsoft.com/office/officeart/2005/8/layout/bProcess3"/>
    <dgm:cxn modelId="{E3EF4E31-1E59-974C-932E-46CDEE312338}" type="presParOf" srcId="{AC62C1FD-1E70-6D4B-80FA-9E4EA6143E77}" destId="{9D1FC34E-8813-D64A-957B-6CC004043B8F}" srcOrd="6" destOrd="0" presId="urn:microsoft.com/office/officeart/2005/8/layout/bProcess3"/>
    <dgm:cxn modelId="{FC7408B2-5F1F-0E4F-84AC-7D80346D59AB}" type="presParOf" srcId="{AC62C1FD-1E70-6D4B-80FA-9E4EA6143E77}" destId="{98D9A18C-F591-1045-A407-0CA08FF516BC}" srcOrd="7" destOrd="0" presId="urn:microsoft.com/office/officeart/2005/8/layout/bProcess3"/>
    <dgm:cxn modelId="{60A76049-C790-1341-9FB3-411608A8AFE0}" type="presParOf" srcId="{98D9A18C-F591-1045-A407-0CA08FF516BC}" destId="{9F775597-E9DD-6842-9585-7D899E62AA74}" srcOrd="0" destOrd="0" presId="urn:microsoft.com/office/officeart/2005/8/layout/bProcess3"/>
    <dgm:cxn modelId="{8B925CA7-941D-E34F-8BA4-8401884B6FC2}" type="presParOf" srcId="{AC62C1FD-1E70-6D4B-80FA-9E4EA6143E77}" destId="{304A8837-6433-334A-82CE-EBF11D4D6E6F}"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A2621-DA85-E24B-8B02-E082A7B0BB23}">
      <dsp:nvSpPr>
        <dsp:cNvPr id="0" name=""/>
        <dsp:cNvSpPr/>
      </dsp:nvSpPr>
      <dsp:spPr>
        <a:xfrm>
          <a:off x="0" y="0"/>
          <a:ext cx="3528391" cy="1411356"/>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3416C-63F5-BB4A-A9EA-720017159923}">
      <dsp:nvSpPr>
        <dsp:cNvPr id="0" name=""/>
        <dsp:cNvSpPr/>
      </dsp:nvSpPr>
      <dsp:spPr>
        <a:xfrm>
          <a:off x="423407" y="261389"/>
          <a:ext cx="1164369" cy="6915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marL="0" lvl="0" indent="0" algn="ctr" defTabSz="933450">
            <a:lnSpc>
              <a:spcPct val="90000"/>
            </a:lnSpc>
            <a:spcBef>
              <a:spcPct val="0"/>
            </a:spcBef>
            <a:spcAft>
              <a:spcPct val="35000"/>
            </a:spcAft>
            <a:buNone/>
          </a:pPr>
          <a:r>
            <a:rPr lang="es-ES" sz="2100" kern="1200" dirty="0"/>
            <a:t>Problema</a:t>
          </a:r>
        </a:p>
      </dsp:txBody>
      <dsp:txXfrm>
        <a:off x="423407" y="261389"/>
        <a:ext cx="1164369" cy="691564"/>
      </dsp:txXfrm>
    </dsp:sp>
    <dsp:sp modelId="{051E8A3B-8177-1340-B298-65874EEE4697}">
      <dsp:nvSpPr>
        <dsp:cNvPr id="0" name=""/>
        <dsp:cNvSpPr/>
      </dsp:nvSpPr>
      <dsp:spPr>
        <a:xfrm>
          <a:off x="1764196" y="487206"/>
          <a:ext cx="1376072" cy="6915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4676" rIns="0" bIns="80010" numCol="1" spcCol="1270" anchor="ctr" anchorCtr="0">
          <a:noAutofit/>
        </a:bodyPr>
        <a:lstStyle/>
        <a:p>
          <a:pPr marL="0" lvl="0" indent="0" algn="ctr" defTabSz="933450">
            <a:lnSpc>
              <a:spcPct val="90000"/>
            </a:lnSpc>
            <a:spcBef>
              <a:spcPct val="0"/>
            </a:spcBef>
            <a:spcAft>
              <a:spcPct val="35000"/>
            </a:spcAft>
            <a:buNone/>
          </a:pPr>
          <a:r>
            <a:rPr lang="es-ES" sz="2100" kern="1200" dirty="0"/>
            <a:t>Solución</a:t>
          </a:r>
        </a:p>
      </dsp:txBody>
      <dsp:txXfrm>
        <a:off x="1764196" y="487206"/>
        <a:ext cx="1376072" cy="691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3DAC8-7A25-FE4D-AE80-5D26D06BCE78}">
      <dsp:nvSpPr>
        <dsp:cNvPr id="0" name=""/>
        <dsp:cNvSpPr/>
      </dsp:nvSpPr>
      <dsp:spPr>
        <a:xfrm>
          <a:off x="1242013" y="746367"/>
          <a:ext cx="254388" cy="91440"/>
        </a:xfrm>
        <a:custGeom>
          <a:avLst/>
          <a:gdLst/>
          <a:ahLst/>
          <a:cxnLst/>
          <a:rect l="0" t="0" r="0" b="0"/>
          <a:pathLst>
            <a:path>
              <a:moveTo>
                <a:pt x="0" y="45720"/>
              </a:moveTo>
              <a:lnTo>
                <a:pt x="2543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362082" y="790663"/>
        <a:ext cx="14249" cy="2849"/>
      </dsp:txXfrm>
    </dsp:sp>
    <dsp:sp modelId="{2685E070-D666-2340-B36D-9E5C59B0C7F9}">
      <dsp:nvSpPr>
        <dsp:cNvPr id="0" name=""/>
        <dsp:cNvSpPr/>
      </dsp:nvSpPr>
      <dsp:spPr>
        <a:xfrm>
          <a:off x="4733" y="420364"/>
          <a:ext cx="1239079" cy="7434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kern="1200"/>
            <a:t>Adquisición y Procesamiento de Datos</a:t>
          </a:r>
        </a:p>
      </dsp:txBody>
      <dsp:txXfrm>
        <a:off x="4733" y="420364"/>
        <a:ext cx="1239079" cy="743447"/>
      </dsp:txXfrm>
    </dsp:sp>
    <dsp:sp modelId="{E60BECF1-80D5-4948-81AC-702D7C3A8B80}">
      <dsp:nvSpPr>
        <dsp:cNvPr id="0" name=""/>
        <dsp:cNvSpPr/>
      </dsp:nvSpPr>
      <dsp:spPr>
        <a:xfrm>
          <a:off x="2766080" y="746367"/>
          <a:ext cx="254388" cy="91440"/>
        </a:xfrm>
        <a:custGeom>
          <a:avLst/>
          <a:gdLst/>
          <a:ahLst/>
          <a:cxnLst/>
          <a:rect l="0" t="0" r="0" b="0"/>
          <a:pathLst>
            <a:path>
              <a:moveTo>
                <a:pt x="0" y="45720"/>
              </a:moveTo>
              <a:lnTo>
                <a:pt x="2543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886149" y="790663"/>
        <a:ext cx="14249" cy="2849"/>
      </dsp:txXfrm>
    </dsp:sp>
    <dsp:sp modelId="{21B879C2-3068-5A40-853B-023DF115A528}">
      <dsp:nvSpPr>
        <dsp:cNvPr id="0" name=""/>
        <dsp:cNvSpPr/>
      </dsp:nvSpPr>
      <dsp:spPr>
        <a:xfrm>
          <a:off x="1528801" y="420364"/>
          <a:ext cx="1239079" cy="7434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kern="1200"/>
            <a:t>Comunicación de Datos hacia aplicación móvil</a:t>
          </a:r>
        </a:p>
      </dsp:txBody>
      <dsp:txXfrm>
        <a:off x="1528801" y="420364"/>
        <a:ext cx="1239079" cy="743447"/>
      </dsp:txXfrm>
    </dsp:sp>
    <dsp:sp modelId="{4C226026-72C9-304C-8FDA-DD2A73C92E9E}">
      <dsp:nvSpPr>
        <dsp:cNvPr id="0" name=""/>
        <dsp:cNvSpPr/>
      </dsp:nvSpPr>
      <dsp:spPr>
        <a:xfrm>
          <a:off x="4290147" y="746367"/>
          <a:ext cx="254388" cy="91440"/>
        </a:xfrm>
        <a:custGeom>
          <a:avLst/>
          <a:gdLst/>
          <a:ahLst/>
          <a:cxnLst/>
          <a:rect l="0" t="0" r="0" b="0"/>
          <a:pathLst>
            <a:path>
              <a:moveTo>
                <a:pt x="0" y="45720"/>
              </a:moveTo>
              <a:lnTo>
                <a:pt x="2543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410216" y="790663"/>
        <a:ext cx="14249" cy="2849"/>
      </dsp:txXfrm>
    </dsp:sp>
    <dsp:sp modelId="{03D34911-EBD2-3E44-9A8D-1F7EC5235959}">
      <dsp:nvSpPr>
        <dsp:cNvPr id="0" name=""/>
        <dsp:cNvSpPr/>
      </dsp:nvSpPr>
      <dsp:spPr>
        <a:xfrm>
          <a:off x="3052868" y="420364"/>
          <a:ext cx="1239079" cy="7434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kern="1200"/>
            <a:t>Recepción y Tabulación de Datos</a:t>
          </a:r>
        </a:p>
      </dsp:txBody>
      <dsp:txXfrm>
        <a:off x="3052868" y="420364"/>
        <a:ext cx="1239079" cy="743447"/>
      </dsp:txXfrm>
    </dsp:sp>
    <dsp:sp modelId="{98D9A18C-F591-1045-A407-0CA08FF516BC}">
      <dsp:nvSpPr>
        <dsp:cNvPr id="0" name=""/>
        <dsp:cNvSpPr/>
      </dsp:nvSpPr>
      <dsp:spPr>
        <a:xfrm>
          <a:off x="5814214" y="746367"/>
          <a:ext cx="254388" cy="91440"/>
        </a:xfrm>
        <a:custGeom>
          <a:avLst/>
          <a:gdLst/>
          <a:ahLst/>
          <a:cxnLst/>
          <a:rect l="0" t="0" r="0" b="0"/>
          <a:pathLst>
            <a:path>
              <a:moveTo>
                <a:pt x="0" y="45720"/>
              </a:moveTo>
              <a:lnTo>
                <a:pt x="25438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934284" y="790663"/>
        <a:ext cx="14249" cy="2849"/>
      </dsp:txXfrm>
    </dsp:sp>
    <dsp:sp modelId="{9D1FC34E-8813-D64A-957B-6CC004043B8F}">
      <dsp:nvSpPr>
        <dsp:cNvPr id="0" name=""/>
        <dsp:cNvSpPr/>
      </dsp:nvSpPr>
      <dsp:spPr>
        <a:xfrm>
          <a:off x="4576935" y="420364"/>
          <a:ext cx="1239079" cy="7434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kern="1200"/>
            <a:t>Almacenmaiento de información en servidor Web</a:t>
          </a:r>
        </a:p>
      </dsp:txBody>
      <dsp:txXfrm>
        <a:off x="4576935" y="420364"/>
        <a:ext cx="1239079" cy="743447"/>
      </dsp:txXfrm>
    </dsp:sp>
    <dsp:sp modelId="{304A8837-6433-334A-82CE-EBF11D4D6E6F}">
      <dsp:nvSpPr>
        <dsp:cNvPr id="0" name=""/>
        <dsp:cNvSpPr/>
      </dsp:nvSpPr>
      <dsp:spPr>
        <a:xfrm>
          <a:off x="6101002" y="420364"/>
          <a:ext cx="1239079" cy="7434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kern="1200"/>
            <a:t>Visualización en gráficos y en mapas</a:t>
          </a:r>
        </a:p>
      </dsp:txBody>
      <dsp:txXfrm>
        <a:off x="6101002" y="420364"/>
        <a:ext cx="1239079" cy="743447"/>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8C83B6-3D7E-4EEF-A543-BC45778125FC}" type="datetimeFigureOut">
              <a:rPr lang="es-ES"/>
              <a:pPr>
                <a:defRPr/>
              </a:pPr>
              <a:t>1/2/19</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796FA8-0069-4478-A2D6-79E964A88A4F}"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1ABFE-27B8-7644-9E24-68043CA913BC}" type="datetimeFigureOut">
              <a:rPr lang="es-EC" smtClean="0"/>
              <a:t>1/2/19</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7B036-548D-CD4E-8A8A-B0B5C9763A9B}" type="slidenum">
              <a:rPr lang="es-EC" smtClean="0"/>
              <a:t>‹Nº›</a:t>
            </a:fld>
            <a:endParaRPr lang="es-EC"/>
          </a:p>
        </p:txBody>
      </p:sp>
    </p:spTree>
    <p:extLst>
      <p:ext uri="{BB962C8B-B14F-4D97-AF65-F5344CB8AC3E}">
        <p14:creationId xmlns:p14="http://schemas.microsoft.com/office/powerpoint/2010/main" val="403523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1247B036-548D-CD4E-8A8A-B0B5C9763A9B}" type="slidenum">
              <a:rPr lang="es-EC" smtClean="0"/>
              <a:t>1</a:t>
            </a:fld>
            <a:endParaRPr lang="es-EC"/>
          </a:p>
        </p:txBody>
      </p:sp>
    </p:spTree>
    <p:extLst>
      <p:ext uri="{BB962C8B-B14F-4D97-AF65-F5344CB8AC3E}">
        <p14:creationId xmlns:p14="http://schemas.microsoft.com/office/powerpoint/2010/main" val="514310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50184" name="CorelDRAW" r:id="rId3" imgW="9168480" imgH="5375520" progId="">
                  <p:embed/>
                </p:oleObj>
              </mc:Choice>
              <mc:Fallback>
                <p:oleObj name="CorelDRAW" r:id="rId3" imgW="9168480" imgH="537552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5" descr="LOGO-OFICIAL-transparente"/>
          <p:cNvPicPr>
            <a:picLocks noChangeAspect="1" noChangeArrowheads="1"/>
          </p:cNvPicPr>
          <p:nvPr userDrawn="1"/>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 id="2147483994" r:id="rId2"/>
    <p:sldLayoutId id="2147483995" r:id="rId3"/>
    <p:sldLayoutId id="2147483996" r:id="rId4"/>
    <p:sldLayoutId id="2147483997" r:id="rId5"/>
    <p:sldLayoutId id="2147483998" r:id="rId6"/>
    <p:sldLayoutId id="2147484005" r:id="rId7"/>
    <p:sldLayoutId id="2147483999" r:id="rId8"/>
    <p:sldLayoutId id="2147484000" r:id="rId9"/>
    <p:sldLayoutId id="2147484001" r:id="rId10"/>
    <p:sldLayoutId id="2147484002" r:id="rId11"/>
    <p:sldLayoutId id="2147484003"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tiff"/><Relationship Id="rId4" Type="http://schemas.openxmlformats.org/officeDocument/2006/relationships/diagramQuickStyle" Target="../diagrams/quickStyle1.xml"/><Relationship Id="rId9" Type="http://schemas.openxmlformats.org/officeDocument/2006/relationships/image" Target="../media/image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txBox="1">
            <a:spLocks noChangeArrowheads="1"/>
          </p:cNvSpPr>
          <p:nvPr/>
        </p:nvSpPr>
        <p:spPr bwMode="auto">
          <a:xfrm>
            <a:off x="1476375" y="3573463"/>
            <a:ext cx="7286625" cy="1584325"/>
          </a:xfrm>
          <a:prstGeom prst="rect">
            <a:avLst/>
          </a:prstGeom>
          <a:noFill/>
          <a:ln w="9525">
            <a:noFill/>
            <a:miter lim="800000"/>
            <a:headEnd/>
            <a:tailEnd/>
          </a:ln>
        </p:spPr>
        <p:txBody>
          <a:bodyPr/>
          <a:lstStyle/>
          <a:p>
            <a:pPr algn="ctr" eaLnBrk="0" hangingPunct="0"/>
            <a:r>
              <a:rPr lang="es-ES_tradnl" sz="2000" b="1" dirty="0">
                <a:solidFill>
                  <a:srgbClr val="000000"/>
                </a:solidFill>
                <a:latin typeface="Calibri" pitchFamily="34" charset="0"/>
              </a:rPr>
              <a:t>Proyecto de Tesis previa a la obtención del título de:</a:t>
            </a:r>
          </a:p>
          <a:p>
            <a:pPr algn="ctr" eaLnBrk="0" hangingPunct="0"/>
            <a:endParaRPr lang="es-ES_tradnl" sz="2000" b="1" dirty="0">
              <a:solidFill>
                <a:srgbClr val="000000"/>
              </a:solidFill>
              <a:latin typeface="Calibri" pitchFamily="34" charset="0"/>
            </a:endParaRPr>
          </a:p>
          <a:p>
            <a:pPr algn="ctr" eaLnBrk="0" hangingPunct="0"/>
            <a:r>
              <a:rPr lang="es-ES_tradnl" sz="2000" b="1" dirty="0">
                <a:solidFill>
                  <a:srgbClr val="000000"/>
                </a:solidFill>
                <a:latin typeface="Calibri" pitchFamily="34" charset="0"/>
              </a:rPr>
              <a:t>Ingeniero  Electrónico en Redes y Comunicación de Datos</a:t>
            </a:r>
          </a:p>
          <a:p>
            <a:pPr algn="ctr" eaLnBrk="0" hangingPunct="0"/>
            <a:endParaRPr lang="es-ES_tradnl" sz="2000" b="1" dirty="0">
              <a:solidFill>
                <a:srgbClr val="000000"/>
              </a:solidFill>
              <a:latin typeface="Calibri" pitchFamily="34" charset="0"/>
            </a:endParaRPr>
          </a:p>
          <a:p>
            <a:pPr algn="ctr" eaLnBrk="0" hangingPunct="0"/>
            <a:r>
              <a:rPr lang="es-ES_tradnl" sz="2000" b="1" dirty="0">
                <a:solidFill>
                  <a:srgbClr val="000000"/>
                </a:solidFill>
                <a:latin typeface="Calibri" pitchFamily="34" charset="0"/>
              </a:rPr>
              <a:t>Autor: DIEGO FERNANDO RODRÍGUEZ PINTO</a:t>
            </a:r>
          </a:p>
          <a:p>
            <a:pPr algn="ctr" eaLnBrk="0" hangingPunct="0"/>
            <a:endParaRPr lang="es-ES_tradnl" sz="2000" b="1" dirty="0">
              <a:solidFill>
                <a:srgbClr val="000000"/>
              </a:solidFill>
              <a:latin typeface="Calibri" pitchFamily="34" charset="0"/>
            </a:endParaRPr>
          </a:p>
          <a:p>
            <a:pPr algn="ctr" eaLnBrk="0" hangingPunct="0"/>
            <a:r>
              <a:rPr lang="es-ES_tradnl" sz="2000" b="1" dirty="0">
                <a:solidFill>
                  <a:srgbClr val="000000"/>
                </a:solidFill>
                <a:latin typeface="Calibri" pitchFamily="34" charset="0"/>
              </a:rPr>
              <a:t>2019</a:t>
            </a:r>
          </a:p>
        </p:txBody>
      </p:sp>
      <p:sp>
        <p:nvSpPr>
          <p:cNvPr id="2" name="CuadroTexto 1">
            <a:extLst>
              <a:ext uri="{FF2B5EF4-FFF2-40B4-BE49-F238E27FC236}">
                <a16:creationId xmlns:a16="http://schemas.microsoft.com/office/drawing/2014/main" id="{FD9CF103-25D1-F34A-8199-C27667F49AC9}"/>
              </a:ext>
            </a:extLst>
          </p:cNvPr>
          <p:cNvSpPr txBox="1"/>
          <p:nvPr/>
        </p:nvSpPr>
        <p:spPr>
          <a:xfrm>
            <a:off x="1476375" y="1700212"/>
            <a:ext cx="6984056" cy="1138773"/>
          </a:xfrm>
          <a:prstGeom prst="rect">
            <a:avLst/>
          </a:prstGeom>
          <a:noFill/>
        </p:spPr>
        <p:txBody>
          <a:bodyPr wrap="square" rtlCol="0">
            <a:spAutoFit/>
          </a:bodyPr>
          <a:lstStyle/>
          <a:p>
            <a:pPr algn="ctr"/>
            <a:r>
              <a:rPr lang="es-EC" b="1" dirty="0"/>
              <a:t>DISEÑO E IMPLEMENTACIÓN DE UN PROTOTIPO ELECTRÓNICO MÓVIL PORTÁTIL PARA MEDIR LA RADIACIÓN ULTRAVIOLETA</a:t>
            </a:r>
            <a:r>
              <a:rPr lang="es-EC" sz="3200" dirty="0"/>
              <a:t> </a:t>
            </a:r>
            <a:endParaRPr lang="es-ES_tradnl" sz="3200" b="1" dirty="0">
              <a:solidFill>
                <a:srgbClr val="000000"/>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0C043-BD4A-D44E-A465-CCF667B8E189}"/>
              </a:ext>
            </a:extLst>
          </p:cNvPr>
          <p:cNvSpPr>
            <a:spLocks noGrp="1"/>
          </p:cNvSpPr>
          <p:nvPr>
            <p:ph type="title"/>
          </p:nvPr>
        </p:nvSpPr>
        <p:spPr>
          <a:xfrm>
            <a:off x="457200" y="116632"/>
            <a:ext cx="8229600" cy="1143000"/>
          </a:xfrm>
        </p:spPr>
        <p:txBody>
          <a:bodyPr/>
          <a:lstStyle/>
          <a:p>
            <a:r>
              <a:rPr lang="es-EC" dirty="0"/>
              <a:t>Conclusiones</a:t>
            </a:r>
          </a:p>
        </p:txBody>
      </p:sp>
      <p:sp>
        <p:nvSpPr>
          <p:cNvPr id="3" name="Marcador de contenido 2">
            <a:extLst>
              <a:ext uri="{FF2B5EF4-FFF2-40B4-BE49-F238E27FC236}">
                <a16:creationId xmlns:a16="http://schemas.microsoft.com/office/drawing/2014/main" id="{C8836216-B6B3-4949-B3BC-73E9389F9A69}"/>
              </a:ext>
            </a:extLst>
          </p:cNvPr>
          <p:cNvSpPr>
            <a:spLocks noGrp="1"/>
          </p:cNvSpPr>
          <p:nvPr>
            <p:ph idx="1"/>
          </p:nvPr>
        </p:nvSpPr>
        <p:spPr>
          <a:xfrm>
            <a:off x="457200" y="1063277"/>
            <a:ext cx="8229600" cy="4525963"/>
          </a:xfrm>
        </p:spPr>
        <p:txBody>
          <a:bodyPr/>
          <a:lstStyle/>
          <a:p>
            <a:r>
              <a:rPr lang="es-ES_tradnl" sz="2200" dirty="0">
                <a:solidFill>
                  <a:schemeClr val="tx1"/>
                </a:solidFill>
              </a:rPr>
              <a:t>Los datos adquiridos a través del sensor ultravioleta de la manilla se procesaron en la tarjeta </a:t>
            </a:r>
            <a:r>
              <a:rPr lang="es-ES_tradnl" sz="2200" dirty="0" err="1">
                <a:solidFill>
                  <a:schemeClr val="tx1"/>
                </a:solidFill>
              </a:rPr>
              <a:t>Arduino</a:t>
            </a:r>
            <a:r>
              <a:rPr lang="es-ES_tradnl" sz="2200" dirty="0">
                <a:solidFill>
                  <a:schemeClr val="tx1"/>
                </a:solidFill>
              </a:rPr>
              <a:t> para mostrarlos en la pantalla y se enviaron usando el protocolo de comunicación Bluetooth hacia la aplicación móvil, desde donde son enviados al servidor remoto para su almacenamiento y en caso de que exista una medición que pueda ser perjudicial para la salud, tanto la manilla como la aplicación móvil emiten una notificación mostrando las medidas preventivas que se deben tomar.</a:t>
            </a:r>
          </a:p>
          <a:p>
            <a:r>
              <a:rPr lang="es-ES_tradnl" sz="2200" dirty="0">
                <a:solidFill>
                  <a:schemeClr val="tx1"/>
                </a:solidFill>
              </a:rPr>
              <a:t>La mayoría de la población toma pocas precauciones o desconoce completamente los efectos perjudiciales de la radiación ultravioleta, por lo cual el sistema indica las medidas preventivas, a través de notificaciones, que el usuario debe tomar cuando se presenta una lectura del índice UV elevada.</a:t>
            </a:r>
            <a:endParaRPr lang="es-EC" sz="2200" dirty="0">
              <a:solidFill>
                <a:schemeClr val="tx1"/>
              </a:solidFill>
            </a:endParaRPr>
          </a:p>
        </p:txBody>
      </p:sp>
    </p:spTree>
    <p:extLst>
      <p:ext uri="{BB962C8B-B14F-4D97-AF65-F5344CB8AC3E}">
        <p14:creationId xmlns:p14="http://schemas.microsoft.com/office/powerpoint/2010/main" val="269335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0C043-BD4A-D44E-A465-CCF667B8E189}"/>
              </a:ext>
            </a:extLst>
          </p:cNvPr>
          <p:cNvSpPr>
            <a:spLocks noGrp="1"/>
          </p:cNvSpPr>
          <p:nvPr>
            <p:ph type="title"/>
          </p:nvPr>
        </p:nvSpPr>
        <p:spPr>
          <a:xfrm>
            <a:off x="457200" y="116632"/>
            <a:ext cx="8229600" cy="1143000"/>
          </a:xfrm>
        </p:spPr>
        <p:txBody>
          <a:bodyPr/>
          <a:lstStyle/>
          <a:p>
            <a:r>
              <a:rPr lang="es-EC" dirty="0"/>
              <a:t>Conclusiones</a:t>
            </a:r>
          </a:p>
        </p:txBody>
      </p:sp>
      <p:sp>
        <p:nvSpPr>
          <p:cNvPr id="3" name="Marcador de contenido 2">
            <a:extLst>
              <a:ext uri="{FF2B5EF4-FFF2-40B4-BE49-F238E27FC236}">
                <a16:creationId xmlns:a16="http://schemas.microsoft.com/office/drawing/2014/main" id="{C8836216-B6B3-4949-B3BC-73E9389F9A69}"/>
              </a:ext>
            </a:extLst>
          </p:cNvPr>
          <p:cNvSpPr>
            <a:spLocks noGrp="1"/>
          </p:cNvSpPr>
          <p:nvPr>
            <p:ph idx="1"/>
          </p:nvPr>
        </p:nvSpPr>
        <p:spPr>
          <a:xfrm>
            <a:off x="457200" y="1063277"/>
            <a:ext cx="8229600" cy="4525963"/>
          </a:xfrm>
        </p:spPr>
        <p:txBody>
          <a:bodyPr/>
          <a:lstStyle/>
          <a:p>
            <a:r>
              <a:rPr lang="es-ES_tradnl" dirty="0">
                <a:solidFill>
                  <a:schemeClr val="tx1"/>
                </a:solidFill>
              </a:rPr>
              <a:t>Los resultados obtenidos a través de la manilla, están enfocados a desplegar información útil y de fácil comprensión sobre la cantidad de radiación ultravioleta que incide sobre el usuario y de las acciones preventivas que se deben tomar para evitarla.</a:t>
            </a:r>
            <a:endParaRPr lang="es-EC" dirty="0">
              <a:solidFill>
                <a:schemeClr val="tx1"/>
              </a:solidFill>
            </a:endParaRPr>
          </a:p>
          <a:p>
            <a:r>
              <a:rPr lang="es-ES_tradnl" dirty="0">
                <a:solidFill>
                  <a:schemeClr val="tx1"/>
                </a:solidFill>
              </a:rPr>
              <a:t>Los mensajes ICMP nos sirven para determinar la disponibilidad del servidor web y para tener un entendimiento básico sobre el </a:t>
            </a:r>
            <a:r>
              <a:rPr lang="es-ES_tradnl" dirty="0" err="1">
                <a:solidFill>
                  <a:schemeClr val="tx1"/>
                </a:solidFill>
              </a:rPr>
              <a:t>delay</a:t>
            </a:r>
            <a:r>
              <a:rPr lang="es-ES_tradnl" dirty="0">
                <a:solidFill>
                  <a:schemeClr val="tx1"/>
                </a:solidFill>
              </a:rPr>
              <a:t> y flujo de datos hacia el mismo.</a:t>
            </a:r>
            <a:endParaRPr lang="es-EC" dirty="0">
              <a:solidFill>
                <a:schemeClr val="tx1"/>
              </a:solidFill>
            </a:endParaRPr>
          </a:p>
          <a:p>
            <a:r>
              <a:rPr lang="es-ES_tradnl" dirty="0">
                <a:solidFill>
                  <a:schemeClr val="tx1"/>
                </a:solidFill>
              </a:rPr>
              <a:t>Se comprobó que los recursos del Smartphone como la memoria caché, batería y consumo de datos son apenas afectados por el uso de la aplicación.</a:t>
            </a:r>
            <a:r>
              <a:rPr lang="es-EC" dirty="0">
                <a:solidFill>
                  <a:schemeClr val="tx1"/>
                </a:solidFill>
              </a:rPr>
              <a:t> </a:t>
            </a:r>
          </a:p>
        </p:txBody>
      </p:sp>
    </p:spTree>
    <p:extLst>
      <p:ext uri="{BB962C8B-B14F-4D97-AF65-F5344CB8AC3E}">
        <p14:creationId xmlns:p14="http://schemas.microsoft.com/office/powerpoint/2010/main" val="149133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037D7-EFBF-EE48-BDC4-FCDE58AE08A6}"/>
              </a:ext>
            </a:extLst>
          </p:cNvPr>
          <p:cNvSpPr>
            <a:spLocks noGrp="1"/>
          </p:cNvSpPr>
          <p:nvPr>
            <p:ph type="title"/>
          </p:nvPr>
        </p:nvSpPr>
        <p:spPr>
          <a:xfrm>
            <a:off x="457200" y="116632"/>
            <a:ext cx="8229600" cy="1143000"/>
          </a:xfrm>
        </p:spPr>
        <p:txBody>
          <a:bodyPr/>
          <a:lstStyle/>
          <a:p>
            <a:r>
              <a:rPr lang="es-EC" dirty="0"/>
              <a:t>Recomendaciones</a:t>
            </a:r>
          </a:p>
        </p:txBody>
      </p:sp>
      <p:sp>
        <p:nvSpPr>
          <p:cNvPr id="3" name="Marcador de contenido 2">
            <a:extLst>
              <a:ext uri="{FF2B5EF4-FFF2-40B4-BE49-F238E27FC236}">
                <a16:creationId xmlns:a16="http://schemas.microsoft.com/office/drawing/2014/main" id="{90CA3206-A494-3543-B874-ED9B06E30602}"/>
              </a:ext>
            </a:extLst>
          </p:cNvPr>
          <p:cNvSpPr>
            <a:spLocks noGrp="1"/>
          </p:cNvSpPr>
          <p:nvPr>
            <p:ph idx="1"/>
          </p:nvPr>
        </p:nvSpPr>
        <p:spPr>
          <a:xfrm>
            <a:off x="457200" y="1052736"/>
            <a:ext cx="8229600" cy="4525963"/>
          </a:xfrm>
        </p:spPr>
        <p:txBody>
          <a:bodyPr/>
          <a:lstStyle/>
          <a:p>
            <a:r>
              <a:rPr lang="es-ES_tradnl" dirty="0">
                <a:solidFill>
                  <a:schemeClr val="tx1"/>
                </a:solidFill>
              </a:rPr>
              <a:t>Se recomienda implementar un interruptor físico o virtual de encendido/apagado de la pantalla en la manilla para alargar su tiempo de uso.</a:t>
            </a:r>
            <a:endParaRPr lang="es-EC" dirty="0">
              <a:solidFill>
                <a:schemeClr val="tx1"/>
              </a:solidFill>
            </a:endParaRPr>
          </a:p>
          <a:p>
            <a:r>
              <a:rPr lang="es-ES_tradnl" dirty="0">
                <a:solidFill>
                  <a:schemeClr val="tx1"/>
                </a:solidFill>
              </a:rPr>
              <a:t>Verificar que los módulos de Bluetooth y del sensor ultravioleta no se encuentren conectados a la tarjeta </a:t>
            </a:r>
            <a:r>
              <a:rPr lang="es-ES_tradnl" dirty="0" err="1">
                <a:solidFill>
                  <a:schemeClr val="tx1"/>
                </a:solidFill>
              </a:rPr>
              <a:t>Arduino</a:t>
            </a:r>
            <a:r>
              <a:rPr lang="es-ES_tradnl" dirty="0">
                <a:solidFill>
                  <a:schemeClr val="tx1"/>
                </a:solidFill>
              </a:rPr>
              <a:t> cuando se intenta cargar un nuevo programa ya que puede producir interferencias con la alimentación y envío de datos.</a:t>
            </a:r>
            <a:endParaRPr lang="es-EC" dirty="0">
              <a:solidFill>
                <a:schemeClr val="tx1"/>
              </a:solidFill>
            </a:endParaRPr>
          </a:p>
          <a:p>
            <a:r>
              <a:rPr lang="es-ES_tradnl" dirty="0">
                <a:solidFill>
                  <a:schemeClr val="tx1"/>
                </a:solidFill>
              </a:rPr>
              <a:t>Tener especial cuidado con la manilla en climas lluviosos, ya que el empaquetado no es hermético y podrían producirse daños en el circuito o sus componentes.</a:t>
            </a:r>
            <a:endParaRPr lang="es-EC" dirty="0">
              <a:solidFill>
                <a:schemeClr val="tx1"/>
              </a:solidFill>
            </a:endParaRPr>
          </a:p>
        </p:txBody>
      </p:sp>
    </p:spTree>
    <p:extLst>
      <p:ext uri="{BB962C8B-B14F-4D97-AF65-F5344CB8AC3E}">
        <p14:creationId xmlns:p14="http://schemas.microsoft.com/office/powerpoint/2010/main" val="188786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037D7-EFBF-EE48-BDC4-FCDE58AE08A6}"/>
              </a:ext>
            </a:extLst>
          </p:cNvPr>
          <p:cNvSpPr>
            <a:spLocks noGrp="1"/>
          </p:cNvSpPr>
          <p:nvPr>
            <p:ph type="title"/>
          </p:nvPr>
        </p:nvSpPr>
        <p:spPr>
          <a:xfrm>
            <a:off x="457200" y="116632"/>
            <a:ext cx="8229600" cy="1143000"/>
          </a:xfrm>
        </p:spPr>
        <p:txBody>
          <a:bodyPr/>
          <a:lstStyle/>
          <a:p>
            <a:r>
              <a:rPr lang="es-EC" dirty="0"/>
              <a:t>Recomendaciones</a:t>
            </a:r>
          </a:p>
        </p:txBody>
      </p:sp>
      <p:sp>
        <p:nvSpPr>
          <p:cNvPr id="3" name="Marcador de contenido 2">
            <a:extLst>
              <a:ext uri="{FF2B5EF4-FFF2-40B4-BE49-F238E27FC236}">
                <a16:creationId xmlns:a16="http://schemas.microsoft.com/office/drawing/2014/main" id="{90CA3206-A494-3543-B874-ED9B06E30602}"/>
              </a:ext>
            </a:extLst>
          </p:cNvPr>
          <p:cNvSpPr>
            <a:spLocks noGrp="1"/>
          </p:cNvSpPr>
          <p:nvPr>
            <p:ph idx="1"/>
          </p:nvPr>
        </p:nvSpPr>
        <p:spPr>
          <a:xfrm>
            <a:off x="457200" y="1052736"/>
            <a:ext cx="8229600" cy="4525963"/>
          </a:xfrm>
        </p:spPr>
        <p:txBody>
          <a:bodyPr/>
          <a:lstStyle/>
          <a:p>
            <a:r>
              <a:rPr lang="es-ES_tradnl" dirty="0">
                <a:solidFill>
                  <a:schemeClr val="tx1"/>
                </a:solidFill>
              </a:rPr>
              <a:t>Al ser un prototipo destinado a usuarios que no poseen vasto conocimiento sobre el tema tratado, es adecuado crear interfaces intuitivas y fáciles de comprender. Además se propone mostrar los datos obtenidos en una página web para brindar mayor versatilidad de acceso a los datos.</a:t>
            </a:r>
            <a:endParaRPr lang="es-EC" dirty="0">
              <a:solidFill>
                <a:schemeClr val="tx1"/>
              </a:solidFill>
            </a:endParaRPr>
          </a:p>
          <a:p>
            <a:r>
              <a:rPr lang="es-ES_tradnl" dirty="0">
                <a:solidFill>
                  <a:schemeClr val="tx1"/>
                </a:solidFill>
              </a:rPr>
              <a:t>Se recomienda crear una base de datos interna en el Smartphone ya que a pesar de que los datos se reciban correctamente desde la manilla en la aplicación móvil, si el Smartphone no tiene acceso a internet existirá perdida de datos.</a:t>
            </a:r>
            <a:endParaRPr lang="es-EC" dirty="0">
              <a:solidFill>
                <a:schemeClr val="tx1"/>
              </a:solidFill>
            </a:endParaRPr>
          </a:p>
        </p:txBody>
      </p:sp>
    </p:spTree>
    <p:extLst>
      <p:ext uri="{BB962C8B-B14F-4D97-AF65-F5344CB8AC3E}">
        <p14:creationId xmlns:p14="http://schemas.microsoft.com/office/powerpoint/2010/main" val="112988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4DBAE556-8D48-9A46-8907-086402FFBADA}"/>
              </a:ext>
            </a:extLst>
          </p:cNvPr>
          <p:cNvGraphicFramePr>
            <a:graphicFrameLocks noGrp="1"/>
          </p:cNvGraphicFramePr>
          <p:nvPr>
            <p:ph idx="1"/>
            <p:extLst>
              <p:ext uri="{D42A27DB-BD31-4B8C-83A1-F6EECF244321}">
                <p14:modId xmlns:p14="http://schemas.microsoft.com/office/powerpoint/2010/main" val="202557873"/>
              </p:ext>
            </p:extLst>
          </p:nvPr>
        </p:nvGraphicFramePr>
        <p:xfrm>
          <a:off x="2843808" y="2636913"/>
          <a:ext cx="3528392"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Imagen que contiene texto, libro&#10;&#10;&#10;&#10;Descripción generada automáticamente">
            <a:extLst>
              <a:ext uri="{FF2B5EF4-FFF2-40B4-BE49-F238E27FC236}">
                <a16:creationId xmlns:a16="http://schemas.microsoft.com/office/drawing/2014/main" id="{E2351A2A-36DD-B146-AEA3-351BB5A008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692696"/>
            <a:ext cx="1637852" cy="1679848"/>
          </a:xfrm>
          <a:prstGeom prst="rect">
            <a:avLst/>
          </a:prstGeom>
        </p:spPr>
      </p:pic>
      <p:pic>
        <p:nvPicPr>
          <p:cNvPr id="9" name="Imagen 8">
            <a:extLst>
              <a:ext uri="{FF2B5EF4-FFF2-40B4-BE49-F238E27FC236}">
                <a16:creationId xmlns:a16="http://schemas.microsoft.com/office/drawing/2014/main" id="{5185260B-25D5-4F4A-AE84-937955DE4B74}"/>
              </a:ext>
            </a:extLst>
          </p:cNvPr>
          <p:cNvPicPr>
            <a:picLocks noChangeAspect="1"/>
          </p:cNvPicPr>
          <p:nvPr/>
        </p:nvPicPr>
        <p:blipFill rotWithShape="1">
          <a:blip r:embed="rId8"/>
          <a:srcRect t="29000" b="15351"/>
          <a:stretch/>
        </p:blipFill>
        <p:spPr>
          <a:xfrm>
            <a:off x="241264" y="3801381"/>
            <a:ext cx="2458528" cy="1368152"/>
          </a:xfrm>
          <a:prstGeom prst="rect">
            <a:avLst/>
          </a:prstGeom>
        </p:spPr>
      </p:pic>
      <p:pic>
        <p:nvPicPr>
          <p:cNvPr id="13" name="Imagen 12">
            <a:extLst>
              <a:ext uri="{FF2B5EF4-FFF2-40B4-BE49-F238E27FC236}">
                <a16:creationId xmlns:a16="http://schemas.microsoft.com/office/drawing/2014/main" id="{BBD94CE4-DBBE-BD4A-AD16-5DAA9684B469}"/>
              </a:ext>
            </a:extLst>
          </p:cNvPr>
          <p:cNvPicPr>
            <a:picLocks noChangeAspect="1"/>
          </p:cNvPicPr>
          <p:nvPr/>
        </p:nvPicPr>
        <p:blipFill>
          <a:blip r:embed="rId9"/>
          <a:stretch>
            <a:fillRect/>
          </a:stretch>
        </p:blipFill>
        <p:spPr>
          <a:xfrm>
            <a:off x="6516216" y="4077073"/>
            <a:ext cx="2113225" cy="1679849"/>
          </a:xfrm>
          <a:prstGeom prst="rect">
            <a:avLst/>
          </a:prstGeom>
        </p:spPr>
      </p:pic>
      <p:pic>
        <p:nvPicPr>
          <p:cNvPr id="14" name="Imagen 13">
            <a:extLst>
              <a:ext uri="{FF2B5EF4-FFF2-40B4-BE49-F238E27FC236}">
                <a16:creationId xmlns:a16="http://schemas.microsoft.com/office/drawing/2014/main" id="{F9B27B11-5ECE-1A45-8C03-520FB52D7D65}"/>
              </a:ext>
            </a:extLst>
          </p:cNvPr>
          <p:cNvPicPr>
            <a:picLocks noChangeAspect="1"/>
          </p:cNvPicPr>
          <p:nvPr/>
        </p:nvPicPr>
        <p:blipFill>
          <a:blip r:embed="rId10"/>
          <a:stretch>
            <a:fillRect/>
          </a:stretch>
        </p:blipFill>
        <p:spPr>
          <a:xfrm>
            <a:off x="6522328" y="1101078"/>
            <a:ext cx="1881869" cy="1881869"/>
          </a:xfrm>
          <a:prstGeom prst="rect">
            <a:avLst/>
          </a:prstGeom>
        </p:spPr>
      </p:pic>
    </p:spTree>
    <p:extLst>
      <p:ext uri="{BB962C8B-B14F-4D97-AF65-F5344CB8AC3E}">
        <p14:creationId xmlns:p14="http://schemas.microsoft.com/office/powerpoint/2010/main" val="175888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069D7-3AB2-7944-9B60-904BA0D12815}"/>
              </a:ext>
            </a:extLst>
          </p:cNvPr>
          <p:cNvSpPr>
            <a:spLocks noGrp="1"/>
          </p:cNvSpPr>
          <p:nvPr>
            <p:ph type="title"/>
          </p:nvPr>
        </p:nvSpPr>
        <p:spPr>
          <a:xfrm>
            <a:off x="457200" y="116632"/>
            <a:ext cx="8229600" cy="1143000"/>
          </a:xfrm>
        </p:spPr>
        <p:txBody>
          <a:bodyPr/>
          <a:lstStyle/>
          <a:p>
            <a:r>
              <a:rPr lang="es-EC" dirty="0"/>
              <a:t>Objetivo General</a:t>
            </a:r>
          </a:p>
        </p:txBody>
      </p:sp>
      <p:sp>
        <p:nvSpPr>
          <p:cNvPr id="3" name="Marcador de contenido 2">
            <a:extLst>
              <a:ext uri="{FF2B5EF4-FFF2-40B4-BE49-F238E27FC236}">
                <a16:creationId xmlns:a16="http://schemas.microsoft.com/office/drawing/2014/main" id="{8B4B9700-2D4D-8B47-9F20-2EE66C02902C}"/>
              </a:ext>
            </a:extLst>
          </p:cNvPr>
          <p:cNvSpPr>
            <a:spLocks noGrp="1"/>
          </p:cNvSpPr>
          <p:nvPr>
            <p:ph idx="1"/>
          </p:nvPr>
        </p:nvSpPr>
        <p:spPr/>
        <p:txBody>
          <a:bodyPr/>
          <a:lstStyle/>
          <a:p>
            <a:r>
              <a:rPr lang="es-ES_tradnl" dirty="0">
                <a:solidFill>
                  <a:schemeClr val="tx1"/>
                </a:solidFill>
              </a:rPr>
              <a:t>Diseñar e implementar un prototipo electrónico móvil portátil para medir la radiación ultravioleta que incide sobre una persona.</a:t>
            </a:r>
            <a:endParaRPr lang="es-EC" dirty="0">
              <a:solidFill>
                <a:schemeClr val="tx1"/>
              </a:solidFill>
            </a:endParaRPr>
          </a:p>
          <a:p>
            <a:endParaRPr lang="es-EC" dirty="0"/>
          </a:p>
        </p:txBody>
      </p:sp>
    </p:spTree>
    <p:extLst>
      <p:ext uri="{BB962C8B-B14F-4D97-AF65-F5344CB8AC3E}">
        <p14:creationId xmlns:p14="http://schemas.microsoft.com/office/powerpoint/2010/main" val="247582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B2DF3C-FEA2-354D-A5EA-45AECEC56D99}"/>
              </a:ext>
            </a:extLst>
          </p:cNvPr>
          <p:cNvSpPr>
            <a:spLocks noGrp="1"/>
          </p:cNvSpPr>
          <p:nvPr>
            <p:ph type="title"/>
          </p:nvPr>
        </p:nvSpPr>
        <p:spPr>
          <a:xfrm>
            <a:off x="457200" y="116632"/>
            <a:ext cx="8229600" cy="1143000"/>
          </a:xfrm>
        </p:spPr>
        <p:txBody>
          <a:bodyPr/>
          <a:lstStyle/>
          <a:p>
            <a:r>
              <a:rPr lang="es-EC" dirty="0"/>
              <a:t>Objetivos Específicos</a:t>
            </a:r>
          </a:p>
        </p:txBody>
      </p:sp>
      <p:sp>
        <p:nvSpPr>
          <p:cNvPr id="3" name="Marcador de contenido 2">
            <a:extLst>
              <a:ext uri="{FF2B5EF4-FFF2-40B4-BE49-F238E27FC236}">
                <a16:creationId xmlns:a16="http://schemas.microsoft.com/office/drawing/2014/main" id="{BEF5CEA3-482E-AD4F-A99A-E604A92064B0}"/>
              </a:ext>
            </a:extLst>
          </p:cNvPr>
          <p:cNvSpPr>
            <a:spLocks noGrp="1"/>
          </p:cNvSpPr>
          <p:nvPr>
            <p:ph idx="1"/>
          </p:nvPr>
        </p:nvSpPr>
        <p:spPr>
          <a:xfrm>
            <a:off x="457200" y="1052736"/>
            <a:ext cx="8229600" cy="5073427"/>
          </a:xfrm>
        </p:spPr>
        <p:txBody>
          <a:bodyPr/>
          <a:lstStyle/>
          <a:p>
            <a:pPr lvl="0"/>
            <a:r>
              <a:rPr lang="es-EC" sz="2200" dirty="0">
                <a:solidFill>
                  <a:schemeClr val="tx1"/>
                </a:solidFill>
              </a:rPr>
              <a:t>Diseñar e implementar el hardware de adquisición del nivel de radiación ultravioleta para medir la intensidad de rayos UVA y UVB en un dispositivo portátil (manilla), inalámbrico y de autoconsumo fotovoltaico.</a:t>
            </a:r>
          </a:p>
          <a:p>
            <a:pPr lvl="0"/>
            <a:r>
              <a:rPr lang="es-EC" sz="2200" dirty="0">
                <a:solidFill>
                  <a:schemeClr val="tx1"/>
                </a:solidFill>
              </a:rPr>
              <a:t>Desarrollar una aplicación móvil que permita recibir datos vía Bluetooth desde la manilla y visualizar los niveles de radiación recibidos por el usuario en un gráfico histórico diario y mensual.</a:t>
            </a:r>
          </a:p>
          <a:p>
            <a:pPr lvl="0"/>
            <a:r>
              <a:rPr lang="es-EC" sz="2200" dirty="0">
                <a:solidFill>
                  <a:schemeClr val="tx1"/>
                </a:solidFill>
              </a:rPr>
              <a:t>Análisis, evaluación y selección de los distintos elementos necesarios para la implementación del prototipo.</a:t>
            </a:r>
          </a:p>
          <a:p>
            <a:pPr lvl="0"/>
            <a:r>
              <a:rPr lang="es-EC" sz="2200" dirty="0">
                <a:solidFill>
                  <a:schemeClr val="tx1"/>
                </a:solidFill>
              </a:rPr>
              <a:t>Validar los datos adquiridos en el prototipo desarrollado utilizando equipos especializados para contraste de resultados.</a:t>
            </a:r>
          </a:p>
          <a:p>
            <a:endParaRPr lang="es-EC" sz="2200" dirty="0">
              <a:solidFill>
                <a:schemeClr val="tx1"/>
              </a:solidFill>
            </a:endParaRPr>
          </a:p>
        </p:txBody>
      </p:sp>
    </p:spTree>
    <p:extLst>
      <p:ext uri="{BB962C8B-B14F-4D97-AF65-F5344CB8AC3E}">
        <p14:creationId xmlns:p14="http://schemas.microsoft.com/office/powerpoint/2010/main" val="337791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FE815-3B8D-3B47-B027-0F84FF84F67A}"/>
              </a:ext>
            </a:extLst>
          </p:cNvPr>
          <p:cNvSpPr>
            <a:spLocks noGrp="1"/>
          </p:cNvSpPr>
          <p:nvPr>
            <p:ph type="title"/>
          </p:nvPr>
        </p:nvSpPr>
        <p:spPr>
          <a:xfrm>
            <a:off x="457200" y="116632"/>
            <a:ext cx="8229600" cy="1143000"/>
          </a:xfrm>
        </p:spPr>
        <p:txBody>
          <a:bodyPr/>
          <a:lstStyle/>
          <a:p>
            <a:r>
              <a:rPr lang="es-EC" dirty="0"/>
              <a:t>Índice UV</a:t>
            </a:r>
          </a:p>
        </p:txBody>
      </p:sp>
      <p:sp>
        <p:nvSpPr>
          <p:cNvPr id="3" name="Marcador de contenido 2">
            <a:extLst>
              <a:ext uri="{FF2B5EF4-FFF2-40B4-BE49-F238E27FC236}">
                <a16:creationId xmlns:a16="http://schemas.microsoft.com/office/drawing/2014/main" id="{DDCF2C35-DECD-1744-ADFA-A9C163A1F8B4}"/>
              </a:ext>
            </a:extLst>
          </p:cNvPr>
          <p:cNvSpPr>
            <a:spLocks noGrp="1"/>
          </p:cNvSpPr>
          <p:nvPr>
            <p:ph idx="1"/>
          </p:nvPr>
        </p:nvSpPr>
        <p:spPr/>
        <p:txBody>
          <a:bodyPr/>
          <a:lstStyle/>
          <a:p>
            <a:endParaRPr lang="es-EC" dirty="0"/>
          </a:p>
        </p:txBody>
      </p:sp>
      <p:pic>
        <p:nvPicPr>
          <p:cNvPr id="4" name="Imagen 3">
            <a:extLst>
              <a:ext uri="{FF2B5EF4-FFF2-40B4-BE49-F238E27FC236}">
                <a16:creationId xmlns:a16="http://schemas.microsoft.com/office/drawing/2014/main" id="{ECD0F46D-F468-024C-95CE-610573193091}"/>
              </a:ext>
            </a:extLst>
          </p:cNvPr>
          <p:cNvPicPr>
            <a:picLocks noChangeAspect="1"/>
          </p:cNvPicPr>
          <p:nvPr/>
        </p:nvPicPr>
        <p:blipFill>
          <a:blip r:embed="rId2"/>
          <a:stretch>
            <a:fillRect/>
          </a:stretch>
        </p:blipFill>
        <p:spPr>
          <a:xfrm>
            <a:off x="3456384" y="990225"/>
            <a:ext cx="5508104" cy="2572925"/>
          </a:xfrm>
          <a:prstGeom prst="rect">
            <a:avLst/>
          </a:prstGeom>
        </p:spPr>
      </p:pic>
      <p:pic>
        <p:nvPicPr>
          <p:cNvPr id="5" name="Imagen 4">
            <a:extLst>
              <a:ext uri="{FF2B5EF4-FFF2-40B4-BE49-F238E27FC236}">
                <a16:creationId xmlns:a16="http://schemas.microsoft.com/office/drawing/2014/main" id="{13A84E0D-7026-1848-AB68-2F9DFA7FFA67}"/>
              </a:ext>
            </a:extLst>
          </p:cNvPr>
          <p:cNvPicPr>
            <a:picLocks noChangeAspect="1"/>
          </p:cNvPicPr>
          <p:nvPr/>
        </p:nvPicPr>
        <p:blipFill>
          <a:blip r:embed="rId3"/>
          <a:stretch>
            <a:fillRect/>
          </a:stretch>
        </p:blipFill>
        <p:spPr>
          <a:xfrm>
            <a:off x="179512" y="3863181"/>
            <a:ext cx="5054141" cy="2572925"/>
          </a:xfrm>
          <a:prstGeom prst="rect">
            <a:avLst/>
          </a:prstGeom>
        </p:spPr>
      </p:pic>
    </p:spTree>
    <p:extLst>
      <p:ext uri="{BB962C8B-B14F-4D97-AF65-F5344CB8AC3E}">
        <p14:creationId xmlns:p14="http://schemas.microsoft.com/office/powerpoint/2010/main" val="398436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42BB5-417D-304C-A8F8-1ABFACFB6D11}"/>
              </a:ext>
            </a:extLst>
          </p:cNvPr>
          <p:cNvSpPr>
            <a:spLocks noGrp="1"/>
          </p:cNvSpPr>
          <p:nvPr>
            <p:ph type="title"/>
          </p:nvPr>
        </p:nvSpPr>
        <p:spPr>
          <a:xfrm>
            <a:off x="457200" y="116632"/>
            <a:ext cx="8229600" cy="1143000"/>
          </a:xfrm>
        </p:spPr>
        <p:txBody>
          <a:bodyPr/>
          <a:lstStyle/>
          <a:p>
            <a:r>
              <a:rPr lang="es-EC" dirty="0"/>
              <a:t>Descripción del Sistema</a:t>
            </a:r>
          </a:p>
        </p:txBody>
      </p:sp>
      <p:graphicFrame>
        <p:nvGraphicFramePr>
          <p:cNvPr id="4" name="Diagrama 3">
            <a:extLst>
              <a:ext uri="{FF2B5EF4-FFF2-40B4-BE49-F238E27FC236}">
                <a16:creationId xmlns:a16="http://schemas.microsoft.com/office/drawing/2014/main" id="{4D4FD887-19D7-5246-8B2F-D91706C2F6C9}"/>
              </a:ext>
            </a:extLst>
          </p:cNvPr>
          <p:cNvGraphicFramePr/>
          <p:nvPr>
            <p:extLst>
              <p:ext uri="{D42A27DB-BD31-4B8C-83A1-F6EECF244321}">
                <p14:modId xmlns:p14="http://schemas.microsoft.com/office/powerpoint/2010/main" val="3577002911"/>
              </p:ext>
            </p:extLst>
          </p:nvPr>
        </p:nvGraphicFramePr>
        <p:xfrm>
          <a:off x="755576" y="1412776"/>
          <a:ext cx="7344816"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Marcador de contenido 4">
            <a:extLst>
              <a:ext uri="{FF2B5EF4-FFF2-40B4-BE49-F238E27FC236}">
                <a16:creationId xmlns:a16="http://schemas.microsoft.com/office/drawing/2014/main" id="{284C721C-4B0B-3946-9FDA-24EFED0C1BDB}"/>
              </a:ext>
            </a:extLst>
          </p:cNvPr>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a:xfrm>
            <a:off x="2915816" y="3150096"/>
            <a:ext cx="3714328" cy="2731765"/>
          </a:xfrm>
          <a:prstGeom prst="rect">
            <a:avLst/>
          </a:prstGeom>
        </p:spPr>
      </p:pic>
    </p:spTree>
    <p:extLst>
      <p:ext uri="{BB962C8B-B14F-4D97-AF65-F5344CB8AC3E}">
        <p14:creationId xmlns:p14="http://schemas.microsoft.com/office/powerpoint/2010/main" val="103071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42BB5-417D-304C-A8F8-1ABFACFB6D11}"/>
              </a:ext>
            </a:extLst>
          </p:cNvPr>
          <p:cNvSpPr>
            <a:spLocks noGrp="1"/>
          </p:cNvSpPr>
          <p:nvPr>
            <p:ph type="title"/>
          </p:nvPr>
        </p:nvSpPr>
        <p:spPr>
          <a:xfrm>
            <a:off x="457200" y="116632"/>
            <a:ext cx="8229600" cy="1143000"/>
          </a:xfrm>
        </p:spPr>
        <p:txBody>
          <a:bodyPr/>
          <a:lstStyle/>
          <a:p>
            <a:r>
              <a:rPr lang="es-EC" dirty="0"/>
              <a:t>Resultados Obtenidos</a:t>
            </a:r>
          </a:p>
        </p:txBody>
      </p:sp>
      <p:pic>
        <p:nvPicPr>
          <p:cNvPr id="4" name="Imagen 3">
            <a:extLst>
              <a:ext uri="{FF2B5EF4-FFF2-40B4-BE49-F238E27FC236}">
                <a16:creationId xmlns:a16="http://schemas.microsoft.com/office/drawing/2014/main" id="{7D7E0102-37C0-D740-A73A-73857112CC09}"/>
              </a:ext>
            </a:extLst>
          </p:cNvPr>
          <p:cNvPicPr/>
          <p:nvPr/>
        </p:nvPicPr>
        <p:blipFill rotWithShape="1">
          <a:blip r:embed="rId2" cstate="print">
            <a:extLst>
              <a:ext uri="{28A0092B-C50C-407E-A947-70E740481C1C}">
                <a14:useLocalDpi xmlns:a14="http://schemas.microsoft.com/office/drawing/2010/main" val="0"/>
              </a:ext>
            </a:extLst>
          </a:blip>
          <a:srcRect t="26376" b="24928"/>
          <a:stretch/>
        </p:blipFill>
        <p:spPr>
          <a:xfrm>
            <a:off x="5724128" y="1062915"/>
            <a:ext cx="2304256" cy="2160241"/>
          </a:xfrm>
          <a:prstGeom prst="rect">
            <a:avLst/>
          </a:prstGeom>
        </p:spPr>
      </p:pic>
      <p:pic>
        <p:nvPicPr>
          <p:cNvPr id="5" name="Imagen 4">
            <a:extLst>
              <a:ext uri="{FF2B5EF4-FFF2-40B4-BE49-F238E27FC236}">
                <a16:creationId xmlns:a16="http://schemas.microsoft.com/office/drawing/2014/main" id="{60AFF141-0DE9-3841-BA6C-B1F63A835618}"/>
              </a:ext>
            </a:extLst>
          </p:cNvPr>
          <p:cNvPicPr/>
          <p:nvPr/>
        </p:nvPicPr>
        <p:blipFill rotWithShape="1">
          <a:blip r:embed="rId3" cstate="print">
            <a:extLst>
              <a:ext uri="{28A0092B-C50C-407E-A947-70E740481C1C}">
                <a14:useLocalDpi xmlns:a14="http://schemas.microsoft.com/office/drawing/2010/main" val="0"/>
              </a:ext>
            </a:extLst>
          </a:blip>
          <a:srcRect l="7551" t="29380" r="7534" b="49245"/>
          <a:stretch/>
        </p:blipFill>
        <p:spPr bwMode="auto">
          <a:xfrm>
            <a:off x="6030919" y="4581128"/>
            <a:ext cx="1690673" cy="883404"/>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15AE41C7-D074-684D-BDAA-4C484B683EE8}"/>
              </a:ext>
            </a:extLst>
          </p:cNvPr>
          <p:cNvPicPr/>
          <p:nvPr/>
        </p:nvPicPr>
        <p:blipFill rotWithShape="1">
          <a:blip r:embed="rId4" cstate="print">
            <a:extLst>
              <a:ext uri="{28A0092B-C50C-407E-A947-70E740481C1C}">
                <a14:useLocalDpi xmlns:a14="http://schemas.microsoft.com/office/drawing/2010/main" val="0"/>
              </a:ext>
            </a:extLst>
          </a:blip>
          <a:srcRect t="54583" b="4838"/>
          <a:stretch/>
        </p:blipFill>
        <p:spPr>
          <a:xfrm>
            <a:off x="846344" y="3933056"/>
            <a:ext cx="2592288" cy="2057475"/>
          </a:xfrm>
          <a:prstGeom prst="rect">
            <a:avLst/>
          </a:prstGeom>
        </p:spPr>
      </p:pic>
      <p:pic>
        <p:nvPicPr>
          <p:cNvPr id="7" name="Imagen 6">
            <a:extLst>
              <a:ext uri="{FF2B5EF4-FFF2-40B4-BE49-F238E27FC236}">
                <a16:creationId xmlns:a16="http://schemas.microsoft.com/office/drawing/2014/main" id="{34F50129-F5B5-4041-B86A-B4DE2B85C14D}"/>
              </a:ext>
            </a:extLst>
          </p:cNvPr>
          <p:cNvPicPr/>
          <p:nvPr/>
        </p:nvPicPr>
        <p:blipFill rotWithShape="1">
          <a:blip r:embed="rId5" cstate="print">
            <a:extLst>
              <a:ext uri="{28A0092B-C50C-407E-A947-70E740481C1C}">
                <a14:useLocalDpi xmlns:a14="http://schemas.microsoft.com/office/drawing/2010/main" val="0"/>
              </a:ext>
            </a:extLst>
          </a:blip>
          <a:srcRect t="7338"/>
          <a:stretch/>
        </p:blipFill>
        <p:spPr>
          <a:xfrm>
            <a:off x="1481323" y="744805"/>
            <a:ext cx="1506502" cy="2596209"/>
          </a:xfrm>
          <a:prstGeom prst="rect">
            <a:avLst/>
          </a:prstGeom>
        </p:spPr>
      </p:pic>
    </p:spTree>
    <p:extLst>
      <p:ext uri="{BB962C8B-B14F-4D97-AF65-F5344CB8AC3E}">
        <p14:creationId xmlns:p14="http://schemas.microsoft.com/office/powerpoint/2010/main" val="168259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42BB5-417D-304C-A8F8-1ABFACFB6D11}"/>
              </a:ext>
            </a:extLst>
          </p:cNvPr>
          <p:cNvSpPr>
            <a:spLocks noGrp="1"/>
          </p:cNvSpPr>
          <p:nvPr>
            <p:ph type="title"/>
          </p:nvPr>
        </p:nvSpPr>
        <p:spPr>
          <a:xfrm>
            <a:off x="457200" y="116632"/>
            <a:ext cx="8229600" cy="1143000"/>
          </a:xfrm>
        </p:spPr>
        <p:txBody>
          <a:bodyPr/>
          <a:lstStyle/>
          <a:p>
            <a:r>
              <a:rPr lang="es-EC" dirty="0"/>
              <a:t>Resultados Obtenidos</a:t>
            </a:r>
          </a:p>
        </p:txBody>
      </p:sp>
      <p:graphicFrame>
        <p:nvGraphicFramePr>
          <p:cNvPr id="10" name="Marcador de contenido 9">
            <a:extLst>
              <a:ext uri="{FF2B5EF4-FFF2-40B4-BE49-F238E27FC236}">
                <a16:creationId xmlns:a16="http://schemas.microsoft.com/office/drawing/2014/main" id="{A83322CB-5081-0A48-B7E0-1DCF1CDE5BD3}"/>
              </a:ext>
            </a:extLst>
          </p:cNvPr>
          <p:cNvGraphicFramePr>
            <a:graphicFrameLocks noGrp="1"/>
          </p:cNvGraphicFramePr>
          <p:nvPr>
            <p:ph idx="1"/>
            <p:extLst>
              <p:ext uri="{D42A27DB-BD31-4B8C-83A1-F6EECF244321}">
                <p14:modId xmlns:p14="http://schemas.microsoft.com/office/powerpoint/2010/main" val="1790470471"/>
              </p:ext>
            </p:extLst>
          </p:nvPr>
        </p:nvGraphicFramePr>
        <p:xfrm>
          <a:off x="628650" y="4437112"/>
          <a:ext cx="3583311" cy="619634"/>
        </p:xfrm>
        <a:graphic>
          <a:graphicData uri="http://schemas.openxmlformats.org/drawingml/2006/table">
            <a:tbl>
              <a:tblPr firstRow="1" firstCol="1" bandRow="1">
                <a:tableStyleId>{21E4AEA4-8DFA-4A89-87EB-49C32662AFE0}</a:tableStyleId>
              </a:tblPr>
              <a:tblGrid>
                <a:gridCol w="1194437">
                  <a:extLst>
                    <a:ext uri="{9D8B030D-6E8A-4147-A177-3AD203B41FA5}">
                      <a16:colId xmlns:a16="http://schemas.microsoft.com/office/drawing/2014/main" val="3896303337"/>
                    </a:ext>
                  </a:extLst>
                </a:gridCol>
                <a:gridCol w="1194437">
                  <a:extLst>
                    <a:ext uri="{9D8B030D-6E8A-4147-A177-3AD203B41FA5}">
                      <a16:colId xmlns:a16="http://schemas.microsoft.com/office/drawing/2014/main" val="1854866563"/>
                    </a:ext>
                  </a:extLst>
                </a:gridCol>
                <a:gridCol w="1194437">
                  <a:extLst>
                    <a:ext uri="{9D8B030D-6E8A-4147-A177-3AD203B41FA5}">
                      <a16:colId xmlns:a16="http://schemas.microsoft.com/office/drawing/2014/main" val="3193604015"/>
                    </a:ext>
                  </a:extLst>
                </a:gridCol>
              </a:tblGrid>
              <a:tr h="309817">
                <a:tc>
                  <a:txBody>
                    <a:bodyPr/>
                    <a:lstStyle/>
                    <a:p>
                      <a:pPr indent="215900" algn="ctr">
                        <a:lnSpc>
                          <a:spcPct val="200000"/>
                        </a:lnSpc>
                        <a:spcAft>
                          <a:spcPts val="0"/>
                        </a:spcAft>
                      </a:pPr>
                      <a:r>
                        <a:rPr lang="es-ES_tradnl"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200000"/>
                        </a:lnSpc>
                        <a:spcAft>
                          <a:spcPts val="0"/>
                        </a:spcAft>
                      </a:pPr>
                      <a:r>
                        <a:rPr lang="es-ES_tradnl" sz="1200" dirty="0" err="1">
                          <a:effectLst/>
                        </a:rPr>
                        <a:t>Solmáforo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200000"/>
                        </a:lnSpc>
                        <a:spcAft>
                          <a:spcPts val="0"/>
                        </a:spcAft>
                      </a:pPr>
                      <a:r>
                        <a:rPr lang="es-ES_tradnl" sz="1200" dirty="0">
                          <a:effectLst/>
                        </a:rPr>
                        <a:t>Smart UV</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349145"/>
                  </a:ext>
                </a:extLst>
              </a:tr>
              <a:tr h="309817">
                <a:tc>
                  <a:txBody>
                    <a:bodyPr/>
                    <a:lstStyle/>
                    <a:p>
                      <a:pPr indent="215900" algn="l">
                        <a:lnSpc>
                          <a:spcPct val="200000"/>
                        </a:lnSpc>
                        <a:spcAft>
                          <a:spcPts val="0"/>
                        </a:spcAft>
                      </a:pPr>
                      <a:r>
                        <a:rPr lang="es-ES_tradnl" sz="1000" dirty="0">
                          <a:effectLst/>
                        </a:rPr>
                        <a:t>RMSE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200000"/>
                        </a:lnSpc>
                        <a:spcAft>
                          <a:spcPts val="0"/>
                        </a:spcAft>
                      </a:pPr>
                      <a:r>
                        <a:rPr lang="es-ES_tradnl" sz="1000">
                          <a:effectLst/>
                        </a:rPr>
                        <a:t>0,9009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ct val="200000"/>
                        </a:lnSpc>
                        <a:spcAft>
                          <a:spcPts val="0"/>
                        </a:spcAft>
                      </a:pPr>
                      <a:r>
                        <a:rPr lang="es-ES_tradnl" sz="1000" dirty="0">
                          <a:effectLst/>
                        </a:rPr>
                        <a:t>0,1805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8628333"/>
                  </a:ext>
                </a:extLst>
              </a:tr>
            </a:tbl>
          </a:graphicData>
        </a:graphic>
      </p:graphicFrame>
      <p:pic>
        <p:nvPicPr>
          <p:cNvPr id="8" name="Imagen 7">
            <a:extLst>
              <a:ext uri="{FF2B5EF4-FFF2-40B4-BE49-F238E27FC236}">
                <a16:creationId xmlns:a16="http://schemas.microsoft.com/office/drawing/2014/main" id="{27F5F422-C8B6-0E49-8588-C131655D6A9D}"/>
              </a:ext>
            </a:extLst>
          </p:cNvPr>
          <p:cNvPicPr>
            <a:picLocks noChangeAspect="1"/>
          </p:cNvPicPr>
          <p:nvPr/>
        </p:nvPicPr>
        <p:blipFill>
          <a:blip r:embed="rId2"/>
          <a:stretch>
            <a:fillRect/>
          </a:stretch>
        </p:blipFill>
        <p:spPr>
          <a:xfrm>
            <a:off x="457200" y="980728"/>
            <a:ext cx="4350692" cy="2160240"/>
          </a:xfrm>
          <a:prstGeom prst="rect">
            <a:avLst/>
          </a:prstGeom>
        </p:spPr>
      </p:pic>
      <p:pic>
        <p:nvPicPr>
          <p:cNvPr id="11" name="Imagen 10">
            <a:extLst>
              <a:ext uri="{FF2B5EF4-FFF2-40B4-BE49-F238E27FC236}">
                <a16:creationId xmlns:a16="http://schemas.microsoft.com/office/drawing/2014/main" id="{77E03A64-7CE7-5B49-975C-96FF6C68DF74}"/>
              </a:ext>
            </a:extLst>
          </p:cNvPr>
          <p:cNvPicPr>
            <a:picLocks noChangeAspect="1"/>
          </p:cNvPicPr>
          <p:nvPr/>
        </p:nvPicPr>
        <p:blipFill>
          <a:blip r:embed="rId3"/>
          <a:stretch>
            <a:fillRect/>
          </a:stretch>
        </p:blipFill>
        <p:spPr>
          <a:xfrm>
            <a:off x="5024933" y="2276872"/>
            <a:ext cx="3759846" cy="2448272"/>
          </a:xfrm>
          <a:prstGeom prst="rect">
            <a:avLst/>
          </a:prstGeom>
        </p:spPr>
      </p:pic>
    </p:spTree>
    <p:extLst>
      <p:ext uri="{BB962C8B-B14F-4D97-AF65-F5344CB8AC3E}">
        <p14:creationId xmlns:p14="http://schemas.microsoft.com/office/powerpoint/2010/main" val="178700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0C043-BD4A-D44E-A465-CCF667B8E189}"/>
              </a:ext>
            </a:extLst>
          </p:cNvPr>
          <p:cNvSpPr>
            <a:spLocks noGrp="1"/>
          </p:cNvSpPr>
          <p:nvPr>
            <p:ph type="title"/>
          </p:nvPr>
        </p:nvSpPr>
        <p:spPr>
          <a:xfrm>
            <a:off x="457200" y="116632"/>
            <a:ext cx="8229600" cy="1143000"/>
          </a:xfrm>
        </p:spPr>
        <p:txBody>
          <a:bodyPr/>
          <a:lstStyle/>
          <a:p>
            <a:r>
              <a:rPr lang="es-EC" dirty="0"/>
              <a:t>Conclusiones</a:t>
            </a:r>
          </a:p>
        </p:txBody>
      </p:sp>
      <p:sp>
        <p:nvSpPr>
          <p:cNvPr id="3" name="Marcador de contenido 2">
            <a:extLst>
              <a:ext uri="{FF2B5EF4-FFF2-40B4-BE49-F238E27FC236}">
                <a16:creationId xmlns:a16="http://schemas.microsoft.com/office/drawing/2014/main" id="{C8836216-B6B3-4949-B3BC-73E9389F9A69}"/>
              </a:ext>
            </a:extLst>
          </p:cNvPr>
          <p:cNvSpPr>
            <a:spLocks noGrp="1"/>
          </p:cNvSpPr>
          <p:nvPr>
            <p:ph idx="1"/>
          </p:nvPr>
        </p:nvSpPr>
        <p:spPr>
          <a:xfrm>
            <a:off x="457200" y="1063277"/>
            <a:ext cx="8229600" cy="4525963"/>
          </a:xfrm>
        </p:spPr>
        <p:txBody>
          <a:bodyPr/>
          <a:lstStyle/>
          <a:p>
            <a:r>
              <a:rPr lang="es-ES_tradnl" dirty="0">
                <a:solidFill>
                  <a:schemeClr val="tx1"/>
                </a:solidFill>
              </a:rPr>
              <a:t>En la presente investigación se ha diseñado e implementado un prototipo que permite medir la radiación ultravioleta en tiempo real, emitiendo alertas vibratorias y sonoras cuando el usuario se encuentra expuesto a una radiación que pueda afectar a su salud.</a:t>
            </a:r>
            <a:endParaRPr lang="es-EC" dirty="0">
              <a:solidFill>
                <a:schemeClr val="tx1"/>
              </a:solidFill>
            </a:endParaRPr>
          </a:p>
          <a:p>
            <a:r>
              <a:rPr lang="es-ES_tradnl" dirty="0">
                <a:solidFill>
                  <a:schemeClr val="tx1"/>
                </a:solidFill>
              </a:rPr>
              <a:t>Se evaluó el desempeño del dispositivo en diferentes escenarios mostrando que el error cuadrático medio del sistema es de 0,1805 en comparación a la herramienta propietaria y de 0,9009 en comparación al </a:t>
            </a:r>
            <a:r>
              <a:rPr lang="es-ES_tradnl" dirty="0" err="1">
                <a:solidFill>
                  <a:schemeClr val="tx1"/>
                </a:solidFill>
              </a:rPr>
              <a:t>solmáforo</a:t>
            </a:r>
            <a:r>
              <a:rPr lang="es-ES_tradnl" dirty="0">
                <a:solidFill>
                  <a:schemeClr val="tx1"/>
                </a:solidFill>
              </a:rPr>
              <a:t> del parque </a:t>
            </a:r>
            <a:r>
              <a:rPr lang="es-ES_tradnl" dirty="0" err="1">
                <a:solidFill>
                  <a:schemeClr val="tx1"/>
                </a:solidFill>
              </a:rPr>
              <a:t>Itchimbia</a:t>
            </a:r>
            <a:r>
              <a:rPr lang="es-ES_tradnl" dirty="0">
                <a:solidFill>
                  <a:schemeClr val="tx1"/>
                </a:solidFill>
              </a:rPr>
              <a:t>, demostrando que el índice UV varía con las condiciones ambientales del lugar donde se realiza la medición.</a:t>
            </a:r>
            <a:endParaRPr lang="es-EC" dirty="0">
              <a:solidFill>
                <a:schemeClr val="tx1"/>
              </a:solidFill>
            </a:endParaRPr>
          </a:p>
        </p:txBody>
      </p:sp>
    </p:spTree>
    <p:extLst>
      <p:ext uri="{BB962C8B-B14F-4D97-AF65-F5344CB8AC3E}">
        <p14:creationId xmlns:p14="http://schemas.microsoft.com/office/powerpoint/2010/main" val="1359548738"/>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mapa versión 3 colores</Template>
  <TotalTime>3786</TotalTime>
  <Words>718</Words>
  <Application>Microsoft Macintosh PowerPoint</Application>
  <PresentationFormat>Presentación en pantalla (4:3)</PresentationFormat>
  <Paragraphs>50</Paragraphs>
  <Slides>13</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20" baseType="lpstr">
      <vt:lpstr>Albertus</vt:lpstr>
      <vt:lpstr>Arial</vt:lpstr>
      <vt:lpstr>Calibri</vt:lpstr>
      <vt:lpstr>Times New Roman</vt:lpstr>
      <vt:lpstr>Wingdings</vt:lpstr>
      <vt:lpstr>Diseño predeterminado</vt:lpstr>
      <vt:lpstr>CorelDRAW</vt:lpstr>
      <vt:lpstr>Presentación de PowerPoint</vt:lpstr>
      <vt:lpstr>Presentación de PowerPoint</vt:lpstr>
      <vt:lpstr>Objetivo General</vt:lpstr>
      <vt:lpstr>Objetivos Específicos</vt:lpstr>
      <vt:lpstr>Índice UV</vt:lpstr>
      <vt:lpstr>Descripción del Sistema</vt:lpstr>
      <vt:lpstr>Resultados Obtenidos</vt:lpstr>
      <vt:lpstr>Resultados Obtenidos</vt:lpstr>
      <vt:lpstr>Conclusiones</vt:lpstr>
      <vt:lpstr>Conclusiones</vt:lpstr>
      <vt:lpstr>Conclusiones</vt:lpstr>
      <vt:lpstr>Recomendaciones</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espe</dc:creator>
  <cp:lastModifiedBy>rRoDrO Rodriguez Pinto</cp:lastModifiedBy>
  <cp:revision>289</cp:revision>
  <dcterms:created xsi:type="dcterms:W3CDTF">2008-12-02T19:52:52Z</dcterms:created>
  <dcterms:modified xsi:type="dcterms:W3CDTF">2019-02-01T11:09:23Z</dcterms:modified>
</cp:coreProperties>
</file>