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22"/>
  </p:notesMasterIdLst>
  <p:sldIdLst>
    <p:sldId id="256" r:id="rId2"/>
    <p:sldId id="270" r:id="rId3"/>
    <p:sldId id="257" r:id="rId4"/>
    <p:sldId id="271" r:id="rId5"/>
    <p:sldId id="272" r:id="rId6"/>
    <p:sldId id="273" r:id="rId7"/>
    <p:sldId id="276" r:id="rId8"/>
    <p:sldId id="274" r:id="rId9"/>
    <p:sldId id="261" r:id="rId10"/>
    <p:sldId id="262" r:id="rId11"/>
    <p:sldId id="263" r:id="rId12"/>
    <p:sldId id="264" r:id="rId13"/>
    <p:sldId id="265" r:id="rId14"/>
    <p:sldId id="275" r:id="rId15"/>
    <p:sldId id="266" r:id="rId16"/>
    <p:sldId id="277" r:id="rId17"/>
    <p:sldId id="267" r:id="rId18"/>
    <p:sldId id="268" r:id="rId19"/>
    <p:sldId id="269" r:id="rId20"/>
    <p:sldId id="278" r:id="rId21"/>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86332" autoAdjust="0"/>
  </p:normalViewPr>
  <p:slideViewPr>
    <p:cSldViewPr snapToGrid="0">
      <p:cViewPr varScale="1">
        <p:scale>
          <a:sx n="64" d="100"/>
          <a:sy n="64" d="100"/>
        </p:scale>
        <p:origin x="702" y="72"/>
      </p:cViewPr>
      <p:guideLst/>
    </p:cSldViewPr>
  </p:slideViewPr>
  <p:outlineViewPr>
    <p:cViewPr>
      <p:scale>
        <a:sx n="33" d="100"/>
        <a:sy n="33" d="100"/>
      </p:scale>
      <p:origin x="0" y="-12462"/>
    </p:cViewPr>
  </p:outlin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Xavier\Desktop\TESIS\Silvia%20Vivanco\enero\Tabulacion_S%20Vivanco%20-%20completo-cambio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Xavier\Desktop\TESIS\Silvia%20Vivanco\enero\Tabulacion_S%20Vivanco%20-%20completo-cambio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Xavier\Desktop\TESIS\Silvia%20Vivanco\enero\Tabulacion_S%20Vivanco%20-%20completo-cambio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Xavier\Desktop\TESIS\Silvia%20Vivanco\enero\Tabulacion_S%20Vivanco%20-%20completo-cambio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Xavier\Desktop\TESIS\Silvia%20Vivanco\enero\Tabulacion_S%20Vivanco%20-%20completo-cambio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Xavier\Desktop\TESIS\Silvia%20Vivanco\enero\Tabulacion_S%20Vivanco%20-%20completo-cambio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cap="all" baseline="0">
                <a:solidFill>
                  <a:schemeClr val="tx1">
                    <a:lumMod val="65000"/>
                    <a:lumOff val="35000"/>
                  </a:schemeClr>
                </a:solidFill>
                <a:latin typeface="+mn-lt"/>
                <a:ea typeface="+mn-ea"/>
                <a:cs typeface="+mn-cs"/>
              </a:defRPr>
            </a:pPr>
            <a:r>
              <a:rPr lang="es-EC"/>
              <a:t>Satisfacción total de los usuarios</a:t>
            </a:r>
          </a:p>
        </c:rich>
      </c:tx>
      <c:overlay val="0"/>
      <c:spPr>
        <a:noFill/>
        <a:ln>
          <a:noFill/>
        </a:ln>
        <a:effectLst/>
      </c:spPr>
      <c:txPr>
        <a:bodyPr rot="0" spcFirstLastPara="1" vertOverflow="ellipsis" vert="horz" wrap="square" anchor="ctr" anchorCtr="1"/>
        <a:lstStyle/>
        <a:p>
          <a:pPr>
            <a:defRPr sz="1560" b="1" i="0" u="none" strike="noStrike" kern="1200" cap="all" baseline="0">
              <a:solidFill>
                <a:schemeClr val="tx1">
                  <a:lumMod val="65000"/>
                  <a:lumOff val="35000"/>
                </a:schemeClr>
              </a:solidFill>
              <a:latin typeface="+mn-lt"/>
              <a:ea typeface="+mn-ea"/>
              <a:cs typeface="+mn-cs"/>
            </a:defRPr>
          </a:pPr>
          <a:endParaRPr lang="es-EC"/>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res!$E$6</c:f>
              <c:strCache>
                <c:ptCount val="1"/>
                <c:pt idx="0">
                  <c:v>Frecuencia</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5AC4-479D-8BA5-1070CD7EF35D}"/>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5AC4-479D-8BA5-1070CD7EF35D}"/>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5AC4-479D-8BA5-1070CD7EF35D}"/>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5AC4-479D-8BA5-1070CD7EF35D}"/>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9-5AC4-479D-8BA5-1070CD7EF35D}"/>
              </c:ext>
            </c:extLst>
          </c:dPt>
          <c:dLbls>
            <c:dLbl>
              <c:idx val="0"/>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s-EC"/>
                </a:p>
              </c:txPr>
              <c:showLegendKey val="0"/>
              <c:showVal val="0"/>
              <c:showCatName val="0"/>
              <c:showSerName val="0"/>
              <c:showPercent val="1"/>
              <c:showBubbleSize val="0"/>
            </c:dLbl>
            <c:dLbl>
              <c:idx val="1"/>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s-EC"/>
                </a:p>
              </c:txPr>
              <c:showLegendKey val="0"/>
              <c:showVal val="0"/>
              <c:showCatName val="0"/>
              <c:showSerName val="0"/>
              <c:showPercent val="1"/>
              <c:showBubbleSize val="0"/>
            </c:dLbl>
            <c:dLbl>
              <c:idx val="2"/>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s-EC"/>
                </a:p>
              </c:txPr>
              <c:showLegendKey val="0"/>
              <c:showVal val="0"/>
              <c:showCatName val="0"/>
              <c:showSerName val="0"/>
              <c:showPercent val="1"/>
              <c:showBubbleSize val="0"/>
            </c:dLbl>
            <c:dLbl>
              <c:idx val="3"/>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s-EC"/>
                </a:p>
              </c:txPr>
              <c:showLegendKey val="0"/>
              <c:showVal val="0"/>
              <c:showCatName val="0"/>
              <c:showSerName val="0"/>
              <c:showPercent val="1"/>
              <c:showBubbleSize val="0"/>
            </c:dLbl>
            <c:dLbl>
              <c:idx val="4"/>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s-EC"/>
                </a:p>
              </c:txPr>
              <c:showLegendKey val="0"/>
              <c:showVal val="0"/>
              <c:showCatName val="0"/>
              <c:showSerName val="0"/>
              <c:showPercent val="1"/>
              <c:showBubbleSize val="0"/>
            </c:dLbl>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res!$D$7:$D$11</c:f>
              <c:strCache>
                <c:ptCount val="5"/>
                <c:pt idx="0">
                  <c:v>Totalmente Insatisfecho</c:v>
                </c:pt>
                <c:pt idx="1">
                  <c:v>Insatisfecho</c:v>
                </c:pt>
                <c:pt idx="2">
                  <c:v>Ni Satisfecho ni Insatisfecho</c:v>
                </c:pt>
                <c:pt idx="3">
                  <c:v>Satisfecho</c:v>
                </c:pt>
                <c:pt idx="4">
                  <c:v>Totalmente Satisfecho</c:v>
                </c:pt>
              </c:strCache>
            </c:strRef>
          </c:cat>
          <c:val>
            <c:numRef>
              <c:f>res!$E$7:$E$11</c:f>
              <c:numCache>
                <c:formatCode>General</c:formatCode>
                <c:ptCount val="5"/>
                <c:pt idx="0">
                  <c:v>95</c:v>
                </c:pt>
                <c:pt idx="1">
                  <c:v>627</c:v>
                </c:pt>
                <c:pt idx="2">
                  <c:v>2888</c:v>
                </c:pt>
                <c:pt idx="3">
                  <c:v>5616</c:v>
                </c:pt>
                <c:pt idx="4">
                  <c:v>1877</c:v>
                </c:pt>
              </c:numCache>
            </c:numRef>
          </c:val>
          <c:extLst xmlns:c16r2="http://schemas.microsoft.com/office/drawing/2015/06/chart">
            <c:ext xmlns:c16="http://schemas.microsoft.com/office/drawing/2014/chart" uri="{C3380CC4-5D6E-409C-BE32-E72D297353CC}">
              <c16:uniqueId val="{0000000A-5AC4-479D-8BA5-1070CD7EF35D}"/>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s-EC"/>
        </a:p>
      </c:txPr>
    </c:legend>
    <c:plotVisOnly val="1"/>
    <c:dispBlanksAs val="gap"/>
    <c:showDLblsOverMax val="0"/>
  </c:chart>
  <c:spPr>
    <a:noFill/>
    <a:ln>
      <a:noFill/>
    </a:ln>
    <a:effectLst/>
  </c:spPr>
  <c:txPr>
    <a:bodyPr/>
    <a:lstStyle/>
    <a:p>
      <a:pPr>
        <a:defRPr sz="1300"/>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baseline="0">
                <a:solidFill>
                  <a:schemeClr val="tx1"/>
                </a:solidFill>
                <a:latin typeface="+mn-lt"/>
                <a:ea typeface="+mn-ea"/>
                <a:cs typeface="+mn-cs"/>
              </a:defRPr>
            </a:pPr>
            <a:r>
              <a:rPr lang="es-EC"/>
              <a:t>Porcentaje de satisfacción por dimensisón</a:t>
            </a:r>
          </a:p>
        </c:rich>
      </c:tx>
      <c:overlay val="0"/>
      <c:spPr>
        <a:noFill/>
        <a:ln>
          <a:noFill/>
        </a:ln>
        <a:effectLst/>
      </c:spPr>
      <c:txPr>
        <a:bodyPr rot="0" spcFirstLastPara="1" vertOverflow="ellipsis" vert="horz" wrap="square" anchor="ctr" anchorCtr="1"/>
        <a:lstStyle/>
        <a:p>
          <a:pPr>
            <a:defRPr sz="1560" b="1" i="0" u="none" strike="noStrike" kern="1200" baseline="0">
              <a:solidFill>
                <a:schemeClr val="tx1"/>
              </a:solidFill>
              <a:latin typeface="+mn-lt"/>
              <a:ea typeface="+mn-ea"/>
              <a:cs typeface="+mn-cs"/>
            </a:defRPr>
          </a:pPr>
          <a:endParaRPr lang="es-EC"/>
        </a:p>
      </c:txPr>
    </c:title>
    <c:autoTitleDeleted val="0"/>
    <c:plotArea>
      <c:layout/>
      <c:barChart>
        <c:barDir val="col"/>
        <c:grouping val="clustered"/>
        <c:varyColors val="0"/>
        <c:ser>
          <c:idx val="0"/>
          <c:order val="0"/>
          <c:tx>
            <c:strRef>
              <c:f>res!$K$247</c:f>
              <c:strCache>
                <c:ptCount val="1"/>
                <c:pt idx="0">
                  <c:v>Totalmente Insatisfecho</c:v>
                </c:pt>
              </c:strCache>
            </c:strRef>
          </c:tx>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38100" dist="25400" dir="5400000" rotWithShape="0">
                <a:srgbClr val="000000">
                  <a:alpha val="25000"/>
                </a:srgbClr>
              </a:outerShdw>
            </a:effectLst>
          </c:spPr>
          <c:invertIfNegative val="0"/>
          <c:cat>
            <c:strRef>
              <c:f>res!$L$246:$P$246</c:f>
              <c:strCache>
                <c:ptCount val="5"/>
                <c:pt idx="0">
                  <c:v>Promedio fiabilidad</c:v>
                </c:pt>
                <c:pt idx="1">
                  <c:v>Promedio capacidad de respuesta</c:v>
                </c:pt>
                <c:pt idx="2">
                  <c:v>Promedio tangibilidad</c:v>
                </c:pt>
                <c:pt idx="3">
                  <c:v>Promedio seguridad</c:v>
                </c:pt>
                <c:pt idx="4">
                  <c:v>Promedio Empatía</c:v>
                </c:pt>
              </c:strCache>
            </c:strRef>
          </c:cat>
          <c:val>
            <c:numRef>
              <c:f>res!$L$247:$P$247</c:f>
              <c:numCache>
                <c:formatCode>0%</c:formatCode>
                <c:ptCount val="5"/>
                <c:pt idx="0">
                  <c:v>0</c:v>
                </c:pt>
                <c:pt idx="1">
                  <c:v>0</c:v>
                </c:pt>
                <c:pt idx="2">
                  <c:v>0</c:v>
                </c:pt>
                <c:pt idx="3">
                  <c:v>0</c:v>
                </c:pt>
                <c:pt idx="4">
                  <c:v>0</c:v>
                </c:pt>
              </c:numCache>
            </c:numRef>
          </c:val>
          <c:extLst xmlns:c16r2="http://schemas.microsoft.com/office/drawing/2015/06/chart">
            <c:ext xmlns:c16="http://schemas.microsoft.com/office/drawing/2014/chart" uri="{C3380CC4-5D6E-409C-BE32-E72D297353CC}">
              <c16:uniqueId val="{00000000-359B-44DA-B4B7-09F0A5BC8F0B}"/>
            </c:ext>
          </c:extLst>
        </c:ser>
        <c:ser>
          <c:idx val="1"/>
          <c:order val="1"/>
          <c:tx>
            <c:strRef>
              <c:f>res!$K$248</c:f>
              <c:strCache>
                <c:ptCount val="1"/>
                <c:pt idx="0">
                  <c:v>Insatisfecho</c:v>
                </c:pt>
              </c:strCache>
            </c:strRef>
          </c:tx>
          <c:spPr>
            <a:gradFill rotWithShape="1">
              <a:gsLst>
                <a:gs pos="0">
                  <a:schemeClr val="accent2">
                    <a:tint val="96000"/>
                    <a:lumMod val="104000"/>
                  </a:schemeClr>
                </a:gs>
                <a:gs pos="100000">
                  <a:schemeClr val="accent2">
                    <a:shade val="98000"/>
                    <a:lumMod val="94000"/>
                  </a:schemeClr>
                </a:gs>
              </a:gsLst>
              <a:lin ang="5400000" scaled="0"/>
            </a:gradFill>
            <a:ln>
              <a:noFill/>
            </a:ln>
            <a:effectLst>
              <a:outerShdw blurRad="38100" dist="25400" dir="5400000" rotWithShape="0">
                <a:srgbClr val="000000">
                  <a:alpha val="25000"/>
                </a:srgbClr>
              </a:outerShdw>
            </a:effectLst>
          </c:spPr>
          <c:invertIfNegative val="0"/>
          <c:cat>
            <c:strRef>
              <c:f>res!$L$246:$P$246</c:f>
              <c:strCache>
                <c:ptCount val="5"/>
                <c:pt idx="0">
                  <c:v>Promedio fiabilidad</c:v>
                </c:pt>
                <c:pt idx="1">
                  <c:v>Promedio capacidad de respuesta</c:v>
                </c:pt>
                <c:pt idx="2">
                  <c:v>Promedio tangibilidad</c:v>
                </c:pt>
                <c:pt idx="3">
                  <c:v>Promedio seguridad</c:v>
                </c:pt>
                <c:pt idx="4">
                  <c:v>Promedio Empatía</c:v>
                </c:pt>
              </c:strCache>
            </c:strRef>
          </c:cat>
          <c:val>
            <c:numRef>
              <c:f>res!$L$248:$P$248</c:f>
              <c:numCache>
                <c:formatCode>0%</c:formatCode>
                <c:ptCount val="5"/>
                <c:pt idx="0">
                  <c:v>0</c:v>
                </c:pt>
                <c:pt idx="1">
                  <c:v>0</c:v>
                </c:pt>
                <c:pt idx="2">
                  <c:v>0</c:v>
                </c:pt>
                <c:pt idx="3">
                  <c:v>0</c:v>
                </c:pt>
                <c:pt idx="4">
                  <c:v>2.6041666666666665E-3</c:v>
                </c:pt>
              </c:numCache>
            </c:numRef>
          </c:val>
          <c:extLst xmlns:c16r2="http://schemas.microsoft.com/office/drawing/2015/06/chart">
            <c:ext xmlns:c16="http://schemas.microsoft.com/office/drawing/2014/chart" uri="{C3380CC4-5D6E-409C-BE32-E72D297353CC}">
              <c16:uniqueId val="{00000001-359B-44DA-B4B7-09F0A5BC8F0B}"/>
            </c:ext>
          </c:extLst>
        </c:ser>
        <c:ser>
          <c:idx val="2"/>
          <c:order val="2"/>
          <c:tx>
            <c:strRef>
              <c:f>res!$K$249</c:f>
              <c:strCache>
                <c:ptCount val="1"/>
                <c:pt idx="0">
                  <c:v>Ni Satisfecho ni Insatisfecho</c:v>
                </c:pt>
              </c:strCache>
            </c:strRef>
          </c:tx>
          <c:spPr>
            <a:gradFill rotWithShape="1">
              <a:gsLst>
                <a:gs pos="0">
                  <a:schemeClr val="accent3">
                    <a:tint val="96000"/>
                    <a:lumMod val="104000"/>
                  </a:schemeClr>
                </a:gs>
                <a:gs pos="100000">
                  <a:schemeClr val="accent3">
                    <a:shade val="98000"/>
                    <a:lumMod val="94000"/>
                  </a:schemeClr>
                </a:gs>
              </a:gsLst>
              <a:lin ang="5400000" scaled="0"/>
            </a:gradFill>
            <a:ln>
              <a:noFill/>
            </a:ln>
            <a:effectLst>
              <a:outerShdw blurRad="38100" dist="25400" dir="5400000" rotWithShape="0">
                <a:srgbClr val="000000">
                  <a:alpha val="25000"/>
                </a:srgbClr>
              </a:outerShdw>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res!$L$246:$P$246</c:f>
              <c:strCache>
                <c:ptCount val="5"/>
                <c:pt idx="0">
                  <c:v>Promedio fiabilidad</c:v>
                </c:pt>
                <c:pt idx="1">
                  <c:v>Promedio capacidad de respuesta</c:v>
                </c:pt>
                <c:pt idx="2">
                  <c:v>Promedio tangibilidad</c:v>
                </c:pt>
                <c:pt idx="3">
                  <c:v>Promedio seguridad</c:v>
                </c:pt>
                <c:pt idx="4">
                  <c:v>Promedio Empatía</c:v>
                </c:pt>
              </c:strCache>
            </c:strRef>
          </c:cat>
          <c:val>
            <c:numRef>
              <c:f>res!$L$249:$P$249</c:f>
              <c:numCache>
                <c:formatCode>0%</c:formatCode>
                <c:ptCount val="5"/>
                <c:pt idx="0">
                  <c:v>0.109375</c:v>
                </c:pt>
                <c:pt idx="1">
                  <c:v>9.375E-2</c:v>
                </c:pt>
                <c:pt idx="2">
                  <c:v>5.2083333333333336E-2</c:v>
                </c:pt>
                <c:pt idx="3">
                  <c:v>5.46875E-2</c:v>
                </c:pt>
                <c:pt idx="4">
                  <c:v>6.5104166666666671E-2</c:v>
                </c:pt>
              </c:numCache>
            </c:numRef>
          </c:val>
          <c:extLst xmlns:c16r2="http://schemas.microsoft.com/office/drawing/2015/06/chart">
            <c:ext xmlns:c16="http://schemas.microsoft.com/office/drawing/2014/chart" uri="{C3380CC4-5D6E-409C-BE32-E72D297353CC}">
              <c16:uniqueId val="{00000002-359B-44DA-B4B7-09F0A5BC8F0B}"/>
            </c:ext>
          </c:extLst>
        </c:ser>
        <c:ser>
          <c:idx val="3"/>
          <c:order val="3"/>
          <c:tx>
            <c:strRef>
              <c:f>res!$K$250</c:f>
              <c:strCache>
                <c:ptCount val="1"/>
                <c:pt idx="0">
                  <c:v>Satisfecho</c:v>
                </c:pt>
              </c:strCache>
            </c:strRef>
          </c:tx>
          <c:spPr>
            <a:gradFill rotWithShape="1">
              <a:gsLst>
                <a:gs pos="0">
                  <a:schemeClr val="accent4">
                    <a:tint val="96000"/>
                    <a:lumMod val="104000"/>
                  </a:schemeClr>
                </a:gs>
                <a:gs pos="100000">
                  <a:schemeClr val="accent4">
                    <a:shade val="98000"/>
                    <a:lumMod val="94000"/>
                  </a:schemeClr>
                </a:gs>
              </a:gsLst>
              <a:lin ang="5400000" scaled="0"/>
            </a:gradFill>
            <a:ln>
              <a:noFill/>
            </a:ln>
            <a:effectLst>
              <a:outerShdw blurRad="38100" dist="25400" dir="5400000" rotWithShape="0">
                <a:srgbClr val="000000">
                  <a:alpha val="25000"/>
                </a:srgbClr>
              </a:outerShdw>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res!$L$246:$P$246</c:f>
              <c:strCache>
                <c:ptCount val="5"/>
                <c:pt idx="0">
                  <c:v>Promedio fiabilidad</c:v>
                </c:pt>
                <c:pt idx="1">
                  <c:v>Promedio capacidad de respuesta</c:v>
                </c:pt>
                <c:pt idx="2">
                  <c:v>Promedio tangibilidad</c:v>
                </c:pt>
                <c:pt idx="3">
                  <c:v>Promedio seguridad</c:v>
                </c:pt>
                <c:pt idx="4">
                  <c:v>Promedio Empatía</c:v>
                </c:pt>
              </c:strCache>
            </c:strRef>
          </c:cat>
          <c:val>
            <c:numRef>
              <c:f>res!$L$250:$P$250</c:f>
              <c:numCache>
                <c:formatCode>0%</c:formatCode>
                <c:ptCount val="5"/>
                <c:pt idx="0">
                  <c:v>0.55989583333333337</c:v>
                </c:pt>
                <c:pt idx="1">
                  <c:v>0.50520833333333337</c:v>
                </c:pt>
                <c:pt idx="2">
                  <c:v>0.52864583333333337</c:v>
                </c:pt>
                <c:pt idx="3">
                  <c:v>0.57291666666666663</c:v>
                </c:pt>
                <c:pt idx="4">
                  <c:v>0.51822916666666663</c:v>
                </c:pt>
              </c:numCache>
            </c:numRef>
          </c:val>
          <c:extLst xmlns:c16r2="http://schemas.microsoft.com/office/drawing/2015/06/chart">
            <c:ext xmlns:c16="http://schemas.microsoft.com/office/drawing/2014/chart" uri="{C3380CC4-5D6E-409C-BE32-E72D297353CC}">
              <c16:uniqueId val="{00000003-359B-44DA-B4B7-09F0A5BC8F0B}"/>
            </c:ext>
          </c:extLst>
        </c:ser>
        <c:ser>
          <c:idx val="4"/>
          <c:order val="4"/>
          <c:tx>
            <c:strRef>
              <c:f>res!$K$251</c:f>
              <c:strCache>
                <c:ptCount val="1"/>
                <c:pt idx="0">
                  <c:v>Totalmente Satisfecho</c:v>
                </c:pt>
              </c:strCache>
            </c:strRef>
          </c:tx>
          <c:spPr>
            <a:solidFill>
              <a:srgbClr val="92D050"/>
            </a:solidFill>
            <a:ln>
              <a:noFill/>
            </a:ln>
            <a:effectLst>
              <a:outerShdw blurRad="38100" dist="25400" dir="5400000" rotWithShape="0">
                <a:srgbClr val="000000">
                  <a:alpha val="25000"/>
                </a:srgbClr>
              </a:outerShdw>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res!$L$246:$P$246</c:f>
              <c:strCache>
                <c:ptCount val="5"/>
                <c:pt idx="0">
                  <c:v>Promedio fiabilidad</c:v>
                </c:pt>
                <c:pt idx="1">
                  <c:v>Promedio capacidad de respuesta</c:v>
                </c:pt>
                <c:pt idx="2">
                  <c:v>Promedio tangibilidad</c:v>
                </c:pt>
                <c:pt idx="3">
                  <c:v>Promedio seguridad</c:v>
                </c:pt>
                <c:pt idx="4">
                  <c:v>Promedio Empatía</c:v>
                </c:pt>
              </c:strCache>
            </c:strRef>
          </c:cat>
          <c:val>
            <c:numRef>
              <c:f>res!$L$251:$P$251</c:f>
              <c:numCache>
                <c:formatCode>0%</c:formatCode>
                <c:ptCount val="5"/>
                <c:pt idx="0">
                  <c:v>0.33072916666666669</c:v>
                </c:pt>
                <c:pt idx="1">
                  <c:v>0.40104166666666669</c:v>
                </c:pt>
                <c:pt idx="2">
                  <c:v>0.41927083333333331</c:v>
                </c:pt>
                <c:pt idx="3">
                  <c:v>0.37239583333333331</c:v>
                </c:pt>
                <c:pt idx="4">
                  <c:v>0.4140625</c:v>
                </c:pt>
              </c:numCache>
            </c:numRef>
          </c:val>
          <c:extLst xmlns:c16r2="http://schemas.microsoft.com/office/drawing/2015/06/chart">
            <c:ext xmlns:c16="http://schemas.microsoft.com/office/drawing/2014/chart" uri="{C3380CC4-5D6E-409C-BE32-E72D297353CC}">
              <c16:uniqueId val="{00000004-359B-44DA-B4B7-09F0A5BC8F0B}"/>
            </c:ext>
          </c:extLst>
        </c:ser>
        <c:dLbls>
          <c:showLegendKey val="0"/>
          <c:showVal val="0"/>
          <c:showCatName val="0"/>
          <c:showSerName val="0"/>
          <c:showPercent val="0"/>
          <c:showBubbleSize val="0"/>
        </c:dLbls>
        <c:gapWidth val="100"/>
        <c:overlap val="-24"/>
        <c:axId val="-190133568"/>
        <c:axId val="-190145536"/>
      </c:barChart>
      <c:catAx>
        <c:axId val="-19013356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crossAx val="-190145536"/>
        <c:crosses val="autoZero"/>
        <c:auto val="1"/>
        <c:lblAlgn val="ctr"/>
        <c:lblOffset val="100"/>
        <c:noMultiLvlLbl val="0"/>
      </c:catAx>
      <c:valAx>
        <c:axId val="-190145536"/>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crossAx val="-190133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legend>
    <c:plotVisOnly val="1"/>
    <c:dispBlanksAs val="gap"/>
    <c:showDLblsOverMax val="0"/>
  </c:chart>
  <c:spPr>
    <a:noFill/>
    <a:ln>
      <a:noFill/>
    </a:ln>
    <a:effectLst/>
  </c:spPr>
  <c:txPr>
    <a:bodyPr/>
    <a:lstStyle/>
    <a:p>
      <a:pPr>
        <a:defRPr sz="1300">
          <a:solidFill>
            <a:schemeClr val="tx1"/>
          </a:solidFill>
        </a:defRPr>
      </a:pPr>
      <a:endParaRPr lang="es-EC"/>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cap="all" baseline="0">
                <a:solidFill>
                  <a:schemeClr val="tx1"/>
                </a:solidFill>
                <a:latin typeface="+mn-lt"/>
                <a:ea typeface="+mn-ea"/>
                <a:cs typeface="+mn-cs"/>
              </a:defRPr>
            </a:pPr>
            <a:r>
              <a:rPr lang="es-EC"/>
              <a:t>Gestión por procesos</a:t>
            </a:r>
          </a:p>
        </c:rich>
      </c:tx>
      <c:overlay val="0"/>
      <c:spPr>
        <a:noFill/>
        <a:ln>
          <a:noFill/>
        </a:ln>
        <a:effectLst/>
      </c:spPr>
      <c:txPr>
        <a:bodyPr rot="0" spcFirstLastPara="1" vertOverflow="ellipsis" vert="horz" wrap="square" anchor="ctr" anchorCtr="1"/>
        <a:lstStyle/>
        <a:p>
          <a:pPr>
            <a:defRPr sz="1560" b="1" i="0" u="none" strike="noStrike" kern="1200" cap="all" baseline="0">
              <a:solidFill>
                <a:schemeClr val="tx1"/>
              </a:solidFill>
              <a:latin typeface="+mn-lt"/>
              <a:ea typeface="+mn-ea"/>
              <a:cs typeface="+mn-cs"/>
            </a:defRPr>
          </a:pPr>
          <a:endParaRPr lang="es-EC"/>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res!$E$6</c:f>
              <c:strCache>
                <c:ptCount val="1"/>
                <c:pt idx="0">
                  <c:v>Frecuencia</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73A7-4D30-97E4-1C98264F9FBE}"/>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73A7-4D30-97E4-1C98264F9FBE}"/>
              </c:ext>
            </c:extLst>
          </c:dPt>
          <c:dLbls>
            <c:dLbl>
              <c:idx val="0"/>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s-EC"/>
                </a:p>
              </c:txPr>
              <c:showLegendKey val="0"/>
              <c:showVal val="0"/>
              <c:showCatName val="0"/>
              <c:showSerName val="0"/>
              <c:showPercent val="1"/>
              <c:showBubbleSize val="0"/>
            </c:dLbl>
            <c:dLbl>
              <c:idx val="1"/>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s-EC"/>
                </a:p>
              </c:txPr>
              <c:showLegendKey val="0"/>
              <c:showVal val="0"/>
              <c:showCatName val="0"/>
              <c:showSerName val="0"/>
              <c:showPercent val="1"/>
              <c:showBubbleSize val="0"/>
            </c:dLbl>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res!$D$135:$D$136</c:f>
              <c:strCache>
                <c:ptCount val="2"/>
                <c:pt idx="0">
                  <c:v>Criterios cumplidos en gestion por procesos</c:v>
                </c:pt>
                <c:pt idx="1">
                  <c:v>Criterios no cumplidos en gestión por procesos</c:v>
                </c:pt>
              </c:strCache>
            </c:strRef>
          </c:cat>
          <c:val>
            <c:numRef>
              <c:f>res!$E$135:$E$136</c:f>
              <c:numCache>
                <c:formatCode>General</c:formatCode>
                <c:ptCount val="2"/>
                <c:pt idx="0">
                  <c:v>211</c:v>
                </c:pt>
                <c:pt idx="1">
                  <c:v>106</c:v>
                </c:pt>
              </c:numCache>
            </c:numRef>
          </c:val>
          <c:extLst xmlns:c16r2="http://schemas.microsoft.com/office/drawing/2015/06/chart">
            <c:ext xmlns:c16="http://schemas.microsoft.com/office/drawing/2014/chart" uri="{C3380CC4-5D6E-409C-BE32-E72D297353CC}">
              <c16:uniqueId val="{00000004-73A7-4D30-97E4-1C98264F9FBE}"/>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legend>
    <c:plotVisOnly val="1"/>
    <c:dispBlanksAs val="gap"/>
    <c:showDLblsOverMax val="0"/>
  </c:chart>
  <c:spPr>
    <a:noFill/>
    <a:ln>
      <a:noFill/>
    </a:ln>
    <a:effectLst/>
  </c:spPr>
  <c:txPr>
    <a:bodyPr/>
    <a:lstStyle/>
    <a:p>
      <a:pPr>
        <a:defRPr sz="1300">
          <a:solidFill>
            <a:schemeClr val="tx1"/>
          </a:solidFill>
        </a:defRPr>
      </a:pPr>
      <a:endParaRPr lang="es-EC"/>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baseline="0">
                <a:solidFill>
                  <a:schemeClr val="tx1"/>
                </a:solidFill>
                <a:latin typeface="+mn-lt"/>
                <a:ea typeface="+mn-ea"/>
                <a:cs typeface="+mn-cs"/>
              </a:defRPr>
            </a:pPr>
            <a:r>
              <a:rPr lang="es-EC"/>
              <a:t>Porcentaje de logro por dimensión</a:t>
            </a:r>
          </a:p>
        </c:rich>
      </c:tx>
      <c:overlay val="0"/>
      <c:spPr>
        <a:noFill/>
        <a:ln>
          <a:noFill/>
        </a:ln>
        <a:effectLst/>
      </c:spPr>
      <c:txPr>
        <a:bodyPr rot="0" spcFirstLastPara="1" vertOverflow="ellipsis" vert="horz" wrap="square" anchor="ctr" anchorCtr="1"/>
        <a:lstStyle/>
        <a:p>
          <a:pPr>
            <a:defRPr sz="1560" b="1" i="0" u="none" strike="noStrike" kern="1200" baseline="0">
              <a:solidFill>
                <a:schemeClr val="tx1"/>
              </a:solidFill>
              <a:latin typeface="+mn-lt"/>
              <a:ea typeface="+mn-ea"/>
              <a:cs typeface="+mn-cs"/>
            </a:defRPr>
          </a:pPr>
          <a:endParaRPr lang="es-EC"/>
        </a:p>
      </c:txPr>
    </c:title>
    <c:autoTitleDeleted val="0"/>
    <c:plotArea>
      <c:layout/>
      <c:barChart>
        <c:barDir val="col"/>
        <c:grouping val="clustered"/>
        <c:varyColors val="0"/>
        <c:ser>
          <c:idx val="0"/>
          <c:order val="0"/>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38100" dist="25400" dir="5400000" rotWithShape="0">
                <a:srgbClr val="000000">
                  <a:alpha val="25000"/>
                </a:srgbClr>
              </a:outerShdw>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res!$Q$39:$Q$44</c:f>
              <c:strCache>
                <c:ptCount val="6"/>
                <c:pt idx="0">
                  <c:v>RESPONSABLE DE PROCESOS</c:v>
                </c:pt>
                <c:pt idx="1">
                  <c:v>DISEÑO Y DOCUMENTACIÓN</c:v>
                </c:pt>
                <c:pt idx="2">
                  <c:v>INDICADORES</c:v>
                </c:pt>
                <c:pt idx="3">
                  <c:v>MEJORAMIENTO</c:v>
                </c:pt>
                <c:pt idx="4">
                  <c:v>ENFOQUE AL USUARIO</c:v>
                </c:pt>
                <c:pt idx="5">
                  <c:v>AUTOMATIZCIÓN DE PROCESOS</c:v>
                </c:pt>
              </c:strCache>
            </c:strRef>
          </c:cat>
          <c:val>
            <c:numRef>
              <c:f>res!$R$39:$R$44</c:f>
              <c:numCache>
                <c:formatCode>0%</c:formatCode>
                <c:ptCount val="6"/>
                <c:pt idx="0">
                  <c:v>0.74545454545454548</c:v>
                </c:pt>
                <c:pt idx="1">
                  <c:v>0.73394495412844041</c:v>
                </c:pt>
                <c:pt idx="2">
                  <c:v>0.51515151515151514</c:v>
                </c:pt>
                <c:pt idx="3">
                  <c:v>0.60606060606060608</c:v>
                </c:pt>
                <c:pt idx="4">
                  <c:v>0.78787878787878785</c:v>
                </c:pt>
                <c:pt idx="5">
                  <c:v>0.5</c:v>
                </c:pt>
              </c:numCache>
            </c:numRef>
          </c:val>
          <c:extLst xmlns:c16r2="http://schemas.microsoft.com/office/drawing/2015/06/chart">
            <c:ext xmlns:c16="http://schemas.microsoft.com/office/drawing/2014/chart" uri="{C3380CC4-5D6E-409C-BE32-E72D297353CC}">
              <c16:uniqueId val="{00000000-7E89-4725-96E0-F3009C6B1E04}"/>
            </c:ext>
          </c:extLst>
        </c:ser>
        <c:dLbls>
          <c:showLegendKey val="0"/>
          <c:showVal val="0"/>
          <c:showCatName val="0"/>
          <c:showSerName val="0"/>
          <c:showPercent val="0"/>
          <c:showBubbleSize val="0"/>
        </c:dLbls>
        <c:gapWidth val="100"/>
        <c:overlap val="-24"/>
        <c:axId val="-190132480"/>
        <c:axId val="-190126496"/>
      </c:barChart>
      <c:catAx>
        <c:axId val="-19013248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EC"/>
          </a:p>
        </c:txPr>
        <c:crossAx val="-190126496"/>
        <c:crosses val="autoZero"/>
        <c:auto val="1"/>
        <c:lblAlgn val="ctr"/>
        <c:lblOffset val="100"/>
        <c:noMultiLvlLbl val="0"/>
      </c:catAx>
      <c:valAx>
        <c:axId val="-190126496"/>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crossAx val="-190132480"/>
        <c:crosses val="autoZero"/>
        <c:crossBetween val="between"/>
      </c:valAx>
      <c:spPr>
        <a:noFill/>
        <a:ln>
          <a:noFill/>
        </a:ln>
        <a:effectLst/>
      </c:spPr>
    </c:plotArea>
    <c:plotVisOnly val="1"/>
    <c:dispBlanksAs val="gap"/>
    <c:showDLblsOverMax val="0"/>
  </c:chart>
  <c:spPr>
    <a:noFill/>
    <a:ln>
      <a:noFill/>
    </a:ln>
    <a:effectLst/>
  </c:spPr>
  <c:txPr>
    <a:bodyPr/>
    <a:lstStyle/>
    <a:p>
      <a:pPr>
        <a:defRPr sz="1300">
          <a:solidFill>
            <a:schemeClr val="tx1"/>
          </a:solidFill>
        </a:defRPr>
      </a:pPr>
      <a:endParaRPr lang="es-EC"/>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cap="all" baseline="0">
                <a:solidFill>
                  <a:schemeClr val="tx1"/>
                </a:solidFill>
                <a:latin typeface="+mn-lt"/>
                <a:ea typeface="+mn-ea"/>
                <a:cs typeface="+mn-cs"/>
              </a:defRPr>
            </a:pPr>
            <a:r>
              <a:rPr lang="es-EC" dirty="0" smtClean="0"/>
              <a:t>Madurez de los procesos</a:t>
            </a:r>
            <a:endParaRPr lang="es-EC" dirty="0"/>
          </a:p>
        </c:rich>
      </c:tx>
      <c:overlay val="0"/>
      <c:spPr>
        <a:noFill/>
        <a:ln>
          <a:noFill/>
        </a:ln>
        <a:effectLst/>
      </c:spPr>
      <c:txPr>
        <a:bodyPr rot="0" spcFirstLastPara="1" vertOverflow="ellipsis" vert="horz" wrap="square" anchor="ctr" anchorCtr="1"/>
        <a:lstStyle/>
        <a:p>
          <a:pPr>
            <a:defRPr sz="1560" b="1" i="0" u="none" strike="noStrike" kern="1200" cap="all" baseline="0">
              <a:solidFill>
                <a:schemeClr val="tx1"/>
              </a:solidFill>
              <a:latin typeface="+mn-lt"/>
              <a:ea typeface="+mn-ea"/>
              <a:cs typeface="+mn-cs"/>
            </a:defRPr>
          </a:pPr>
          <a:endParaRPr lang="es-EC"/>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res!$E$6</c:f>
              <c:strCache>
                <c:ptCount val="1"/>
                <c:pt idx="0">
                  <c:v>Frecuencia</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901C-4B51-B5E6-5F94142F9597}"/>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901C-4B51-B5E6-5F94142F9597}"/>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901C-4B51-B5E6-5F94142F9597}"/>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901C-4B51-B5E6-5F94142F9597}"/>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9-901C-4B51-B5E6-5F94142F9597}"/>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B-901C-4B51-B5E6-5F94142F9597}"/>
              </c:ext>
            </c:extLst>
          </c:dPt>
          <c:dLbls>
            <c:dLbl>
              <c:idx val="0"/>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s-EC"/>
                </a:p>
              </c:txPr>
              <c:showLegendKey val="0"/>
              <c:showVal val="0"/>
              <c:showCatName val="0"/>
              <c:showSerName val="0"/>
              <c:showPercent val="1"/>
              <c:showBubbleSize val="0"/>
            </c:dLbl>
            <c:dLbl>
              <c:idx val="1"/>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s-EC"/>
                </a:p>
              </c:txPr>
              <c:showLegendKey val="0"/>
              <c:showVal val="0"/>
              <c:showCatName val="0"/>
              <c:showSerName val="0"/>
              <c:showPercent val="1"/>
              <c:showBubbleSize val="0"/>
            </c:dLbl>
            <c:dLbl>
              <c:idx val="2"/>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s-EC"/>
                </a:p>
              </c:txPr>
              <c:showLegendKey val="0"/>
              <c:showVal val="0"/>
              <c:showCatName val="0"/>
              <c:showSerName val="0"/>
              <c:showPercent val="1"/>
              <c:showBubbleSize val="0"/>
            </c:dLbl>
            <c:dLbl>
              <c:idx val="3"/>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s-EC"/>
                </a:p>
              </c:txPr>
              <c:showLegendKey val="0"/>
              <c:showVal val="0"/>
              <c:showCatName val="0"/>
              <c:showSerName val="0"/>
              <c:showPercent val="1"/>
              <c:showBubbleSize val="0"/>
            </c:dLbl>
            <c:dLbl>
              <c:idx val="4"/>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s-EC"/>
                </a:p>
              </c:txPr>
              <c:showLegendKey val="0"/>
              <c:showVal val="0"/>
              <c:showCatName val="0"/>
              <c:showSerName val="0"/>
              <c:showPercent val="1"/>
              <c:showBubbleSize val="0"/>
            </c:dLbl>
            <c:dLbl>
              <c:idx val="5"/>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s-EC"/>
                </a:p>
              </c:txPr>
              <c:showLegendKey val="0"/>
              <c:showVal val="0"/>
              <c:showCatName val="0"/>
              <c:showSerName val="0"/>
              <c:showPercent val="1"/>
              <c:showBubbleSize val="0"/>
            </c:dLbl>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res!$D$215:$D$220</c:f>
              <c:strCache>
                <c:ptCount val="6"/>
                <c:pt idx="0">
                  <c:v>Nivel 1</c:v>
                </c:pt>
                <c:pt idx="1">
                  <c:v>Nivel 2</c:v>
                </c:pt>
                <c:pt idx="2">
                  <c:v>Nivel 3</c:v>
                </c:pt>
                <c:pt idx="3">
                  <c:v>Nivel 4</c:v>
                </c:pt>
                <c:pt idx="4">
                  <c:v>Nivel 5</c:v>
                </c:pt>
                <c:pt idx="5">
                  <c:v>Nivel 6</c:v>
                </c:pt>
              </c:strCache>
            </c:strRef>
          </c:cat>
          <c:val>
            <c:numRef>
              <c:f>res!$E$215:$E$220</c:f>
              <c:numCache>
                <c:formatCode>General</c:formatCode>
                <c:ptCount val="6"/>
                <c:pt idx="0">
                  <c:v>10</c:v>
                </c:pt>
                <c:pt idx="1">
                  <c:v>48</c:v>
                </c:pt>
                <c:pt idx="2">
                  <c:v>53</c:v>
                </c:pt>
                <c:pt idx="3">
                  <c:v>43</c:v>
                </c:pt>
                <c:pt idx="4">
                  <c:v>58</c:v>
                </c:pt>
                <c:pt idx="5">
                  <c:v>32</c:v>
                </c:pt>
              </c:numCache>
            </c:numRef>
          </c:val>
          <c:extLst xmlns:c16r2="http://schemas.microsoft.com/office/drawing/2015/06/chart">
            <c:ext xmlns:c16="http://schemas.microsoft.com/office/drawing/2014/chart" uri="{C3380CC4-5D6E-409C-BE32-E72D297353CC}">
              <c16:uniqueId val="{0000000C-901C-4B51-B5E6-5F94142F9597}"/>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legend>
    <c:plotVisOnly val="1"/>
    <c:dispBlanksAs val="gap"/>
    <c:showDLblsOverMax val="0"/>
  </c:chart>
  <c:spPr>
    <a:noFill/>
    <a:ln>
      <a:noFill/>
    </a:ln>
    <a:effectLst/>
  </c:spPr>
  <c:txPr>
    <a:bodyPr/>
    <a:lstStyle/>
    <a:p>
      <a:pPr>
        <a:defRPr sz="1300">
          <a:solidFill>
            <a:schemeClr val="tx1"/>
          </a:solidFill>
        </a:defRPr>
      </a:pPr>
      <a:endParaRPr lang="es-EC"/>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0" i="0" u="none" strike="noStrike" kern="1200" spc="0" baseline="0">
                <a:solidFill>
                  <a:schemeClr val="tx1"/>
                </a:solidFill>
                <a:latin typeface="+mn-lt"/>
                <a:ea typeface="+mn-ea"/>
                <a:cs typeface="+mn-cs"/>
              </a:defRPr>
            </a:pPr>
            <a:r>
              <a:rPr lang="es-EC"/>
              <a:t>Nivel de madurez por tipo de proceso</a:t>
            </a:r>
          </a:p>
        </c:rich>
      </c:tx>
      <c:overlay val="0"/>
      <c:spPr>
        <a:noFill/>
        <a:ln>
          <a:noFill/>
        </a:ln>
        <a:effectLst/>
      </c:spPr>
      <c:txPr>
        <a:bodyPr rot="0" spcFirstLastPara="1" vertOverflow="ellipsis" vert="horz" wrap="square" anchor="ctr" anchorCtr="1"/>
        <a:lstStyle/>
        <a:p>
          <a:pPr>
            <a:defRPr sz="1560" b="0" i="0" u="none" strike="noStrike" kern="1200" spc="0" baseline="0">
              <a:solidFill>
                <a:schemeClr val="tx1"/>
              </a:solidFill>
              <a:latin typeface="+mn-lt"/>
              <a:ea typeface="+mn-ea"/>
              <a:cs typeface="+mn-cs"/>
            </a:defRPr>
          </a:pPr>
          <a:endParaRPr lang="es-EC"/>
        </a:p>
      </c:txPr>
    </c:title>
    <c:autoTitleDeleted val="0"/>
    <c:plotArea>
      <c:layout/>
      <c:barChart>
        <c:barDir val="col"/>
        <c:grouping val="clustered"/>
        <c:varyColors val="0"/>
        <c:ser>
          <c:idx val="0"/>
          <c:order val="0"/>
          <c:tx>
            <c:strRef>
              <c:f>res!$P$151</c:f>
              <c:strCache>
                <c:ptCount val="1"/>
                <c:pt idx="0">
                  <c:v>Nivel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res!$Q$150:$T$150</c:f>
              <c:strCache>
                <c:ptCount val="4"/>
                <c:pt idx="0">
                  <c:v>GOBERNANTES</c:v>
                </c:pt>
                <c:pt idx="1">
                  <c:v>AGREGADORES DE VALOR</c:v>
                </c:pt>
                <c:pt idx="2">
                  <c:v>HABILITANTES DE ASESORÍA</c:v>
                </c:pt>
                <c:pt idx="3">
                  <c:v>HABILITANTES DE APOYO</c:v>
                </c:pt>
              </c:strCache>
            </c:strRef>
          </c:cat>
          <c:val>
            <c:numRef>
              <c:f>res!$Q$151:$T$151</c:f>
              <c:numCache>
                <c:formatCode>0%</c:formatCode>
                <c:ptCount val="4"/>
                <c:pt idx="0">
                  <c:v>0.33333333333333331</c:v>
                </c:pt>
                <c:pt idx="1">
                  <c:v>2.0833333333333332E-2</c:v>
                </c:pt>
                <c:pt idx="2">
                  <c:v>0</c:v>
                </c:pt>
                <c:pt idx="3">
                  <c:v>3.4013605442176874E-2</c:v>
                </c:pt>
              </c:numCache>
            </c:numRef>
          </c:val>
          <c:extLst xmlns:c16r2="http://schemas.microsoft.com/office/drawing/2015/06/chart">
            <c:ext xmlns:c16="http://schemas.microsoft.com/office/drawing/2014/chart" uri="{C3380CC4-5D6E-409C-BE32-E72D297353CC}">
              <c16:uniqueId val="{00000000-CD82-4F80-8F84-B31F9ED17D41}"/>
            </c:ext>
          </c:extLst>
        </c:ser>
        <c:ser>
          <c:idx val="1"/>
          <c:order val="1"/>
          <c:tx>
            <c:strRef>
              <c:f>res!$P$152</c:f>
              <c:strCache>
                <c:ptCount val="1"/>
                <c:pt idx="0">
                  <c:v>Nivel 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res!$Q$150:$T$150</c:f>
              <c:strCache>
                <c:ptCount val="4"/>
                <c:pt idx="0">
                  <c:v>GOBERNANTES</c:v>
                </c:pt>
                <c:pt idx="1">
                  <c:v>AGREGADORES DE VALOR</c:v>
                </c:pt>
                <c:pt idx="2">
                  <c:v>HABILITANTES DE ASESORÍA</c:v>
                </c:pt>
                <c:pt idx="3">
                  <c:v>HABILITANTES DE APOYO</c:v>
                </c:pt>
              </c:strCache>
            </c:strRef>
          </c:cat>
          <c:val>
            <c:numRef>
              <c:f>res!$Q$152:$T$152</c:f>
              <c:numCache>
                <c:formatCode>0%</c:formatCode>
                <c:ptCount val="4"/>
                <c:pt idx="0">
                  <c:v>8.3333333333333329E-2</c:v>
                </c:pt>
                <c:pt idx="1">
                  <c:v>0.35416666666666669</c:v>
                </c:pt>
                <c:pt idx="2">
                  <c:v>0.24324324324324326</c:v>
                </c:pt>
                <c:pt idx="3">
                  <c:v>0.14285714285714285</c:v>
                </c:pt>
              </c:numCache>
            </c:numRef>
          </c:val>
          <c:extLst xmlns:c16r2="http://schemas.microsoft.com/office/drawing/2015/06/chart">
            <c:ext xmlns:c16="http://schemas.microsoft.com/office/drawing/2014/chart" uri="{C3380CC4-5D6E-409C-BE32-E72D297353CC}">
              <c16:uniqueId val="{00000001-CD82-4F80-8F84-B31F9ED17D41}"/>
            </c:ext>
          </c:extLst>
        </c:ser>
        <c:ser>
          <c:idx val="2"/>
          <c:order val="2"/>
          <c:tx>
            <c:strRef>
              <c:f>res!$P$153</c:f>
              <c:strCache>
                <c:ptCount val="1"/>
                <c:pt idx="0">
                  <c:v>Nivel 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res!$Q$150:$T$150</c:f>
              <c:strCache>
                <c:ptCount val="4"/>
                <c:pt idx="0">
                  <c:v>GOBERNANTES</c:v>
                </c:pt>
                <c:pt idx="1">
                  <c:v>AGREGADORES DE VALOR</c:v>
                </c:pt>
                <c:pt idx="2">
                  <c:v>HABILITANTES DE ASESORÍA</c:v>
                </c:pt>
                <c:pt idx="3">
                  <c:v>HABILITANTES DE APOYO</c:v>
                </c:pt>
              </c:strCache>
            </c:strRef>
          </c:cat>
          <c:val>
            <c:numRef>
              <c:f>res!$Q$153:$T$153</c:f>
              <c:numCache>
                <c:formatCode>0%</c:formatCode>
                <c:ptCount val="4"/>
                <c:pt idx="0">
                  <c:v>0</c:v>
                </c:pt>
                <c:pt idx="1">
                  <c:v>0.14583333333333334</c:v>
                </c:pt>
                <c:pt idx="2">
                  <c:v>0.29729729729729731</c:v>
                </c:pt>
                <c:pt idx="3">
                  <c:v>0.23809523809523808</c:v>
                </c:pt>
              </c:numCache>
            </c:numRef>
          </c:val>
          <c:extLst xmlns:c16r2="http://schemas.microsoft.com/office/drawing/2015/06/chart">
            <c:ext xmlns:c16="http://schemas.microsoft.com/office/drawing/2014/chart" uri="{C3380CC4-5D6E-409C-BE32-E72D297353CC}">
              <c16:uniqueId val="{00000002-CD82-4F80-8F84-B31F9ED17D41}"/>
            </c:ext>
          </c:extLst>
        </c:ser>
        <c:ser>
          <c:idx val="3"/>
          <c:order val="3"/>
          <c:tx>
            <c:strRef>
              <c:f>res!$P$154</c:f>
              <c:strCache>
                <c:ptCount val="1"/>
                <c:pt idx="0">
                  <c:v>Nivel 4</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res!$Q$150:$T$150</c:f>
              <c:strCache>
                <c:ptCount val="4"/>
                <c:pt idx="0">
                  <c:v>GOBERNANTES</c:v>
                </c:pt>
                <c:pt idx="1">
                  <c:v>AGREGADORES DE VALOR</c:v>
                </c:pt>
                <c:pt idx="2">
                  <c:v>HABILITANTES DE ASESORÍA</c:v>
                </c:pt>
                <c:pt idx="3">
                  <c:v>HABILITANTES DE APOYO</c:v>
                </c:pt>
              </c:strCache>
            </c:strRef>
          </c:cat>
          <c:val>
            <c:numRef>
              <c:f>res!$Q$154:$T$154</c:f>
              <c:numCache>
                <c:formatCode>0%</c:formatCode>
                <c:ptCount val="4"/>
                <c:pt idx="0">
                  <c:v>0.25</c:v>
                </c:pt>
                <c:pt idx="1">
                  <c:v>0.16666666666666666</c:v>
                </c:pt>
                <c:pt idx="2">
                  <c:v>0.16216216216216217</c:v>
                </c:pt>
                <c:pt idx="3">
                  <c:v>0.17687074829931973</c:v>
                </c:pt>
              </c:numCache>
            </c:numRef>
          </c:val>
          <c:extLst xmlns:c16r2="http://schemas.microsoft.com/office/drawing/2015/06/chart">
            <c:ext xmlns:c16="http://schemas.microsoft.com/office/drawing/2014/chart" uri="{C3380CC4-5D6E-409C-BE32-E72D297353CC}">
              <c16:uniqueId val="{00000003-CD82-4F80-8F84-B31F9ED17D41}"/>
            </c:ext>
          </c:extLst>
        </c:ser>
        <c:ser>
          <c:idx val="4"/>
          <c:order val="4"/>
          <c:tx>
            <c:strRef>
              <c:f>res!$P$155</c:f>
              <c:strCache>
                <c:ptCount val="1"/>
                <c:pt idx="0">
                  <c:v>Nivel 5</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res!$Q$150:$T$150</c:f>
              <c:strCache>
                <c:ptCount val="4"/>
                <c:pt idx="0">
                  <c:v>GOBERNANTES</c:v>
                </c:pt>
                <c:pt idx="1">
                  <c:v>AGREGADORES DE VALOR</c:v>
                </c:pt>
                <c:pt idx="2">
                  <c:v>HABILITANTES DE ASESORÍA</c:v>
                </c:pt>
                <c:pt idx="3">
                  <c:v>HABILITANTES DE APOYO</c:v>
                </c:pt>
              </c:strCache>
            </c:strRef>
          </c:cat>
          <c:val>
            <c:numRef>
              <c:f>res!$Q$155:$T$155</c:f>
              <c:numCache>
                <c:formatCode>0%</c:formatCode>
                <c:ptCount val="4"/>
                <c:pt idx="0">
                  <c:v>0.25</c:v>
                </c:pt>
                <c:pt idx="1">
                  <c:v>0.20833333333333334</c:v>
                </c:pt>
                <c:pt idx="2">
                  <c:v>0.21621621621621623</c:v>
                </c:pt>
                <c:pt idx="3">
                  <c:v>0.25170068027210885</c:v>
                </c:pt>
              </c:numCache>
            </c:numRef>
          </c:val>
          <c:extLst xmlns:c16r2="http://schemas.microsoft.com/office/drawing/2015/06/chart">
            <c:ext xmlns:c16="http://schemas.microsoft.com/office/drawing/2014/chart" uri="{C3380CC4-5D6E-409C-BE32-E72D297353CC}">
              <c16:uniqueId val="{00000004-CD82-4F80-8F84-B31F9ED17D41}"/>
            </c:ext>
          </c:extLst>
        </c:ser>
        <c:ser>
          <c:idx val="5"/>
          <c:order val="5"/>
          <c:tx>
            <c:strRef>
              <c:f>res!$P$156</c:f>
              <c:strCache>
                <c:ptCount val="1"/>
                <c:pt idx="0">
                  <c:v>Nivel 6</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res!$Q$150:$T$150</c:f>
              <c:strCache>
                <c:ptCount val="4"/>
                <c:pt idx="0">
                  <c:v>GOBERNANTES</c:v>
                </c:pt>
                <c:pt idx="1">
                  <c:v>AGREGADORES DE VALOR</c:v>
                </c:pt>
                <c:pt idx="2">
                  <c:v>HABILITANTES DE ASESORÍA</c:v>
                </c:pt>
                <c:pt idx="3">
                  <c:v>HABILITANTES DE APOYO</c:v>
                </c:pt>
              </c:strCache>
            </c:strRef>
          </c:cat>
          <c:val>
            <c:numRef>
              <c:f>res!$Q$156:$T$156</c:f>
              <c:numCache>
                <c:formatCode>0%</c:formatCode>
                <c:ptCount val="4"/>
                <c:pt idx="0">
                  <c:v>8.3333333333333329E-2</c:v>
                </c:pt>
                <c:pt idx="1">
                  <c:v>0.10416666666666667</c:v>
                </c:pt>
                <c:pt idx="2">
                  <c:v>8.1081081081081086E-2</c:v>
                </c:pt>
                <c:pt idx="3">
                  <c:v>0.15646258503401361</c:v>
                </c:pt>
              </c:numCache>
            </c:numRef>
          </c:val>
          <c:extLst xmlns:c16r2="http://schemas.microsoft.com/office/drawing/2015/06/chart">
            <c:ext xmlns:c16="http://schemas.microsoft.com/office/drawing/2014/chart" uri="{C3380CC4-5D6E-409C-BE32-E72D297353CC}">
              <c16:uniqueId val="{00000005-CD82-4F80-8F84-B31F9ED17D41}"/>
            </c:ext>
          </c:extLst>
        </c:ser>
        <c:dLbls>
          <c:showLegendKey val="0"/>
          <c:showVal val="0"/>
          <c:showCatName val="0"/>
          <c:showSerName val="0"/>
          <c:showPercent val="0"/>
          <c:showBubbleSize val="0"/>
        </c:dLbls>
        <c:gapWidth val="219"/>
        <c:overlap val="-27"/>
        <c:axId val="-82289104"/>
        <c:axId val="-82300528"/>
      </c:barChart>
      <c:catAx>
        <c:axId val="-82289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crossAx val="-82300528"/>
        <c:crosses val="autoZero"/>
        <c:auto val="1"/>
        <c:lblAlgn val="ctr"/>
        <c:lblOffset val="100"/>
        <c:noMultiLvlLbl val="0"/>
      </c:catAx>
      <c:valAx>
        <c:axId val="-823005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crossAx val="-82289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s-EC"/>
        </a:p>
      </c:txPr>
    </c:legend>
    <c:plotVisOnly val="1"/>
    <c:dispBlanksAs val="gap"/>
    <c:showDLblsOverMax val="0"/>
  </c:chart>
  <c:spPr>
    <a:noFill/>
    <a:ln>
      <a:noFill/>
    </a:ln>
    <a:effectLst/>
  </c:spPr>
  <c:txPr>
    <a:bodyPr/>
    <a:lstStyle/>
    <a:p>
      <a:pPr>
        <a:defRPr sz="1300">
          <a:solidFill>
            <a:schemeClr val="tx1"/>
          </a:solidFill>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51513-46A8-406E-AB91-79546D531D0E}" type="doc">
      <dgm:prSet loTypeId="urn:microsoft.com/office/officeart/2005/8/layout/vProcess5" loCatId="process" qsTypeId="urn:microsoft.com/office/officeart/2005/8/quickstyle/3d3" qsCatId="3D" csTypeId="urn:microsoft.com/office/officeart/2005/8/colors/accent0_1" csCatId="mainScheme" phldr="1"/>
      <dgm:spPr/>
      <dgm:t>
        <a:bodyPr/>
        <a:lstStyle/>
        <a:p>
          <a:endParaRPr lang="es-ES"/>
        </a:p>
      </dgm:t>
    </dgm:pt>
    <dgm:pt modelId="{41DF94E6-1EC4-47DA-9191-0917818EC4C0}">
      <dgm:prSet custT="1"/>
      <dgm:spPr>
        <a:solidFill>
          <a:schemeClr val="accent5">
            <a:lumMod val="40000"/>
            <a:lumOff val="60000"/>
          </a:schemeClr>
        </a:solidFill>
      </dgm:spPr>
      <dgm:t>
        <a:bodyPr/>
        <a:lstStyle/>
        <a:p>
          <a:pPr algn="ctr" rtl="0"/>
          <a:r>
            <a:rPr lang="es-ES" sz="1800" dirty="0" smtClean="0"/>
            <a:t>Entre enero y julio del 2017 el Ministerio de Salud receptó 23 mil denuncias y quejas de tratos inadecuados en hospitales del sector público. </a:t>
          </a:r>
          <a:r>
            <a:rPr lang="es-ES" sz="1800" dirty="0" err="1" smtClean="0"/>
            <a:t>Guaygua</a:t>
          </a:r>
          <a:r>
            <a:rPr lang="es-ES" sz="1800" dirty="0" smtClean="0"/>
            <a:t> (2017) </a:t>
          </a:r>
          <a:endParaRPr lang="es-EC" sz="1800" dirty="0"/>
        </a:p>
      </dgm:t>
    </dgm:pt>
    <dgm:pt modelId="{D9D3B592-DC16-44A3-B561-E55F1265A971}" type="parTrans" cxnId="{EB54E4FF-B25C-407C-BB4D-855BDEAEDD18}">
      <dgm:prSet/>
      <dgm:spPr/>
      <dgm:t>
        <a:bodyPr/>
        <a:lstStyle/>
        <a:p>
          <a:endParaRPr lang="es-ES" sz="1800">
            <a:solidFill>
              <a:schemeClr val="tx1"/>
            </a:solidFill>
          </a:endParaRPr>
        </a:p>
      </dgm:t>
    </dgm:pt>
    <dgm:pt modelId="{687E27F5-4457-4163-BDAE-1FA3C16E8917}" type="sibTrans" cxnId="{EB54E4FF-B25C-407C-BB4D-855BDEAEDD18}">
      <dgm:prSet custT="1"/>
      <dgm:spPr/>
      <dgm:t>
        <a:bodyPr/>
        <a:lstStyle/>
        <a:p>
          <a:endParaRPr lang="es-ES" sz="1800">
            <a:solidFill>
              <a:schemeClr val="tx1"/>
            </a:solidFill>
          </a:endParaRPr>
        </a:p>
      </dgm:t>
    </dgm:pt>
    <dgm:pt modelId="{0D8B7EE7-D533-484A-8D06-47EA087A3154}">
      <dgm:prSet custT="1"/>
      <dgm:spPr>
        <a:solidFill>
          <a:schemeClr val="accent2">
            <a:lumMod val="40000"/>
            <a:lumOff val="60000"/>
          </a:schemeClr>
        </a:solidFill>
      </dgm:spPr>
      <dgm:t>
        <a:bodyPr/>
        <a:lstStyle/>
        <a:p>
          <a:pPr algn="ctr" rtl="0"/>
          <a:r>
            <a:rPr lang="es-ES" sz="1800" dirty="0" smtClean="0"/>
            <a:t>Para 2019 la situación no ha mejorado y se observa una falta de calidad y baja satisfacción de los usuarios de los sistemas de salud pública en Ecuador (Quejas por lentitud en emergencias del IESS, 2019; Más quejas por Salud llegan a la Defensoría, 2018).</a:t>
          </a:r>
          <a:endParaRPr lang="es-EC" sz="1800" dirty="0"/>
        </a:p>
      </dgm:t>
    </dgm:pt>
    <dgm:pt modelId="{FFEB85A7-338D-4C66-8758-3B73E4ED7635}" type="parTrans" cxnId="{712CE157-1C84-4B91-B2EB-2A1794E8057C}">
      <dgm:prSet/>
      <dgm:spPr/>
      <dgm:t>
        <a:bodyPr/>
        <a:lstStyle/>
        <a:p>
          <a:endParaRPr lang="es-ES" sz="1800">
            <a:solidFill>
              <a:schemeClr val="tx1"/>
            </a:solidFill>
          </a:endParaRPr>
        </a:p>
      </dgm:t>
    </dgm:pt>
    <dgm:pt modelId="{F8A45144-3962-4A07-BFF1-86E4E908AA5E}" type="sibTrans" cxnId="{712CE157-1C84-4B91-B2EB-2A1794E8057C}">
      <dgm:prSet custT="1"/>
      <dgm:spPr/>
      <dgm:t>
        <a:bodyPr/>
        <a:lstStyle/>
        <a:p>
          <a:endParaRPr lang="es-ES" sz="1800">
            <a:solidFill>
              <a:schemeClr val="tx1"/>
            </a:solidFill>
          </a:endParaRPr>
        </a:p>
      </dgm:t>
    </dgm:pt>
    <dgm:pt modelId="{021C4A2C-3A11-4E26-9293-ECE6A17908EC}">
      <dgm:prSet custT="1"/>
      <dgm:spPr>
        <a:solidFill>
          <a:schemeClr val="accent6">
            <a:lumMod val="40000"/>
            <a:lumOff val="60000"/>
          </a:schemeClr>
        </a:solidFill>
      </dgm:spPr>
      <dgm:t>
        <a:bodyPr/>
        <a:lstStyle/>
        <a:p>
          <a:pPr algn="ctr" rtl="0"/>
          <a:r>
            <a:rPr lang="es-ES" sz="1800" smtClean="0"/>
            <a:t>La mala atención en los servicios de salud se contrasta con los intentos del Ministerio de Salud Pública por mejorar la calidad en el servicio (Ministerio de Salud Pública del Ecuador, s/f)</a:t>
          </a:r>
          <a:endParaRPr lang="es-EC" sz="1800" dirty="0"/>
        </a:p>
      </dgm:t>
    </dgm:pt>
    <dgm:pt modelId="{003BDEBB-DCD6-429B-B92D-1D13871329BB}" type="parTrans" cxnId="{E8E3265A-3CCD-48E0-9575-47ACE4D7CB97}">
      <dgm:prSet/>
      <dgm:spPr/>
      <dgm:t>
        <a:bodyPr/>
        <a:lstStyle/>
        <a:p>
          <a:endParaRPr lang="es-ES" sz="1800">
            <a:solidFill>
              <a:schemeClr val="tx1"/>
            </a:solidFill>
          </a:endParaRPr>
        </a:p>
      </dgm:t>
    </dgm:pt>
    <dgm:pt modelId="{2BFFCE4B-E0BF-421C-BA55-A5D6B77298D8}" type="sibTrans" cxnId="{E8E3265A-3CCD-48E0-9575-47ACE4D7CB97}">
      <dgm:prSet/>
      <dgm:spPr/>
      <dgm:t>
        <a:bodyPr/>
        <a:lstStyle/>
        <a:p>
          <a:endParaRPr lang="es-ES" sz="1800">
            <a:solidFill>
              <a:schemeClr val="tx1"/>
            </a:solidFill>
          </a:endParaRPr>
        </a:p>
      </dgm:t>
    </dgm:pt>
    <dgm:pt modelId="{504FCC30-4197-4550-9B95-91D177515DBC}" type="pres">
      <dgm:prSet presAssocID="{5CC51513-46A8-406E-AB91-79546D531D0E}" presName="outerComposite" presStyleCnt="0">
        <dgm:presLayoutVars>
          <dgm:chMax val="5"/>
          <dgm:dir/>
          <dgm:resizeHandles val="exact"/>
        </dgm:presLayoutVars>
      </dgm:prSet>
      <dgm:spPr/>
      <dgm:t>
        <a:bodyPr/>
        <a:lstStyle/>
        <a:p>
          <a:endParaRPr lang="es-EC"/>
        </a:p>
      </dgm:t>
    </dgm:pt>
    <dgm:pt modelId="{25CCF2C5-5114-4358-B1AB-9890219C82FB}" type="pres">
      <dgm:prSet presAssocID="{5CC51513-46A8-406E-AB91-79546D531D0E}" presName="dummyMaxCanvas" presStyleCnt="0">
        <dgm:presLayoutVars/>
      </dgm:prSet>
      <dgm:spPr/>
      <dgm:t>
        <a:bodyPr/>
        <a:lstStyle/>
        <a:p>
          <a:endParaRPr lang="es-EC"/>
        </a:p>
      </dgm:t>
    </dgm:pt>
    <dgm:pt modelId="{E1D8D981-539E-4267-A3BA-0581DF4D3FB3}" type="pres">
      <dgm:prSet presAssocID="{5CC51513-46A8-406E-AB91-79546D531D0E}" presName="ThreeNodes_1" presStyleLbl="node1" presStyleIdx="0" presStyleCnt="3">
        <dgm:presLayoutVars>
          <dgm:bulletEnabled val="1"/>
        </dgm:presLayoutVars>
      </dgm:prSet>
      <dgm:spPr/>
      <dgm:t>
        <a:bodyPr/>
        <a:lstStyle/>
        <a:p>
          <a:endParaRPr lang="es-ES"/>
        </a:p>
      </dgm:t>
    </dgm:pt>
    <dgm:pt modelId="{1D876059-7CFF-412A-B551-87CB7B7C4657}" type="pres">
      <dgm:prSet presAssocID="{5CC51513-46A8-406E-AB91-79546D531D0E}" presName="ThreeNodes_2" presStyleLbl="node1" presStyleIdx="1" presStyleCnt="3">
        <dgm:presLayoutVars>
          <dgm:bulletEnabled val="1"/>
        </dgm:presLayoutVars>
      </dgm:prSet>
      <dgm:spPr/>
      <dgm:t>
        <a:bodyPr/>
        <a:lstStyle/>
        <a:p>
          <a:endParaRPr lang="es-ES"/>
        </a:p>
      </dgm:t>
    </dgm:pt>
    <dgm:pt modelId="{2C860EA2-CB62-4AE6-8B6B-B2BDB25C3820}" type="pres">
      <dgm:prSet presAssocID="{5CC51513-46A8-406E-AB91-79546D531D0E}" presName="ThreeNodes_3" presStyleLbl="node1" presStyleIdx="2" presStyleCnt="3">
        <dgm:presLayoutVars>
          <dgm:bulletEnabled val="1"/>
        </dgm:presLayoutVars>
      </dgm:prSet>
      <dgm:spPr/>
      <dgm:t>
        <a:bodyPr/>
        <a:lstStyle/>
        <a:p>
          <a:endParaRPr lang="es-EC"/>
        </a:p>
      </dgm:t>
    </dgm:pt>
    <dgm:pt modelId="{41480568-962F-46F2-8F21-A995DA341766}" type="pres">
      <dgm:prSet presAssocID="{5CC51513-46A8-406E-AB91-79546D531D0E}" presName="ThreeConn_1-2" presStyleLbl="fgAccFollowNode1" presStyleIdx="0" presStyleCnt="2">
        <dgm:presLayoutVars>
          <dgm:bulletEnabled val="1"/>
        </dgm:presLayoutVars>
      </dgm:prSet>
      <dgm:spPr/>
      <dgm:t>
        <a:bodyPr/>
        <a:lstStyle/>
        <a:p>
          <a:endParaRPr lang="es-EC"/>
        </a:p>
      </dgm:t>
    </dgm:pt>
    <dgm:pt modelId="{247C1298-8A11-47C9-978F-6CCB3677AB8D}" type="pres">
      <dgm:prSet presAssocID="{5CC51513-46A8-406E-AB91-79546D531D0E}" presName="ThreeConn_2-3" presStyleLbl="fgAccFollowNode1" presStyleIdx="1" presStyleCnt="2">
        <dgm:presLayoutVars>
          <dgm:bulletEnabled val="1"/>
        </dgm:presLayoutVars>
      </dgm:prSet>
      <dgm:spPr/>
      <dgm:t>
        <a:bodyPr/>
        <a:lstStyle/>
        <a:p>
          <a:endParaRPr lang="es-EC"/>
        </a:p>
      </dgm:t>
    </dgm:pt>
    <dgm:pt modelId="{0F0E9F99-B644-47D8-B296-3D83A0800773}" type="pres">
      <dgm:prSet presAssocID="{5CC51513-46A8-406E-AB91-79546D531D0E}" presName="ThreeNodes_1_text" presStyleLbl="node1" presStyleIdx="2" presStyleCnt="3">
        <dgm:presLayoutVars>
          <dgm:bulletEnabled val="1"/>
        </dgm:presLayoutVars>
      </dgm:prSet>
      <dgm:spPr/>
      <dgm:t>
        <a:bodyPr/>
        <a:lstStyle/>
        <a:p>
          <a:endParaRPr lang="es-ES"/>
        </a:p>
      </dgm:t>
    </dgm:pt>
    <dgm:pt modelId="{A919402F-39AC-4FD7-B385-333EA428C894}" type="pres">
      <dgm:prSet presAssocID="{5CC51513-46A8-406E-AB91-79546D531D0E}" presName="ThreeNodes_2_text" presStyleLbl="node1" presStyleIdx="2" presStyleCnt="3">
        <dgm:presLayoutVars>
          <dgm:bulletEnabled val="1"/>
        </dgm:presLayoutVars>
      </dgm:prSet>
      <dgm:spPr/>
      <dgm:t>
        <a:bodyPr/>
        <a:lstStyle/>
        <a:p>
          <a:endParaRPr lang="es-ES"/>
        </a:p>
      </dgm:t>
    </dgm:pt>
    <dgm:pt modelId="{DB2E4D0C-7BC1-4149-9059-7E896181FEAA}" type="pres">
      <dgm:prSet presAssocID="{5CC51513-46A8-406E-AB91-79546D531D0E}" presName="ThreeNodes_3_text" presStyleLbl="node1" presStyleIdx="2" presStyleCnt="3">
        <dgm:presLayoutVars>
          <dgm:bulletEnabled val="1"/>
        </dgm:presLayoutVars>
      </dgm:prSet>
      <dgm:spPr/>
      <dgm:t>
        <a:bodyPr/>
        <a:lstStyle/>
        <a:p>
          <a:endParaRPr lang="es-EC"/>
        </a:p>
      </dgm:t>
    </dgm:pt>
  </dgm:ptLst>
  <dgm:cxnLst>
    <dgm:cxn modelId="{96ACB3B7-C6B5-4CA8-9065-B9E7776C4556}" type="presOf" srcId="{021C4A2C-3A11-4E26-9293-ECE6A17908EC}" destId="{DB2E4D0C-7BC1-4149-9059-7E896181FEAA}" srcOrd="1" destOrd="0" presId="urn:microsoft.com/office/officeart/2005/8/layout/vProcess5"/>
    <dgm:cxn modelId="{02E2D793-0DAA-417F-A388-2201DF68863E}" type="presOf" srcId="{41DF94E6-1EC4-47DA-9191-0917818EC4C0}" destId="{0F0E9F99-B644-47D8-B296-3D83A0800773}" srcOrd="1" destOrd="0" presId="urn:microsoft.com/office/officeart/2005/8/layout/vProcess5"/>
    <dgm:cxn modelId="{FECFFD24-0D42-4930-A530-B97763DA640B}" type="presOf" srcId="{021C4A2C-3A11-4E26-9293-ECE6A17908EC}" destId="{2C860EA2-CB62-4AE6-8B6B-B2BDB25C3820}" srcOrd="0" destOrd="0" presId="urn:microsoft.com/office/officeart/2005/8/layout/vProcess5"/>
    <dgm:cxn modelId="{2B82D85B-C99A-448F-86AA-7B5736D74296}" type="presOf" srcId="{687E27F5-4457-4163-BDAE-1FA3C16E8917}" destId="{41480568-962F-46F2-8F21-A995DA341766}" srcOrd="0" destOrd="0" presId="urn:microsoft.com/office/officeart/2005/8/layout/vProcess5"/>
    <dgm:cxn modelId="{E8E3265A-3CCD-48E0-9575-47ACE4D7CB97}" srcId="{5CC51513-46A8-406E-AB91-79546D531D0E}" destId="{021C4A2C-3A11-4E26-9293-ECE6A17908EC}" srcOrd="2" destOrd="0" parTransId="{003BDEBB-DCD6-429B-B92D-1D13871329BB}" sibTransId="{2BFFCE4B-E0BF-421C-BA55-A5D6B77298D8}"/>
    <dgm:cxn modelId="{DD4D4615-D398-4F37-95B7-16B1C9ED4E23}" type="presOf" srcId="{0D8B7EE7-D533-484A-8D06-47EA087A3154}" destId="{1D876059-7CFF-412A-B551-87CB7B7C4657}" srcOrd="0" destOrd="0" presId="urn:microsoft.com/office/officeart/2005/8/layout/vProcess5"/>
    <dgm:cxn modelId="{EB54E4FF-B25C-407C-BB4D-855BDEAEDD18}" srcId="{5CC51513-46A8-406E-AB91-79546D531D0E}" destId="{41DF94E6-1EC4-47DA-9191-0917818EC4C0}" srcOrd="0" destOrd="0" parTransId="{D9D3B592-DC16-44A3-B561-E55F1265A971}" sibTransId="{687E27F5-4457-4163-BDAE-1FA3C16E8917}"/>
    <dgm:cxn modelId="{01622131-3256-4FAD-892D-AA9A4F6DD55B}" type="presOf" srcId="{0D8B7EE7-D533-484A-8D06-47EA087A3154}" destId="{A919402F-39AC-4FD7-B385-333EA428C894}" srcOrd="1" destOrd="0" presId="urn:microsoft.com/office/officeart/2005/8/layout/vProcess5"/>
    <dgm:cxn modelId="{624CA18A-4263-4453-AF97-335D1AC570C4}" type="presOf" srcId="{F8A45144-3962-4A07-BFF1-86E4E908AA5E}" destId="{247C1298-8A11-47C9-978F-6CCB3677AB8D}" srcOrd="0" destOrd="0" presId="urn:microsoft.com/office/officeart/2005/8/layout/vProcess5"/>
    <dgm:cxn modelId="{712CE157-1C84-4B91-B2EB-2A1794E8057C}" srcId="{5CC51513-46A8-406E-AB91-79546D531D0E}" destId="{0D8B7EE7-D533-484A-8D06-47EA087A3154}" srcOrd="1" destOrd="0" parTransId="{FFEB85A7-338D-4C66-8758-3B73E4ED7635}" sibTransId="{F8A45144-3962-4A07-BFF1-86E4E908AA5E}"/>
    <dgm:cxn modelId="{B7CE98F1-47B5-443A-9911-F22CA2459BAA}" type="presOf" srcId="{5CC51513-46A8-406E-AB91-79546D531D0E}" destId="{504FCC30-4197-4550-9B95-91D177515DBC}" srcOrd="0" destOrd="0" presId="urn:microsoft.com/office/officeart/2005/8/layout/vProcess5"/>
    <dgm:cxn modelId="{803C68FD-AA17-4756-A73A-22BDA9502DDA}" type="presOf" srcId="{41DF94E6-1EC4-47DA-9191-0917818EC4C0}" destId="{E1D8D981-539E-4267-A3BA-0581DF4D3FB3}" srcOrd="0" destOrd="0" presId="urn:microsoft.com/office/officeart/2005/8/layout/vProcess5"/>
    <dgm:cxn modelId="{BB99C472-8694-4653-A4C1-89D34C3122AD}" type="presParOf" srcId="{504FCC30-4197-4550-9B95-91D177515DBC}" destId="{25CCF2C5-5114-4358-B1AB-9890219C82FB}" srcOrd="0" destOrd="0" presId="urn:microsoft.com/office/officeart/2005/8/layout/vProcess5"/>
    <dgm:cxn modelId="{9A4E0A40-BAFE-4E11-A5E9-72EB9A301E74}" type="presParOf" srcId="{504FCC30-4197-4550-9B95-91D177515DBC}" destId="{E1D8D981-539E-4267-A3BA-0581DF4D3FB3}" srcOrd="1" destOrd="0" presId="urn:microsoft.com/office/officeart/2005/8/layout/vProcess5"/>
    <dgm:cxn modelId="{AC7752DF-F533-4690-9FD8-D65AED6AF745}" type="presParOf" srcId="{504FCC30-4197-4550-9B95-91D177515DBC}" destId="{1D876059-7CFF-412A-B551-87CB7B7C4657}" srcOrd="2" destOrd="0" presId="urn:microsoft.com/office/officeart/2005/8/layout/vProcess5"/>
    <dgm:cxn modelId="{8195200E-97EB-4404-A76D-C01EDAB9AC5E}" type="presParOf" srcId="{504FCC30-4197-4550-9B95-91D177515DBC}" destId="{2C860EA2-CB62-4AE6-8B6B-B2BDB25C3820}" srcOrd="3" destOrd="0" presId="urn:microsoft.com/office/officeart/2005/8/layout/vProcess5"/>
    <dgm:cxn modelId="{65C7236D-DD4D-4493-9BF3-6EDCB880F003}" type="presParOf" srcId="{504FCC30-4197-4550-9B95-91D177515DBC}" destId="{41480568-962F-46F2-8F21-A995DA341766}" srcOrd="4" destOrd="0" presId="urn:microsoft.com/office/officeart/2005/8/layout/vProcess5"/>
    <dgm:cxn modelId="{71C69087-10F3-4123-8DD8-1C8157F272D8}" type="presParOf" srcId="{504FCC30-4197-4550-9B95-91D177515DBC}" destId="{247C1298-8A11-47C9-978F-6CCB3677AB8D}" srcOrd="5" destOrd="0" presId="urn:microsoft.com/office/officeart/2005/8/layout/vProcess5"/>
    <dgm:cxn modelId="{A677B145-743B-4BF0-B1B6-8F76401DABB0}" type="presParOf" srcId="{504FCC30-4197-4550-9B95-91D177515DBC}" destId="{0F0E9F99-B644-47D8-B296-3D83A0800773}" srcOrd="6" destOrd="0" presId="urn:microsoft.com/office/officeart/2005/8/layout/vProcess5"/>
    <dgm:cxn modelId="{B1D467C7-9E60-4408-81C1-D142F49FD894}" type="presParOf" srcId="{504FCC30-4197-4550-9B95-91D177515DBC}" destId="{A919402F-39AC-4FD7-B385-333EA428C894}" srcOrd="7" destOrd="0" presId="urn:microsoft.com/office/officeart/2005/8/layout/vProcess5"/>
    <dgm:cxn modelId="{9F09B388-9421-42A9-9CF9-8BCBBB537252}" type="presParOf" srcId="{504FCC30-4197-4550-9B95-91D177515DBC}" destId="{DB2E4D0C-7BC1-4149-9059-7E896181FEAA}" srcOrd="8" destOrd="0" presId="urn:microsoft.com/office/officeart/2005/8/layout/vProcess5"/>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653592A-FF18-412C-AF28-1D6F35414701}" type="doc">
      <dgm:prSet loTypeId="urn:microsoft.com/office/officeart/2005/8/layout/default" loCatId="list" qsTypeId="urn:microsoft.com/office/officeart/2005/8/quickstyle/3d3" qsCatId="3D" csTypeId="urn:microsoft.com/office/officeart/2005/8/colors/colorful1" csCatId="colorful" phldr="1"/>
      <dgm:spPr/>
      <dgm:t>
        <a:bodyPr/>
        <a:lstStyle/>
        <a:p>
          <a:endParaRPr lang="es-ES"/>
        </a:p>
      </dgm:t>
    </dgm:pt>
    <dgm:pt modelId="{FC8A9C28-1137-4AC5-BE6B-D8FF69CA45CB}">
      <dgm:prSet/>
      <dgm:spPr/>
      <dgm:t>
        <a:bodyPr/>
        <a:lstStyle/>
        <a:p>
          <a:pPr rtl="0"/>
          <a:r>
            <a:rPr lang="es-EC" dirty="0" smtClean="0">
              <a:solidFill>
                <a:sysClr val="windowText" lastClr="000000"/>
              </a:solidFill>
            </a:rPr>
            <a:t>La mayoría de modelos de gestión por procesos y de madurez reflejan el grado de desarrollo que ha alcanzado la gestión por procesos; y se concentran en aspectos internos. Así, se deja la satisfacción del cliente como una consecuencia de dicha calidad. </a:t>
          </a:r>
          <a:endParaRPr lang="es-EC" dirty="0">
            <a:solidFill>
              <a:sysClr val="windowText" lastClr="000000"/>
            </a:solidFill>
          </a:endParaRPr>
        </a:p>
      </dgm:t>
    </dgm:pt>
    <dgm:pt modelId="{2A9F08D9-7EA5-404A-B562-BC810D6AF8CC}" type="parTrans" cxnId="{FD076373-656B-4551-B2AC-ADA8418D04C0}">
      <dgm:prSet/>
      <dgm:spPr/>
      <dgm:t>
        <a:bodyPr/>
        <a:lstStyle/>
        <a:p>
          <a:endParaRPr lang="es-ES">
            <a:solidFill>
              <a:sysClr val="windowText" lastClr="000000"/>
            </a:solidFill>
          </a:endParaRPr>
        </a:p>
      </dgm:t>
    </dgm:pt>
    <dgm:pt modelId="{DD00EBE9-C3BF-4524-A56B-844A51A4B3BD}" type="sibTrans" cxnId="{FD076373-656B-4551-B2AC-ADA8418D04C0}">
      <dgm:prSet/>
      <dgm:spPr/>
      <dgm:t>
        <a:bodyPr/>
        <a:lstStyle/>
        <a:p>
          <a:endParaRPr lang="es-ES">
            <a:solidFill>
              <a:sysClr val="windowText" lastClr="000000"/>
            </a:solidFill>
          </a:endParaRPr>
        </a:p>
      </dgm:t>
    </dgm:pt>
    <dgm:pt modelId="{400B5E8E-7146-4012-871B-C7D49C76B602}">
      <dgm:prSet/>
      <dgm:spPr/>
      <dgm:t>
        <a:bodyPr/>
        <a:lstStyle/>
        <a:p>
          <a:pPr rtl="0"/>
          <a:r>
            <a:rPr lang="es-EC" dirty="0" smtClean="0">
              <a:solidFill>
                <a:sysClr val="windowText" lastClr="000000"/>
              </a:solidFill>
            </a:rPr>
            <a:t>Cerca de la mitad de los hospitales se hallan entre los niveles 4, 5 y 6 de madurez, principalmente en el nivel 5; mientras el resto se concentraría entre los niveles 2 y 3. Solo una mínima parte se encuentra en el nivel 1 de madurez de procesos. </a:t>
          </a:r>
          <a:endParaRPr lang="es-EC" dirty="0">
            <a:solidFill>
              <a:sysClr val="windowText" lastClr="000000"/>
            </a:solidFill>
          </a:endParaRPr>
        </a:p>
      </dgm:t>
    </dgm:pt>
    <dgm:pt modelId="{84EE45F4-DE43-4F00-B236-0A27606396EE}" type="parTrans" cxnId="{ACBD8E9B-51CC-4E26-A46B-506AA4883C21}">
      <dgm:prSet/>
      <dgm:spPr/>
      <dgm:t>
        <a:bodyPr/>
        <a:lstStyle/>
        <a:p>
          <a:endParaRPr lang="es-ES">
            <a:solidFill>
              <a:sysClr val="windowText" lastClr="000000"/>
            </a:solidFill>
          </a:endParaRPr>
        </a:p>
      </dgm:t>
    </dgm:pt>
    <dgm:pt modelId="{45AA96C4-9756-449F-806B-AD5664387444}" type="sibTrans" cxnId="{ACBD8E9B-51CC-4E26-A46B-506AA4883C21}">
      <dgm:prSet/>
      <dgm:spPr/>
      <dgm:t>
        <a:bodyPr/>
        <a:lstStyle/>
        <a:p>
          <a:endParaRPr lang="es-ES">
            <a:solidFill>
              <a:sysClr val="windowText" lastClr="000000"/>
            </a:solidFill>
          </a:endParaRPr>
        </a:p>
      </dgm:t>
    </dgm:pt>
    <dgm:pt modelId="{C1844251-7FCA-410B-AA99-3DCA3756D97B}">
      <dgm:prSet/>
      <dgm:spPr/>
      <dgm:t>
        <a:bodyPr/>
        <a:lstStyle/>
        <a:p>
          <a:pPr rtl="0"/>
          <a:r>
            <a:rPr lang="es-EC" smtClean="0">
              <a:solidFill>
                <a:sysClr val="windowText" lastClr="000000"/>
              </a:solidFill>
            </a:rPr>
            <a:t>Las dos terceras partes de los encuestados indicaron un nivel de satisfacción elevado, una cuarta parte se muestra indiferente, y solo un pequeño porcentaje reflejó insatisfacción de acuerdo con las encuestas aplicadas a los pacientes de las diversas instituciones de salud de tercer nivel. </a:t>
          </a:r>
          <a:endParaRPr lang="es-EC">
            <a:solidFill>
              <a:sysClr val="windowText" lastClr="000000"/>
            </a:solidFill>
          </a:endParaRPr>
        </a:p>
      </dgm:t>
    </dgm:pt>
    <dgm:pt modelId="{E0C53CDD-61BB-4CC6-9014-8841B2FFE33E}" type="parTrans" cxnId="{4DB34B62-9435-44A0-AF32-265EE9C4CD0C}">
      <dgm:prSet/>
      <dgm:spPr/>
      <dgm:t>
        <a:bodyPr/>
        <a:lstStyle/>
        <a:p>
          <a:endParaRPr lang="es-ES">
            <a:solidFill>
              <a:sysClr val="windowText" lastClr="000000"/>
            </a:solidFill>
          </a:endParaRPr>
        </a:p>
      </dgm:t>
    </dgm:pt>
    <dgm:pt modelId="{7E8AA043-23D4-4882-AEB0-83BE79EEDAFD}" type="sibTrans" cxnId="{4DB34B62-9435-44A0-AF32-265EE9C4CD0C}">
      <dgm:prSet/>
      <dgm:spPr/>
      <dgm:t>
        <a:bodyPr/>
        <a:lstStyle/>
        <a:p>
          <a:endParaRPr lang="es-ES">
            <a:solidFill>
              <a:sysClr val="windowText" lastClr="000000"/>
            </a:solidFill>
          </a:endParaRPr>
        </a:p>
      </dgm:t>
    </dgm:pt>
    <dgm:pt modelId="{4BF1B61D-E9AB-4EBD-BB36-CA5A57341A5E}">
      <dgm:prSet/>
      <dgm:spPr/>
      <dgm:t>
        <a:bodyPr/>
        <a:lstStyle/>
        <a:p>
          <a:pPr rtl="0"/>
          <a:r>
            <a:rPr lang="es-EC" smtClean="0">
              <a:solidFill>
                <a:sysClr val="windowText" lastClr="000000"/>
              </a:solidFill>
            </a:rPr>
            <a:t>Al observar la correlación entre variables se encontró una asociación baja entre gestión por procesos y satisfacción de los usuarios, con un coeficiente de Pearson de 0.249. Dentro de toda la gestión por procesos, solamente aquellos aspectos que tienen mayor impacto o que pueden ser observados de forma directa por el usuario, son los que inciden en su satisfacción. </a:t>
          </a:r>
          <a:endParaRPr lang="es-EC">
            <a:solidFill>
              <a:sysClr val="windowText" lastClr="000000"/>
            </a:solidFill>
          </a:endParaRPr>
        </a:p>
      </dgm:t>
    </dgm:pt>
    <dgm:pt modelId="{8CCCBF7E-06A6-4CD5-AE1A-97342236931C}" type="parTrans" cxnId="{557FF61C-9CF4-41F9-B4D7-E222D9F52ABF}">
      <dgm:prSet/>
      <dgm:spPr/>
      <dgm:t>
        <a:bodyPr/>
        <a:lstStyle/>
        <a:p>
          <a:endParaRPr lang="es-ES">
            <a:solidFill>
              <a:sysClr val="windowText" lastClr="000000"/>
            </a:solidFill>
          </a:endParaRPr>
        </a:p>
      </dgm:t>
    </dgm:pt>
    <dgm:pt modelId="{395AD390-2DFA-4761-A2D6-0DA7029B0D50}" type="sibTrans" cxnId="{557FF61C-9CF4-41F9-B4D7-E222D9F52ABF}">
      <dgm:prSet/>
      <dgm:spPr/>
      <dgm:t>
        <a:bodyPr/>
        <a:lstStyle/>
        <a:p>
          <a:endParaRPr lang="es-ES">
            <a:solidFill>
              <a:sysClr val="windowText" lastClr="000000"/>
            </a:solidFill>
          </a:endParaRPr>
        </a:p>
      </dgm:t>
    </dgm:pt>
    <dgm:pt modelId="{41419185-F5E3-47D3-8027-7E82D8242749}">
      <dgm:prSet/>
      <dgm:spPr/>
      <dgm:t>
        <a:bodyPr/>
        <a:lstStyle/>
        <a:p>
          <a:pPr rtl="0"/>
          <a:r>
            <a:rPr lang="es-EC" smtClean="0">
              <a:solidFill>
                <a:sysClr val="windowText" lastClr="000000"/>
              </a:solidFill>
            </a:rPr>
            <a:t>Los datos obtenidos permitieron establecer estrategias de mejoramiento de la satisfacción de los usuarios las cuales se centran en la gestión operativa de los procesos y en 14 pautas específicas que permitan superar problemas como tiempos excesivos, impuntualidad, mal servicio, y otros aspectos similares. </a:t>
          </a:r>
          <a:endParaRPr lang="es-EC">
            <a:solidFill>
              <a:sysClr val="windowText" lastClr="000000"/>
            </a:solidFill>
          </a:endParaRPr>
        </a:p>
      </dgm:t>
    </dgm:pt>
    <dgm:pt modelId="{2EE28FFC-EF8C-4E05-A6DA-85F6147263D6}" type="parTrans" cxnId="{5A4923B7-496B-482E-9A57-CDC25FDC5520}">
      <dgm:prSet/>
      <dgm:spPr/>
      <dgm:t>
        <a:bodyPr/>
        <a:lstStyle/>
        <a:p>
          <a:endParaRPr lang="es-ES">
            <a:solidFill>
              <a:sysClr val="windowText" lastClr="000000"/>
            </a:solidFill>
          </a:endParaRPr>
        </a:p>
      </dgm:t>
    </dgm:pt>
    <dgm:pt modelId="{348A4BF7-A79F-44E1-BD47-2E243EDA8F69}" type="sibTrans" cxnId="{5A4923B7-496B-482E-9A57-CDC25FDC5520}">
      <dgm:prSet/>
      <dgm:spPr/>
      <dgm:t>
        <a:bodyPr/>
        <a:lstStyle/>
        <a:p>
          <a:endParaRPr lang="es-ES">
            <a:solidFill>
              <a:sysClr val="windowText" lastClr="000000"/>
            </a:solidFill>
          </a:endParaRPr>
        </a:p>
      </dgm:t>
    </dgm:pt>
    <dgm:pt modelId="{A852B8CB-D21B-4AC9-B6C9-88D8F05F45FD}" type="pres">
      <dgm:prSet presAssocID="{1653592A-FF18-412C-AF28-1D6F35414701}" presName="diagram" presStyleCnt="0">
        <dgm:presLayoutVars>
          <dgm:dir/>
          <dgm:resizeHandles val="exact"/>
        </dgm:presLayoutVars>
      </dgm:prSet>
      <dgm:spPr/>
      <dgm:t>
        <a:bodyPr/>
        <a:lstStyle/>
        <a:p>
          <a:endParaRPr lang="es-EC"/>
        </a:p>
      </dgm:t>
    </dgm:pt>
    <dgm:pt modelId="{7C2E8B09-1AF8-4C37-A792-CDD996235FAB}" type="pres">
      <dgm:prSet presAssocID="{FC8A9C28-1137-4AC5-BE6B-D8FF69CA45CB}" presName="node" presStyleLbl="node1" presStyleIdx="0" presStyleCnt="5">
        <dgm:presLayoutVars>
          <dgm:bulletEnabled val="1"/>
        </dgm:presLayoutVars>
      </dgm:prSet>
      <dgm:spPr/>
      <dgm:t>
        <a:bodyPr/>
        <a:lstStyle/>
        <a:p>
          <a:endParaRPr lang="es-ES"/>
        </a:p>
      </dgm:t>
    </dgm:pt>
    <dgm:pt modelId="{F83474BF-06C4-49E9-B203-739ACEE75F9C}" type="pres">
      <dgm:prSet presAssocID="{DD00EBE9-C3BF-4524-A56B-844A51A4B3BD}" presName="sibTrans" presStyleCnt="0"/>
      <dgm:spPr/>
    </dgm:pt>
    <dgm:pt modelId="{870B8CC2-DC95-44A3-A646-C991B6B094FF}" type="pres">
      <dgm:prSet presAssocID="{400B5E8E-7146-4012-871B-C7D49C76B602}" presName="node" presStyleLbl="node1" presStyleIdx="1" presStyleCnt="5">
        <dgm:presLayoutVars>
          <dgm:bulletEnabled val="1"/>
        </dgm:presLayoutVars>
      </dgm:prSet>
      <dgm:spPr/>
      <dgm:t>
        <a:bodyPr/>
        <a:lstStyle/>
        <a:p>
          <a:endParaRPr lang="es-ES"/>
        </a:p>
      </dgm:t>
    </dgm:pt>
    <dgm:pt modelId="{892F0D3A-16D1-4DE9-A5EF-52C37F0E9FF5}" type="pres">
      <dgm:prSet presAssocID="{45AA96C4-9756-449F-806B-AD5664387444}" presName="sibTrans" presStyleCnt="0"/>
      <dgm:spPr/>
    </dgm:pt>
    <dgm:pt modelId="{D7A3960D-D2EF-42CD-9D44-3B883902E877}" type="pres">
      <dgm:prSet presAssocID="{C1844251-7FCA-410B-AA99-3DCA3756D97B}" presName="node" presStyleLbl="node1" presStyleIdx="2" presStyleCnt="5">
        <dgm:presLayoutVars>
          <dgm:bulletEnabled val="1"/>
        </dgm:presLayoutVars>
      </dgm:prSet>
      <dgm:spPr/>
      <dgm:t>
        <a:bodyPr/>
        <a:lstStyle/>
        <a:p>
          <a:endParaRPr lang="es-EC"/>
        </a:p>
      </dgm:t>
    </dgm:pt>
    <dgm:pt modelId="{232FA059-8462-4FE0-8EE7-0700FAD9F159}" type="pres">
      <dgm:prSet presAssocID="{7E8AA043-23D4-4882-AEB0-83BE79EEDAFD}" presName="sibTrans" presStyleCnt="0"/>
      <dgm:spPr/>
    </dgm:pt>
    <dgm:pt modelId="{E1828B90-F852-4D0E-A72D-22FA501C2546}" type="pres">
      <dgm:prSet presAssocID="{4BF1B61D-E9AB-4EBD-BB36-CA5A57341A5E}" presName="node" presStyleLbl="node1" presStyleIdx="3" presStyleCnt="5">
        <dgm:presLayoutVars>
          <dgm:bulletEnabled val="1"/>
        </dgm:presLayoutVars>
      </dgm:prSet>
      <dgm:spPr/>
      <dgm:t>
        <a:bodyPr/>
        <a:lstStyle/>
        <a:p>
          <a:endParaRPr lang="es-EC"/>
        </a:p>
      </dgm:t>
    </dgm:pt>
    <dgm:pt modelId="{505AE700-E1E5-42BC-B49A-25F3BAA6E1C8}" type="pres">
      <dgm:prSet presAssocID="{395AD390-2DFA-4761-A2D6-0DA7029B0D50}" presName="sibTrans" presStyleCnt="0"/>
      <dgm:spPr/>
    </dgm:pt>
    <dgm:pt modelId="{7867C4FC-4FDA-487A-889A-901C568F1E47}" type="pres">
      <dgm:prSet presAssocID="{41419185-F5E3-47D3-8027-7E82D8242749}" presName="node" presStyleLbl="node1" presStyleIdx="4" presStyleCnt="5">
        <dgm:presLayoutVars>
          <dgm:bulletEnabled val="1"/>
        </dgm:presLayoutVars>
      </dgm:prSet>
      <dgm:spPr/>
      <dgm:t>
        <a:bodyPr/>
        <a:lstStyle/>
        <a:p>
          <a:endParaRPr lang="es-EC"/>
        </a:p>
      </dgm:t>
    </dgm:pt>
  </dgm:ptLst>
  <dgm:cxnLst>
    <dgm:cxn modelId="{66056C3D-F07B-4DE9-8835-2E3FA9343C6A}" type="presOf" srcId="{41419185-F5E3-47D3-8027-7E82D8242749}" destId="{7867C4FC-4FDA-487A-889A-901C568F1E47}" srcOrd="0" destOrd="0" presId="urn:microsoft.com/office/officeart/2005/8/layout/default"/>
    <dgm:cxn modelId="{CBB84499-1C29-4C6F-B9BA-E8E6D4A5F181}" type="presOf" srcId="{400B5E8E-7146-4012-871B-C7D49C76B602}" destId="{870B8CC2-DC95-44A3-A646-C991B6B094FF}" srcOrd="0" destOrd="0" presId="urn:microsoft.com/office/officeart/2005/8/layout/default"/>
    <dgm:cxn modelId="{FA6976BF-2269-453D-BB2A-D6CA6C546B09}" type="presOf" srcId="{C1844251-7FCA-410B-AA99-3DCA3756D97B}" destId="{D7A3960D-D2EF-42CD-9D44-3B883902E877}" srcOrd="0" destOrd="0" presId="urn:microsoft.com/office/officeart/2005/8/layout/default"/>
    <dgm:cxn modelId="{3F6EDA2E-C3B5-4721-88EA-46799134150E}" type="presOf" srcId="{FC8A9C28-1137-4AC5-BE6B-D8FF69CA45CB}" destId="{7C2E8B09-1AF8-4C37-A792-CDD996235FAB}" srcOrd="0" destOrd="0" presId="urn:microsoft.com/office/officeart/2005/8/layout/default"/>
    <dgm:cxn modelId="{5A4923B7-496B-482E-9A57-CDC25FDC5520}" srcId="{1653592A-FF18-412C-AF28-1D6F35414701}" destId="{41419185-F5E3-47D3-8027-7E82D8242749}" srcOrd="4" destOrd="0" parTransId="{2EE28FFC-EF8C-4E05-A6DA-85F6147263D6}" sibTransId="{348A4BF7-A79F-44E1-BD47-2E243EDA8F69}"/>
    <dgm:cxn modelId="{FD076373-656B-4551-B2AC-ADA8418D04C0}" srcId="{1653592A-FF18-412C-AF28-1D6F35414701}" destId="{FC8A9C28-1137-4AC5-BE6B-D8FF69CA45CB}" srcOrd="0" destOrd="0" parTransId="{2A9F08D9-7EA5-404A-B562-BC810D6AF8CC}" sibTransId="{DD00EBE9-C3BF-4524-A56B-844A51A4B3BD}"/>
    <dgm:cxn modelId="{ACBD8E9B-51CC-4E26-A46B-506AA4883C21}" srcId="{1653592A-FF18-412C-AF28-1D6F35414701}" destId="{400B5E8E-7146-4012-871B-C7D49C76B602}" srcOrd="1" destOrd="0" parTransId="{84EE45F4-DE43-4F00-B236-0A27606396EE}" sibTransId="{45AA96C4-9756-449F-806B-AD5664387444}"/>
    <dgm:cxn modelId="{23027FF8-0F53-4923-9FE6-388883F82CFD}" type="presOf" srcId="{1653592A-FF18-412C-AF28-1D6F35414701}" destId="{A852B8CB-D21B-4AC9-B6C9-88D8F05F45FD}" srcOrd="0" destOrd="0" presId="urn:microsoft.com/office/officeart/2005/8/layout/default"/>
    <dgm:cxn modelId="{557FF61C-9CF4-41F9-B4D7-E222D9F52ABF}" srcId="{1653592A-FF18-412C-AF28-1D6F35414701}" destId="{4BF1B61D-E9AB-4EBD-BB36-CA5A57341A5E}" srcOrd="3" destOrd="0" parTransId="{8CCCBF7E-06A6-4CD5-AE1A-97342236931C}" sibTransId="{395AD390-2DFA-4761-A2D6-0DA7029B0D50}"/>
    <dgm:cxn modelId="{1088519B-B4E8-44F3-9398-D5C56D2DAF5F}" type="presOf" srcId="{4BF1B61D-E9AB-4EBD-BB36-CA5A57341A5E}" destId="{E1828B90-F852-4D0E-A72D-22FA501C2546}" srcOrd="0" destOrd="0" presId="urn:microsoft.com/office/officeart/2005/8/layout/default"/>
    <dgm:cxn modelId="{4DB34B62-9435-44A0-AF32-265EE9C4CD0C}" srcId="{1653592A-FF18-412C-AF28-1D6F35414701}" destId="{C1844251-7FCA-410B-AA99-3DCA3756D97B}" srcOrd="2" destOrd="0" parTransId="{E0C53CDD-61BB-4CC6-9014-8841B2FFE33E}" sibTransId="{7E8AA043-23D4-4882-AEB0-83BE79EEDAFD}"/>
    <dgm:cxn modelId="{180BA29B-1748-40D1-AE77-DD8610C7D378}" type="presParOf" srcId="{A852B8CB-D21B-4AC9-B6C9-88D8F05F45FD}" destId="{7C2E8B09-1AF8-4C37-A792-CDD996235FAB}" srcOrd="0" destOrd="0" presId="urn:microsoft.com/office/officeart/2005/8/layout/default"/>
    <dgm:cxn modelId="{021A18FF-034D-4B0F-A76A-AF805FF60CB9}" type="presParOf" srcId="{A852B8CB-D21B-4AC9-B6C9-88D8F05F45FD}" destId="{F83474BF-06C4-49E9-B203-739ACEE75F9C}" srcOrd="1" destOrd="0" presId="urn:microsoft.com/office/officeart/2005/8/layout/default"/>
    <dgm:cxn modelId="{DF3CB798-B93A-4CC8-AE0C-895CE224091D}" type="presParOf" srcId="{A852B8CB-D21B-4AC9-B6C9-88D8F05F45FD}" destId="{870B8CC2-DC95-44A3-A646-C991B6B094FF}" srcOrd="2" destOrd="0" presId="urn:microsoft.com/office/officeart/2005/8/layout/default"/>
    <dgm:cxn modelId="{CCFC0588-8942-440B-83D6-CD4C7559E91A}" type="presParOf" srcId="{A852B8CB-D21B-4AC9-B6C9-88D8F05F45FD}" destId="{892F0D3A-16D1-4DE9-A5EF-52C37F0E9FF5}" srcOrd="3" destOrd="0" presId="urn:microsoft.com/office/officeart/2005/8/layout/default"/>
    <dgm:cxn modelId="{50598FA6-7454-4E0E-8CD7-B640B43D0B83}" type="presParOf" srcId="{A852B8CB-D21B-4AC9-B6C9-88D8F05F45FD}" destId="{D7A3960D-D2EF-42CD-9D44-3B883902E877}" srcOrd="4" destOrd="0" presId="urn:microsoft.com/office/officeart/2005/8/layout/default"/>
    <dgm:cxn modelId="{A7305DFD-8542-4F80-A130-E0C4A5FAE2DF}" type="presParOf" srcId="{A852B8CB-D21B-4AC9-B6C9-88D8F05F45FD}" destId="{232FA059-8462-4FE0-8EE7-0700FAD9F159}" srcOrd="5" destOrd="0" presId="urn:microsoft.com/office/officeart/2005/8/layout/default"/>
    <dgm:cxn modelId="{92F2FF5E-8A42-441C-B6E4-BAE16AC37C81}" type="presParOf" srcId="{A852B8CB-D21B-4AC9-B6C9-88D8F05F45FD}" destId="{E1828B90-F852-4D0E-A72D-22FA501C2546}" srcOrd="6" destOrd="0" presId="urn:microsoft.com/office/officeart/2005/8/layout/default"/>
    <dgm:cxn modelId="{9D62BC77-CF77-4336-8589-384AADE0C8A5}" type="presParOf" srcId="{A852B8CB-D21B-4AC9-B6C9-88D8F05F45FD}" destId="{505AE700-E1E5-42BC-B49A-25F3BAA6E1C8}" srcOrd="7" destOrd="0" presId="urn:microsoft.com/office/officeart/2005/8/layout/default"/>
    <dgm:cxn modelId="{3F4BADDF-0EED-49AD-A531-8BA081E79E83}" type="presParOf" srcId="{A852B8CB-D21B-4AC9-B6C9-88D8F05F45FD}" destId="{7867C4FC-4FDA-487A-889A-901C568F1E47}"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36D266C-D032-4C49-8C9C-7C0BC0EAC784}" type="doc">
      <dgm:prSet loTypeId="urn:microsoft.com/office/officeart/2005/8/layout/default" loCatId="list" qsTypeId="urn:microsoft.com/office/officeart/2005/8/quickstyle/3d3" qsCatId="3D" csTypeId="urn:microsoft.com/office/officeart/2005/8/colors/colorful5" csCatId="colorful"/>
      <dgm:spPr/>
      <dgm:t>
        <a:bodyPr/>
        <a:lstStyle/>
        <a:p>
          <a:endParaRPr lang="es-ES"/>
        </a:p>
      </dgm:t>
    </dgm:pt>
    <dgm:pt modelId="{0629038A-F096-4CE1-860B-62CC8CAD7332}">
      <dgm:prSet/>
      <dgm:spPr/>
      <dgm:t>
        <a:bodyPr/>
        <a:lstStyle/>
        <a:p>
          <a:pPr rtl="0"/>
          <a:r>
            <a:rPr lang="es-EC" smtClean="0">
              <a:solidFill>
                <a:sysClr val="windowText" lastClr="000000"/>
              </a:solidFill>
            </a:rPr>
            <a:t>Profundizar en el análisis de los distintos modelos de gestión por procesos, madurez por procesos y satisfacción del usuario, para analizar, en futuros estudios, las variables investigadas a la luz de otros modelos teóricos. </a:t>
          </a:r>
          <a:endParaRPr lang="es-EC">
            <a:solidFill>
              <a:sysClr val="windowText" lastClr="000000"/>
            </a:solidFill>
          </a:endParaRPr>
        </a:p>
      </dgm:t>
    </dgm:pt>
    <dgm:pt modelId="{1D719B31-D8CC-4ED7-BECC-E0E57E27B536}" type="parTrans" cxnId="{62B9A4E5-5A35-486F-AA9D-5F7B12DC259F}">
      <dgm:prSet/>
      <dgm:spPr/>
      <dgm:t>
        <a:bodyPr/>
        <a:lstStyle/>
        <a:p>
          <a:endParaRPr lang="es-ES">
            <a:solidFill>
              <a:sysClr val="windowText" lastClr="000000"/>
            </a:solidFill>
          </a:endParaRPr>
        </a:p>
      </dgm:t>
    </dgm:pt>
    <dgm:pt modelId="{8581EE41-BBD3-4D0D-AC2D-6A09BBC5386D}" type="sibTrans" cxnId="{62B9A4E5-5A35-486F-AA9D-5F7B12DC259F}">
      <dgm:prSet/>
      <dgm:spPr/>
      <dgm:t>
        <a:bodyPr/>
        <a:lstStyle/>
        <a:p>
          <a:endParaRPr lang="es-ES">
            <a:solidFill>
              <a:sysClr val="windowText" lastClr="000000"/>
            </a:solidFill>
          </a:endParaRPr>
        </a:p>
      </dgm:t>
    </dgm:pt>
    <dgm:pt modelId="{48E140CC-0A13-42B2-8881-F57C1E2EACF3}">
      <dgm:prSet/>
      <dgm:spPr/>
      <dgm:t>
        <a:bodyPr/>
        <a:lstStyle/>
        <a:p>
          <a:pPr rtl="0"/>
          <a:r>
            <a:rPr lang="es-EC" smtClean="0">
              <a:solidFill>
                <a:sysClr val="windowText" lastClr="000000"/>
              </a:solidFill>
            </a:rPr>
            <a:t>Realizar estudios a profundidad en los Hospitales de Tercer nivel, sobre la madurez en los procesos, para proponer estándares locales que definen directrices para alcanzar un nivel 4, como un límite mínimo de madurez que asegure la calidad en los servicios.</a:t>
          </a:r>
          <a:endParaRPr lang="es-EC">
            <a:solidFill>
              <a:sysClr val="windowText" lastClr="000000"/>
            </a:solidFill>
          </a:endParaRPr>
        </a:p>
      </dgm:t>
    </dgm:pt>
    <dgm:pt modelId="{7AF3BF01-38AF-4E88-AFD1-D9F76E1509B0}" type="parTrans" cxnId="{EFECBA12-D589-4ED8-B5EF-C0926882C05E}">
      <dgm:prSet/>
      <dgm:spPr/>
      <dgm:t>
        <a:bodyPr/>
        <a:lstStyle/>
        <a:p>
          <a:endParaRPr lang="es-ES">
            <a:solidFill>
              <a:sysClr val="windowText" lastClr="000000"/>
            </a:solidFill>
          </a:endParaRPr>
        </a:p>
      </dgm:t>
    </dgm:pt>
    <dgm:pt modelId="{4CA15043-65EE-4B22-B3D0-3472B4AA5AC5}" type="sibTrans" cxnId="{EFECBA12-D589-4ED8-B5EF-C0926882C05E}">
      <dgm:prSet/>
      <dgm:spPr/>
      <dgm:t>
        <a:bodyPr/>
        <a:lstStyle/>
        <a:p>
          <a:endParaRPr lang="es-ES">
            <a:solidFill>
              <a:sysClr val="windowText" lastClr="000000"/>
            </a:solidFill>
          </a:endParaRPr>
        </a:p>
      </dgm:t>
    </dgm:pt>
    <dgm:pt modelId="{FCA20874-2A5E-4C5D-B0E6-EACDF7CD8E70}">
      <dgm:prSet/>
      <dgm:spPr/>
      <dgm:t>
        <a:bodyPr/>
        <a:lstStyle/>
        <a:p>
          <a:pPr rtl="0"/>
          <a:r>
            <a:rPr lang="es-EC" smtClean="0">
              <a:solidFill>
                <a:sysClr val="windowText" lastClr="000000"/>
              </a:solidFill>
            </a:rPr>
            <a:t>Implementar en los Hospitales Públicos de tercer nivel, una evaluación de satisfacción del usuario de forma semestral, que permita dar seguimiento a los cambios en la satisfacción a la vez que se identifiquen los factores que afectan a la misma, a fin de poder tomar decisiones oportunas y efectivas. </a:t>
          </a:r>
          <a:endParaRPr lang="es-EC">
            <a:solidFill>
              <a:sysClr val="windowText" lastClr="000000"/>
            </a:solidFill>
          </a:endParaRPr>
        </a:p>
      </dgm:t>
    </dgm:pt>
    <dgm:pt modelId="{D37373EF-3B5E-4152-96B8-6885F55CB90D}" type="parTrans" cxnId="{36F320C3-79EF-4CB8-B161-7FBCCFA003CB}">
      <dgm:prSet/>
      <dgm:spPr/>
      <dgm:t>
        <a:bodyPr/>
        <a:lstStyle/>
        <a:p>
          <a:endParaRPr lang="es-ES">
            <a:solidFill>
              <a:sysClr val="windowText" lastClr="000000"/>
            </a:solidFill>
          </a:endParaRPr>
        </a:p>
      </dgm:t>
    </dgm:pt>
    <dgm:pt modelId="{52931008-1486-4EC2-AB1F-06C8F2B9C5AB}" type="sibTrans" cxnId="{36F320C3-79EF-4CB8-B161-7FBCCFA003CB}">
      <dgm:prSet/>
      <dgm:spPr/>
      <dgm:t>
        <a:bodyPr/>
        <a:lstStyle/>
        <a:p>
          <a:endParaRPr lang="es-ES">
            <a:solidFill>
              <a:sysClr val="windowText" lastClr="000000"/>
            </a:solidFill>
          </a:endParaRPr>
        </a:p>
      </dgm:t>
    </dgm:pt>
    <dgm:pt modelId="{798DFBCB-BAEE-4D7B-978F-636344B7E43E}">
      <dgm:prSet/>
      <dgm:spPr/>
      <dgm:t>
        <a:bodyPr/>
        <a:lstStyle/>
        <a:p>
          <a:pPr rtl="0"/>
          <a:r>
            <a:rPr lang="es-EC" smtClean="0">
              <a:solidFill>
                <a:sysClr val="windowText" lastClr="000000"/>
              </a:solidFill>
            </a:rPr>
            <a:t>Al no encontrarse una correlación fuerte entre gestión por procesos y satisfacción del usuario en este estudio, se recomienda la realización de estudios que aborden otras variables que pueden estar afectando la satisfacción del usuario, principalmente aquellas centradas en la experiencia del servicio.</a:t>
          </a:r>
          <a:endParaRPr lang="es-EC">
            <a:solidFill>
              <a:sysClr val="windowText" lastClr="000000"/>
            </a:solidFill>
          </a:endParaRPr>
        </a:p>
      </dgm:t>
    </dgm:pt>
    <dgm:pt modelId="{89FF46C8-89DC-4C38-BD47-1A0F891D8B2A}" type="parTrans" cxnId="{C1924568-B5E7-4594-A0B1-73D3D4E7A28D}">
      <dgm:prSet/>
      <dgm:spPr/>
      <dgm:t>
        <a:bodyPr/>
        <a:lstStyle/>
        <a:p>
          <a:endParaRPr lang="es-ES">
            <a:solidFill>
              <a:sysClr val="windowText" lastClr="000000"/>
            </a:solidFill>
          </a:endParaRPr>
        </a:p>
      </dgm:t>
    </dgm:pt>
    <dgm:pt modelId="{F21BCE27-DFC5-478F-B5AC-826B1F7D6614}" type="sibTrans" cxnId="{C1924568-B5E7-4594-A0B1-73D3D4E7A28D}">
      <dgm:prSet/>
      <dgm:spPr/>
      <dgm:t>
        <a:bodyPr/>
        <a:lstStyle/>
        <a:p>
          <a:endParaRPr lang="es-ES">
            <a:solidFill>
              <a:sysClr val="windowText" lastClr="000000"/>
            </a:solidFill>
          </a:endParaRPr>
        </a:p>
      </dgm:t>
    </dgm:pt>
    <dgm:pt modelId="{76E09CC3-09EA-42B8-9AA3-6C898B2ECC1E}">
      <dgm:prSet/>
      <dgm:spPr/>
      <dgm:t>
        <a:bodyPr/>
        <a:lstStyle/>
        <a:p>
          <a:pPr rtl="0"/>
          <a:r>
            <a:rPr lang="es-EC" smtClean="0">
              <a:solidFill>
                <a:sysClr val="windowText" lastClr="000000"/>
              </a:solidFill>
            </a:rPr>
            <a:t>A los Hospitales de tercer nivel se recomienda analizar y aplicar las estrategias propuestas, realizando las modificaciones pertinentes para ajustarlas a la realidad de su organización, como un esfuerzo por mejorar la satisfacción de los usuarios. </a:t>
          </a:r>
          <a:endParaRPr lang="es-EC">
            <a:solidFill>
              <a:sysClr val="windowText" lastClr="000000"/>
            </a:solidFill>
          </a:endParaRPr>
        </a:p>
      </dgm:t>
    </dgm:pt>
    <dgm:pt modelId="{8083C7EB-B822-4B6E-9589-8C653CBFB04B}" type="parTrans" cxnId="{498342F2-BFDF-4544-BC8D-2A55C61C6397}">
      <dgm:prSet/>
      <dgm:spPr/>
      <dgm:t>
        <a:bodyPr/>
        <a:lstStyle/>
        <a:p>
          <a:endParaRPr lang="es-ES">
            <a:solidFill>
              <a:sysClr val="windowText" lastClr="000000"/>
            </a:solidFill>
          </a:endParaRPr>
        </a:p>
      </dgm:t>
    </dgm:pt>
    <dgm:pt modelId="{534267F0-C4F4-46AD-9870-365B71D0FE23}" type="sibTrans" cxnId="{498342F2-BFDF-4544-BC8D-2A55C61C6397}">
      <dgm:prSet/>
      <dgm:spPr/>
      <dgm:t>
        <a:bodyPr/>
        <a:lstStyle/>
        <a:p>
          <a:endParaRPr lang="es-ES">
            <a:solidFill>
              <a:sysClr val="windowText" lastClr="000000"/>
            </a:solidFill>
          </a:endParaRPr>
        </a:p>
      </dgm:t>
    </dgm:pt>
    <dgm:pt modelId="{4D9A2944-6E22-422D-8B27-1EA24B1A46E8}" type="pres">
      <dgm:prSet presAssocID="{B36D266C-D032-4C49-8C9C-7C0BC0EAC784}" presName="diagram" presStyleCnt="0">
        <dgm:presLayoutVars>
          <dgm:dir/>
          <dgm:resizeHandles val="exact"/>
        </dgm:presLayoutVars>
      </dgm:prSet>
      <dgm:spPr/>
      <dgm:t>
        <a:bodyPr/>
        <a:lstStyle/>
        <a:p>
          <a:endParaRPr lang="es-EC"/>
        </a:p>
      </dgm:t>
    </dgm:pt>
    <dgm:pt modelId="{31837D1E-42F8-4E10-8589-FB3D412FB8F2}" type="pres">
      <dgm:prSet presAssocID="{0629038A-F096-4CE1-860B-62CC8CAD7332}" presName="node" presStyleLbl="node1" presStyleIdx="0" presStyleCnt="5">
        <dgm:presLayoutVars>
          <dgm:bulletEnabled val="1"/>
        </dgm:presLayoutVars>
      </dgm:prSet>
      <dgm:spPr/>
      <dgm:t>
        <a:bodyPr/>
        <a:lstStyle/>
        <a:p>
          <a:endParaRPr lang="es-EC"/>
        </a:p>
      </dgm:t>
    </dgm:pt>
    <dgm:pt modelId="{517E545A-51D8-4902-BB87-97E3C8C6C4AF}" type="pres">
      <dgm:prSet presAssocID="{8581EE41-BBD3-4D0D-AC2D-6A09BBC5386D}" presName="sibTrans" presStyleCnt="0"/>
      <dgm:spPr/>
    </dgm:pt>
    <dgm:pt modelId="{7E989EC0-2DDD-47AF-B40D-73FD6DA67A78}" type="pres">
      <dgm:prSet presAssocID="{48E140CC-0A13-42B2-8881-F57C1E2EACF3}" presName="node" presStyleLbl="node1" presStyleIdx="1" presStyleCnt="5">
        <dgm:presLayoutVars>
          <dgm:bulletEnabled val="1"/>
        </dgm:presLayoutVars>
      </dgm:prSet>
      <dgm:spPr/>
      <dgm:t>
        <a:bodyPr/>
        <a:lstStyle/>
        <a:p>
          <a:endParaRPr lang="es-EC"/>
        </a:p>
      </dgm:t>
    </dgm:pt>
    <dgm:pt modelId="{4CE2D4A8-1218-46A8-952A-F4393215FBD3}" type="pres">
      <dgm:prSet presAssocID="{4CA15043-65EE-4B22-B3D0-3472B4AA5AC5}" presName="sibTrans" presStyleCnt="0"/>
      <dgm:spPr/>
    </dgm:pt>
    <dgm:pt modelId="{3DD0C1FE-EDF4-43E9-9C45-35317C6BC2B0}" type="pres">
      <dgm:prSet presAssocID="{FCA20874-2A5E-4C5D-B0E6-EACDF7CD8E70}" presName="node" presStyleLbl="node1" presStyleIdx="2" presStyleCnt="5">
        <dgm:presLayoutVars>
          <dgm:bulletEnabled val="1"/>
        </dgm:presLayoutVars>
      </dgm:prSet>
      <dgm:spPr/>
      <dgm:t>
        <a:bodyPr/>
        <a:lstStyle/>
        <a:p>
          <a:endParaRPr lang="es-EC"/>
        </a:p>
      </dgm:t>
    </dgm:pt>
    <dgm:pt modelId="{42D677CC-3A43-492E-9C66-87B836C220E6}" type="pres">
      <dgm:prSet presAssocID="{52931008-1486-4EC2-AB1F-06C8F2B9C5AB}" presName="sibTrans" presStyleCnt="0"/>
      <dgm:spPr/>
    </dgm:pt>
    <dgm:pt modelId="{EE83F25D-9431-4C5B-81CE-D28FDA81B881}" type="pres">
      <dgm:prSet presAssocID="{798DFBCB-BAEE-4D7B-978F-636344B7E43E}" presName="node" presStyleLbl="node1" presStyleIdx="3" presStyleCnt="5">
        <dgm:presLayoutVars>
          <dgm:bulletEnabled val="1"/>
        </dgm:presLayoutVars>
      </dgm:prSet>
      <dgm:spPr/>
      <dgm:t>
        <a:bodyPr/>
        <a:lstStyle/>
        <a:p>
          <a:endParaRPr lang="es-EC"/>
        </a:p>
      </dgm:t>
    </dgm:pt>
    <dgm:pt modelId="{0FAB8AFC-38A1-4C3D-A10A-985E5F613D78}" type="pres">
      <dgm:prSet presAssocID="{F21BCE27-DFC5-478F-B5AC-826B1F7D6614}" presName="sibTrans" presStyleCnt="0"/>
      <dgm:spPr/>
    </dgm:pt>
    <dgm:pt modelId="{259E4B55-C897-44BF-A53A-33361CD153A2}" type="pres">
      <dgm:prSet presAssocID="{76E09CC3-09EA-42B8-9AA3-6C898B2ECC1E}" presName="node" presStyleLbl="node1" presStyleIdx="4" presStyleCnt="5">
        <dgm:presLayoutVars>
          <dgm:bulletEnabled val="1"/>
        </dgm:presLayoutVars>
      </dgm:prSet>
      <dgm:spPr/>
      <dgm:t>
        <a:bodyPr/>
        <a:lstStyle/>
        <a:p>
          <a:endParaRPr lang="es-EC"/>
        </a:p>
      </dgm:t>
    </dgm:pt>
  </dgm:ptLst>
  <dgm:cxnLst>
    <dgm:cxn modelId="{BB8B8BED-07BD-482C-BE2B-3E233E651735}" type="presOf" srcId="{FCA20874-2A5E-4C5D-B0E6-EACDF7CD8E70}" destId="{3DD0C1FE-EDF4-43E9-9C45-35317C6BC2B0}" srcOrd="0" destOrd="0" presId="urn:microsoft.com/office/officeart/2005/8/layout/default"/>
    <dgm:cxn modelId="{289CCBAC-2FCD-49B9-9F42-C40D8519E6B1}" type="presOf" srcId="{798DFBCB-BAEE-4D7B-978F-636344B7E43E}" destId="{EE83F25D-9431-4C5B-81CE-D28FDA81B881}" srcOrd="0" destOrd="0" presId="urn:microsoft.com/office/officeart/2005/8/layout/default"/>
    <dgm:cxn modelId="{2FFFC5E1-56CF-4A1D-9429-6A1127523EB7}" type="presOf" srcId="{48E140CC-0A13-42B2-8881-F57C1E2EACF3}" destId="{7E989EC0-2DDD-47AF-B40D-73FD6DA67A78}" srcOrd="0" destOrd="0" presId="urn:microsoft.com/office/officeart/2005/8/layout/default"/>
    <dgm:cxn modelId="{498342F2-BFDF-4544-BC8D-2A55C61C6397}" srcId="{B36D266C-D032-4C49-8C9C-7C0BC0EAC784}" destId="{76E09CC3-09EA-42B8-9AA3-6C898B2ECC1E}" srcOrd="4" destOrd="0" parTransId="{8083C7EB-B822-4B6E-9589-8C653CBFB04B}" sibTransId="{534267F0-C4F4-46AD-9870-365B71D0FE23}"/>
    <dgm:cxn modelId="{263A0DD7-A810-4734-A9D5-2FFAA25B556A}" type="presOf" srcId="{0629038A-F096-4CE1-860B-62CC8CAD7332}" destId="{31837D1E-42F8-4E10-8589-FB3D412FB8F2}" srcOrd="0" destOrd="0" presId="urn:microsoft.com/office/officeart/2005/8/layout/default"/>
    <dgm:cxn modelId="{B2E25E25-D573-45FB-92E4-92430CAF2CC2}" type="presOf" srcId="{76E09CC3-09EA-42B8-9AA3-6C898B2ECC1E}" destId="{259E4B55-C897-44BF-A53A-33361CD153A2}" srcOrd="0" destOrd="0" presId="urn:microsoft.com/office/officeart/2005/8/layout/default"/>
    <dgm:cxn modelId="{C1924568-B5E7-4594-A0B1-73D3D4E7A28D}" srcId="{B36D266C-D032-4C49-8C9C-7C0BC0EAC784}" destId="{798DFBCB-BAEE-4D7B-978F-636344B7E43E}" srcOrd="3" destOrd="0" parTransId="{89FF46C8-89DC-4C38-BD47-1A0F891D8B2A}" sibTransId="{F21BCE27-DFC5-478F-B5AC-826B1F7D6614}"/>
    <dgm:cxn modelId="{62B9A4E5-5A35-486F-AA9D-5F7B12DC259F}" srcId="{B36D266C-D032-4C49-8C9C-7C0BC0EAC784}" destId="{0629038A-F096-4CE1-860B-62CC8CAD7332}" srcOrd="0" destOrd="0" parTransId="{1D719B31-D8CC-4ED7-BECC-E0E57E27B536}" sibTransId="{8581EE41-BBD3-4D0D-AC2D-6A09BBC5386D}"/>
    <dgm:cxn modelId="{EFECBA12-D589-4ED8-B5EF-C0926882C05E}" srcId="{B36D266C-D032-4C49-8C9C-7C0BC0EAC784}" destId="{48E140CC-0A13-42B2-8881-F57C1E2EACF3}" srcOrd="1" destOrd="0" parTransId="{7AF3BF01-38AF-4E88-AFD1-D9F76E1509B0}" sibTransId="{4CA15043-65EE-4B22-B3D0-3472B4AA5AC5}"/>
    <dgm:cxn modelId="{36F320C3-79EF-4CB8-B161-7FBCCFA003CB}" srcId="{B36D266C-D032-4C49-8C9C-7C0BC0EAC784}" destId="{FCA20874-2A5E-4C5D-B0E6-EACDF7CD8E70}" srcOrd="2" destOrd="0" parTransId="{D37373EF-3B5E-4152-96B8-6885F55CB90D}" sibTransId="{52931008-1486-4EC2-AB1F-06C8F2B9C5AB}"/>
    <dgm:cxn modelId="{B70C6C58-7B87-43A1-AF9A-99751D82AEF6}" type="presOf" srcId="{B36D266C-D032-4C49-8C9C-7C0BC0EAC784}" destId="{4D9A2944-6E22-422D-8B27-1EA24B1A46E8}" srcOrd="0" destOrd="0" presId="urn:microsoft.com/office/officeart/2005/8/layout/default"/>
    <dgm:cxn modelId="{57EC90FE-F767-4244-844E-A0A200111869}" type="presParOf" srcId="{4D9A2944-6E22-422D-8B27-1EA24B1A46E8}" destId="{31837D1E-42F8-4E10-8589-FB3D412FB8F2}" srcOrd="0" destOrd="0" presId="urn:microsoft.com/office/officeart/2005/8/layout/default"/>
    <dgm:cxn modelId="{6F939FA2-998A-4E72-96B2-25099F695D44}" type="presParOf" srcId="{4D9A2944-6E22-422D-8B27-1EA24B1A46E8}" destId="{517E545A-51D8-4902-BB87-97E3C8C6C4AF}" srcOrd="1" destOrd="0" presId="urn:microsoft.com/office/officeart/2005/8/layout/default"/>
    <dgm:cxn modelId="{3FDBC0AB-C6D1-4212-9F8A-5A19C2BC21CA}" type="presParOf" srcId="{4D9A2944-6E22-422D-8B27-1EA24B1A46E8}" destId="{7E989EC0-2DDD-47AF-B40D-73FD6DA67A78}" srcOrd="2" destOrd="0" presId="urn:microsoft.com/office/officeart/2005/8/layout/default"/>
    <dgm:cxn modelId="{4FEE31B2-19B8-412F-984D-4459AB7C8BD0}" type="presParOf" srcId="{4D9A2944-6E22-422D-8B27-1EA24B1A46E8}" destId="{4CE2D4A8-1218-46A8-952A-F4393215FBD3}" srcOrd="3" destOrd="0" presId="urn:microsoft.com/office/officeart/2005/8/layout/default"/>
    <dgm:cxn modelId="{E14E0809-0D25-43E1-9BC5-53434CE58913}" type="presParOf" srcId="{4D9A2944-6E22-422D-8B27-1EA24B1A46E8}" destId="{3DD0C1FE-EDF4-43E9-9C45-35317C6BC2B0}" srcOrd="4" destOrd="0" presId="urn:microsoft.com/office/officeart/2005/8/layout/default"/>
    <dgm:cxn modelId="{11AF54B9-F337-43C9-8904-5EF05B5EF5C3}" type="presParOf" srcId="{4D9A2944-6E22-422D-8B27-1EA24B1A46E8}" destId="{42D677CC-3A43-492E-9C66-87B836C220E6}" srcOrd="5" destOrd="0" presId="urn:microsoft.com/office/officeart/2005/8/layout/default"/>
    <dgm:cxn modelId="{4898B195-DB1F-4AB0-8F22-A40C748E1613}" type="presParOf" srcId="{4D9A2944-6E22-422D-8B27-1EA24B1A46E8}" destId="{EE83F25D-9431-4C5B-81CE-D28FDA81B881}" srcOrd="6" destOrd="0" presId="urn:microsoft.com/office/officeart/2005/8/layout/default"/>
    <dgm:cxn modelId="{716C99D3-D994-45BC-A3C2-7673ED0A6CD4}" type="presParOf" srcId="{4D9A2944-6E22-422D-8B27-1EA24B1A46E8}" destId="{0FAB8AFC-38A1-4C3D-A10A-985E5F613D78}" srcOrd="7" destOrd="0" presId="urn:microsoft.com/office/officeart/2005/8/layout/default"/>
    <dgm:cxn modelId="{506F97EE-0AAE-41DD-BFB4-56E1989D6162}" type="presParOf" srcId="{4D9A2944-6E22-422D-8B27-1EA24B1A46E8}" destId="{259E4B55-C897-44BF-A53A-33361CD153A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4E66CE-239E-47C9-9F0B-041522A0158F}" type="doc">
      <dgm:prSet loTypeId="urn:microsoft.com/office/officeart/2009/3/layout/HorizontalOrganizationChart" loCatId="hierarchy" qsTypeId="urn:microsoft.com/office/officeart/2005/8/quickstyle/3d3" qsCatId="3D" csTypeId="urn:microsoft.com/office/officeart/2005/8/colors/colorful3" csCatId="colorful" phldr="1"/>
      <dgm:spPr/>
      <dgm:t>
        <a:bodyPr/>
        <a:lstStyle/>
        <a:p>
          <a:endParaRPr lang="es-ES"/>
        </a:p>
      </dgm:t>
    </dgm:pt>
    <dgm:pt modelId="{6007D292-476D-4904-9249-EE9BA72F3D81}">
      <dgm:prSet custT="1"/>
      <dgm:spPr/>
      <dgm:t>
        <a:bodyPr/>
        <a:lstStyle/>
        <a:p>
          <a:pPr rtl="0"/>
          <a:r>
            <a:rPr lang="es-ES" sz="1400" b="1" smtClean="0">
              <a:solidFill>
                <a:schemeClr val="tx1"/>
              </a:solidFill>
            </a:rPr>
            <a:t>Objetivos Específicos</a:t>
          </a:r>
          <a:endParaRPr lang="es-EC" sz="1400">
            <a:solidFill>
              <a:schemeClr val="tx1"/>
            </a:solidFill>
          </a:endParaRPr>
        </a:p>
      </dgm:t>
    </dgm:pt>
    <dgm:pt modelId="{92458B99-5E57-4EF7-8658-C203AFFEA7A8}" type="parTrans" cxnId="{87581D98-FEAA-479D-9343-798C387BE75A}">
      <dgm:prSet/>
      <dgm:spPr/>
      <dgm:t>
        <a:bodyPr/>
        <a:lstStyle/>
        <a:p>
          <a:endParaRPr lang="es-ES" sz="1400">
            <a:solidFill>
              <a:schemeClr val="tx1"/>
            </a:solidFill>
          </a:endParaRPr>
        </a:p>
      </dgm:t>
    </dgm:pt>
    <dgm:pt modelId="{3D9C4472-1EC9-470E-BD37-E06F3A4C11A2}" type="sibTrans" cxnId="{87581D98-FEAA-479D-9343-798C387BE75A}">
      <dgm:prSet/>
      <dgm:spPr/>
      <dgm:t>
        <a:bodyPr/>
        <a:lstStyle/>
        <a:p>
          <a:endParaRPr lang="es-ES" sz="1400">
            <a:solidFill>
              <a:schemeClr val="tx1"/>
            </a:solidFill>
          </a:endParaRPr>
        </a:p>
      </dgm:t>
    </dgm:pt>
    <dgm:pt modelId="{7B55201F-646E-4948-96D4-0991D94C8A21}">
      <dgm:prSet custT="1"/>
      <dgm:spPr>
        <a:solidFill>
          <a:schemeClr val="accent6">
            <a:lumMod val="60000"/>
            <a:lumOff val="40000"/>
          </a:schemeClr>
        </a:solidFill>
      </dgm:spPr>
      <dgm:t>
        <a:bodyPr/>
        <a:lstStyle/>
        <a:p>
          <a:pPr rtl="0"/>
          <a:r>
            <a:rPr lang="es-ES" sz="1300" dirty="0" smtClean="0">
              <a:solidFill>
                <a:schemeClr val="tx1"/>
              </a:solidFill>
            </a:rPr>
            <a:t>Fundamentar el estudio de una manera teórica mediante la investigación de información bibliográfica sobre conceptos, dimensiones y modelos de Gestión por procesos y satisfacción del usuario.</a:t>
          </a:r>
          <a:endParaRPr lang="es-EC" sz="1300" dirty="0">
            <a:solidFill>
              <a:schemeClr val="tx1"/>
            </a:solidFill>
          </a:endParaRPr>
        </a:p>
      </dgm:t>
    </dgm:pt>
    <dgm:pt modelId="{D4133C7C-477E-497B-A3FD-50ACEA8CDE3B}" type="parTrans" cxnId="{E8237F49-8D90-4716-8F1E-FC2A3566292C}">
      <dgm:prSet/>
      <dgm:spPr/>
      <dgm:t>
        <a:bodyPr/>
        <a:lstStyle/>
        <a:p>
          <a:endParaRPr lang="es-ES" sz="1400">
            <a:solidFill>
              <a:schemeClr val="tx1"/>
            </a:solidFill>
          </a:endParaRPr>
        </a:p>
      </dgm:t>
    </dgm:pt>
    <dgm:pt modelId="{A46B2597-3140-44F6-8876-D25EC76C4FBA}" type="sibTrans" cxnId="{E8237F49-8D90-4716-8F1E-FC2A3566292C}">
      <dgm:prSet/>
      <dgm:spPr/>
      <dgm:t>
        <a:bodyPr/>
        <a:lstStyle/>
        <a:p>
          <a:endParaRPr lang="es-ES" sz="1400">
            <a:solidFill>
              <a:schemeClr val="tx1"/>
            </a:solidFill>
          </a:endParaRPr>
        </a:p>
      </dgm:t>
    </dgm:pt>
    <dgm:pt modelId="{B1EA4C8E-2627-478A-A8D0-E61113F0EFBB}">
      <dgm:prSet custT="1"/>
      <dgm:spPr>
        <a:solidFill>
          <a:schemeClr val="accent6"/>
        </a:solidFill>
      </dgm:spPr>
      <dgm:t>
        <a:bodyPr/>
        <a:lstStyle/>
        <a:p>
          <a:pPr rtl="0"/>
          <a:r>
            <a:rPr lang="es-ES" sz="1400" dirty="0" smtClean="0">
              <a:solidFill>
                <a:schemeClr val="tx1"/>
              </a:solidFill>
            </a:rPr>
            <a:t>Identificar el grado de madurez de la gestión por procesos aplicada en los hospitales públicos de tercer nivel del Distrito Metropolitano de Quito, año 2019.</a:t>
          </a:r>
          <a:endParaRPr lang="es-EC" sz="1400" dirty="0">
            <a:solidFill>
              <a:schemeClr val="tx1"/>
            </a:solidFill>
          </a:endParaRPr>
        </a:p>
      </dgm:t>
    </dgm:pt>
    <dgm:pt modelId="{3EB91E99-6F66-4C4B-8590-88559F70AE37}" type="parTrans" cxnId="{145D3502-235C-41C1-88A9-A18E1DF14320}">
      <dgm:prSet/>
      <dgm:spPr/>
      <dgm:t>
        <a:bodyPr/>
        <a:lstStyle/>
        <a:p>
          <a:endParaRPr lang="es-ES" sz="1400">
            <a:solidFill>
              <a:schemeClr val="tx1"/>
            </a:solidFill>
          </a:endParaRPr>
        </a:p>
      </dgm:t>
    </dgm:pt>
    <dgm:pt modelId="{B649B243-337B-47BD-A97A-BBB92529D752}" type="sibTrans" cxnId="{145D3502-235C-41C1-88A9-A18E1DF14320}">
      <dgm:prSet/>
      <dgm:spPr/>
      <dgm:t>
        <a:bodyPr/>
        <a:lstStyle/>
        <a:p>
          <a:endParaRPr lang="es-ES" sz="1400">
            <a:solidFill>
              <a:schemeClr val="tx1"/>
            </a:solidFill>
          </a:endParaRPr>
        </a:p>
      </dgm:t>
    </dgm:pt>
    <dgm:pt modelId="{14F3BC8E-16A4-4620-A121-D1B8457CE0A8}">
      <dgm:prSet custT="1"/>
      <dgm:spPr>
        <a:solidFill>
          <a:schemeClr val="accent5"/>
        </a:solidFill>
      </dgm:spPr>
      <dgm:t>
        <a:bodyPr/>
        <a:lstStyle/>
        <a:p>
          <a:pPr rtl="0"/>
          <a:r>
            <a:rPr lang="es-ES" sz="1400" dirty="0" smtClean="0">
              <a:solidFill>
                <a:schemeClr val="tx1"/>
              </a:solidFill>
            </a:rPr>
            <a:t>Determinar el grado de satisfacción que sienten los usuarios con relación al servicio recibido de los hospitales públicos de tercer nivel del Distrito Metropolitano de Quito, año 2019.</a:t>
          </a:r>
          <a:endParaRPr lang="es-EC" sz="1400" dirty="0">
            <a:solidFill>
              <a:schemeClr val="tx1"/>
            </a:solidFill>
          </a:endParaRPr>
        </a:p>
      </dgm:t>
    </dgm:pt>
    <dgm:pt modelId="{128DA98E-A424-4EE1-A14D-F42BC2FD8165}" type="parTrans" cxnId="{6D484E9A-B416-4E25-BEAD-FEB5DA32284C}">
      <dgm:prSet/>
      <dgm:spPr/>
      <dgm:t>
        <a:bodyPr/>
        <a:lstStyle/>
        <a:p>
          <a:endParaRPr lang="es-ES" sz="1400">
            <a:solidFill>
              <a:schemeClr val="tx1"/>
            </a:solidFill>
          </a:endParaRPr>
        </a:p>
      </dgm:t>
    </dgm:pt>
    <dgm:pt modelId="{DB4CF5A4-C0F6-465E-B210-08F2E59AB771}" type="sibTrans" cxnId="{6D484E9A-B416-4E25-BEAD-FEB5DA32284C}">
      <dgm:prSet/>
      <dgm:spPr/>
      <dgm:t>
        <a:bodyPr/>
        <a:lstStyle/>
        <a:p>
          <a:endParaRPr lang="es-ES" sz="1400">
            <a:solidFill>
              <a:schemeClr val="tx1"/>
            </a:solidFill>
          </a:endParaRPr>
        </a:p>
      </dgm:t>
    </dgm:pt>
    <dgm:pt modelId="{1F67EF21-51B5-45CE-9A45-D0D54B20559D}">
      <dgm:prSet custT="1"/>
      <dgm:spPr>
        <a:solidFill>
          <a:schemeClr val="accent4"/>
        </a:solidFill>
      </dgm:spPr>
      <dgm:t>
        <a:bodyPr/>
        <a:lstStyle/>
        <a:p>
          <a:pPr rtl="0"/>
          <a:r>
            <a:rPr lang="es-ES" sz="1400" dirty="0" smtClean="0">
              <a:solidFill>
                <a:schemeClr val="tx1"/>
              </a:solidFill>
            </a:rPr>
            <a:t>Identificar el grado de asociación entre la variable gestión por procesos y sus indicadores con la satisfacción del cliente.</a:t>
          </a:r>
          <a:endParaRPr lang="es-EC" sz="1400" dirty="0">
            <a:solidFill>
              <a:schemeClr val="tx1"/>
            </a:solidFill>
          </a:endParaRPr>
        </a:p>
      </dgm:t>
    </dgm:pt>
    <dgm:pt modelId="{F2893C22-0C1D-4216-89CC-3036EDEE0724}" type="parTrans" cxnId="{08B7ADDA-3801-48F7-A810-8DB9CF813554}">
      <dgm:prSet/>
      <dgm:spPr/>
      <dgm:t>
        <a:bodyPr/>
        <a:lstStyle/>
        <a:p>
          <a:endParaRPr lang="es-ES" sz="1400">
            <a:solidFill>
              <a:schemeClr val="tx1"/>
            </a:solidFill>
          </a:endParaRPr>
        </a:p>
      </dgm:t>
    </dgm:pt>
    <dgm:pt modelId="{014F9C0F-5E21-4D96-A8E3-941C10564257}" type="sibTrans" cxnId="{08B7ADDA-3801-48F7-A810-8DB9CF813554}">
      <dgm:prSet/>
      <dgm:spPr/>
      <dgm:t>
        <a:bodyPr/>
        <a:lstStyle/>
        <a:p>
          <a:endParaRPr lang="es-ES" sz="1400">
            <a:solidFill>
              <a:schemeClr val="tx1"/>
            </a:solidFill>
          </a:endParaRPr>
        </a:p>
      </dgm:t>
    </dgm:pt>
    <dgm:pt modelId="{0AB69648-7852-4646-A6F7-893008F9D7EE}">
      <dgm:prSet custT="1"/>
      <dgm:spPr>
        <a:solidFill>
          <a:schemeClr val="accent3"/>
        </a:solidFill>
      </dgm:spPr>
      <dgm:t>
        <a:bodyPr/>
        <a:lstStyle/>
        <a:p>
          <a:pPr rtl="0"/>
          <a:r>
            <a:rPr lang="es-ES" sz="1400" smtClean="0">
              <a:solidFill>
                <a:schemeClr val="tx1"/>
              </a:solidFill>
            </a:rPr>
            <a:t>Proponer estrategias para mejorar la satisfacción del cliente.</a:t>
          </a:r>
          <a:endParaRPr lang="es-EC" sz="1400">
            <a:solidFill>
              <a:schemeClr val="tx1"/>
            </a:solidFill>
          </a:endParaRPr>
        </a:p>
      </dgm:t>
    </dgm:pt>
    <dgm:pt modelId="{6C587092-1AA9-4803-B57F-1940B962D619}" type="parTrans" cxnId="{A51C3837-E32F-4B52-B116-AED61FCBF224}">
      <dgm:prSet/>
      <dgm:spPr/>
      <dgm:t>
        <a:bodyPr/>
        <a:lstStyle/>
        <a:p>
          <a:endParaRPr lang="es-ES" sz="1400">
            <a:solidFill>
              <a:schemeClr val="tx1"/>
            </a:solidFill>
          </a:endParaRPr>
        </a:p>
      </dgm:t>
    </dgm:pt>
    <dgm:pt modelId="{11AF105E-F88C-4ED7-8ED4-D55B52E95D34}" type="sibTrans" cxnId="{A51C3837-E32F-4B52-B116-AED61FCBF224}">
      <dgm:prSet/>
      <dgm:spPr/>
      <dgm:t>
        <a:bodyPr/>
        <a:lstStyle/>
        <a:p>
          <a:endParaRPr lang="es-ES" sz="1400">
            <a:solidFill>
              <a:schemeClr val="tx1"/>
            </a:solidFill>
          </a:endParaRPr>
        </a:p>
      </dgm:t>
    </dgm:pt>
    <dgm:pt modelId="{F14F287A-B03F-4BCE-BFAA-2787F0DFE7AA}" type="pres">
      <dgm:prSet presAssocID="{D84E66CE-239E-47C9-9F0B-041522A0158F}" presName="hierChild1" presStyleCnt="0">
        <dgm:presLayoutVars>
          <dgm:orgChart val="1"/>
          <dgm:chPref val="1"/>
          <dgm:dir/>
          <dgm:animOne val="branch"/>
          <dgm:animLvl val="lvl"/>
          <dgm:resizeHandles/>
        </dgm:presLayoutVars>
      </dgm:prSet>
      <dgm:spPr/>
      <dgm:t>
        <a:bodyPr/>
        <a:lstStyle/>
        <a:p>
          <a:endParaRPr lang="es-EC"/>
        </a:p>
      </dgm:t>
    </dgm:pt>
    <dgm:pt modelId="{77761280-CDDD-4B22-9241-84B5BD270B45}" type="pres">
      <dgm:prSet presAssocID="{6007D292-476D-4904-9249-EE9BA72F3D81}" presName="hierRoot1" presStyleCnt="0">
        <dgm:presLayoutVars>
          <dgm:hierBranch val="init"/>
        </dgm:presLayoutVars>
      </dgm:prSet>
      <dgm:spPr/>
    </dgm:pt>
    <dgm:pt modelId="{315552BE-9C58-4872-B0BE-28A3F91EE087}" type="pres">
      <dgm:prSet presAssocID="{6007D292-476D-4904-9249-EE9BA72F3D81}" presName="rootComposite1" presStyleCnt="0"/>
      <dgm:spPr/>
    </dgm:pt>
    <dgm:pt modelId="{E29C5D4E-B2E5-481A-9635-B229173AC112}" type="pres">
      <dgm:prSet presAssocID="{6007D292-476D-4904-9249-EE9BA72F3D81}" presName="rootText1" presStyleLbl="node0" presStyleIdx="0" presStyleCnt="1">
        <dgm:presLayoutVars>
          <dgm:chPref val="3"/>
        </dgm:presLayoutVars>
      </dgm:prSet>
      <dgm:spPr/>
      <dgm:t>
        <a:bodyPr/>
        <a:lstStyle/>
        <a:p>
          <a:endParaRPr lang="es-EC"/>
        </a:p>
      </dgm:t>
    </dgm:pt>
    <dgm:pt modelId="{FF36CB87-F576-46F8-8FA0-13CF427E2354}" type="pres">
      <dgm:prSet presAssocID="{6007D292-476D-4904-9249-EE9BA72F3D81}" presName="rootConnector1" presStyleLbl="node1" presStyleIdx="0" presStyleCnt="0"/>
      <dgm:spPr/>
      <dgm:t>
        <a:bodyPr/>
        <a:lstStyle/>
        <a:p>
          <a:endParaRPr lang="es-EC"/>
        </a:p>
      </dgm:t>
    </dgm:pt>
    <dgm:pt modelId="{D066F75F-F22C-4C6C-B436-4AAE2ABE7663}" type="pres">
      <dgm:prSet presAssocID="{6007D292-476D-4904-9249-EE9BA72F3D81}" presName="hierChild2" presStyleCnt="0"/>
      <dgm:spPr/>
    </dgm:pt>
    <dgm:pt modelId="{0C6644F2-9462-47AA-B770-DAAE1086C119}" type="pres">
      <dgm:prSet presAssocID="{D4133C7C-477E-497B-A3FD-50ACEA8CDE3B}" presName="Name64" presStyleLbl="parChTrans1D2" presStyleIdx="0" presStyleCnt="5"/>
      <dgm:spPr/>
      <dgm:t>
        <a:bodyPr/>
        <a:lstStyle/>
        <a:p>
          <a:endParaRPr lang="es-EC"/>
        </a:p>
      </dgm:t>
    </dgm:pt>
    <dgm:pt modelId="{FCBFFC01-02C4-45D3-BB2F-D27B15FAC3DC}" type="pres">
      <dgm:prSet presAssocID="{7B55201F-646E-4948-96D4-0991D94C8A21}" presName="hierRoot2" presStyleCnt="0">
        <dgm:presLayoutVars>
          <dgm:hierBranch val="init"/>
        </dgm:presLayoutVars>
      </dgm:prSet>
      <dgm:spPr/>
    </dgm:pt>
    <dgm:pt modelId="{46FC11D3-171D-4B37-86D6-251E0AE8B58F}" type="pres">
      <dgm:prSet presAssocID="{7B55201F-646E-4948-96D4-0991D94C8A21}" presName="rootComposite" presStyleCnt="0"/>
      <dgm:spPr/>
    </dgm:pt>
    <dgm:pt modelId="{F7A4B8BE-F13A-441D-A66C-A21DCC062B80}" type="pres">
      <dgm:prSet presAssocID="{7B55201F-646E-4948-96D4-0991D94C8A21}" presName="rootText" presStyleLbl="node2" presStyleIdx="0" presStyleCnt="5" custScaleX="482210">
        <dgm:presLayoutVars>
          <dgm:chPref val="3"/>
        </dgm:presLayoutVars>
      </dgm:prSet>
      <dgm:spPr/>
      <dgm:t>
        <a:bodyPr/>
        <a:lstStyle/>
        <a:p>
          <a:endParaRPr lang="es-EC"/>
        </a:p>
      </dgm:t>
    </dgm:pt>
    <dgm:pt modelId="{94568638-4478-4E54-9024-8A3CD01DA1DB}" type="pres">
      <dgm:prSet presAssocID="{7B55201F-646E-4948-96D4-0991D94C8A21}" presName="rootConnector" presStyleLbl="node2" presStyleIdx="0" presStyleCnt="5"/>
      <dgm:spPr/>
      <dgm:t>
        <a:bodyPr/>
        <a:lstStyle/>
        <a:p>
          <a:endParaRPr lang="es-EC"/>
        </a:p>
      </dgm:t>
    </dgm:pt>
    <dgm:pt modelId="{7A433D3A-3AFB-45E8-B839-86510BDC1A98}" type="pres">
      <dgm:prSet presAssocID="{7B55201F-646E-4948-96D4-0991D94C8A21}" presName="hierChild4" presStyleCnt="0"/>
      <dgm:spPr/>
    </dgm:pt>
    <dgm:pt modelId="{5281D525-2536-4EB7-BB1C-35EB1E3C690F}" type="pres">
      <dgm:prSet presAssocID="{7B55201F-646E-4948-96D4-0991D94C8A21}" presName="hierChild5" presStyleCnt="0"/>
      <dgm:spPr/>
    </dgm:pt>
    <dgm:pt modelId="{964981FB-E464-47D9-98BF-C2305B6EA025}" type="pres">
      <dgm:prSet presAssocID="{3EB91E99-6F66-4C4B-8590-88559F70AE37}" presName="Name64" presStyleLbl="parChTrans1D2" presStyleIdx="1" presStyleCnt="5"/>
      <dgm:spPr/>
      <dgm:t>
        <a:bodyPr/>
        <a:lstStyle/>
        <a:p>
          <a:endParaRPr lang="es-EC"/>
        </a:p>
      </dgm:t>
    </dgm:pt>
    <dgm:pt modelId="{FA2DC001-E74B-4ACD-9616-3A5008BA54F3}" type="pres">
      <dgm:prSet presAssocID="{B1EA4C8E-2627-478A-A8D0-E61113F0EFBB}" presName="hierRoot2" presStyleCnt="0">
        <dgm:presLayoutVars>
          <dgm:hierBranch val="init"/>
        </dgm:presLayoutVars>
      </dgm:prSet>
      <dgm:spPr/>
    </dgm:pt>
    <dgm:pt modelId="{84D1B9B6-0147-4B5B-B9EB-46460F4EC738}" type="pres">
      <dgm:prSet presAssocID="{B1EA4C8E-2627-478A-A8D0-E61113F0EFBB}" presName="rootComposite" presStyleCnt="0"/>
      <dgm:spPr/>
    </dgm:pt>
    <dgm:pt modelId="{6DDBCDD2-D4E4-490C-8A6D-035867755A46}" type="pres">
      <dgm:prSet presAssocID="{B1EA4C8E-2627-478A-A8D0-E61113F0EFBB}" presName="rootText" presStyleLbl="node2" presStyleIdx="1" presStyleCnt="5" custScaleX="482210">
        <dgm:presLayoutVars>
          <dgm:chPref val="3"/>
        </dgm:presLayoutVars>
      </dgm:prSet>
      <dgm:spPr/>
      <dgm:t>
        <a:bodyPr/>
        <a:lstStyle/>
        <a:p>
          <a:endParaRPr lang="es-EC"/>
        </a:p>
      </dgm:t>
    </dgm:pt>
    <dgm:pt modelId="{2CF626A8-AA85-4A8A-80EC-5C71EE03DC4E}" type="pres">
      <dgm:prSet presAssocID="{B1EA4C8E-2627-478A-A8D0-E61113F0EFBB}" presName="rootConnector" presStyleLbl="node2" presStyleIdx="1" presStyleCnt="5"/>
      <dgm:spPr/>
      <dgm:t>
        <a:bodyPr/>
        <a:lstStyle/>
        <a:p>
          <a:endParaRPr lang="es-EC"/>
        </a:p>
      </dgm:t>
    </dgm:pt>
    <dgm:pt modelId="{3B1EF0DE-53DE-4539-9566-AB8D6CF2AF32}" type="pres">
      <dgm:prSet presAssocID="{B1EA4C8E-2627-478A-A8D0-E61113F0EFBB}" presName="hierChild4" presStyleCnt="0"/>
      <dgm:spPr/>
    </dgm:pt>
    <dgm:pt modelId="{F1A0A748-AECE-469A-9809-EC213816FA64}" type="pres">
      <dgm:prSet presAssocID="{B1EA4C8E-2627-478A-A8D0-E61113F0EFBB}" presName="hierChild5" presStyleCnt="0"/>
      <dgm:spPr/>
    </dgm:pt>
    <dgm:pt modelId="{6EECB3E3-D8A3-4C30-814A-DF20840BDBB8}" type="pres">
      <dgm:prSet presAssocID="{128DA98E-A424-4EE1-A14D-F42BC2FD8165}" presName="Name64" presStyleLbl="parChTrans1D2" presStyleIdx="2" presStyleCnt="5"/>
      <dgm:spPr/>
      <dgm:t>
        <a:bodyPr/>
        <a:lstStyle/>
        <a:p>
          <a:endParaRPr lang="es-EC"/>
        </a:p>
      </dgm:t>
    </dgm:pt>
    <dgm:pt modelId="{F019426A-B20E-40C3-950F-C9BB7EAB38E6}" type="pres">
      <dgm:prSet presAssocID="{14F3BC8E-16A4-4620-A121-D1B8457CE0A8}" presName="hierRoot2" presStyleCnt="0">
        <dgm:presLayoutVars>
          <dgm:hierBranch val="init"/>
        </dgm:presLayoutVars>
      </dgm:prSet>
      <dgm:spPr/>
    </dgm:pt>
    <dgm:pt modelId="{67D7767F-CCCB-4F2B-A128-AD065F05AA01}" type="pres">
      <dgm:prSet presAssocID="{14F3BC8E-16A4-4620-A121-D1B8457CE0A8}" presName="rootComposite" presStyleCnt="0"/>
      <dgm:spPr/>
    </dgm:pt>
    <dgm:pt modelId="{24A7884A-AB39-4DE2-B17E-8F1A1F2CCE5D}" type="pres">
      <dgm:prSet presAssocID="{14F3BC8E-16A4-4620-A121-D1B8457CE0A8}" presName="rootText" presStyleLbl="node2" presStyleIdx="2" presStyleCnt="5" custScaleX="482210">
        <dgm:presLayoutVars>
          <dgm:chPref val="3"/>
        </dgm:presLayoutVars>
      </dgm:prSet>
      <dgm:spPr/>
      <dgm:t>
        <a:bodyPr/>
        <a:lstStyle/>
        <a:p>
          <a:endParaRPr lang="es-EC"/>
        </a:p>
      </dgm:t>
    </dgm:pt>
    <dgm:pt modelId="{5E772080-F4D7-4194-98FD-AB6E24B81F53}" type="pres">
      <dgm:prSet presAssocID="{14F3BC8E-16A4-4620-A121-D1B8457CE0A8}" presName="rootConnector" presStyleLbl="node2" presStyleIdx="2" presStyleCnt="5"/>
      <dgm:spPr/>
      <dgm:t>
        <a:bodyPr/>
        <a:lstStyle/>
        <a:p>
          <a:endParaRPr lang="es-EC"/>
        </a:p>
      </dgm:t>
    </dgm:pt>
    <dgm:pt modelId="{85DDC6ED-E71F-40E4-9E87-0096FADDB5A2}" type="pres">
      <dgm:prSet presAssocID="{14F3BC8E-16A4-4620-A121-D1B8457CE0A8}" presName="hierChild4" presStyleCnt="0"/>
      <dgm:spPr/>
    </dgm:pt>
    <dgm:pt modelId="{BC006853-106C-4E04-AC58-71114FB1818D}" type="pres">
      <dgm:prSet presAssocID="{14F3BC8E-16A4-4620-A121-D1B8457CE0A8}" presName="hierChild5" presStyleCnt="0"/>
      <dgm:spPr/>
    </dgm:pt>
    <dgm:pt modelId="{1F8EBA63-6963-4128-8A37-63E8C690ADD3}" type="pres">
      <dgm:prSet presAssocID="{F2893C22-0C1D-4216-89CC-3036EDEE0724}" presName="Name64" presStyleLbl="parChTrans1D2" presStyleIdx="3" presStyleCnt="5"/>
      <dgm:spPr/>
      <dgm:t>
        <a:bodyPr/>
        <a:lstStyle/>
        <a:p>
          <a:endParaRPr lang="es-EC"/>
        </a:p>
      </dgm:t>
    </dgm:pt>
    <dgm:pt modelId="{EF7B7C7B-1FE4-4E8F-B792-1D94439DC42E}" type="pres">
      <dgm:prSet presAssocID="{1F67EF21-51B5-45CE-9A45-D0D54B20559D}" presName="hierRoot2" presStyleCnt="0">
        <dgm:presLayoutVars>
          <dgm:hierBranch val="init"/>
        </dgm:presLayoutVars>
      </dgm:prSet>
      <dgm:spPr/>
    </dgm:pt>
    <dgm:pt modelId="{BEDDDB8D-36B0-4C1C-85E3-24C790781554}" type="pres">
      <dgm:prSet presAssocID="{1F67EF21-51B5-45CE-9A45-D0D54B20559D}" presName="rootComposite" presStyleCnt="0"/>
      <dgm:spPr/>
    </dgm:pt>
    <dgm:pt modelId="{949A676C-D02E-4D22-88FC-5401A6AE4555}" type="pres">
      <dgm:prSet presAssocID="{1F67EF21-51B5-45CE-9A45-D0D54B20559D}" presName="rootText" presStyleLbl="node2" presStyleIdx="3" presStyleCnt="5" custScaleX="482210">
        <dgm:presLayoutVars>
          <dgm:chPref val="3"/>
        </dgm:presLayoutVars>
      </dgm:prSet>
      <dgm:spPr/>
      <dgm:t>
        <a:bodyPr/>
        <a:lstStyle/>
        <a:p>
          <a:endParaRPr lang="es-EC"/>
        </a:p>
      </dgm:t>
    </dgm:pt>
    <dgm:pt modelId="{BAEFE9CC-0898-4AF1-95A0-384F921B564E}" type="pres">
      <dgm:prSet presAssocID="{1F67EF21-51B5-45CE-9A45-D0D54B20559D}" presName="rootConnector" presStyleLbl="node2" presStyleIdx="3" presStyleCnt="5"/>
      <dgm:spPr/>
      <dgm:t>
        <a:bodyPr/>
        <a:lstStyle/>
        <a:p>
          <a:endParaRPr lang="es-EC"/>
        </a:p>
      </dgm:t>
    </dgm:pt>
    <dgm:pt modelId="{A81D742A-DA2F-42C2-85F5-AF679435D1D8}" type="pres">
      <dgm:prSet presAssocID="{1F67EF21-51B5-45CE-9A45-D0D54B20559D}" presName="hierChild4" presStyleCnt="0"/>
      <dgm:spPr/>
    </dgm:pt>
    <dgm:pt modelId="{D93BC564-E876-4930-955C-39EAC791CDB7}" type="pres">
      <dgm:prSet presAssocID="{1F67EF21-51B5-45CE-9A45-D0D54B20559D}" presName="hierChild5" presStyleCnt="0"/>
      <dgm:spPr/>
    </dgm:pt>
    <dgm:pt modelId="{44924D54-0415-4A64-B87A-2DBBDEAF08F2}" type="pres">
      <dgm:prSet presAssocID="{6C587092-1AA9-4803-B57F-1940B962D619}" presName="Name64" presStyleLbl="parChTrans1D2" presStyleIdx="4" presStyleCnt="5"/>
      <dgm:spPr/>
      <dgm:t>
        <a:bodyPr/>
        <a:lstStyle/>
        <a:p>
          <a:endParaRPr lang="es-EC"/>
        </a:p>
      </dgm:t>
    </dgm:pt>
    <dgm:pt modelId="{1FE89758-B08E-4A19-80E7-749408F4910B}" type="pres">
      <dgm:prSet presAssocID="{0AB69648-7852-4646-A6F7-893008F9D7EE}" presName="hierRoot2" presStyleCnt="0">
        <dgm:presLayoutVars>
          <dgm:hierBranch val="init"/>
        </dgm:presLayoutVars>
      </dgm:prSet>
      <dgm:spPr/>
    </dgm:pt>
    <dgm:pt modelId="{F424DF66-7F2C-437B-8218-FB83C5C18D9E}" type="pres">
      <dgm:prSet presAssocID="{0AB69648-7852-4646-A6F7-893008F9D7EE}" presName="rootComposite" presStyleCnt="0"/>
      <dgm:spPr/>
    </dgm:pt>
    <dgm:pt modelId="{6F23BD76-05A3-490A-AB63-FCF03A689763}" type="pres">
      <dgm:prSet presAssocID="{0AB69648-7852-4646-A6F7-893008F9D7EE}" presName="rootText" presStyleLbl="node2" presStyleIdx="4" presStyleCnt="5" custScaleX="482210">
        <dgm:presLayoutVars>
          <dgm:chPref val="3"/>
        </dgm:presLayoutVars>
      </dgm:prSet>
      <dgm:spPr/>
      <dgm:t>
        <a:bodyPr/>
        <a:lstStyle/>
        <a:p>
          <a:endParaRPr lang="es-EC"/>
        </a:p>
      </dgm:t>
    </dgm:pt>
    <dgm:pt modelId="{1C8E0E31-2004-420B-B0B6-F5D02F6E5DF0}" type="pres">
      <dgm:prSet presAssocID="{0AB69648-7852-4646-A6F7-893008F9D7EE}" presName="rootConnector" presStyleLbl="node2" presStyleIdx="4" presStyleCnt="5"/>
      <dgm:spPr/>
      <dgm:t>
        <a:bodyPr/>
        <a:lstStyle/>
        <a:p>
          <a:endParaRPr lang="es-EC"/>
        </a:p>
      </dgm:t>
    </dgm:pt>
    <dgm:pt modelId="{ADFBF96C-50C1-4C97-B968-3CE64B714516}" type="pres">
      <dgm:prSet presAssocID="{0AB69648-7852-4646-A6F7-893008F9D7EE}" presName="hierChild4" presStyleCnt="0"/>
      <dgm:spPr/>
    </dgm:pt>
    <dgm:pt modelId="{0B5B9DEB-A3D9-4429-9FDA-07F1462799D7}" type="pres">
      <dgm:prSet presAssocID="{0AB69648-7852-4646-A6F7-893008F9D7EE}" presName="hierChild5" presStyleCnt="0"/>
      <dgm:spPr/>
    </dgm:pt>
    <dgm:pt modelId="{80BA9F40-2FEB-4968-965B-6755C4B2D1D5}" type="pres">
      <dgm:prSet presAssocID="{6007D292-476D-4904-9249-EE9BA72F3D81}" presName="hierChild3" presStyleCnt="0"/>
      <dgm:spPr/>
    </dgm:pt>
  </dgm:ptLst>
  <dgm:cxnLst>
    <dgm:cxn modelId="{87581D98-FEAA-479D-9343-798C387BE75A}" srcId="{D84E66CE-239E-47C9-9F0B-041522A0158F}" destId="{6007D292-476D-4904-9249-EE9BA72F3D81}" srcOrd="0" destOrd="0" parTransId="{92458B99-5E57-4EF7-8658-C203AFFEA7A8}" sibTransId="{3D9C4472-1EC9-470E-BD37-E06F3A4C11A2}"/>
    <dgm:cxn modelId="{E16A1ACB-FB77-472E-9CF7-15DBBBA10F82}" type="presOf" srcId="{128DA98E-A424-4EE1-A14D-F42BC2FD8165}" destId="{6EECB3E3-D8A3-4C30-814A-DF20840BDBB8}" srcOrd="0" destOrd="0" presId="urn:microsoft.com/office/officeart/2009/3/layout/HorizontalOrganizationChart"/>
    <dgm:cxn modelId="{08B7ADDA-3801-48F7-A810-8DB9CF813554}" srcId="{6007D292-476D-4904-9249-EE9BA72F3D81}" destId="{1F67EF21-51B5-45CE-9A45-D0D54B20559D}" srcOrd="3" destOrd="0" parTransId="{F2893C22-0C1D-4216-89CC-3036EDEE0724}" sibTransId="{014F9C0F-5E21-4D96-A8E3-941C10564257}"/>
    <dgm:cxn modelId="{D0EE9DFB-98D0-4AF7-8435-563DD7985AE9}" type="presOf" srcId="{7B55201F-646E-4948-96D4-0991D94C8A21}" destId="{94568638-4478-4E54-9024-8A3CD01DA1DB}" srcOrd="1" destOrd="0" presId="urn:microsoft.com/office/officeart/2009/3/layout/HorizontalOrganizationChart"/>
    <dgm:cxn modelId="{84148855-D589-42EF-833B-B100014867FF}" type="presOf" srcId="{0AB69648-7852-4646-A6F7-893008F9D7EE}" destId="{6F23BD76-05A3-490A-AB63-FCF03A689763}" srcOrd="0" destOrd="0" presId="urn:microsoft.com/office/officeart/2009/3/layout/HorizontalOrganizationChart"/>
    <dgm:cxn modelId="{B1BE59E9-28FB-4D09-B7D2-E1DB4A4DBA40}" type="presOf" srcId="{1F67EF21-51B5-45CE-9A45-D0D54B20559D}" destId="{949A676C-D02E-4D22-88FC-5401A6AE4555}" srcOrd="0" destOrd="0" presId="urn:microsoft.com/office/officeart/2009/3/layout/HorizontalOrganizationChart"/>
    <dgm:cxn modelId="{377EE31F-19D0-459E-AAC6-D5CD1BF06C53}" type="presOf" srcId="{F2893C22-0C1D-4216-89CC-3036EDEE0724}" destId="{1F8EBA63-6963-4128-8A37-63E8C690ADD3}" srcOrd="0" destOrd="0" presId="urn:microsoft.com/office/officeart/2009/3/layout/HorizontalOrganizationChart"/>
    <dgm:cxn modelId="{145D3502-235C-41C1-88A9-A18E1DF14320}" srcId="{6007D292-476D-4904-9249-EE9BA72F3D81}" destId="{B1EA4C8E-2627-478A-A8D0-E61113F0EFBB}" srcOrd="1" destOrd="0" parTransId="{3EB91E99-6F66-4C4B-8590-88559F70AE37}" sibTransId="{B649B243-337B-47BD-A97A-BBB92529D752}"/>
    <dgm:cxn modelId="{891B559A-044C-47BB-B984-0C1EB53DB136}" type="presOf" srcId="{0AB69648-7852-4646-A6F7-893008F9D7EE}" destId="{1C8E0E31-2004-420B-B0B6-F5D02F6E5DF0}" srcOrd="1" destOrd="0" presId="urn:microsoft.com/office/officeart/2009/3/layout/HorizontalOrganizationChart"/>
    <dgm:cxn modelId="{0190E781-2039-4585-A8B0-6FBD83045382}" type="presOf" srcId="{D4133C7C-477E-497B-A3FD-50ACEA8CDE3B}" destId="{0C6644F2-9462-47AA-B770-DAAE1086C119}" srcOrd="0" destOrd="0" presId="urn:microsoft.com/office/officeart/2009/3/layout/HorizontalOrganizationChart"/>
    <dgm:cxn modelId="{70DA6F60-861C-46F4-B0E6-CD0B6FD43012}" type="presOf" srcId="{B1EA4C8E-2627-478A-A8D0-E61113F0EFBB}" destId="{2CF626A8-AA85-4A8A-80EC-5C71EE03DC4E}" srcOrd="1" destOrd="0" presId="urn:microsoft.com/office/officeart/2009/3/layout/HorizontalOrganizationChart"/>
    <dgm:cxn modelId="{0E522594-A746-47D1-AD77-E27663C83C89}" type="presOf" srcId="{1F67EF21-51B5-45CE-9A45-D0D54B20559D}" destId="{BAEFE9CC-0898-4AF1-95A0-384F921B564E}" srcOrd="1" destOrd="0" presId="urn:microsoft.com/office/officeart/2009/3/layout/HorizontalOrganizationChart"/>
    <dgm:cxn modelId="{D4C602FA-0A0C-4442-8318-3BC03468206B}" type="presOf" srcId="{B1EA4C8E-2627-478A-A8D0-E61113F0EFBB}" destId="{6DDBCDD2-D4E4-490C-8A6D-035867755A46}" srcOrd="0" destOrd="0" presId="urn:microsoft.com/office/officeart/2009/3/layout/HorizontalOrganizationChart"/>
    <dgm:cxn modelId="{185C314E-E057-41B0-8361-A1BE363E4589}" type="presOf" srcId="{7B55201F-646E-4948-96D4-0991D94C8A21}" destId="{F7A4B8BE-F13A-441D-A66C-A21DCC062B80}" srcOrd="0" destOrd="0" presId="urn:microsoft.com/office/officeart/2009/3/layout/HorizontalOrganizationChart"/>
    <dgm:cxn modelId="{A768ABF2-83ED-4B03-88A7-0C9BF3A78CFE}" type="presOf" srcId="{14F3BC8E-16A4-4620-A121-D1B8457CE0A8}" destId="{24A7884A-AB39-4DE2-B17E-8F1A1F2CCE5D}" srcOrd="0" destOrd="0" presId="urn:microsoft.com/office/officeart/2009/3/layout/HorizontalOrganizationChart"/>
    <dgm:cxn modelId="{7D55AD01-D52F-4B19-BEC6-1A96F3FFB472}" type="presOf" srcId="{6C587092-1AA9-4803-B57F-1940B962D619}" destId="{44924D54-0415-4A64-B87A-2DBBDEAF08F2}" srcOrd="0" destOrd="0" presId="urn:microsoft.com/office/officeart/2009/3/layout/HorizontalOrganizationChart"/>
    <dgm:cxn modelId="{3DE7388C-99FC-4426-9CEE-35C1D0EB076A}" type="presOf" srcId="{D84E66CE-239E-47C9-9F0B-041522A0158F}" destId="{F14F287A-B03F-4BCE-BFAA-2787F0DFE7AA}" srcOrd="0" destOrd="0" presId="urn:microsoft.com/office/officeart/2009/3/layout/HorizontalOrganizationChart"/>
    <dgm:cxn modelId="{EFED7667-1589-4BE2-8D2B-6CA232B32078}" type="presOf" srcId="{6007D292-476D-4904-9249-EE9BA72F3D81}" destId="{FF36CB87-F576-46F8-8FA0-13CF427E2354}" srcOrd="1" destOrd="0" presId="urn:microsoft.com/office/officeart/2009/3/layout/HorizontalOrganizationChart"/>
    <dgm:cxn modelId="{749B5955-5378-4FBF-8CC9-5CA79B5CF22E}" type="presOf" srcId="{6007D292-476D-4904-9249-EE9BA72F3D81}" destId="{E29C5D4E-B2E5-481A-9635-B229173AC112}" srcOrd="0" destOrd="0" presId="urn:microsoft.com/office/officeart/2009/3/layout/HorizontalOrganizationChart"/>
    <dgm:cxn modelId="{9F6372A5-DCF7-45D4-B607-D718888D875B}" type="presOf" srcId="{14F3BC8E-16A4-4620-A121-D1B8457CE0A8}" destId="{5E772080-F4D7-4194-98FD-AB6E24B81F53}" srcOrd="1" destOrd="0" presId="urn:microsoft.com/office/officeart/2009/3/layout/HorizontalOrganizationChart"/>
    <dgm:cxn modelId="{F2ADCCE9-3488-47CF-8CEA-B88FE93BC583}" type="presOf" srcId="{3EB91E99-6F66-4C4B-8590-88559F70AE37}" destId="{964981FB-E464-47D9-98BF-C2305B6EA025}" srcOrd="0" destOrd="0" presId="urn:microsoft.com/office/officeart/2009/3/layout/HorizontalOrganizationChart"/>
    <dgm:cxn modelId="{6D484E9A-B416-4E25-BEAD-FEB5DA32284C}" srcId="{6007D292-476D-4904-9249-EE9BA72F3D81}" destId="{14F3BC8E-16A4-4620-A121-D1B8457CE0A8}" srcOrd="2" destOrd="0" parTransId="{128DA98E-A424-4EE1-A14D-F42BC2FD8165}" sibTransId="{DB4CF5A4-C0F6-465E-B210-08F2E59AB771}"/>
    <dgm:cxn modelId="{E8237F49-8D90-4716-8F1E-FC2A3566292C}" srcId="{6007D292-476D-4904-9249-EE9BA72F3D81}" destId="{7B55201F-646E-4948-96D4-0991D94C8A21}" srcOrd="0" destOrd="0" parTransId="{D4133C7C-477E-497B-A3FD-50ACEA8CDE3B}" sibTransId="{A46B2597-3140-44F6-8876-D25EC76C4FBA}"/>
    <dgm:cxn modelId="{A51C3837-E32F-4B52-B116-AED61FCBF224}" srcId="{6007D292-476D-4904-9249-EE9BA72F3D81}" destId="{0AB69648-7852-4646-A6F7-893008F9D7EE}" srcOrd="4" destOrd="0" parTransId="{6C587092-1AA9-4803-B57F-1940B962D619}" sibTransId="{11AF105E-F88C-4ED7-8ED4-D55B52E95D34}"/>
    <dgm:cxn modelId="{30EDCD64-994E-4896-A8E9-CE72FDAEFE91}" type="presParOf" srcId="{F14F287A-B03F-4BCE-BFAA-2787F0DFE7AA}" destId="{77761280-CDDD-4B22-9241-84B5BD270B45}" srcOrd="0" destOrd="0" presId="urn:microsoft.com/office/officeart/2009/3/layout/HorizontalOrganizationChart"/>
    <dgm:cxn modelId="{1F8A432B-792B-4B35-A859-B6CB4DA7D88F}" type="presParOf" srcId="{77761280-CDDD-4B22-9241-84B5BD270B45}" destId="{315552BE-9C58-4872-B0BE-28A3F91EE087}" srcOrd="0" destOrd="0" presId="urn:microsoft.com/office/officeart/2009/3/layout/HorizontalOrganizationChart"/>
    <dgm:cxn modelId="{441A8009-82B7-4B71-8A88-BD712579E0B1}" type="presParOf" srcId="{315552BE-9C58-4872-B0BE-28A3F91EE087}" destId="{E29C5D4E-B2E5-481A-9635-B229173AC112}" srcOrd="0" destOrd="0" presId="urn:microsoft.com/office/officeart/2009/3/layout/HorizontalOrganizationChart"/>
    <dgm:cxn modelId="{23C7FFA4-A4F0-4A1A-AB25-BAFC8A471A10}" type="presParOf" srcId="{315552BE-9C58-4872-B0BE-28A3F91EE087}" destId="{FF36CB87-F576-46F8-8FA0-13CF427E2354}" srcOrd="1" destOrd="0" presId="urn:microsoft.com/office/officeart/2009/3/layout/HorizontalOrganizationChart"/>
    <dgm:cxn modelId="{104F2666-2D7D-4BDE-8AF1-014BA96CBD11}" type="presParOf" srcId="{77761280-CDDD-4B22-9241-84B5BD270B45}" destId="{D066F75F-F22C-4C6C-B436-4AAE2ABE7663}" srcOrd="1" destOrd="0" presId="urn:microsoft.com/office/officeart/2009/3/layout/HorizontalOrganizationChart"/>
    <dgm:cxn modelId="{36D65F72-2F1E-453C-A95F-C6214A30E0DF}" type="presParOf" srcId="{D066F75F-F22C-4C6C-B436-4AAE2ABE7663}" destId="{0C6644F2-9462-47AA-B770-DAAE1086C119}" srcOrd="0" destOrd="0" presId="urn:microsoft.com/office/officeart/2009/3/layout/HorizontalOrganizationChart"/>
    <dgm:cxn modelId="{A1A3BE5A-1A91-4F1B-8ED1-C437C9698D44}" type="presParOf" srcId="{D066F75F-F22C-4C6C-B436-4AAE2ABE7663}" destId="{FCBFFC01-02C4-45D3-BB2F-D27B15FAC3DC}" srcOrd="1" destOrd="0" presId="urn:microsoft.com/office/officeart/2009/3/layout/HorizontalOrganizationChart"/>
    <dgm:cxn modelId="{7FF0A92A-3344-471A-A725-1B9ADAFDD039}" type="presParOf" srcId="{FCBFFC01-02C4-45D3-BB2F-D27B15FAC3DC}" destId="{46FC11D3-171D-4B37-86D6-251E0AE8B58F}" srcOrd="0" destOrd="0" presId="urn:microsoft.com/office/officeart/2009/3/layout/HorizontalOrganizationChart"/>
    <dgm:cxn modelId="{A948D555-3AF7-45DC-908D-2FF7C33F58EF}" type="presParOf" srcId="{46FC11D3-171D-4B37-86D6-251E0AE8B58F}" destId="{F7A4B8BE-F13A-441D-A66C-A21DCC062B80}" srcOrd="0" destOrd="0" presId="urn:microsoft.com/office/officeart/2009/3/layout/HorizontalOrganizationChart"/>
    <dgm:cxn modelId="{D786A452-8E93-40C1-9AE2-3F7E065A1C2A}" type="presParOf" srcId="{46FC11D3-171D-4B37-86D6-251E0AE8B58F}" destId="{94568638-4478-4E54-9024-8A3CD01DA1DB}" srcOrd="1" destOrd="0" presId="urn:microsoft.com/office/officeart/2009/3/layout/HorizontalOrganizationChart"/>
    <dgm:cxn modelId="{2B6914BD-D48D-4978-86E1-ECD548DD65F6}" type="presParOf" srcId="{FCBFFC01-02C4-45D3-BB2F-D27B15FAC3DC}" destId="{7A433D3A-3AFB-45E8-B839-86510BDC1A98}" srcOrd="1" destOrd="0" presId="urn:microsoft.com/office/officeart/2009/3/layout/HorizontalOrganizationChart"/>
    <dgm:cxn modelId="{EADB698F-9419-4EB7-98D2-4B2AEF50776F}" type="presParOf" srcId="{FCBFFC01-02C4-45D3-BB2F-D27B15FAC3DC}" destId="{5281D525-2536-4EB7-BB1C-35EB1E3C690F}" srcOrd="2" destOrd="0" presId="urn:microsoft.com/office/officeart/2009/3/layout/HorizontalOrganizationChart"/>
    <dgm:cxn modelId="{D725DB91-4723-45CD-87C4-4B680E3FAEF5}" type="presParOf" srcId="{D066F75F-F22C-4C6C-B436-4AAE2ABE7663}" destId="{964981FB-E464-47D9-98BF-C2305B6EA025}" srcOrd="2" destOrd="0" presId="urn:microsoft.com/office/officeart/2009/3/layout/HorizontalOrganizationChart"/>
    <dgm:cxn modelId="{0D0D46E6-138C-417A-ADA5-02F063D8880C}" type="presParOf" srcId="{D066F75F-F22C-4C6C-B436-4AAE2ABE7663}" destId="{FA2DC001-E74B-4ACD-9616-3A5008BA54F3}" srcOrd="3" destOrd="0" presId="urn:microsoft.com/office/officeart/2009/3/layout/HorizontalOrganizationChart"/>
    <dgm:cxn modelId="{1FC7719C-2168-49E6-B08C-32D010375FB6}" type="presParOf" srcId="{FA2DC001-E74B-4ACD-9616-3A5008BA54F3}" destId="{84D1B9B6-0147-4B5B-B9EB-46460F4EC738}" srcOrd="0" destOrd="0" presId="urn:microsoft.com/office/officeart/2009/3/layout/HorizontalOrganizationChart"/>
    <dgm:cxn modelId="{4F3F0228-65EE-45EC-9399-59E972518890}" type="presParOf" srcId="{84D1B9B6-0147-4B5B-B9EB-46460F4EC738}" destId="{6DDBCDD2-D4E4-490C-8A6D-035867755A46}" srcOrd="0" destOrd="0" presId="urn:microsoft.com/office/officeart/2009/3/layout/HorizontalOrganizationChart"/>
    <dgm:cxn modelId="{7019CE2E-4E80-41F3-8CB5-2BEF2EC0FEF2}" type="presParOf" srcId="{84D1B9B6-0147-4B5B-B9EB-46460F4EC738}" destId="{2CF626A8-AA85-4A8A-80EC-5C71EE03DC4E}" srcOrd="1" destOrd="0" presId="urn:microsoft.com/office/officeart/2009/3/layout/HorizontalOrganizationChart"/>
    <dgm:cxn modelId="{E966320F-8992-449B-9655-4EB423D52A11}" type="presParOf" srcId="{FA2DC001-E74B-4ACD-9616-3A5008BA54F3}" destId="{3B1EF0DE-53DE-4539-9566-AB8D6CF2AF32}" srcOrd="1" destOrd="0" presId="urn:microsoft.com/office/officeart/2009/3/layout/HorizontalOrganizationChart"/>
    <dgm:cxn modelId="{08BD8F5D-BB27-44E1-B782-44BB99441BF8}" type="presParOf" srcId="{FA2DC001-E74B-4ACD-9616-3A5008BA54F3}" destId="{F1A0A748-AECE-469A-9809-EC213816FA64}" srcOrd="2" destOrd="0" presId="urn:microsoft.com/office/officeart/2009/3/layout/HorizontalOrganizationChart"/>
    <dgm:cxn modelId="{56C166B0-D392-451D-A9C1-6F47AA4C881C}" type="presParOf" srcId="{D066F75F-F22C-4C6C-B436-4AAE2ABE7663}" destId="{6EECB3E3-D8A3-4C30-814A-DF20840BDBB8}" srcOrd="4" destOrd="0" presId="urn:microsoft.com/office/officeart/2009/3/layout/HorizontalOrganizationChart"/>
    <dgm:cxn modelId="{879EDF22-CFCF-46B6-9FA4-A888B8AF2A7A}" type="presParOf" srcId="{D066F75F-F22C-4C6C-B436-4AAE2ABE7663}" destId="{F019426A-B20E-40C3-950F-C9BB7EAB38E6}" srcOrd="5" destOrd="0" presId="urn:microsoft.com/office/officeart/2009/3/layout/HorizontalOrganizationChart"/>
    <dgm:cxn modelId="{5CA548FD-E04E-4452-B731-A27DB80BE868}" type="presParOf" srcId="{F019426A-B20E-40C3-950F-C9BB7EAB38E6}" destId="{67D7767F-CCCB-4F2B-A128-AD065F05AA01}" srcOrd="0" destOrd="0" presId="urn:microsoft.com/office/officeart/2009/3/layout/HorizontalOrganizationChart"/>
    <dgm:cxn modelId="{7DB4F821-DA1A-447D-A597-2BEAA533C7D1}" type="presParOf" srcId="{67D7767F-CCCB-4F2B-A128-AD065F05AA01}" destId="{24A7884A-AB39-4DE2-B17E-8F1A1F2CCE5D}" srcOrd="0" destOrd="0" presId="urn:microsoft.com/office/officeart/2009/3/layout/HorizontalOrganizationChart"/>
    <dgm:cxn modelId="{28B6BA62-B5A1-47A4-8917-DF75DAD48E49}" type="presParOf" srcId="{67D7767F-CCCB-4F2B-A128-AD065F05AA01}" destId="{5E772080-F4D7-4194-98FD-AB6E24B81F53}" srcOrd="1" destOrd="0" presId="urn:microsoft.com/office/officeart/2009/3/layout/HorizontalOrganizationChart"/>
    <dgm:cxn modelId="{761F464C-CF39-411C-883F-3BBAE7FBE131}" type="presParOf" srcId="{F019426A-B20E-40C3-950F-C9BB7EAB38E6}" destId="{85DDC6ED-E71F-40E4-9E87-0096FADDB5A2}" srcOrd="1" destOrd="0" presId="urn:microsoft.com/office/officeart/2009/3/layout/HorizontalOrganizationChart"/>
    <dgm:cxn modelId="{53DA074F-AEDD-4077-84FD-3E8E9B8A9E48}" type="presParOf" srcId="{F019426A-B20E-40C3-950F-C9BB7EAB38E6}" destId="{BC006853-106C-4E04-AC58-71114FB1818D}" srcOrd="2" destOrd="0" presId="urn:microsoft.com/office/officeart/2009/3/layout/HorizontalOrganizationChart"/>
    <dgm:cxn modelId="{6E5B9481-C063-4153-BD71-76CFCD6EA65D}" type="presParOf" srcId="{D066F75F-F22C-4C6C-B436-4AAE2ABE7663}" destId="{1F8EBA63-6963-4128-8A37-63E8C690ADD3}" srcOrd="6" destOrd="0" presId="urn:microsoft.com/office/officeart/2009/3/layout/HorizontalOrganizationChart"/>
    <dgm:cxn modelId="{9A02BC44-2A51-4D1B-98E1-D5A9A508713F}" type="presParOf" srcId="{D066F75F-F22C-4C6C-B436-4AAE2ABE7663}" destId="{EF7B7C7B-1FE4-4E8F-B792-1D94439DC42E}" srcOrd="7" destOrd="0" presId="urn:microsoft.com/office/officeart/2009/3/layout/HorizontalOrganizationChart"/>
    <dgm:cxn modelId="{A997DEF3-486D-44C2-85B4-AF3EBD6E1AD4}" type="presParOf" srcId="{EF7B7C7B-1FE4-4E8F-B792-1D94439DC42E}" destId="{BEDDDB8D-36B0-4C1C-85E3-24C790781554}" srcOrd="0" destOrd="0" presId="urn:microsoft.com/office/officeart/2009/3/layout/HorizontalOrganizationChart"/>
    <dgm:cxn modelId="{409F6B4D-0262-4B5F-B4BF-21F922D5C85E}" type="presParOf" srcId="{BEDDDB8D-36B0-4C1C-85E3-24C790781554}" destId="{949A676C-D02E-4D22-88FC-5401A6AE4555}" srcOrd="0" destOrd="0" presId="urn:microsoft.com/office/officeart/2009/3/layout/HorizontalOrganizationChart"/>
    <dgm:cxn modelId="{FCBF5D20-867C-4FC6-B232-CCD632F49073}" type="presParOf" srcId="{BEDDDB8D-36B0-4C1C-85E3-24C790781554}" destId="{BAEFE9CC-0898-4AF1-95A0-384F921B564E}" srcOrd="1" destOrd="0" presId="urn:microsoft.com/office/officeart/2009/3/layout/HorizontalOrganizationChart"/>
    <dgm:cxn modelId="{F156822E-49E0-428E-ADF4-05D3BAAA6172}" type="presParOf" srcId="{EF7B7C7B-1FE4-4E8F-B792-1D94439DC42E}" destId="{A81D742A-DA2F-42C2-85F5-AF679435D1D8}" srcOrd="1" destOrd="0" presId="urn:microsoft.com/office/officeart/2009/3/layout/HorizontalOrganizationChart"/>
    <dgm:cxn modelId="{4A0DD9B5-EEA0-429F-921A-DB8011C3FE2E}" type="presParOf" srcId="{EF7B7C7B-1FE4-4E8F-B792-1D94439DC42E}" destId="{D93BC564-E876-4930-955C-39EAC791CDB7}" srcOrd="2" destOrd="0" presId="urn:microsoft.com/office/officeart/2009/3/layout/HorizontalOrganizationChart"/>
    <dgm:cxn modelId="{39D16B31-FD14-47AB-9305-ABB2CAAF8F11}" type="presParOf" srcId="{D066F75F-F22C-4C6C-B436-4AAE2ABE7663}" destId="{44924D54-0415-4A64-B87A-2DBBDEAF08F2}" srcOrd="8" destOrd="0" presId="urn:microsoft.com/office/officeart/2009/3/layout/HorizontalOrganizationChart"/>
    <dgm:cxn modelId="{3FFFAE7F-7A5C-4F05-A061-5AF8D3B67311}" type="presParOf" srcId="{D066F75F-F22C-4C6C-B436-4AAE2ABE7663}" destId="{1FE89758-B08E-4A19-80E7-749408F4910B}" srcOrd="9" destOrd="0" presId="urn:microsoft.com/office/officeart/2009/3/layout/HorizontalOrganizationChart"/>
    <dgm:cxn modelId="{141E0307-A92C-442E-A323-1B630542B920}" type="presParOf" srcId="{1FE89758-B08E-4A19-80E7-749408F4910B}" destId="{F424DF66-7F2C-437B-8218-FB83C5C18D9E}" srcOrd="0" destOrd="0" presId="urn:microsoft.com/office/officeart/2009/3/layout/HorizontalOrganizationChart"/>
    <dgm:cxn modelId="{D97CC93C-C7F6-4BEE-9615-A4411573D473}" type="presParOf" srcId="{F424DF66-7F2C-437B-8218-FB83C5C18D9E}" destId="{6F23BD76-05A3-490A-AB63-FCF03A689763}" srcOrd="0" destOrd="0" presId="urn:microsoft.com/office/officeart/2009/3/layout/HorizontalOrganizationChart"/>
    <dgm:cxn modelId="{DA77D35E-6F8D-42C4-AA1A-366A9B6932CF}" type="presParOf" srcId="{F424DF66-7F2C-437B-8218-FB83C5C18D9E}" destId="{1C8E0E31-2004-420B-B0B6-F5D02F6E5DF0}" srcOrd="1" destOrd="0" presId="urn:microsoft.com/office/officeart/2009/3/layout/HorizontalOrganizationChart"/>
    <dgm:cxn modelId="{B43C1167-A3FD-42DD-AE99-C55D06A4BB3A}" type="presParOf" srcId="{1FE89758-B08E-4A19-80E7-749408F4910B}" destId="{ADFBF96C-50C1-4C97-B968-3CE64B714516}" srcOrd="1" destOrd="0" presId="urn:microsoft.com/office/officeart/2009/3/layout/HorizontalOrganizationChart"/>
    <dgm:cxn modelId="{C0C4D8F4-8D21-41EE-B4FB-B381B9D2A0CE}" type="presParOf" srcId="{1FE89758-B08E-4A19-80E7-749408F4910B}" destId="{0B5B9DEB-A3D9-4429-9FDA-07F1462799D7}" srcOrd="2" destOrd="0" presId="urn:microsoft.com/office/officeart/2009/3/layout/HorizontalOrganizationChart"/>
    <dgm:cxn modelId="{A489ECF7-9B28-4B89-8DF2-25686624266E}" type="presParOf" srcId="{77761280-CDDD-4B22-9241-84B5BD270B45}" destId="{80BA9F40-2FEB-4968-965B-6755C4B2D1D5}"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1B4CBB-FEB7-47DB-B104-A73987FCB51C}" type="doc">
      <dgm:prSet loTypeId="urn:microsoft.com/office/officeart/2005/8/layout/list1" loCatId="list" qsTypeId="urn:microsoft.com/office/officeart/2005/8/quickstyle/3d3" qsCatId="3D" csTypeId="urn:microsoft.com/office/officeart/2005/8/colors/colorful1" csCatId="colorful"/>
      <dgm:spPr/>
      <dgm:t>
        <a:bodyPr/>
        <a:lstStyle/>
        <a:p>
          <a:endParaRPr lang="es-ES"/>
        </a:p>
      </dgm:t>
    </dgm:pt>
    <dgm:pt modelId="{59956298-93C4-47BF-8880-020183EE768F}">
      <dgm:prSet/>
      <dgm:spPr/>
      <dgm:t>
        <a:bodyPr/>
        <a:lstStyle/>
        <a:p>
          <a:pPr rtl="0"/>
          <a:r>
            <a:rPr lang="es-ES" b="1" smtClean="0">
              <a:solidFill>
                <a:sysClr val="windowText" lastClr="000000"/>
              </a:solidFill>
            </a:rPr>
            <a:t>Objetivo General</a:t>
          </a:r>
          <a:endParaRPr lang="es-EC">
            <a:solidFill>
              <a:sysClr val="windowText" lastClr="000000"/>
            </a:solidFill>
          </a:endParaRPr>
        </a:p>
      </dgm:t>
    </dgm:pt>
    <dgm:pt modelId="{8093E823-7776-4AD1-B55C-3A5B5BD67208}" type="parTrans" cxnId="{21071B52-A3BD-422F-ACDD-6F52B183F06D}">
      <dgm:prSet/>
      <dgm:spPr/>
      <dgm:t>
        <a:bodyPr/>
        <a:lstStyle/>
        <a:p>
          <a:endParaRPr lang="es-ES">
            <a:solidFill>
              <a:sysClr val="windowText" lastClr="000000"/>
            </a:solidFill>
          </a:endParaRPr>
        </a:p>
      </dgm:t>
    </dgm:pt>
    <dgm:pt modelId="{840A0CE4-D1E4-4D7F-B3BF-31C9E5C9B0CC}" type="sibTrans" cxnId="{21071B52-A3BD-422F-ACDD-6F52B183F06D}">
      <dgm:prSet/>
      <dgm:spPr/>
      <dgm:t>
        <a:bodyPr/>
        <a:lstStyle/>
        <a:p>
          <a:endParaRPr lang="es-ES">
            <a:solidFill>
              <a:sysClr val="windowText" lastClr="000000"/>
            </a:solidFill>
          </a:endParaRPr>
        </a:p>
      </dgm:t>
    </dgm:pt>
    <dgm:pt modelId="{382D082F-7E00-4A60-A100-BFABCA30853E}">
      <dgm:prSet/>
      <dgm:spPr/>
      <dgm:t>
        <a:bodyPr/>
        <a:lstStyle/>
        <a:p>
          <a:pPr rtl="0"/>
          <a:r>
            <a:rPr lang="es-ES" smtClean="0">
              <a:solidFill>
                <a:sysClr val="windowText" lastClr="000000"/>
              </a:solidFill>
            </a:rPr>
            <a:t>Analizar la gestión por procesos de los hospitales públicos de tercer nivel y su incidencia en la satisfacción de los usuarios del Distrito Metropolitano de Quito, año 2019.</a:t>
          </a:r>
          <a:endParaRPr lang="es-EC">
            <a:solidFill>
              <a:sysClr val="windowText" lastClr="000000"/>
            </a:solidFill>
          </a:endParaRPr>
        </a:p>
      </dgm:t>
    </dgm:pt>
    <dgm:pt modelId="{C21DA32D-A8A8-42A4-9A31-B92990B84427}" type="parTrans" cxnId="{714734A6-94A6-4D21-B457-5313391A92DB}">
      <dgm:prSet/>
      <dgm:spPr/>
      <dgm:t>
        <a:bodyPr/>
        <a:lstStyle/>
        <a:p>
          <a:endParaRPr lang="es-ES">
            <a:solidFill>
              <a:sysClr val="windowText" lastClr="000000"/>
            </a:solidFill>
          </a:endParaRPr>
        </a:p>
      </dgm:t>
    </dgm:pt>
    <dgm:pt modelId="{404FE5D2-6000-48F7-9B4B-77A9DBDCB36E}" type="sibTrans" cxnId="{714734A6-94A6-4D21-B457-5313391A92DB}">
      <dgm:prSet/>
      <dgm:spPr/>
      <dgm:t>
        <a:bodyPr/>
        <a:lstStyle/>
        <a:p>
          <a:endParaRPr lang="es-ES">
            <a:solidFill>
              <a:sysClr val="windowText" lastClr="000000"/>
            </a:solidFill>
          </a:endParaRPr>
        </a:p>
      </dgm:t>
    </dgm:pt>
    <dgm:pt modelId="{7D26E8A9-13A5-4A89-B172-56AB0B8F9474}" type="pres">
      <dgm:prSet presAssocID="{001B4CBB-FEB7-47DB-B104-A73987FCB51C}" presName="linear" presStyleCnt="0">
        <dgm:presLayoutVars>
          <dgm:dir/>
          <dgm:animLvl val="lvl"/>
          <dgm:resizeHandles val="exact"/>
        </dgm:presLayoutVars>
      </dgm:prSet>
      <dgm:spPr/>
      <dgm:t>
        <a:bodyPr/>
        <a:lstStyle/>
        <a:p>
          <a:endParaRPr lang="es-EC"/>
        </a:p>
      </dgm:t>
    </dgm:pt>
    <dgm:pt modelId="{A5265E8C-E502-42F8-9E79-1C3915FEE014}" type="pres">
      <dgm:prSet presAssocID="{59956298-93C4-47BF-8880-020183EE768F}" presName="parentLin" presStyleCnt="0"/>
      <dgm:spPr/>
    </dgm:pt>
    <dgm:pt modelId="{0F2DCD62-104F-4C36-A36D-9423D0C64DB6}" type="pres">
      <dgm:prSet presAssocID="{59956298-93C4-47BF-8880-020183EE768F}" presName="parentLeftMargin" presStyleLbl="node1" presStyleIdx="0" presStyleCnt="1"/>
      <dgm:spPr/>
      <dgm:t>
        <a:bodyPr/>
        <a:lstStyle/>
        <a:p>
          <a:endParaRPr lang="es-EC"/>
        </a:p>
      </dgm:t>
    </dgm:pt>
    <dgm:pt modelId="{25D724EF-60BA-4088-85DC-50D40EDD9ABB}" type="pres">
      <dgm:prSet presAssocID="{59956298-93C4-47BF-8880-020183EE768F}" presName="parentText" presStyleLbl="node1" presStyleIdx="0" presStyleCnt="1">
        <dgm:presLayoutVars>
          <dgm:chMax val="0"/>
          <dgm:bulletEnabled val="1"/>
        </dgm:presLayoutVars>
      </dgm:prSet>
      <dgm:spPr/>
      <dgm:t>
        <a:bodyPr/>
        <a:lstStyle/>
        <a:p>
          <a:endParaRPr lang="es-EC"/>
        </a:p>
      </dgm:t>
    </dgm:pt>
    <dgm:pt modelId="{D5583F9D-D94A-4C9E-A224-B160BCF5DC14}" type="pres">
      <dgm:prSet presAssocID="{59956298-93C4-47BF-8880-020183EE768F}" presName="negativeSpace" presStyleCnt="0"/>
      <dgm:spPr/>
    </dgm:pt>
    <dgm:pt modelId="{EFD9E399-759E-4F3D-9683-3901843E4614}" type="pres">
      <dgm:prSet presAssocID="{59956298-93C4-47BF-8880-020183EE768F}" presName="childText" presStyleLbl="conFgAcc1" presStyleIdx="0" presStyleCnt="1">
        <dgm:presLayoutVars>
          <dgm:bulletEnabled val="1"/>
        </dgm:presLayoutVars>
      </dgm:prSet>
      <dgm:spPr/>
      <dgm:t>
        <a:bodyPr/>
        <a:lstStyle/>
        <a:p>
          <a:endParaRPr lang="es-EC"/>
        </a:p>
      </dgm:t>
    </dgm:pt>
  </dgm:ptLst>
  <dgm:cxnLst>
    <dgm:cxn modelId="{AAD85458-3799-45B6-AF58-30932B594CDD}" type="presOf" srcId="{382D082F-7E00-4A60-A100-BFABCA30853E}" destId="{EFD9E399-759E-4F3D-9683-3901843E4614}" srcOrd="0" destOrd="0" presId="urn:microsoft.com/office/officeart/2005/8/layout/list1"/>
    <dgm:cxn modelId="{BBA324A6-ED94-4DC1-9FE4-2C9B4FE17332}" type="presOf" srcId="{59956298-93C4-47BF-8880-020183EE768F}" destId="{0F2DCD62-104F-4C36-A36D-9423D0C64DB6}" srcOrd="0" destOrd="0" presId="urn:microsoft.com/office/officeart/2005/8/layout/list1"/>
    <dgm:cxn modelId="{1AAFF4F3-45F1-4FC1-BF52-F2A0118B21D0}" type="presOf" srcId="{59956298-93C4-47BF-8880-020183EE768F}" destId="{25D724EF-60BA-4088-85DC-50D40EDD9ABB}" srcOrd="1" destOrd="0" presId="urn:microsoft.com/office/officeart/2005/8/layout/list1"/>
    <dgm:cxn modelId="{CF842877-6701-4E60-81A5-5D7CAE99833A}" type="presOf" srcId="{001B4CBB-FEB7-47DB-B104-A73987FCB51C}" destId="{7D26E8A9-13A5-4A89-B172-56AB0B8F9474}" srcOrd="0" destOrd="0" presId="urn:microsoft.com/office/officeart/2005/8/layout/list1"/>
    <dgm:cxn modelId="{714734A6-94A6-4D21-B457-5313391A92DB}" srcId="{59956298-93C4-47BF-8880-020183EE768F}" destId="{382D082F-7E00-4A60-A100-BFABCA30853E}" srcOrd="0" destOrd="0" parTransId="{C21DA32D-A8A8-42A4-9A31-B92990B84427}" sibTransId="{404FE5D2-6000-48F7-9B4B-77A9DBDCB36E}"/>
    <dgm:cxn modelId="{21071B52-A3BD-422F-ACDD-6F52B183F06D}" srcId="{001B4CBB-FEB7-47DB-B104-A73987FCB51C}" destId="{59956298-93C4-47BF-8880-020183EE768F}" srcOrd="0" destOrd="0" parTransId="{8093E823-7776-4AD1-B55C-3A5B5BD67208}" sibTransId="{840A0CE4-D1E4-4D7F-B3BF-31C9E5C9B0CC}"/>
    <dgm:cxn modelId="{5902BB7F-BF2C-4845-A2E1-B633AFA9631D}" type="presParOf" srcId="{7D26E8A9-13A5-4A89-B172-56AB0B8F9474}" destId="{A5265E8C-E502-42F8-9E79-1C3915FEE014}" srcOrd="0" destOrd="0" presId="urn:microsoft.com/office/officeart/2005/8/layout/list1"/>
    <dgm:cxn modelId="{A6BE2CFF-8C0A-4F82-86D1-F96B0A52DB4E}" type="presParOf" srcId="{A5265E8C-E502-42F8-9E79-1C3915FEE014}" destId="{0F2DCD62-104F-4C36-A36D-9423D0C64DB6}" srcOrd="0" destOrd="0" presId="urn:microsoft.com/office/officeart/2005/8/layout/list1"/>
    <dgm:cxn modelId="{60EE7638-7FB7-4A70-BEB6-13BC0E96CEE7}" type="presParOf" srcId="{A5265E8C-E502-42F8-9E79-1C3915FEE014}" destId="{25D724EF-60BA-4088-85DC-50D40EDD9ABB}" srcOrd="1" destOrd="0" presId="urn:microsoft.com/office/officeart/2005/8/layout/list1"/>
    <dgm:cxn modelId="{27B22B44-5DB1-4A43-BB97-6C3FD3C88D48}" type="presParOf" srcId="{7D26E8A9-13A5-4A89-B172-56AB0B8F9474}" destId="{D5583F9D-D94A-4C9E-A224-B160BCF5DC14}" srcOrd="1" destOrd="0" presId="urn:microsoft.com/office/officeart/2005/8/layout/list1"/>
    <dgm:cxn modelId="{6507E5E9-1D9D-429E-BAD2-AC1478AEDB6F}" type="presParOf" srcId="{7D26E8A9-13A5-4A89-B172-56AB0B8F9474}" destId="{EFD9E399-759E-4F3D-9683-3901843E4614}" srcOrd="2"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C2E4EF-6A0E-470F-A550-B730721AEC60}" type="doc">
      <dgm:prSet loTypeId="urn:microsoft.com/office/officeart/2005/8/layout/lProcess2" loCatId="list" qsTypeId="urn:microsoft.com/office/officeart/2005/8/quickstyle/simple5" qsCatId="simple" csTypeId="urn:microsoft.com/office/officeart/2005/8/colors/colorful1" csCatId="colorful" phldr="1"/>
      <dgm:spPr/>
      <dgm:t>
        <a:bodyPr/>
        <a:lstStyle/>
        <a:p>
          <a:endParaRPr lang="es-ES"/>
        </a:p>
      </dgm:t>
    </dgm:pt>
    <dgm:pt modelId="{9C69F9E5-0369-4DCB-9CF0-E06516FBC09C}">
      <dgm:prSet/>
      <dgm:spPr/>
      <dgm:t>
        <a:bodyPr/>
        <a:lstStyle/>
        <a:p>
          <a:pPr rtl="0"/>
          <a:r>
            <a:rPr lang="es-ES" dirty="0" smtClean="0">
              <a:solidFill>
                <a:schemeClr val="tx1"/>
              </a:solidFill>
            </a:rPr>
            <a:t>Hipótesis 1. </a:t>
          </a:r>
          <a:endParaRPr lang="es-EC" dirty="0">
            <a:solidFill>
              <a:schemeClr val="tx1"/>
            </a:solidFill>
          </a:endParaRPr>
        </a:p>
      </dgm:t>
    </dgm:pt>
    <dgm:pt modelId="{F251499E-36B9-4BF0-95BC-D1EE262FB31E}" type="parTrans" cxnId="{5898B4D9-81E0-4644-8520-A0224C9DC683}">
      <dgm:prSet/>
      <dgm:spPr/>
      <dgm:t>
        <a:bodyPr/>
        <a:lstStyle/>
        <a:p>
          <a:endParaRPr lang="es-ES">
            <a:solidFill>
              <a:schemeClr val="tx1"/>
            </a:solidFill>
          </a:endParaRPr>
        </a:p>
      </dgm:t>
    </dgm:pt>
    <dgm:pt modelId="{F4E46912-98FF-4AB5-8BF8-4C5E3B4EEBC7}" type="sibTrans" cxnId="{5898B4D9-81E0-4644-8520-A0224C9DC683}">
      <dgm:prSet/>
      <dgm:spPr/>
      <dgm:t>
        <a:bodyPr/>
        <a:lstStyle/>
        <a:p>
          <a:endParaRPr lang="es-ES">
            <a:solidFill>
              <a:schemeClr val="tx1"/>
            </a:solidFill>
          </a:endParaRPr>
        </a:p>
      </dgm:t>
    </dgm:pt>
    <dgm:pt modelId="{BBE6D1C6-0AB1-4505-8E70-88760FDCDAE1}">
      <dgm:prSet/>
      <dgm:spPr/>
      <dgm:t>
        <a:bodyPr/>
        <a:lstStyle/>
        <a:p>
          <a:pPr rtl="0"/>
          <a:r>
            <a:rPr lang="es-ES" dirty="0" smtClean="0">
              <a:solidFill>
                <a:schemeClr val="tx1"/>
              </a:solidFill>
            </a:rPr>
            <a:t>Hipótesis 2. </a:t>
          </a:r>
          <a:endParaRPr lang="es-EC" dirty="0">
            <a:solidFill>
              <a:schemeClr val="tx1"/>
            </a:solidFill>
          </a:endParaRPr>
        </a:p>
      </dgm:t>
    </dgm:pt>
    <dgm:pt modelId="{AB91C875-70E9-41D6-A3E1-DAD15977438F}" type="parTrans" cxnId="{51AF7F25-1B79-4B8E-AA59-7076C56ACDEE}">
      <dgm:prSet/>
      <dgm:spPr/>
      <dgm:t>
        <a:bodyPr/>
        <a:lstStyle/>
        <a:p>
          <a:endParaRPr lang="es-ES">
            <a:solidFill>
              <a:schemeClr val="tx1"/>
            </a:solidFill>
          </a:endParaRPr>
        </a:p>
      </dgm:t>
    </dgm:pt>
    <dgm:pt modelId="{4229528D-C675-4A85-9B04-91EABEE3845F}" type="sibTrans" cxnId="{51AF7F25-1B79-4B8E-AA59-7076C56ACDEE}">
      <dgm:prSet/>
      <dgm:spPr/>
      <dgm:t>
        <a:bodyPr/>
        <a:lstStyle/>
        <a:p>
          <a:endParaRPr lang="es-ES">
            <a:solidFill>
              <a:schemeClr val="tx1"/>
            </a:solidFill>
          </a:endParaRPr>
        </a:p>
      </dgm:t>
    </dgm:pt>
    <dgm:pt modelId="{7AC3C0E3-313C-4463-87A2-490FF4210C6B}">
      <dgm:prSet/>
      <dgm:spPr/>
      <dgm:t>
        <a:bodyPr/>
        <a:lstStyle/>
        <a:p>
          <a:pPr rtl="0"/>
          <a:r>
            <a:rPr lang="es-ES" dirty="0" smtClean="0">
              <a:solidFill>
                <a:schemeClr val="tx1"/>
              </a:solidFill>
            </a:rPr>
            <a:t>Hipótesis 3. </a:t>
          </a:r>
          <a:endParaRPr lang="es-EC" dirty="0">
            <a:solidFill>
              <a:schemeClr val="tx1"/>
            </a:solidFill>
          </a:endParaRPr>
        </a:p>
      </dgm:t>
    </dgm:pt>
    <dgm:pt modelId="{39790ECB-2816-48B5-AC5D-856FBDF39B54}" type="parTrans" cxnId="{6FC5EFA7-D8E0-4E2E-9B7E-C014CB5987B2}">
      <dgm:prSet/>
      <dgm:spPr/>
      <dgm:t>
        <a:bodyPr/>
        <a:lstStyle/>
        <a:p>
          <a:endParaRPr lang="es-ES">
            <a:solidFill>
              <a:schemeClr val="tx1"/>
            </a:solidFill>
          </a:endParaRPr>
        </a:p>
      </dgm:t>
    </dgm:pt>
    <dgm:pt modelId="{26AE976E-FB73-4394-9F45-6D07C5C02619}" type="sibTrans" cxnId="{6FC5EFA7-D8E0-4E2E-9B7E-C014CB5987B2}">
      <dgm:prSet/>
      <dgm:spPr/>
      <dgm:t>
        <a:bodyPr/>
        <a:lstStyle/>
        <a:p>
          <a:endParaRPr lang="es-ES">
            <a:solidFill>
              <a:schemeClr val="tx1"/>
            </a:solidFill>
          </a:endParaRPr>
        </a:p>
      </dgm:t>
    </dgm:pt>
    <dgm:pt modelId="{37A8A056-C20A-4C1D-8E29-3441D9C2ABA0}">
      <dgm:prSet/>
      <dgm:spPr/>
      <dgm:t>
        <a:bodyPr/>
        <a:lstStyle/>
        <a:p>
          <a:pPr rtl="0"/>
          <a:r>
            <a:rPr lang="es-ES" dirty="0" smtClean="0">
              <a:solidFill>
                <a:schemeClr val="tx1"/>
              </a:solidFill>
            </a:rPr>
            <a:t>Hipótesis 4. </a:t>
          </a:r>
          <a:endParaRPr lang="es-EC" dirty="0">
            <a:solidFill>
              <a:schemeClr val="tx1"/>
            </a:solidFill>
          </a:endParaRPr>
        </a:p>
      </dgm:t>
    </dgm:pt>
    <dgm:pt modelId="{9A85E793-CD15-4299-A96C-59AEDD27ABF4}" type="parTrans" cxnId="{5D717B7C-DEF0-4F87-9BAF-76C914DB931D}">
      <dgm:prSet/>
      <dgm:spPr/>
      <dgm:t>
        <a:bodyPr/>
        <a:lstStyle/>
        <a:p>
          <a:endParaRPr lang="es-ES">
            <a:solidFill>
              <a:schemeClr val="tx1"/>
            </a:solidFill>
          </a:endParaRPr>
        </a:p>
      </dgm:t>
    </dgm:pt>
    <dgm:pt modelId="{770169FD-B158-486B-8F6C-74F55239D133}" type="sibTrans" cxnId="{5D717B7C-DEF0-4F87-9BAF-76C914DB931D}">
      <dgm:prSet/>
      <dgm:spPr/>
      <dgm:t>
        <a:bodyPr/>
        <a:lstStyle/>
        <a:p>
          <a:endParaRPr lang="es-ES">
            <a:solidFill>
              <a:schemeClr val="tx1"/>
            </a:solidFill>
          </a:endParaRPr>
        </a:p>
      </dgm:t>
    </dgm:pt>
    <dgm:pt modelId="{177299EF-06A2-4CB8-8825-0F27FB3F606D}">
      <dgm:prSet/>
      <dgm:spPr/>
      <dgm:t>
        <a:bodyPr/>
        <a:lstStyle/>
        <a:p>
          <a:pPr rtl="0"/>
          <a:r>
            <a:rPr lang="es-ES" dirty="0" smtClean="0">
              <a:solidFill>
                <a:schemeClr val="tx1"/>
              </a:solidFill>
            </a:rPr>
            <a:t>Hipótesis 5. </a:t>
          </a:r>
          <a:endParaRPr lang="es-EC" dirty="0">
            <a:solidFill>
              <a:schemeClr val="tx1"/>
            </a:solidFill>
          </a:endParaRPr>
        </a:p>
      </dgm:t>
    </dgm:pt>
    <dgm:pt modelId="{5095B24B-20DE-4011-BD5E-55664EF3FC9D}" type="parTrans" cxnId="{77860FF5-B878-494D-97DD-5623468588A2}">
      <dgm:prSet/>
      <dgm:spPr/>
      <dgm:t>
        <a:bodyPr/>
        <a:lstStyle/>
        <a:p>
          <a:endParaRPr lang="es-ES">
            <a:solidFill>
              <a:schemeClr val="tx1"/>
            </a:solidFill>
          </a:endParaRPr>
        </a:p>
      </dgm:t>
    </dgm:pt>
    <dgm:pt modelId="{31CD390D-7A57-4FF8-9CFA-E2B8A055DF41}" type="sibTrans" cxnId="{77860FF5-B878-494D-97DD-5623468588A2}">
      <dgm:prSet/>
      <dgm:spPr/>
      <dgm:t>
        <a:bodyPr/>
        <a:lstStyle/>
        <a:p>
          <a:endParaRPr lang="es-ES">
            <a:solidFill>
              <a:schemeClr val="tx1"/>
            </a:solidFill>
          </a:endParaRPr>
        </a:p>
      </dgm:t>
    </dgm:pt>
    <dgm:pt modelId="{AA5694EC-B6C3-4EE1-84F8-7305AE39523C}">
      <dgm:prSet/>
      <dgm:spPr/>
      <dgm:t>
        <a:bodyPr/>
        <a:lstStyle/>
        <a:p>
          <a:pPr rtl="0"/>
          <a:r>
            <a:rPr lang="es-ES" dirty="0" smtClean="0">
              <a:solidFill>
                <a:schemeClr val="tx1"/>
              </a:solidFill>
            </a:rPr>
            <a:t>Hipótesis 6. </a:t>
          </a:r>
          <a:endParaRPr lang="es-EC" dirty="0">
            <a:solidFill>
              <a:schemeClr val="tx1"/>
            </a:solidFill>
          </a:endParaRPr>
        </a:p>
      </dgm:t>
    </dgm:pt>
    <dgm:pt modelId="{DABA4016-3995-40AF-A7B5-F544800CA072}" type="parTrans" cxnId="{A4B61705-EBC1-4E1B-9594-5F43626D29D4}">
      <dgm:prSet/>
      <dgm:spPr/>
      <dgm:t>
        <a:bodyPr/>
        <a:lstStyle/>
        <a:p>
          <a:endParaRPr lang="es-ES">
            <a:solidFill>
              <a:schemeClr val="tx1"/>
            </a:solidFill>
          </a:endParaRPr>
        </a:p>
      </dgm:t>
    </dgm:pt>
    <dgm:pt modelId="{0B78997E-A64E-4E00-8F26-DCB32301D26A}" type="sibTrans" cxnId="{A4B61705-EBC1-4E1B-9594-5F43626D29D4}">
      <dgm:prSet/>
      <dgm:spPr/>
      <dgm:t>
        <a:bodyPr/>
        <a:lstStyle/>
        <a:p>
          <a:endParaRPr lang="es-ES">
            <a:solidFill>
              <a:schemeClr val="tx1"/>
            </a:solidFill>
          </a:endParaRPr>
        </a:p>
      </dgm:t>
    </dgm:pt>
    <dgm:pt modelId="{8DCFDCB0-F297-47CE-8D52-006BBC7A72AB}">
      <dgm:prSet/>
      <dgm:spPr/>
      <dgm:t>
        <a:bodyPr/>
        <a:lstStyle/>
        <a:p>
          <a:pPr rtl="0"/>
          <a:r>
            <a:rPr lang="es-ES" dirty="0" smtClean="0">
              <a:solidFill>
                <a:schemeClr val="tx1"/>
              </a:solidFill>
            </a:rPr>
            <a:t>Hipótesis 7. </a:t>
          </a:r>
          <a:endParaRPr lang="es-EC" dirty="0">
            <a:solidFill>
              <a:schemeClr val="tx1"/>
            </a:solidFill>
          </a:endParaRPr>
        </a:p>
      </dgm:t>
    </dgm:pt>
    <dgm:pt modelId="{71C68A1B-4B96-463F-A8F7-5E91C76EBDA9}" type="parTrans" cxnId="{896F85E1-101E-43ED-A7F4-1D4598711EEA}">
      <dgm:prSet/>
      <dgm:spPr/>
      <dgm:t>
        <a:bodyPr/>
        <a:lstStyle/>
        <a:p>
          <a:endParaRPr lang="es-ES">
            <a:solidFill>
              <a:schemeClr val="tx1"/>
            </a:solidFill>
          </a:endParaRPr>
        </a:p>
      </dgm:t>
    </dgm:pt>
    <dgm:pt modelId="{803265BC-37AC-43CB-9BE3-D06B64CDDFA0}" type="sibTrans" cxnId="{896F85E1-101E-43ED-A7F4-1D4598711EEA}">
      <dgm:prSet/>
      <dgm:spPr/>
      <dgm:t>
        <a:bodyPr/>
        <a:lstStyle/>
        <a:p>
          <a:endParaRPr lang="es-ES">
            <a:solidFill>
              <a:schemeClr val="tx1"/>
            </a:solidFill>
          </a:endParaRPr>
        </a:p>
      </dgm:t>
    </dgm:pt>
    <dgm:pt modelId="{26740E2E-4ED2-47C8-ADE6-438CB73FA302}">
      <dgm:prSet custT="1"/>
      <dgm:spPr/>
      <dgm:t>
        <a:bodyPr/>
        <a:lstStyle/>
        <a:p>
          <a:pPr rtl="0"/>
          <a:r>
            <a:rPr lang="es-ES" sz="1000" dirty="0" smtClean="0">
              <a:solidFill>
                <a:schemeClr val="tx1"/>
              </a:solidFill>
            </a:rPr>
            <a:t>A mayor madurez en la gestión por procesos se produce una mayor satisfacción en los usuarios. </a:t>
          </a:r>
          <a:endParaRPr lang="es-EC" sz="1000" dirty="0">
            <a:solidFill>
              <a:schemeClr val="tx1"/>
            </a:solidFill>
          </a:endParaRPr>
        </a:p>
      </dgm:t>
    </dgm:pt>
    <dgm:pt modelId="{0C6EC0E8-D1CC-4A5C-B81F-243E0C962BF7}" type="parTrans" cxnId="{A01D8237-28A4-4CAB-B6F8-EBB10461D1C2}">
      <dgm:prSet/>
      <dgm:spPr/>
      <dgm:t>
        <a:bodyPr/>
        <a:lstStyle/>
        <a:p>
          <a:endParaRPr lang="es-ES">
            <a:solidFill>
              <a:schemeClr val="tx1"/>
            </a:solidFill>
          </a:endParaRPr>
        </a:p>
      </dgm:t>
    </dgm:pt>
    <dgm:pt modelId="{864387B0-78B0-4FB5-A849-DBE6E9905373}" type="sibTrans" cxnId="{A01D8237-28A4-4CAB-B6F8-EBB10461D1C2}">
      <dgm:prSet/>
      <dgm:spPr/>
      <dgm:t>
        <a:bodyPr/>
        <a:lstStyle/>
        <a:p>
          <a:endParaRPr lang="es-ES">
            <a:solidFill>
              <a:schemeClr val="tx1"/>
            </a:solidFill>
          </a:endParaRPr>
        </a:p>
      </dgm:t>
    </dgm:pt>
    <dgm:pt modelId="{C48C7447-32D0-4BB5-ADCC-89C71F39DE1B}">
      <dgm:prSet custT="1"/>
      <dgm:spPr/>
      <dgm:t>
        <a:bodyPr/>
        <a:lstStyle/>
        <a:p>
          <a:pPr rtl="0"/>
          <a:r>
            <a:rPr lang="es-ES" sz="1000" smtClean="0">
              <a:solidFill>
                <a:schemeClr val="tx1"/>
              </a:solidFill>
            </a:rPr>
            <a:t>A mayor responsabilidad de procesos mayor es la satisfacción en los usuarios</a:t>
          </a:r>
          <a:endParaRPr lang="es-EC" sz="1000" dirty="0">
            <a:solidFill>
              <a:schemeClr val="tx1"/>
            </a:solidFill>
          </a:endParaRPr>
        </a:p>
      </dgm:t>
    </dgm:pt>
    <dgm:pt modelId="{6E21ADD6-2DC0-4261-A94F-C4DBB3F03AE9}" type="parTrans" cxnId="{A9B7A58B-91EC-491C-85D8-70B4475B1EC2}">
      <dgm:prSet/>
      <dgm:spPr/>
      <dgm:t>
        <a:bodyPr/>
        <a:lstStyle/>
        <a:p>
          <a:endParaRPr lang="es-ES">
            <a:solidFill>
              <a:schemeClr val="tx1"/>
            </a:solidFill>
          </a:endParaRPr>
        </a:p>
      </dgm:t>
    </dgm:pt>
    <dgm:pt modelId="{9B5E1B7E-9BDE-4F85-8CC8-696DAF393B41}" type="sibTrans" cxnId="{A9B7A58B-91EC-491C-85D8-70B4475B1EC2}">
      <dgm:prSet/>
      <dgm:spPr/>
      <dgm:t>
        <a:bodyPr/>
        <a:lstStyle/>
        <a:p>
          <a:endParaRPr lang="es-ES">
            <a:solidFill>
              <a:schemeClr val="tx1"/>
            </a:solidFill>
          </a:endParaRPr>
        </a:p>
      </dgm:t>
    </dgm:pt>
    <dgm:pt modelId="{4CDD7BF2-E9CD-4717-83C7-4E14C4FF3E63}">
      <dgm:prSet custT="1"/>
      <dgm:spPr/>
      <dgm:t>
        <a:bodyPr/>
        <a:lstStyle/>
        <a:p>
          <a:pPr rtl="0"/>
          <a:r>
            <a:rPr lang="es-ES" sz="1000" dirty="0" smtClean="0">
              <a:solidFill>
                <a:schemeClr val="tx1"/>
              </a:solidFill>
            </a:rPr>
            <a:t>Mientras mejor es el grado de diseño y documentación se produce una mayor satisfacción en los usuarios</a:t>
          </a:r>
          <a:endParaRPr lang="es-EC" sz="1000" dirty="0">
            <a:solidFill>
              <a:schemeClr val="tx1"/>
            </a:solidFill>
          </a:endParaRPr>
        </a:p>
      </dgm:t>
    </dgm:pt>
    <dgm:pt modelId="{54734D4F-5322-4E63-A9B6-3F110EC9039F}" type="parTrans" cxnId="{9B034C2F-C5E8-4028-B697-E80DEDEA9064}">
      <dgm:prSet/>
      <dgm:spPr/>
      <dgm:t>
        <a:bodyPr/>
        <a:lstStyle/>
        <a:p>
          <a:endParaRPr lang="es-ES">
            <a:solidFill>
              <a:schemeClr val="tx1"/>
            </a:solidFill>
          </a:endParaRPr>
        </a:p>
      </dgm:t>
    </dgm:pt>
    <dgm:pt modelId="{1749FE9F-F202-49D8-8817-35A8A7FD927B}" type="sibTrans" cxnId="{9B034C2F-C5E8-4028-B697-E80DEDEA9064}">
      <dgm:prSet/>
      <dgm:spPr/>
      <dgm:t>
        <a:bodyPr/>
        <a:lstStyle/>
        <a:p>
          <a:endParaRPr lang="es-ES">
            <a:solidFill>
              <a:schemeClr val="tx1"/>
            </a:solidFill>
          </a:endParaRPr>
        </a:p>
      </dgm:t>
    </dgm:pt>
    <dgm:pt modelId="{14B17947-DBE9-43F6-9796-83806D45F6DE}">
      <dgm:prSet custT="1"/>
      <dgm:spPr/>
      <dgm:t>
        <a:bodyPr/>
        <a:lstStyle/>
        <a:p>
          <a:pPr rtl="0"/>
          <a:r>
            <a:rPr lang="es-ES" sz="1000" smtClean="0">
              <a:solidFill>
                <a:schemeClr val="tx1"/>
              </a:solidFill>
            </a:rPr>
            <a:t>Mientras mejor diseñados están los indicadores del proceso mayor es la satisfacción en los usuarios.</a:t>
          </a:r>
          <a:endParaRPr lang="es-EC" sz="1000" dirty="0">
            <a:solidFill>
              <a:schemeClr val="tx1"/>
            </a:solidFill>
          </a:endParaRPr>
        </a:p>
      </dgm:t>
    </dgm:pt>
    <dgm:pt modelId="{58B21261-A7F5-4040-9B71-3FE50D7D9782}" type="parTrans" cxnId="{F2AA93E9-0B90-490E-ACF2-669651023D32}">
      <dgm:prSet/>
      <dgm:spPr/>
      <dgm:t>
        <a:bodyPr/>
        <a:lstStyle/>
        <a:p>
          <a:endParaRPr lang="es-ES">
            <a:solidFill>
              <a:schemeClr val="tx1"/>
            </a:solidFill>
          </a:endParaRPr>
        </a:p>
      </dgm:t>
    </dgm:pt>
    <dgm:pt modelId="{107FB2D7-7F31-42B7-BD8B-9AFEE86FDED9}" type="sibTrans" cxnId="{F2AA93E9-0B90-490E-ACF2-669651023D32}">
      <dgm:prSet/>
      <dgm:spPr/>
      <dgm:t>
        <a:bodyPr/>
        <a:lstStyle/>
        <a:p>
          <a:endParaRPr lang="es-ES">
            <a:solidFill>
              <a:schemeClr val="tx1"/>
            </a:solidFill>
          </a:endParaRPr>
        </a:p>
      </dgm:t>
    </dgm:pt>
    <dgm:pt modelId="{9A4F426B-0B92-4E58-929C-B2AA52FD6C1C}">
      <dgm:prSet custT="1"/>
      <dgm:spPr/>
      <dgm:t>
        <a:bodyPr/>
        <a:lstStyle/>
        <a:p>
          <a:pPr rtl="0"/>
          <a:r>
            <a:rPr lang="es-ES" sz="1000" smtClean="0">
              <a:solidFill>
                <a:schemeClr val="tx1"/>
              </a:solidFill>
            </a:rPr>
            <a:t>Mientras más se aplica la mejora del proceso mayor es la satisfacción en los usuarios. </a:t>
          </a:r>
          <a:endParaRPr lang="es-EC" sz="1000" dirty="0">
            <a:solidFill>
              <a:schemeClr val="tx1"/>
            </a:solidFill>
          </a:endParaRPr>
        </a:p>
      </dgm:t>
    </dgm:pt>
    <dgm:pt modelId="{7D0E8E30-6F04-4AC6-8805-2AD82BF17A9C}" type="parTrans" cxnId="{DB49D2CC-5881-4D1A-863F-4E6908357F37}">
      <dgm:prSet/>
      <dgm:spPr/>
      <dgm:t>
        <a:bodyPr/>
        <a:lstStyle/>
        <a:p>
          <a:endParaRPr lang="es-ES">
            <a:solidFill>
              <a:schemeClr val="tx1"/>
            </a:solidFill>
          </a:endParaRPr>
        </a:p>
      </dgm:t>
    </dgm:pt>
    <dgm:pt modelId="{985DF495-EBC8-4745-B912-4AD35134CC48}" type="sibTrans" cxnId="{DB49D2CC-5881-4D1A-863F-4E6908357F37}">
      <dgm:prSet/>
      <dgm:spPr/>
      <dgm:t>
        <a:bodyPr/>
        <a:lstStyle/>
        <a:p>
          <a:endParaRPr lang="es-ES">
            <a:solidFill>
              <a:schemeClr val="tx1"/>
            </a:solidFill>
          </a:endParaRPr>
        </a:p>
      </dgm:t>
    </dgm:pt>
    <dgm:pt modelId="{15845584-8C70-43C1-8797-BCBBDE8D33A5}">
      <dgm:prSet custT="1"/>
      <dgm:spPr/>
      <dgm:t>
        <a:bodyPr/>
        <a:lstStyle/>
        <a:p>
          <a:pPr rtl="0"/>
          <a:r>
            <a:rPr lang="es-ES" sz="1000" smtClean="0">
              <a:solidFill>
                <a:schemeClr val="tx1"/>
              </a:solidFill>
            </a:rPr>
            <a:t>Mientras más enfocado está hacia el usuario los procesos, mayor es la satisfacción en los usuarios. </a:t>
          </a:r>
          <a:endParaRPr lang="es-EC" sz="1000" dirty="0">
            <a:solidFill>
              <a:schemeClr val="tx1"/>
            </a:solidFill>
          </a:endParaRPr>
        </a:p>
      </dgm:t>
    </dgm:pt>
    <dgm:pt modelId="{0CE206A5-79EF-42E3-8176-80A10EF45999}" type="parTrans" cxnId="{44D757E3-670E-42B8-A670-FA23684B08ED}">
      <dgm:prSet/>
      <dgm:spPr/>
      <dgm:t>
        <a:bodyPr/>
        <a:lstStyle/>
        <a:p>
          <a:endParaRPr lang="es-ES">
            <a:solidFill>
              <a:schemeClr val="tx1"/>
            </a:solidFill>
          </a:endParaRPr>
        </a:p>
      </dgm:t>
    </dgm:pt>
    <dgm:pt modelId="{390A26E9-0D72-495A-8477-810E9BB226AC}" type="sibTrans" cxnId="{44D757E3-670E-42B8-A670-FA23684B08ED}">
      <dgm:prSet/>
      <dgm:spPr/>
      <dgm:t>
        <a:bodyPr/>
        <a:lstStyle/>
        <a:p>
          <a:endParaRPr lang="es-ES">
            <a:solidFill>
              <a:schemeClr val="tx1"/>
            </a:solidFill>
          </a:endParaRPr>
        </a:p>
      </dgm:t>
    </dgm:pt>
    <dgm:pt modelId="{56A3F222-FA3A-4B66-A42B-C1E194E7263A}">
      <dgm:prSet custT="1"/>
      <dgm:spPr/>
      <dgm:t>
        <a:bodyPr/>
        <a:lstStyle/>
        <a:p>
          <a:pPr rtl="0"/>
          <a:r>
            <a:rPr lang="es-ES" sz="1000" smtClean="0">
              <a:solidFill>
                <a:schemeClr val="tx1"/>
              </a:solidFill>
            </a:rPr>
            <a:t>Mientras mayor es el grado de automatización de los procesos, mayor es la satisfacción en los usuarios. </a:t>
          </a:r>
          <a:endParaRPr lang="es-EC" sz="1000" dirty="0">
            <a:solidFill>
              <a:schemeClr val="tx1"/>
            </a:solidFill>
          </a:endParaRPr>
        </a:p>
      </dgm:t>
    </dgm:pt>
    <dgm:pt modelId="{B41BFEF0-1DA6-45AC-A093-01BD8149D2DD}" type="parTrans" cxnId="{62DC850A-B416-47FB-9116-9598E5DF8EBF}">
      <dgm:prSet/>
      <dgm:spPr/>
      <dgm:t>
        <a:bodyPr/>
        <a:lstStyle/>
        <a:p>
          <a:endParaRPr lang="es-ES">
            <a:solidFill>
              <a:schemeClr val="tx1"/>
            </a:solidFill>
          </a:endParaRPr>
        </a:p>
      </dgm:t>
    </dgm:pt>
    <dgm:pt modelId="{9845688B-98D7-498B-9376-831BABE9104F}" type="sibTrans" cxnId="{62DC850A-B416-47FB-9116-9598E5DF8EBF}">
      <dgm:prSet/>
      <dgm:spPr/>
      <dgm:t>
        <a:bodyPr/>
        <a:lstStyle/>
        <a:p>
          <a:endParaRPr lang="es-ES">
            <a:solidFill>
              <a:schemeClr val="tx1"/>
            </a:solidFill>
          </a:endParaRPr>
        </a:p>
      </dgm:t>
    </dgm:pt>
    <dgm:pt modelId="{FB49F4A8-E857-4C82-899D-213F71504D81}" type="pres">
      <dgm:prSet presAssocID="{72C2E4EF-6A0E-470F-A550-B730721AEC60}" presName="theList" presStyleCnt="0">
        <dgm:presLayoutVars>
          <dgm:dir/>
          <dgm:animLvl val="lvl"/>
          <dgm:resizeHandles val="exact"/>
        </dgm:presLayoutVars>
      </dgm:prSet>
      <dgm:spPr/>
      <dgm:t>
        <a:bodyPr/>
        <a:lstStyle/>
        <a:p>
          <a:endParaRPr lang="es-EC"/>
        </a:p>
      </dgm:t>
    </dgm:pt>
    <dgm:pt modelId="{90395D73-8F28-44AB-8EEB-9B3AF9B80697}" type="pres">
      <dgm:prSet presAssocID="{9C69F9E5-0369-4DCB-9CF0-E06516FBC09C}" presName="compNode" presStyleCnt="0"/>
      <dgm:spPr/>
    </dgm:pt>
    <dgm:pt modelId="{0632DCB0-C81C-46F6-A515-DE17DC85F45D}" type="pres">
      <dgm:prSet presAssocID="{9C69F9E5-0369-4DCB-9CF0-E06516FBC09C}" presName="aNode" presStyleLbl="bgShp" presStyleIdx="0" presStyleCnt="7"/>
      <dgm:spPr/>
      <dgm:t>
        <a:bodyPr/>
        <a:lstStyle/>
        <a:p>
          <a:endParaRPr lang="es-EC"/>
        </a:p>
      </dgm:t>
    </dgm:pt>
    <dgm:pt modelId="{2AB900F5-1092-494A-8F4F-4C76A9399E0B}" type="pres">
      <dgm:prSet presAssocID="{9C69F9E5-0369-4DCB-9CF0-E06516FBC09C}" presName="textNode" presStyleLbl="bgShp" presStyleIdx="0" presStyleCnt="7"/>
      <dgm:spPr/>
      <dgm:t>
        <a:bodyPr/>
        <a:lstStyle/>
        <a:p>
          <a:endParaRPr lang="es-EC"/>
        </a:p>
      </dgm:t>
    </dgm:pt>
    <dgm:pt modelId="{0A9EC040-A9EA-47DE-8F52-4DCB05B94EA8}" type="pres">
      <dgm:prSet presAssocID="{9C69F9E5-0369-4DCB-9CF0-E06516FBC09C}" presName="compChildNode" presStyleCnt="0"/>
      <dgm:spPr/>
    </dgm:pt>
    <dgm:pt modelId="{FEACFF59-536E-48A5-9A83-8017F0E900B1}" type="pres">
      <dgm:prSet presAssocID="{9C69F9E5-0369-4DCB-9CF0-E06516FBC09C}" presName="theInnerList" presStyleCnt="0"/>
      <dgm:spPr/>
    </dgm:pt>
    <dgm:pt modelId="{7589A975-3958-4E9D-91C9-305C3CE938B5}" type="pres">
      <dgm:prSet presAssocID="{26740E2E-4ED2-47C8-ADE6-438CB73FA302}" presName="childNode" presStyleLbl="node1" presStyleIdx="0" presStyleCnt="7" custScaleY="122901">
        <dgm:presLayoutVars>
          <dgm:bulletEnabled val="1"/>
        </dgm:presLayoutVars>
      </dgm:prSet>
      <dgm:spPr/>
      <dgm:t>
        <a:bodyPr/>
        <a:lstStyle/>
        <a:p>
          <a:endParaRPr lang="es-ES"/>
        </a:p>
      </dgm:t>
    </dgm:pt>
    <dgm:pt modelId="{40215C6C-513C-4F12-BB04-93E61CCBF3EF}" type="pres">
      <dgm:prSet presAssocID="{9C69F9E5-0369-4DCB-9CF0-E06516FBC09C}" presName="aSpace" presStyleCnt="0"/>
      <dgm:spPr/>
    </dgm:pt>
    <dgm:pt modelId="{513E3B7A-E6EA-4912-9F29-55DCCC62FC89}" type="pres">
      <dgm:prSet presAssocID="{BBE6D1C6-0AB1-4505-8E70-88760FDCDAE1}" presName="compNode" presStyleCnt="0"/>
      <dgm:spPr/>
    </dgm:pt>
    <dgm:pt modelId="{C90D0E80-D0B5-4BB6-B2FD-5E3914BAFE15}" type="pres">
      <dgm:prSet presAssocID="{BBE6D1C6-0AB1-4505-8E70-88760FDCDAE1}" presName="aNode" presStyleLbl="bgShp" presStyleIdx="1" presStyleCnt="7"/>
      <dgm:spPr/>
      <dgm:t>
        <a:bodyPr/>
        <a:lstStyle/>
        <a:p>
          <a:endParaRPr lang="es-EC"/>
        </a:p>
      </dgm:t>
    </dgm:pt>
    <dgm:pt modelId="{CF3A915F-D857-456D-909E-2D2F6253749D}" type="pres">
      <dgm:prSet presAssocID="{BBE6D1C6-0AB1-4505-8E70-88760FDCDAE1}" presName="textNode" presStyleLbl="bgShp" presStyleIdx="1" presStyleCnt="7"/>
      <dgm:spPr/>
      <dgm:t>
        <a:bodyPr/>
        <a:lstStyle/>
        <a:p>
          <a:endParaRPr lang="es-EC"/>
        </a:p>
      </dgm:t>
    </dgm:pt>
    <dgm:pt modelId="{53A93F3C-5D8F-4324-8645-FC73CA635EE6}" type="pres">
      <dgm:prSet presAssocID="{BBE6D1C6-0AB1-4505-8E70-88760FDCDAE1}" presName="compChildNode" presStyleCnt="0"/>
      <dgm:spPr/>
    </dgm:pt>
    <dgm:pt modelId="{22F6488C-EE08-4EDF-A322-526EACC66FA4}" type="pres">
      <dgm:prSet presAssocID="{BBE6D1C6-0AB1-4505-8E70-88760FDCDAE1}" presName="theInnerList" presStyleCnt="0"/>
      <dgm:spPr/>
    </dgm:pt>
    <dgm:pt modelId="{7DA84CB8-7D96-41B7-A38B-88A5DCF9FF5F}" type="pres">
      <dgm:prSet presAssocID="{C48C7447-32D0-4BB5-ADCC-89C71F39DE1B}" presName="childNode" presStyleLbl="node1" presStyleIdx="1" presStyleCnt="7" custScaleY="122901">
        <dgm:presLayoutVars>
          <dgm:bulletEnabled val="1"/>
        </dgm:presLayoutVars>
      </dgm:prSet>
      <dgm:spPr/>
      <dgm:t>
        <a:bodyPr/>
        <a:lstStyle/>
        <a:p>
          <a:endParaRPr lang="es-ES"/>
        </a:p>
      </dgm:t>
    </dgm:pt>
    <dgm:pt modelId="{24E4AFBC-DEB6-4244-BEF9-5FC81B5D75F6}" type="pres">
      <dgm:prSet presAssocID="{BBE6D1C6-0AB1-4505-8E70-88760FDCDAE1}" presName="aSpace" presStyleCnt="0"/>
      <dgm:spPr/>
    </dgm:pt>
    <dgm:pt modelId="{71F085BC-0A12-4B6C-81F3-105B576706B8}" type="pres">
      <dgm:prSet presAssocID="{7AC3C0E3-313C-4463-87A2-490FF4210C6B}" presName="compNode" presStyleCnt="0"/>
      <dgm:spPr/>
    </dgm:pt>
    <dgm:pt modelId="{B6E8471B-ECEB-4914-B161-10B97E173350}" type="pres">
      <dgm:prSet presAssocID="{7AC3C0E3-313C-4463-87A2-490FF4210C6B}" presName="aNode" presStyleLbl="bgShp" presStyleIdx="2" presStyleCnt="7"/>
      <dgm:spPr/>
      <dgm:t>
        <a:bodyPr/>
        <a:lstStyle/>
        <a:p>
          <a:endParaRPr lang="es-EC"/>
        </a:p>
      </dgm:t>
    </dgm:pt>
    <dgm:pt modelId="{4C789F1B-0148-4AA5-BB1E-BF1D8C9F6F85}" type="pres">
      <dgm:prSet presAssocID="{7AC3C0E3-313C-4463-87A2-490FF4210C6B}" presName="textNode" presStyleLbl="bgShp" presStyleIdx="2" presStyleCnt="7"/>
      <dgm:spPr/>
      <dgm:t>
        <a:bodyPr/>
        <a:lstStyle/>
        <a:p>
          <a:endParaRPr lang="es-EC"/>
        </a:p>
      </dgm:t>
    </dgm:pt>
    <dgm:pt modelId="{F562C27B-4EBC-43EE-BF74-67EA3C96EB0F}" type="pres">
      <dgm:prSet presAssocID="{7AC3C0E3-313C-4463-87A2-490FF4210C6B}" presName="compChildNode" presStyleCnt="0"/>
      <dgm:spPr/>
    </dgm:pt>
    <dgm:pt modelId="{67E13D1F-117A-42B9-950D-FA3B92A097FE}" type="pres">
      <dgm:prSet presAssocID="{7AC3C0E3-313C-4463-87A2-490FF4210C6B}" presName="theInnerList" presStyleCnt="0"/>
      <dgm:spPr/>
    </dgm:pt>
    <dgm:pt modelId="{F7A0373F-FD25-4691-B614-F6387D30C69B}" type="pres">
      <dgm:prSet presAssocID="{4CDD7BF2-E9CD-4717-83C7-4E14C4FF3E63}" presName="childNode" presStyleLbl="node1" presStyleIdx="2" presStyleCnt="7" custScaleY="122901">
        <dgm:presLayoutVars>
          <dgm:bulletEnabled val="1"/>
        </dgm:presLayoutVars>
      </dgm:prSet>
      <dgm:spPr/>
      <dgm:t>
        <a:bodyPr/>
        <a:lstStyle/>
        <a:p>
          <a:endParaRPr lang="es-ES"/>
        </a:p>
      </dgm:t>
    </dgm:pt>
    <dgm:pt modelId="{554FCF5D-F861-438F-920B-87A69318200A}" type="pres">
      <dgm:prSet presAssocID="{7AC3C0E3-313C-4463-87A2-490FF4210C6B}" presName="aSpace" presStyleCnt="0"/>
      <dgm:spPr/>
    </dgm:pt>
    <dgm:pt modelId="{E96E46DC-902E-4D25-88E3-98E6E66892ED}" type="pres">
      <dgm:prSet presAssocID="{37A8A056-C20A-4C1D-8E29-3441D9C2ABA0}" presName="compNode" presStyleCnt="0"/>
      <dgm:spPr/>
    </dgm:pt>
    <dgm:pt modelId="{42586DD4-83A2-42F5-973F-B1812159271E}" type="pres">
      <dgm:prSet presAssocID="{37A8A056-C20A-4C1D-8E29-3441D9C2ABA0}" presName="aNode" presStyleLbl="bgShp" presStyleIdx="3" presStyleCnt="7"/>
      <dgm:spPr/>
      <dgm:t>
        <a:bodyPr/>
        <a:lstStyle/>
        <a:p>
          <a:endParaRPr lang="es-EC"/>
        </a:p>
      </dgm:t>
    </dgm:pt>
    <dgm:pt modelId="{5659AA70-091E-4513-938E-B5C6A64DB4DE}" type="pres">
      <dgm:prSet presAssocID="{37A8A056-C20A-4C1D-8E29-3441D9C2ABA0}" presName="textNode" presStyleLbl="bgShp" presStyleIdx="3" presStyleCnt="7"/>
      <dgm:spPr/>
      <dgm:t>
        <a:bodyPr/>
        <a:lstStyle/>
        <a:p>
          <a:endParaRPr lang="es-EC"/>
        </a:p>
      </dgm:t>
    </dgm:pt>
    <dgm:pt modelId="{BCF248D6-3240-4155-969D-FB0CD8785FE7}" type="pres">
      <dgm:prSet presAssocID="{37A8A056-C20A-4C1D-8E29-3441D9C2ABA0}" presName="compChildNode" presStyleCnt="0"/>
      <dgm:spPr/>
    </dgm:pt>
    <dgm:pt modelId="{EDF94BCE-50E6-4441-8D00-C0B0208C64B5}" type="pres">
      <dgm:prSet presAssocID="{37A8A056-C20A-4C1D-8E29-3441D9C2ABA0}" presName="theInnerList" presStyleCnt="0"/>
      <dgm:spPr/>
    </dgm:pt>
    <dgm:pt modelId="{77953ADD-42D5-4D8B-832E-2C19DF6565F8}" type="pres">
      <dgm:prSet presAssocID="{14B17947-DBE9-43F6-9796-83806D45F6DE}" presName="childNode" presStyleLbl="node1" presStyleIdx="3" presStyleCnt="7" custScaleY="122901">
        <dgm:presLayoutVars>
          <dgm:bulletEnabled val="1"/>
        </dgm:presLayoutVars>
      </dgm:prSet>
      <dgm:spPr/>
      <dgm:t>
        <a:bodyPr/>
        <a:lstStyle/>
        <a:p>
          <a:endParaRPr lang="es-EC"/>
        </a:p>
      </dgm:t>
    </dgm:pt>
    <dgm:pt modelId="{C711E4FB-13F0-486E-B6F4-B77D6BBBEE7B}" type="pres">
      <dgm:prSet presAssocID="{37A8A056-C20A-4C1D-8E29-3441D9C2ABA0}" presName="aSpace" presStyleCnt="0"/>
      <dgm:spPr/>
    </dgm:pt>
    <dgm:pt modelId="{1D127B02-F26B-43AD-A0AD-C4855D6C2C1D}" type="pres">
      <dgm:prSet presAssocID="{177299EF-06A2-4CB8-8825-0F27FB3F606D}" presName="compNode" presStyleCnt="0"/>
      <dgm:spPr/>
    </dgm:pt>
    <dgm:pt modelId="{71D0DBAD-BF18-4C30-9791-9D4BBBCE6593}" type="pres">
      <dgm:prSet presAssocID="{177299EF-06A2-4CB8-8825-0F27FB3F606D}" presName="aNode" presStyleLbl="bgShp" presStyleIdx="4" presStyleCnt="7"/>
      <dgm:spPr/>
      <dgm:t>
        <a:bodyPr/>
        <a:lstStyle/>
        <a:p>
          <a:endParaRPr lang="es-EC"/>
        </a:p>
      </dgm:t>
    </dgm:pt>
    <dgm:pt modelId="{D47BF2AF-C5FE-4E36-B2B0-8389F3EEB4C1}" type="pres">
      <dgm:prSet presAssocID="{177299EF-06A2-4CB8-8825-0F27FB3F606D}" presName="textNode" presStyleLbl="bgShp" presStyleIdx="4" presStyleCnt="7"/>
      <dgm:spPr/>
      <dgm:t>
        <a:bodyPr/>
        <a:lstStyle/>
        <a:p>
          <a:endParaRPr lang="es-EC"/>
        </a:p>
      </dgm:t>
    </dgm:pt>
    <dgm:pt modelId="{735623D9-40E8-40D4-8AD1-4A1B0D36EF56}" type="pres">
      <dgm:prSet presAssocID="{177299EF-06A2-4CB8-8825-0F27FB3F606D}" presName="compChildNode" presStyleCnt="0"/>
      <dgm:spPr/>
    </dgm:pt>
    <dgm:pt modelId="{0DCDD96B-3358-4F7C-A76E-EF4F1EA184A2}" type="pres">
      <dgm:prSet presAssocID="{177299EF-06A2-4CB8-8825-0F27FB3F606D}" presName="theInnerList" presStyleCnt="0"/>
      <dgm:spPr/>
    </dgm:pt>
    <dgm:pt modelId="{28A6532A-CC62-4FE9-97C6-80E7A335ECE3}" type="pres">
      <dgm:prSet presAssocID="{9A4F426B-0B92-4E58-929C-B2AA52FD6C1C}" presName="childNode" presStyleLbl="node1" presStyleIdx="4" presStyleCnt="7" custScaleY="122901">
        <dgm:presLayoutVars>
          <dgm:bulletEnabled val="1"/>
        </dgm:presLayoutVars>
      </dgm:prSet>
      <dgm:spPr/>
      <dgm:t>
        <a:bodyPr/>
        <a:lstStyle/>
        <a:p>
          <a:endParaRPr lang="es-EC"/>
        </a:p>
      </dgm:t>
    </dgm:pt>
    <dgm:pt modelId="{0A742F6A-3075-4D16-88FB-8D3ACFE71DA9}" type="pres">
      <dgm:prSet presAssocID="{177299EF-06A2-4CB8-8825-0F27FB3F606D}" presName="aSpace" presStyleCnt="0"/>
      <dgm:spPr/>
    </dgm:pt>
    <dgm:pt modelId="{429AB866-2A9B-4DCA-9810-0CCCFDD5A159}" type="pres">
      <dgm:prSet presAssocID="{AA5694EC-B6C3-4EE1-84F8-7305AE39523C}" presName="compNode" presStyleCnt="0"/>
      <dgm:spPr/>
    </dgm:pt>
    <dgm:pt modelId="{F7B0D765-089A-413E-A7F9-9EE3B1B6C0F2}" type="pres">
      <dgm:prSet presAssocID="{AA5694EC-B6C3-4EE1-84F8-7305AE39523C}" presName="aNode" presStyleLbl="bgShp" presStyleIdx="5" presStyleCnt="7"/>
      <dgm:spPr/>
      <dgm:t>
        <a:bodyPr/>
        <a:lstStyle/>
        <a:p>
          <a:endParaRPr lang="es-EC"/>
        </a:p>
      </dgm:t>
    </dgm:pt>
    <dgm:pt modelId="{C8F3FB79-5D1E-4F38-984A-B7B756EA33DE}" type="pres">
      <dgm:prSet presAssocID="{AA5694EC-B6C3-4EE1-84F8-7305AE39523C}" presName="textNode" presStyleLbl="bgShp" presStyleIdx="5" presStyleCnt="7"/>
      <dgm:spPr/>
      <dgm:t>
        <a:bodyPr/>
        <a:lstStyle/>
        <a:p>
          <a:endParaRPr lang="es-EC"/>
        </a:p>
      </dgm:t>
    </dgm:pt>
    <dgm:pt modelId="{DC4499BE-DF64-4988-96E3-BAC7FCB76B95}" type="pres">
      <dgm:prSet presAssocID="{AA5694EC-B6C3-4EE1-84F8-7305AE39523C}" presName="compChildNode" presStyleCnt="0"/>
      <dgm:spPr/>
    </dgm:pt>
    <dgm:pt modelId="{9ECC94BB-4C4D-46F3-9305-0A6ACEBF7C2E}" type="pres">
      <dgm:prSet presAssocID="{AA5694EC-B6C3-4EE1-84F8-7305AE39523C}" presName="theInnerList" presStyleCnt="0"/>
      <dgm:spPr/>
    </dgm:pt>
    <dgm:pt modelId="{54D334D1-4061-4FFA-98A3-B63303CB3780}" type="pres">
      <dgm:prSet presAssocID="{15845584-8C70-43C1-8797-BCBBDE8D33A5}" presName="childNode" presStyleLbl="node1" presStyleIdx="5" presStyleCnt="7" custScaleY="122901">
        <dgm:presLayoutVars>
          <dgm:bulletEnabled val="1"/>
        </dgm:presLayoutVars>
      </dgm:prSet>
      <dgm:spPr/>
      <dgm:t>
        <a:bodyPr/>
        <a:lstStyle/>
        <a:p>
          <a:endParaRPr lang="es-EC"/>
        </a:p>
      </dgm:t>
    </dgm:pt>
    <dgm:pt modelId="{46082A2A-B15D-44B2-91DD-59A4900A5FF2}" type="pres">
      <dgm:prSet presAssocID="{AA5694EC-B6C3-4EE1-84F8-7305AE39523C}" presName="aSpace" presStyleCnt="0"/>
      <dgm:spPr/>
    </dgm:pt>
    <dgm:pt modelId="{44F05A88-8CBE-49F2-B3D1-F674DE17CD41}" type="pres">
      <dgm:prSet presAssocID="{8DCFDCB0-F297-47CE-8D52-006BBC7A72AB}" presName="compNode" presStyleCnt="0"/>
      <dgm:spPr/>
    </dgm:pt>
    <dgm:pt modelId="{F3E716D8-0057-4979-8BCA-5C49C4344C2C}" type="pres">
      <dgm:prSet presAssocID="{8DCFDCB0-F297-47CE-8D52-006BBC7A72AB}" presName="aNode" presStyleLbl="bgShp" presStyleIdx="6" presStyleCnt="7"/>
      <dgm:spPr/>
      <dgm:t>
        <a:bodyPr/>
        <a:lstStyle/>
        <a:p>
          <a:endParaRPr lang="es-EC"/>
        </a:p>
      </dgm:t>
    </dgm:pt>
    <dgm:pt modelId="{E66A6EE6-40F1-420C-8469-23E876D02E31}" type="pres">
      <dgm:prSet presAssocID="{8DCFDCB0-F297-47CE-8D52-006BBC7A72AB}" presName="textNode" presStyleLbl="bgShp" presStyleIdx="6" presStyleCnt="7"/>
      <dgm:spPr/>
      <dgm:t>
        <a:bodyPr/>
        <a:lstStyle/>
        <a:p>
          <a:endParaRPr lang="es-EC"/>
        </a:p>
      </dgm:t>
    </dgm:pt>
    <dgm:pt modelId="{100329EB-5330-4D05-8EE5-D610DB0BF920}" type="pres">
      <dgm:prSet presAssocID="{8DCFDCB0-F297-47CE-8D52-006BBC7A72AB}" presName="compChildNode" presStyleCnt="0"/>
      <dgm:spPr/>
    </dgm:pt>
    <dgm:pt modelId="{25942140-5153-47C5-B0D2-AE25BA2B09A7}" type="pres">
      <dgm:prSet presAssocID="{8DCFDCB0-F297-47CE-8D52-006BBC7A72AB}" presName="theInnerList" presStyleCnt="0"/>
      <dgm:spPr/>
    </dgm:pt>
    <dgm:pt modelId="{83A99B6B-DDCC-4AAC-A257-45D19612C6F2}" type="pres">
      <dgm:prSet presAssocID="{56A3F222-FA3A-4B66-A42B-C1E194E7263A}" presName="childNode" presStyleLbl="node1" presStyleIdx="6" presStyleCnt="7" custScaleY="122901">
        <dgm:presLayoutVars>
          <dgm:bulletEnabled val="1"/>
        </dgm:presLayoutVars>
      </dgm:prSet>
      <dgm:spPr/>
      <dgm:t>
        <a:bodyPr/>
        <a:lstStyle/>
        <a:p>
          <a:endParaRPr lang="es-EC"/>
        </a:p>
      </dgm:t>
    </dgm:pt>
  </dgm:ptLst>
  <dgm:cxnLst>
    <dgm:cxn modelId="{F2AA93E9-0B90-490E-ACF2-669651023D32}" srcId="{37A8A056-C20A-4C1D-8E29-3441D9C2ABA0}" destId="{14B17947-DBE9-43F6-9796-83806D45F6DE}" srcOrd="0" destOrd="0" parTransId="{58B21261-A7F5-4040-9B71-3FE50D7D9782}" sibTransId="{107FB2D7-7F31-42B7-BD8B-9AFEE86FDED9}"/>
    <dgm:cxn modelId="{D98E8039-9C05-4EFE-A653-B77D1F13087C}" type="presOf" srcId="{15845584-8C70-43C1-8797-BCBBDE8D33A5}" destId="{54D334D1-4061-4FFA-98A3-B63303CB3780}" srcOrd="0" destOrd="0" presId="urn:microsoft.com/office/officeart/2005/8/layout/lProcess2"/>
    <dgm:cxn modelId="{F4C9CD3D-49E1-4D32-A5AA-332E5F56C5EC}" type="presOf" srcId="{9C69F9E5-0369-4DCB-9CF0-E06516FBC09C}" destId="{0632DCB0-C81C-46F6-A515-DE17DC85F45D}" srcOrd="0" destOrd="0" presId="urn:microsoft.com/office/officeart/2005/8/layout/lProcess2"/>
    <dgm:cxn modelId="{A8DBF23F-D91E-48F9-B9A9-4EA5F9982EE6}" type="presOf" srcId="{9A4F426B-0B92-4E58-929C-B2AA52FD6C1C}" destId="{28A6532A-CC62-4FE9-97C6-80E7A335ECE3}" srcOrd="0" destOrd="0" presId="urn:microsoft.com/office/officeart/2005/8/layout/lProcess2"/>
    <dgm:cxn modelId="{307BECD3-BA6E-437C-94C7-FA4F5369283E}" type="presOf" srcId="{56A3F222-FA3A-4B66-A42B-C1E194E7263A}" destId="{83A99B6B-DDCC-4AAC-A257-45D19612C6F2}" srcOrd="0" destOrd="0" presId="urn:microsoft.com/office/officeart/2005/8/layout/lProcess2"/>
    <dgm:cxn modelId="{B0B3BEF2-2CFC-4B4A-A279-0B35813C1EB0}" type="presOf" srcId="{8DCFDCB0-F297-47CE-8D52-006BBC7A72AB}" destId="{E66A6EE6-40F1-420C-8469-23E876D02E31}" srcOrd="1" destOrd="0" presId="urn:microsoft.com/office/officeart/2005/8/layout/lProcess2"/>
    <dgm:cxn modelId="{77860FF5-B878-494D-97DD-5623468588A2}" srcId="{72C2E4EF-6A0E-470F-A550-B730721AEC60}" destId="{177299EF-06A2-4CB8-8825-0F27FB3F606D}" srcOrd="4" destOrd="0" parTransId="{5095B24B-20DE-4011-BD5E-55664EF3FC9D}" sibTransId="{31CD390D-7A57-4FF8-9CFA-E2B8A055DF41}"/>
    <dgm:cxn modelId="{427948D9-6D2D-4EEF-9362-F2D66F10531B}" type="presOf" srcId="{177299EF-06A2-4CB8-8825-0F27FB3F606D}" destId="{71D0DBAD-BF18-4C30-9791-9D4BBBCE6593}" srcOrd="0" destOrd="0" presId="urn:microsoft.com/office/officeart/2005/8/layout/lProcess2"/>
    <dgm:cxn modelId="{551E14CA-D130-4389-BE8D-718BAE47CF90}" type="presOf" srcId="{4CDD7BF2-E9CD-4717-83C7-4E14C4FF3E63}" destId="{F7A0373F-FD25-4691-B614-F6387D30C69B}" srcOrd="0" destOrd="0" presId="urn:microsoft.com/office/officeart/2005/8/layout/lProcess2"/>
    <dgm:cxn modelId="{27B379C0-FB39-4609-9ECD-E4E6BE4566FE}" type="presOf" srcId="{BBE6D1C6-0AB1-4505-8E70-88760FDCDAE1}" destId="{C90D0E80-D0B5-4BB6-B2FD-5E3914BAFE15}" srcOrd="0" destOrd="0" presId="urn:microsoft.com/office/officeart/2005/8/layout/lProcess2"/>
    <dgm:cxn modelId="{A01D8237-28A4-4CAB-B6F8-EBB10461D1C2}" srcId="{9C69F9E5-0369-4DCB-9CF0-E06516FBC09C}" destId="{26740E2E-4ED2-47C8-ADE6-438CB73FA302}" srcOrd="0" destOrd="0" parTransId="{0C6EC0E8-D1CC-4A5C-B81F-243E0C962BF7}" sibTransId="{864387B0-78B0-4FB5-A849-DBE6E9905373}"/>
    <dgm:cxn modelId="{9414E567-D08F-4DE0-86B6-A8FD26F23B12}" type="presOf" srcId="{C48C7447-32D0-4BB5-ADCC-89C71F39DE1B}" destId="{7DA84CB8-7D96-41B7-A38B-88A5DCF9FF5F}" srcOrd="0" destOrd="0" presId="urn:microsoft.com/office/officeart/2005/8/layout/lProcess2"/>
    <dgm:cxn modelId="{E843DE91-3CC8-4745-B1A4-C635A6EB8E61}" type="presOf" srcId="{BBE6D1C6-0AB1-4505-8E70-88760FDCDAE1}" destId="{CF3A915F-D857-456D-909E-2D2F6253749D}" srcOrd="1" destOrd="0" presId="urn:microsoft.com/office/officeart/2005/8/layout/lProcess2"/>
    <dgm:cxn modelId="{9B034C2F-C5E8-4028-B697-E80DEDEA9064}" srcId="{7AC3C0E3-313C-4463-87A2-490FF4210C6B}" destId="{4CDD7BF2-E9CD-4717-83C7-4E14C4FF3E63}" srcOrd="0" destOrd="0" parTransId="{54734D4F-5322-4E63-A9B6-3F110EC9039F}" sibTransId="{1749FE9F-F202-49D8-8817-35A8A7FD927B}"/>
    <dgm:cxn modelId="{A9B7A58B-91EC-491C-85D8-70B4475B1EC2}" srcId="{BBE6D1C6-0AB1-4505-8E70-88760FDCDAE1}" destId="{C48C7447-32D0-4BB5-ADCC-89C71F39DE1B}" srcOrd="0" destOrd="0" parTransId="{6E21ADD6-2DC0-4261-A94F-C4DBB3F03AE9}" sibTransId="{9B5E1B7E-9BDE-4F85-8CC8-696DAF393B41}"/>
    <dgm:cxn modelId="{62DC850A-B416-47FB-9116-9598E5DF8EBF}" srcId="{8DCFDCB0-F297-47CE-8D52-006BBC7A72AB}" destId="{56A3F222-FA3A-4B66-A42B-C1E194E7263A}" srcOrd="0" destOrd="0" parTransId="{B41BFEF0-1DA6-45AC-A093-01BD8149D2DD}" sibTransId="{9845688B-98D7-498B-9376-831BABE9104F}"/>
    <dgm:cxn modelId="{46A626E7-7AB2-47FA-92CA-4726F6C91D72}" type="presOf" srcId="{14B17947-DBE9-43F6-9796-83806D45F6DE}" destId="{77953ADD-42D5-4D8B-832E-2C19DF6565F8}" srcOrd="0" destOrd="0" presId="urn:microsoft.com/office/officeart/2005/8/layout/lProcess2"/>
    <dgm:cxn modelId="{51AF7F25-1B79-4B8E-AA59-7076C56ACDEE}" srcId="{72C2E4EF-6A0E-470F-A550-B730721AEC60}" destId="{BBE6D1C6-0AB1-4505-8E70-88760FDCDAE1}" srcOrd="1" destOrd="0" parTransId="{AB91C875-70E9-41D6-A3E1-DAD15977438F}" sibTransId="{4229528D-C675-4A85-9B04-91EABEE3845F}"/>
    <dgm:cxn modelId="{948642B5-715A-453C-91AD-47F1F8FFA238}" type="presOf" srcId="{26740E2E-4ED2-47C8-ADE6-438CB73FA302}" destId="{7589A975-3958-4E9D-91C9-305C3CE938B5}" srcOrd="0" destOrd="0" presId="urn:microsoft.com/office/officeart/2005/8/layout/lProcess2"/>
    <dgm:cxn modelId="{AE2E58E4-E877-4F05-B0A9-87CC09D1C5FA}" type="presOf" srcId="{7AC3C0E3-313C-4463-87A2-490FF4210C6B}" destId="{B6E8471B-ECEB-4914-B161-10B97E173350}" srcOrd="0" destOrd="0" presId="urn:microsoft.com/office/officeart/2005/8/layout/lProcess2"/>
    <dgm:cxn modelId="{54CEA0E4-9B73-4FF7-A428-DF36C1809A11}" type="presOf" srcId="{9C69F9E5-0369-4DCB-9CF0-E06516FBC09C}" destId="{2AB900F5-1092-494A-8F4F-4C76A9399E0B}" srcOrd="1" destOrd="0" presId="urn:microsoft.com/office/officeart/2005/8/layout/lProcess2"/>
    <dgm:cxn modelId="{896F85E1-101E-43ED-A7F4-1D4598711EEA}" srcId="{72C2E4EF-6A0E-470F-A550-B730721AEC60}" destId="{8DCFDCB0-F297-47CE-8D52-006BBC7A72AB}" srcOrd="6" destOrd="0" parTransId="{71C68A1B-4B96-463F-A8F7-5E91C76EBDA9}" sibTransId="{803265BC-37AC-43CB-9BE3-D06B64CDDFA0}"/>
    <dgm:cxn modelId="{5D717B7C-DEF0-4F87-9BAF-76C914DB931D}" srcId="{72C2E4EF-6A0E-470F-A550-B730721AEC60}" destId="{37A8A056-C20A-4C1D-8E29-3441D9C2ABA0}" srcOrd="3" destOrd="0" parTransId="{9A85E793-CD15-4299-A96C-59AEDD27ABF4}" sibTransId="{770169FD-B158-486B-8F6C-74F55239D133}"/>
    <dgm:cxn modelId="{4B18518D-7AC2-4FC3-A766-2DA5491D4583}" type="presOf" srcId="{AA5694EC-B6C3-4EE1-84F8-7305AE39523C}" destId="{C8F3FB79-5D1E-4F38-984A-B7B756EA33DE}" srcOrd="1" destOrd="0" presId="urn:microsoft.com/office/officeart/2005/8/layout/lProcess2"/>
    <dgm:cxn modelId="{5E21ABC1-DCD9-4FC1-AD1D-240555F5C1D4}" type="presOf" srcId="{37A8A056-C20A-4C1D-8E29-3441D9C2ABA0}" destId="{5659AA70-091E-4513-938E-B5C6A64DB4DE}" srcOrd="1" destOrd="0" presId="urn:microsoft.com/office/officeart/2005/8/layout/lProcess2"/>
    <dgm:cxn modelId="{3BC269CB-EEB5-4724-90E3-E33C57CBC7C1}" type="presOf" srcId="{8DCFDCB0-F297-47CE-8D52-006BBC7A72AB}" destId="{F3E716D8-0057-4979-8BCA-5C49C4344C2C}" srcOrd="0" destOrd="0" presId="urn:microsoft.com/office/officeart/2005/8/layout/lProcess2"/>
    <dgm:cxn modelId="{6C6B6542-4F12-4FF9-93C1-9458ED97B82C}" type="presOf" srcId="{7AC3C0E3-313C-4463-87A2-490FF4210C6B}" destId="{4C789F1B-0148-4AA5-BB1E-BF1D8C9F6F85}" srcOrd="1" destOrd="0" presId="urn:microsoft.com/office/officeart/2005/8/layout/lProcess2"/>
    <dgm:cxn modelId="{E31088E9-DAAE-4A6D-98CD-3C4AF9E62D25}" type="presOf" srcId="{AA5694EC-B6C3-4EE1-84F8-7305AE39523C}" destId="{F7B0D765-089A-413E-A7F9-9EE3B1B6C0F2}" srcOrd="0" destOrd="0" presId="urn:microsoft.com/office/officeart/2005/8/layout/lProcess2"/>
    <dgm:cxn modelId="{44D757E3-670E-42B8-A670-FA23684B08ED}" srcId="{AA5694EC-B6C3-4EE1-84F8-7305AE39523C}" destId="{15845584-8C70-43C1-8797-BCBBDE8D33A5}" srcOrd="0" destOrd="0" parTransId="{0CE206A5-79EF-42E3-8176-80A10EF45999}" sibTransId="{390A26E9-0D72-495A-8477-810E9BB226AC}"/>
    <dgm:cxn modelId="{5898B4D9-81E0-4644-8520-A0224C9DC683}" srcId="{72C2E4EF-6A0E-470F-A550-B730721AEC60}" destId="{9C69F9E5-0369-4DCB-9CF0-E06516FBC09C}" srcOrd="0" destOrd="0" parTransId="{F251499E-36B9-4BF0-95BC-D1EE262FB31E}" sibTransId="{F4E46912-98FF-4AB5-8BF8-4C5E3B4EEBC7}"/>
    <dgm:cxn modelId="{E2AB5952-DA69-4A9A-A798-B9C1528A72FC}" type="presOf" srcId="{177299EF-06A2-4CB8-8825-0F27FB3F606D}" destId="{D47BF2AF-C5FE-4E36-B2B0-8389F3EEB4C1}" srcOrd="1" destOrd="0" presId="urn:microsoft.com/office/officeart/2005/8/layout/lProcess2"/>
    <dgm:cxn modelId="{6FC5EFA7-D8E0-4E2E-9B7E-C014CB5987B2}" srcId="{72C2E4EF-6A0E-470F-A550-B730721AEC60}" destId="{7AC3C0E3-313C-4463-87A2-490FF4210C6B}" srcOrd="2" destOrd="0" parTransId="{39790ECB-2816-48B5-AC5D-856FBDF39B54}" sibTransId="{26AE976E-FB73-4394-9F45-6D07C5C02619}"/>
    <dgm:cxn modelId="{DB49D2CC-5881-4D1A-863F-4E6908357F37}" srcId="{177299EF-06A2-4CB8-8825-0F27FB3F606D}" destId="{9A4F426B-0B92-4E58-929C-B2AA52FD6C1C}" srcOrd="0" destOrd="0" parTransId="{7D0E8E30-6F04-4AC6-8805-2AD82BF17A9C}" sibTransId="{985DF495-EBC8-4745-B912-4AD35134CC48}"/>
    <dgm:cxn modelId="{B7540348-3FEE-4AFB-B7EB-EAEE90B6972F}" type="presOf" srcId="{72C2E4EF-6A0E-470F-A550-B730721AEC60}" destId="{FB49F4A8-E857-4C82-899D-213F71504D81}" srcOrd="0" destOrd="0" presId="urn:microsoft.com/office/officeart/2005/8/layout/lProcess2"/>
    <dgm:cxn modelId="{A4B61705-EBC1-4E1B-9594-5F43626D29D4}" srcId="{72C2E4EF-6A0E-470F-A550-B730721AEC60}" destId="{AA5694EC-B6C3-4EE1-84F8-7305AE39523C}" srcOrd="5" destOrd="0" parTransId="{DABA4016-3995-40AF-A7B5-F544800CA072}" sibTransId="{0B78997E-A64E-4E00-8F26-DCB32301D26A}"/>
    <dgm:cxn modelId="{CE9BC03F-9890-4707-84B2-3144E450DF65}" type="presOf" srcId="{37A8A056-C20A-4C1D-8E29-3441D9C2ABA0}" destId="{42586DD4-83A2-42F5-973F-B1812159271E}" srcOrd="0" destOrd="0" presId="urn:microsoft.com/office/officeart/2005/8/layout/lProcess2"/>
    <dgm:cxn modelId="{2281CB60-F31A-4E56-AAF7-888FD9041799}" type="presParOf" srcId="{FB49F4A8-E857-4C82-899D-213F71504D81}" destId="{90395D73-8F28-44AB-8EEB-9B3AF9B80697}" srcOrd="0" destOrd="0" presId="urn:microsoft.com/office/officeart/2005/8/layout/lProcess2"/>
    <dgm:cxn modelId="{1793BF8C-3B82-4686-9A0B-963E65ECAFC2}" type="presParOf" srcId="{90395D73-8F28-44AB-8EEB-9B3AF9B80697}" destId="{0632DCB0-C81C-46F6-A515-DE17DC85F45D}" srcOrd="0" destOrd="0" presId="urn:microsoft.com/office/officeart/2005/8/layout/lProcess2"/>
    <dgm:cxn modelId="{EC69E0A7-F64C-43A4-B76F-DF6ABB339D5D}" type="presParOf" srcId="{90395D73-8F28-44AB-8EEB-9B3AF9B80697}" destId="{2AB900F5-1092-494A-8F4F-4C76A9399E0B}" srcOrd="1" destOrd="0" presId="urn:microsoft.com/office/officeart/2005/8/layout/lProcess2"/>
    <dgm:cxn modelId="{1D7AA522-ECAD-44B7-B36A-2FAFD5BF2FAC}" type="presParOf" srcId="{90395D73-8F28-44AB-8EEB-9B3AF9B80697}" destId="{0A9EC040-A9EA-47DE-8F52-4DCB05B94EA8}" srcOrd="2" destOrd="0" presId="urn:microsoft.com/office/officeart/2005/8/layout/lProcess2"/>
    <dgm:cxn modelId="{12015AD6-B3EC-4207-BCCB-48B8FD7929F6}" type="presParOf" srcId="{0A9EC040-A9EA-47DE-8F52-4DCB05B94EA8}" destId="{FEACFF59-536E-48A5-9A83-8017F0E900B1}" srcOrd="0" destOrd="0" presId="urn:microsoft.com/office/officeart/2005/8/layout/lProcess2"/>
    <dgm:cxn modelId="{269AE30C-96DC-4E80-9EB2-89D86AAC2EBD}" type="presParOf" srcId="{FEACFF59-536E-48A5-9A83-8017F0E900B1}" destId="{7589A975-3958-4E9D-91C9-305C3CE938B5}" srcOrd="0" destOrd="0" presId="urn:microsoft.com/office/officeart/2005/8/layout/lProcess2"/>
    <dgm:cxn modelId="{2592A951-9004-47BF-8AFC-221B6966AE79}" type="presParOf" srcId="{FB49F4A8-E857-4C82-899D-213F71504D81}" destId="{40215C6C-513C-4F12-BB04-93E61CCBF3EF}" srcOrd="1" destOrd="0" presId="urn:microsoft.com/office/officeart/2005/8/layout/lProcess2"/>
    <dgm:cxn modelId="{A160CD9A-01C6-4CCA-A69E-373E230CBD74}" type="presParOf" srcId="{FB49F4A8-E857-4C82-899D-213F71504D81}" destId="{513E3B7A-E6EA-4912-9F29-55DCCC62FC89}" srcOrd="2" destOrd="0" presId="urn:microsoft.com/office/officeart/2005/8/layout/lProcess2"/>
    <dgm:cxn modelId="{354DB1A2-0929-402E-8252-BC719CA20512}" type="presParOf" srcId="{513E3B7A-E6EA-4912-9F29-55DCCC62FC89}" destId="{C90D0E80-D0B5-4BB6-B2FD-5E3914BAFE15}" srcOrd="0" destOrd="0" presId="urn:microsoft.com/office/officeart/2005/8/layout/lProcess2"/>
    <dgm:cxn modelId="{A1A15A78-BB4B-4773-845F-9CD613FB4D06}" type="presParOf" srcId="{513E3B7A-E6EA-4912-9F29-55DCCC62FC89}" destId="{CF3A915F-D857-456D-909E-2D2F6253749D}" srcOrd="1" destOrd="0" presId="urn:microsoft.com/office/officeart/2005/8/layout/lProcess2"/>
    <dgm:cxn modelId="{DC9AF714-C9FF-4481-9670-5E005B86D798}" type="presParOf" srcId="{513E3B7A-E6EA-4912-9F29-55DCCC62FC89}" destId="{53A93F3C-5D8F-4324-8645-FC73CA635EE6}" srcOrd="2" destOrd="0" presId="urn:microsoft.com/office/officeart/2005/8/layout/lProcess2"/>
    <dgm:cxn modelId="{AB2CF42B-2AE7-4941-9576-95F3DCB038BB}" type="presParOf" srcId="{53A93F3C-5D8F-4324-8645-FC73CA635EE6}" destId="{22F6488C-EE08-4EDF-A322-526EACC66FA4}" srcOrd="0" destOrd="0" presId="urn:microsoft.com/office/officeart/2005/8/layout/lProcess2"/>
    <dgm:cxn modelId="{53A16A76-F3A6-4FBF-B4A5-525E19CF971C}" type="presParOf" srcId="{22F6488C-EE08-4EDF-A322-526EACC66FA4}" destId="{7DA84CB8-7D96-41B7-A38B-88A5DCF9FF5F}" srcOrd="0" destOrd="0" presId="urn:microsoft.com/office/officeart/2005/8/layout/lProcess2"/>
    <dgm:cxn modelId="{C022D945-6E4E-4E59-A92F-17C83FFC23E2}" type="presParOf" srcId="{FB49F4A8-E857-4C82-899D-213F71504D81}" destId="{24E4AFBC-DEB6-4244-BEF9-5FC81B5D75F6}" srcOrd="3" destOrd="0" presId="urn:microsoft.com/office/officeart/2005/8/layout/lProcess2"/>
    <dgm:cxn modelId="{F894E33E-C980-4CA5-9FFD-9D364CA80323}" type="presParOf" srcId="{FB49F4A8-E857-4C82-899D-213F71504D81}" destId="{71F085BC-0A12-4B6C-81F3-105B576706B8}" srcOrd="4" destOrd="0" presId="urn:microsoft.com/office/officeart/2005/8/layout/lProcess2"/>
    <dgm:cxn modelId="{096360BD-9389-40C1-A0C4-EB1241532CD8}" type="presParOf" srcId="{71F085BC-0A12-4B6C-81F3-105B576706B8}" destId="{B6E8471B-ECEB-4914-B161-10B97E173350}" srcOrd="0" destOrd="0" presId="urn:microsoft.com/office/officeart/2005/8/layout/lProcess2"/>
    <dgm:cxn modelId="{76FC1306-7A95-468E-B240-5264768AF039}" type="presParOf" srcId="{71F085BC-0A12-4B6C-81F3-105B576706B8}" destId="{4C789F1B-0148-4AA5-BB1E-BF1D8C9F6F85}" srcOrd="1" destOrd="0" presId="urn:microsoft.com/office/officeart/2005/8/layout/lProcess2"/>
    <dgm:cxn modelId="{88403812-44EA-4A90-9954-A1AEBC5DA3AD}" type="presParOf" srcId="{71F085BC-0A12-4B6C-81F3-105B576706B8}" destId="{F562C27B-4EBC-43EE-BF74-67EA3C96EB0F}" srcOrd="2" destOrd="0" presId="urn:microsoft.com/office/officeart/2005/8/layout/lProcess2"/>
    <dgm:cxn modelId="{9F56BA74-50B6-470D-A239-77FE37616305}" type="presParOf" srcId="{F562C27B-4EBC-43EE-BF74-67EA3C96EB0F}" destId="{67E13D1F-117A-42B9-950D-FA3B92A097FE}" srcOrd="0" destOrd="0" presId="urn:microsoft.com/office/officeart/2005/8/layout/lProcess2"/>
    <dgm:cxn modelId="{7D457B54-96BA-45F6-B13E-252DE5E07424}" type="presParOf" srcId="{67E13D1F-117A-42B9-950D-FA3B92A097FE}" destId="{F7A0373F-FD25-4691-B614-F6387D30C69B}" srcOrd="0" destOrd="0" presId="urn:microsoft.com/office/officeart/2005/8/layout/lProcess2"/>
    <dgm:cxn modelId="{1EF3B1EB-A3B9-4B61-9EDA-F0DAB22EB574}" type="presParOf" srcId="{FB49F4A8-E857-4C82-899D-213F71504D81}" destId="{554FCF5D-F861-438F-920B-87A69318200A}" srcOrd="5" destOrd="0" presId="urn:microsoft.com/office/officeart/2005/8/layout/lProcess2"/>
    <dgm:cxn modelId="{E6119790-FCE3-4C78-BD2D-21CF51D2945F}" type="presParOf" srcId="{FB49F4A8-E857-4C82-899D-213F71504D81}" destId="{E96E46DC-902E-4D25-88E3-98E6E66892ED}" srcOrd="6" destOrd="0" presId="urn:microsoft.com/office/officeart/2005/8/layout/lProcess2"/>
    <dgm:cxn modelId="{5D254B5A-25FE-4F35-A5B3-51175C5E29F0}" type="presParOf" srcId="{E96E46DC-902E-4D25-88E3-98E6E66892ED}" destId="{42586DD4-83A2-42F5-973F-B1812159271E}" srcOrd="0" destOrd="0" presId="urn:microsoft.com/office/officeart/2005/8/layout/lProcess2"/>
    <dgm:cxn modelId="{00C1D81B-7930-419A-A95B-A2D4ECAC78CE}" type="presParOf" srcId="{E96E46DC-902E-4D25-88E3-98E6E66892ED}" destId="{5659AA70-091E-4513-938E-B5C6A64DB4DE}" srcOrd="1" destOrd="0" presId="urn:microsoft.com/office/officeart/2005/8/layout/lProcess2"/>
    <dgm:cxn modelId="{85AD32CB-DBB2-4F69-A413-5A0A506766E1}" type="presParOf" srcId="{E96E46DC-902E-4D25-88E3-98E6E66892ED}" destId="{BCF248D6-3240-4155-969D-FB0CD8785FE7}" srcOrd="2" destOrd="0" presId="urn:microsoft.com/office/officeart/2005/8/layout/lProcess2"/>
    <dgm:cxn modelId="{1EFAB482-3394-49E6-8565-353AE19E8837}" type="presParOf" srcId="{BCF248D6-3240-4155-969D-FB0CD8785FE7}" destId="{EDF94BCE-50E6-4441-8D00-C0B0208C64B5}" srcOrd="0" destOrd="0" presId="urn:microsoft.com/office/officeart/2005/8/layout/lProcess2"/>
    <dgm:cxn modelId="{A75F1E74-D926-42BE-B838-94C6B22C10B1}" type="presParOf" srcId="{EDF94BCE-50E6-4441-8D00-C0B0208C64B5}" destId="{77953ADD-42D5-4D8B-832E-2C19DF6565F8}" srcOrd="0" destOrd="0" presId="urn:microsoft.com/office/officeart/2005/8/layout/lProcess2"/>
    <dgm:cxn modelId="{F01A643A-3F5C-4B6F-8163-768F3BE113D9}" type="presParOf" srcId="{FB49F4A8-E857-4C82-899D-213F71504D81}" destId="{C711E4FB-13F0-486E-B6F4-B77D6BBBEE7B}" srcOrd="7" destOrd="0" presId="urn:microsoft.com/office/officeart/2005/8/layout/lProcess2"/>
    <dgm:cxn modelId="{CAB3436E-1624-41FF-B18C-08A7EF238853}" type="presParOf" srcId="{FB49F4A8-E857-4C82-899D-213F71504D81}" destId="{1D127B02-F26B-43AD-A0AD-C4855D6C2C1D}" srcOrd="8" destOrd="0" presId="urn:microsoft.com/office/officeart/2005/8/layout/lProcess2"/>
    <dgm:cxn modelId="{215C3858-F370-475D-A6CB-86DDF3ED2F14}" type="presParOf" srcId="{1D127B02-F26B-43AD-A0AD-C4855D6C2C1D}" destId="{71D0DBAD-BF18-4C30-9791-9D4BBBCE6593}" srcOrd="0" destOrd="0" presId="urn:microsoft.com/office/officeart/2005/8/layout/lProcess2"/>
    <dgm:cxn modelId="{57E8388F-C300-495C-B1C0-616FEBB69EE4}" type="presParOf" srcId="{1D127B02-F26B-43AD-A0AD-C4855D6C2C1D}" destId="{D47BF2AF-C5FE-4E36-B2B0-8389F3EEB4C1}" srcOrd="1" destOrd="0" presId="urn:microsoft.com/office/officeart/2005/8/layout/lProcess2"/>
    <dgm:cxn modelId="{E516D65A-A767-4A56-929D-1A4CF6A15B3F}" type="presParOf" srcId="{1D127B02-F26B-43AD-A0AD-C4855D6C2C1D}" destId="{735623D9-40E8-40D4-8AD1-4A1B0D36EF56}" srcOrd="2" destOrd="0" presId="urn:microsoft.com/office/officeart/2005/8/layout/lProcess2"/>
    <dgm:cxn modelId="{30587BB6-49ED-41F0-BEE5-69F55FD37BBF}" type="presParOf" srcId="{735623D9-40E8-40D4-8AD1-4A1B0D36EF56}" destId="{0DCDD96B-3358-4F7C-A76E-EF4F1EA184A2}" srcOrd="0" destOrd="0" presId="urn:microsoft.com/office/officeart/2005/8/layout/lProcess2"/>
    <dgm:cxn modelId="{5C33FA80-2AB0-416D-B99D-AF9002A4EDC9}" type="presParOf" srcId="{0DCDD96B-3358-4F7C-A76E-EF4F1EA184A2}" destId="{28A6532A-CC62-4FE9-97C6-80E7A335ECE3}" srcOrd="0" destOrd="0" presId="urn:microsoft.com/office/officeart/2005/8/layout/lProcess2"/>
    <dgm:cxn modelId="{3E72DEF6-CF58-4E16-8964-B8330383B18E}" type="presParOf" srcId="{FB49F4A8-E857-4C82-899D-213F71504D81}" destId="{0A742F6A-3075-4D16-88FB-8D3ACFE71DA9}" srcOrd="9" destOrd="0" presId="urn:microsoft.com/office/officeart/2005/8/layout/lProcess2"/>
    <dgm:cxn modelId="{0627B0B4-3B95-4477-820E-2FF46A9B2904}" type="presParOf" srcId="{FB49F4A8-E857-4C82-899D-213F71504D81}" destId="{429AB866-2A9B-4DCA-9810-0CCCFDD5A159}" srcOrd="10" destOrd="0" presId="urn:microsoft.com/office/officeart/2005/8/layout/lProcess2"/>
    <dgm:cxn modelId="{1F138CA1-C14E-40AC-8E43-E8D0B972C75E}" type="presParOf" srcId="{429AB866-2A9B-4DCA-9810-0CCCFDD5A159}" destId="{F7B0D765-089A-413E-A7F9-9EE3B1B6C0F2}" srcOrd="0" destOrd="0" presId="urn:microsoft.com/office/officeart/2005/8/layout/lProcess2"/>
    <dgm:cxn modelId="{EA2317B2-E9C7-4080-951A-4D5BC264F3E3}" type="presParOf" srcId="{429AB866-2A9B-4DCA-9810-0CCCFDD5A159}" destId="{C8F3FB79-5D1E-4F38-984A-B7B756EA33DE}" srcOrd="1" destOrd="0" presId="urn:microsoft.com/office/officeart/2005/8/layout/lProcess2"/>
    <dgm:cxn modelId="{E8637CD6-9B10-4117-8D94-1ADF8379E7C9}" type="presParOf" srcId="{429AB866-2A9B-4DCA-9810-0CCCFDD5A159}" destId="{DC4499BE-DF64-4988-96E3-BAC7FCB76B95}" srcOrd="2" destOrd="0" presId="urn:microsoft.com/office/officeart/2005/8/layout/lProcess2"/>
    <dgm:cxn modelId="{B13B0E4B-F62C-467F-AE3C-4967D002CA41}" type="presParOf" srcId="{DC4499BE-DF64-4988-96E3-BAC7FCB76B95}" destId="{9ECC94BB-4C4D-46F3-9305-0A6ACEBF7C2E}" srcOrd="0" destOrd="0" presId="urn:microsoft.com/office/officeart/2005/8/layout/lProcess2"/>
    <dgm:cxn modelId="{0BCB820C-2CB2-4FEC-B9D0-361A1DB54C98}" type="presParOf" srcId="{9ECC94BB-4C4D-46F3-9305-0A6ACEBF7C2E}" destId="{54D334D1-4061-4FFA-98A3-B63303CB3780}" srcOrd="0" destOrd="0" presId="urn:microsoft.com/office/officeart/2005/8/layout/lProcess2"/>
    <dgm:cxn modelId="{08A5F951-0B9C-4C75-9C71-B2381C7310EE}" type="presParOf" srcId="{FB49F4A8-E857-4C82-899D-213F71504D81}" destId="{46082A2A-B15D-44B2-91DD-59A4900A5FF2}" srcOrd="11" destOrd="0" presId="urn:microsoft.com/office/officeart/2005/8/layout/lProcess2"/>
    <dgm:cxn modelId="{E8314706-478F-49B3-86DC-D0AB0EF8A0D4}" type="presParOf" srcId="{FB49F4A8-E857-4C82-899D-213F71504D81}" destId="{44F05A88-8CBE-49F2-B3D1-F674DE17CD41}" srcOrd="12" destOrd="0" presId="urn:microsoft.com/office/officeart/2005/8/layout/lProcess2"/>
    <dgm:cxn modelId="{35D05703-9889-4B04-99F0-913748984194}" type="presParOf" srcId="{44F05A88-8CBE-49F2-B3D1-F674DE17CD41}" destId="{F3E716D8-0057-4979-8BCA-5C49C4344C2C}" srcOrd="0" destOrd="0" presId="urn:microsoft.com/office/officeart/2005/8/layout/lProcess2"/>
    <dgm:cxn modelId="{75956FDD-C502-470B-B5B0-0C148D90652C}" type="presParOf" srcId="{44F05A88-8CBE-49F2-B3D1-F674DE17CD41}" destId="{E66A6EE6-40F1-420C-8469-23E876D02E31}" srcOrd="1" destOrd="0" presId="urn:microsoft.com/office/officeart/2005/8/layout/lProcess2"/>
    <dgm:cxn modelId="{85BABE53-7632-4496-84B6-F4155265F51B}" type="presParOf" srcId="{44F05A88-8CBE-49F2-B3D1-F674DE17CD41}" destId="{100329EB-5330-4D05-8EE5-D610DB0BF920}" srcOrd="2" destOrd="0" presId="urn:microsoft.com/office/officeart/2005/8/layout/lProcess2"/>
    <dgm:cxn modelId="{57A90464-64FE-4D9C-8A74-FEA0CDF77AED}" type="presParOf" srcId="{100329EB-5330-4D05-8EE5-D610DB0BF920}" destId="{25942140-5153-47C5-B0D2-AE25BA2B09A7}" srcOrd="0" destOrd="0" presId="urn:microsoft.com/office/officeart/2005/8/layout/lProcess2"/>
    <dgm:cxn modelId="{5388402E-C545-412F-BD84-409FFCB6D49B}" type="presParOf" srcId="{25942140-5153-47C5-B0D2-AE25BA2B09A7}" destId="{83A99B6B-DDCC-4AAC-A257-45D19612C6F2}"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5A72F1-88F4-43BA-995C-42B4965B1290}" type="doc">
      <dgm:prSet loTypeId="urn:microsoft.com/office/officeart/2005/8/layout/hierarchy2" loCatId="hierarchy" qsTypeId="urn:microsoft.com/office/officeart/2005/8/quickstyle/3d3" qsCatId="3D" csTypeId="urn:microsoft.com/office/officeart/2005/8/colors/colorful2" csCatId="colorful" phldr="1"/>
      <dgm:spPr/>
      <dgm:t>
        <a:bodyPr/>
        <a:lstStyle/>
        <a:p>
          <a:endParaRPr lang="es-ES"/>
        </a:p>
      </dgm:t>
    </dgm:pt>
    <dgm:pt modelId="{76076D6E-0873-4F5C-9B0B-95CF89997E5D}">
      <dgm:prSet custT="1"/>
      <dgm:spPr/>
      <dgm:t>
        <a:bodyPr/>
        <a:lstStyle/>
        <a:p>
          <a:pPr rtl="0"/>
          <a:r>
            <a:rPr lang="es-EC" sz="1400" dirty="0" smtClean="0">
              <a:solidFill>
                <a:schemeClr val="tx1"/>
              </a:solidFill>
            </a:rPr>
            <a:t>Gestión por procesos</a:t>
          </a:r>
          <a:endParaRPr lang="es-EC" sz="1400" dirty="0">
            <a:solidFill>
              <a:schemeClr val="tx1"/>
            </a:solidFill>
          </a:endParaRPr>
        </a:p>
      </dgm:t>
    </dgm:pt>
    <dgm:pt modelId="{71381BF5-3031-46E8-842A-1B4FA14A8493}" type="parTrans" cxnId="{931CBBB6-0DF6-4A4B-8D00-FA77A97EC731}">
      <dgm:prSet/>
      <dgm:spPr/>
      <dgm:t>
        <a:bodyPr/>
        <a:lstStyle/>
        <a:p>
          <a:endParaRPr lang="es-ES">
            <a:solidFill>
              <a:schemeClr val="tx1"/>
            </a:solidFill>
          </a:endParaRPr>
        </a:p>
      </dgm:t>
    </dgm:pt>
    <dgm:pt modelId="{0CA80C3A-EC1C-493F-AD41-7E98630A6A2C}" type="sibTrans" cxnId="{931CBBB6-0DF6-4A4B-8D00-FA77A97EC731}">
      <dgm:prSet/>
      <dgm:spPr/>
      <dgm:t>
        <a:bodyPr/>
        <a:lstStyle/>
        <a:p>
          <a:endParaRPr lang="es-ES">
            <a:solidFill>
              <a:schemeClr val="tx1"/>
            </a:solidFill>
          </a:endParaRPr>
        </a:p>
      </dgm:t>
    </dgm:pt>
    <dgm:pt modelId="{57BF88CD-0D83-45B7-89B7-5E15F16EDE2E}">
      <dgm:prSet custT="1"/>
      <dgm:spPr>
        <a:solidFill>
          <a:schemeClr val="accent2"/>
        </a:solidFill>
      </dgm:spPr>
      <dgm:t>
        <a:bodyPr/>
        <a:lstStyle/>
        <a:p>
          <a:pPr rtl="0"/>
          <a:r>
            <a:rPr lang="es-EC" sz="1400" smtClean="0">
              <a:solidFill>
                <a:schemeClr val="tx1"/>
              </a:solidFill>
            </a:rPr>
            <a:t>Concepto</a:t>
          </a:r>
          <a:endParaRPr lang="es-EC" sz="1400">
            <a:solidFill>
              <a:schemeClr val="tx1"/>
            </a:solidFill>
          </a:endParaRPr>
        </a:p>
      </dgm:t>
    </dgm:pt>
    <dgm:pt modelId="{CB41DF68-A2D1-4143-B8D7-B971A78F69A2}" type="parTrans" cxnId="{EEA09862-4A6C-4781-A0E2-7F87A40C5FC7}">
      <dgm:prSet/>
      <dgm:spPr/>
      <dgm:t>
        <a:bodyPr/>
        <a:lstStyle/>
        <a:p>
          <a:endParaRPr lang="es-ES">
            <a:solidFill>
              <a:schemeClr val="tx1"/>
            </a:solidFill>
          </a:endParaRPr>
        </a:p>
      </dgm:t>
    </dgm:pt>
    <dgm:pt modelId="{DF840473-A478-44BE-9E6C-8C3DDE2D6AA2}" type="sibTrans" cxnId="{EEA09862-4A6C-4781-A0E2-7F87A40C5FC7}">
      <dgm:prSet/>
      <dgm:spPr/>
      <dgm:t>
        <a:bodyPr/>
        <a:lstStyle/>
        <a:p>
          <a:endParaRPr lang="es-ES">
            <a:solidFill>
              <a:schemeClr val="tx1"/>
            </a:solidFill>
          </a:endParaRPr>
        </a:p>
      </dgm:t>
    </dgm:pt>
    <dgm:pt modelId="{E891748E-AF30-472D-A492-BEE6A2829863}">
      <dgm:prSet custT="1"/>
      <dgm:spPr>
        <a:solidFill>
          <a:schemeClr val="accent2">
            <a:lumMod val="60000"/>
            <a:lumOff val="40000"/>
          </a:schemeClr>
        </a:solidFill>
      </dgm:spPr>
      <dgm:t>
        <a:bodyPr/>
        <a:lstStyle/>
        <a:p>
          <a:pPr rtl="0"/>
          <a:r>
            <a:rPr lang="es-ES" sz="1400" dirty="0" smtClean="0">
              <a:solidFill>
                <a:schemeClr val="tx1"/>
              </a:solidFill>
            </a:rPr>
            <a:t>Cuerpo de conocimientos con principios y herramientas específicas” destinadas a alcanzar los conceptos y metas de calidad de una organización (Pérez 2010, pág. 45)</a:t>
          </a:r>
          <a:endParaRPr lang="es-EC" sz="1400" dirty="0">
            <a:solidFill>
              <a:schemeClr val="tx1"/>
            </a:solidFill>
          </a:endParaRPr>
        </a:p>
      </dgm:t>
    </dgm:pt>
    <dgm:pt modelId="{53981A34-C2F3-4C31-B1BD-BC24CB62F1C0}" type="parTrans" cxnId="{6B4D5E23-F84B-4A69-AF6A-5E24E377D3D5}">
      <dgm:prSet/>
      <dgm:spPr/>
      <dgm:t>
        <a:bodyPr/>
        <a:lstStyle/>
        <a:p>
          <a:endParaRPr lang="es-ES">
            <a:solidFill>
              <a:schemeClr val="tx1"/>
            </a:solidFill>
          </a:endParaRPr>
        </a:p>
      </dgm:t>
    </dgm:pt>
    <dgm:pt modelId="{283E5F16-DCC2-4BAB-BBEE-AB51F9BF8B9F}" type="sibTrans" cxnId="{6B4D5E23-F84B-4A69-AF6A-5E24E377D3D5}">
      <dgm:prSet/>
      <dgm:spPr/>
      <dgm:t>
        <a:bodyPr/>
        <a:lstStyle/>
        <a:p>
          <a:endParaRPr lang="es-ES">
            <a:solidFill>
              <a:schemeClr val="tx1"/>
            </a:solidFill>
          </a:endParaRPr>
        </a:p>
      </dgm:t>
    </dgm:pt>
    <dgm:pt modelId="{593DF7D9-672D-4370-BC99-396B82EDC97C}">
      <dgm:prSet custT="1"/>
      <dgm:spPr>
        <a:solidFill>
          <a:schemeClr val="accent3"/>
        </a:solidFill>
      </dgm:spPr>
      <dgm:t>
        <a:bodyPr/>
        <a:lstStyle/>
        <a:p>
          <a:pPr rtl="0"/>
          <a:r>
            <a:rPr lang="es-EC" sz="1400" smtClean="0">
              <a:solidFill>
                <a:schemeClr val="tx1"/>
              </a:solidFill>
            </a:rPr>
            <a:t>Dimensiones</a:t>
          </a:r>
          <a:endParaRPr lang="es-EC" sz="1400">
            <a:solidFill>
              <a:schemeClr val="tx1"/>
            </a:solidFill>
          </a:endParaRPr>
        </a:p>
      </dgm:t>
    </dgm:pt>
    <dgm:pt modelId="{00980506-7372-4B33-9791-70F87771D0FC}" type="parTrans" cxnId="{75A930F4-DCA4-4979-9C77-D05E713A0E5F}">
      <dgm:prSet/>
      <dgm:spPr/>
      <dgm:t>
        <a:bodyPr/>
        <a:lstStyle/>
        <a:p>
          <a:endParaRPr lang="es-ES">
            <a:solidFill>
              <a:schemeClr val="tx1"/>
            </a:solidFill>
          </a:endParaRPr>
        </a:p>
      </dgm:t>
    </dgm:pt>
    <dgm:pt modelId="{4A65486D-7B7E-47D5-A048-8C595211C55C}" type="sibTrans" cxnId="{75A930F4-DCA4-4979-9C77-D05E713A0E5F}">
      <dgm:prSet/>
      <dgm:spPr/>
      <dgm:t>
        <a:bodyPr/>
        <a:lstStyle/>
        <a:p>
          <a:endParaRPr lang="es-ES">
            <a:solidFill>
              <a:schemeClr val="tx1"/>
            </a:solidFill>
          </a:endParaRPr>
        </a:p>
      </dgm:t>
    </dgm:pt>
    <dgm:pt modelId="{D651699D-F273-40C5-BE77-64170648A00F}">
      <dgm:prSet custT="1"/>
      <dgm:spPr>
        <a:solidFill>
          <a:schemeClr val="accent3">
            <a:lumMod val="60000"/>
            <a:lumOff val="40000"/>
          </a:schemeClr>
        </a:solidFill>
      </dgm:spPr>
      <dgm:t>
        <a:bodyPr/>
        <a:lstStyle/>
        <a:p>
          <a:pPr rtl="0"/>
          <a:r>
            <a:rPr lang="es-EC" sz="1200" smtClean="0">
              <a:solidFill>
                <a:schemeClr val="tx1"/>
              </a:solidFill>
            </a:rPr>
            <a:t>Responsable de procesos</a:t>
          </a:r>
          <a:endParaRPr lang="es-EC" sz="1200">
            <a:solidFill>
              <a:schemeClr val="tx1"/>
            </a:solidFill>
          </a:endParaRPr>
        </a:p>
      </dgm:t>
    </dgm:pt>
    <dgm:pt modelId="{334D829A-1518-4903-9A8D-0E6038BADAE9}" type="parTrans" cxnId="{189B281D-BC88-4F9E-B9DE-4B5D84CD12DC}">
      <dgm:prSet/>
      <dgm:spPr/>
      <dgm:t>
        <a:bodyPr/>
        <a:lstStyle/>
        <a:p>
          <a:endParaRPr lang="es-ES">
            <a:solidFill>
              <a:schemeClr val="tx1"/>
            </a:solidFill>
          </a:endParaRPr>
        </a:p>
      </dgm:t>
    </dgm:pt>
    <dgm:pt modelId="{90EBBDB4-2B84-4544-AC58-CA62F2ACF2F4}" type="sibTrans" cxnId="{189B281D-BC88-4F9E-B9DE-4B5D84CD12DC}">
      <dgm:prSet/>
      <dgm:spPr/>
      <dgm:t>
        <a:bodyPr/>
        <a:lstStyle/>
        <a:p>
          <a:endParaRPr lang="es-ES">
            <a:solidFill>
              <a:schemeClr val="tx1"/>
            </a:solidFill>
          </a:endParaRPr>
        </a:p>
      </dgm:t>
    </dgm:pt>
    <dgm:pt modelId="{804CBD02-15E0-40DC-9F10-0EDA97D127FF}">
      <dgm:prSet custT="1"/>
      <dgm:spPr>
        <a:solidFill>
          <a:schemeClr val="accent3">
            <a:lumMod val="60000"/>
            <a:lumOff val="40000"/>
          </a:schemeClr>
        </a:solidFill>
      </dgm:spPr>
      <dgm:t>
        <a:bodyPr/>
        <a:lstStyle/>
        <a:p>
          <a:pPr rtl="0"/>
          <a:r>
            <a:rPr lang="es-EC" sz="1200" smtClean="0">
              <a:solidFill>
                <a:schemeClr val="tx1"/>
              </a:solidFill>
            </a:rPr>
            <a:t>Diseño y documentos</a:t>
          </a:r>
          <a:endParaRPr lang="es-EC" sz="1200">
            <a:solidFill>
              <a:schemeClr val="tx1"/>
            </a:solidFill>
          </a:endParaRPr>
        </a:p>
      </dgm:t>
    </dgm:pt>
    <dgm:pt modelId="{7B461FB9-24B2-4DF1-B556-773CCF4658D6}" type="parTrans" cxnId="{C1E8B0FE-3032-4FD0-B570-38C8C42F09A5}">
      <dgm:prSet/>
      <dgm:spPr/>
      <dgm:t>
        <a:bodyPr/>
        <a:lstStyle/>
        <a:p>
          <a:endParaRPr lang="es-ES">
            <a:solidFill>
              <a:schemeClr val="tx1"/>
            </a:solidFill>
          </a:endParaRPr>
        </a:p>
      </dgm:t>
    </dgm:pt>
    <dgm:pt modelId="{5CE8D959-B786-495D-B4E3-1FAE1E9DE7B4}" type="sibTrans" cxnId="{C1E8B0FE-3032-4FD0-B570-38C8C42F09A5}">
      <dgm:prSet/>
      <dgm:spPr/>
      <dgm:t>
        <a:bodyPr/>
        <a:lstStyle/>
        <a:p>
          <a:endParaRPr lang="es-ES">
            <a:solidFill>
              <a:schemeClr val="tx1"/>
            </a:solidFill>
          </a:endParaRPr>
        </a:p>
      </dgm:t>
    </dgm:pt>
    <dgm:pt modelId="{5AA5C347-A18F-4802-9AEF-DE339BE1DAE5}">
      <dgm:prSet custT="1"/>
      <dgm:spPr>
        <a:solidFill>
          <a:schemeClr val="accent3">
            <a:lumMod val="60000"/>
            <a:lumOff val="40000"/>
          </a:schemeClr>
        </a:solidFill>
      </dgm:spPr>
      <dgm:t>
        <a:bodyPr/>
        <a:lstStyle/>
        <a:p>
          <a:pPr rtl="0"/>
          <a:r>
            <a:rPr lang="es-EC" sz="1200" smtClean="0">
              <a:solidFill>
                <a:schemeClr val="tx1"/>
              </a:solidFill>
            </a:rPr>
            <a:t>Indicadores</a:t>
          </a:r>
          <a:endParaRPr lang="es-EC" sz="1200">
            <a:solidFill>
              <a:schemeClr val="tx1"/>
            </a:solidFill>
          </a:endParaRPr>
        </a:p>
      </dgm:t>
    </dgm:pt>
    <dgm:pt modelId="{34BD3601-9E97-4FC4-AC84-024CCDF0CB32}" type="parTrans" cxnId="{E5979B8B-FD10-4AE4-8A3B-7E3F1AE8FF60}">
      <dgm:prSet/>
      <dgm:spPr/>
      <dgm:t>
        <a:bodyPr/>
        <a:lstStyle/>
        <a:p>
          <a:endParaRPr lang="es-ES">
            <a:solidFill>
              <a:schemeClr val="tx1"/>
            </a:solidFill>
          </a:endParaRPr>
        </a:p>
      </dgm:t>
    </dgm:pt>
    <dgm:pt modelId="{49F04C35-F32D-4D8B-991A-3DE3C4F32096}" type="sibTrans" cxnId="{E5979B8B-FD10-4AE4-8A3B-7E3F1AE8FF60}">
      <dgm:prSet/>
      <dgm:spPr/>
      <dgm:t>
        <a:bodyPr/>
        <a:lstStyle/>
        <a:p>
          <a:endParaRPr lang="es-ES">
            <a:solidFill>
              <a:schemeClr val="tx1"/>
            </a:solidFill>
          </a:endParaRPr>
        </a:p>
      </dgm:t>
    </dgm:pt>
    <dgm:pt modelId="{6C307BBF-B11D-4B3B-BC92-F386CD4C90D5}">
      <dgm:prSet custT="1"/>
      <dgm:spPr>
        <a:solidFill>
          <a:schemeClr val="accent3">
            <a:lumMod val="60000"/>
            <a:lumOff val="40000"/>
          </a:schemeClr>
        </a:solidFill>
      </dgm:spPr>
      <dgm:t>
        <a:bodyPr/>
        <a:lstStyle/>
        <a:p>
          <a:pPr rtl="0"/>
          <a:r>
            <a:rPr lang="es-EC" sz="1200" smtClean="0">
              <a:solidFill>
                <a:schemeClr val="tx1"/>
              </a:solidFill>
            </a:rPr>
            <a:t>Mejoramiento</a:t>
          </a:r>
          <a:endParaRPr lang="es-EC" sz="1200">
            <a:solidFill>
              <a:schemeClr val="tx1"/>
            </a:solidFill>
          </a:endParaRPr>
        </a:p>
      </dgm:t>
    </dgm:pt>
    <dgm:pt modelId="{46C209ED-6A52-4005-89BC-4B582BCFAA0D}" type="parTrans" cxnId="{BD2F90B0-1C5B-4210-B4A5-148879203EE7}">
      <dgm:prSet/>
      <dgm:spPr/>
      <dgm:t>
        <a:bodyPr/>
        <a:lstStyle/>
        <a:p>
          <a:endParaRPr lang="es-ES">
            <a:solidFill>
              <a:schemeClr val="tx1"/>
            </a:solidFill>
          </a:endParaRPr>
        </a:p>
      </dgm:t>
    </dgm:pt>
    <dgm:pt modelId="{EBCF5B72-FEFF-452B-A7E2-39F6D1D2E424}" type="sibTrans" cxnId="{BD2F90B0-1C5B-4210-B4A5-148879203EE7}">
      <dgm:prSet/>
      <dgm:spPr/>
      <dgm:t>
        <a:bodyPr/>
        <a:lstStyle/>
        <a:p>
          <a:endParaRPr lang="es-ES">
            <a:solidFill>
              <a:schemeClr val="tx1"/>
            </a:solidFill>
          </a:endParaRPr>
        </a:p>
      </dgm:t>
    </dgm:pt>
    <dgm:pt modelId="{63BACD89-D6F3-4FBB-9ECC-13F998C6E0EB}">
      <dgm:prSet custT="1"/>
      <dgm:spPr>
        <a:solidFill>
          <a:schemeClr val="accent3">
            <a:lumMod val="60000"/>
            <a:lumOff val="40000"/>
          </a:schemeClr>
        </a:solidFill>
      </dgm:spPr>
      <dgm:t>
        <a:bodyPr/>
        <a:lstStyle/>
        <a:p>
          <a:pPr rtl="0"/>
          <a:r>
            <a:rPr lang="es-EC" sz="1200" smtClean="0">
              <a:solidFill>
                <a:schemeClr val="tx1"/>
              </a:solidFill>
            </a:rPr>
            <a:t>Enfoque al usuario</a:t>
          </a:r>
          <a:endParaRPr lang="es-EC" sz="1200">
            <a:solidFill>
              <a:schemeClr val="tx1"/>
            </a:solidFill>
          </a:endParaRPr>
        </a:p>
      </dgm:t>
    </dgm:pt>
    <dgm:pt modelId="{489916E4-24CE-4744-A3FD-F39E99BC515A}" type="parTrans" cxnId="{BA731F22-F18F-49CD-BC0C-DEA83C53FFB7}">
      <dgm:prSet/>
      <dgm:spPr/>
      <dgm:t>
        <a:bodyPr/>
        <a:lstStyle/>
        <a:p>
          <a:endParaRPr lang="es-ES">
            <a:solidFill>
              <a:schemeClr val="tx1"/>
            </a:solidFill>
          </a:endParaRPr>
        </a:p>
      </dgm:t>
    </dgm:pt>
    <dgm:pt modelId="{8C0A04B8-3D63-45C7-8C39-6EC43E7361C6}" type="sibTrans" cxnId="{BA731F22-F18F-49CD-BC0C-DEA83C53FFB7}">
      <dgm:prSet/>
      <dgm:spPr/>
      <dgm:t>
        <a:bodyPr/>
        <a:lstStyle/>
        <a:p>
          <a:endParaRPr lang="es-ES">
            <a:solidFill>
              <a:schemeClr val="tx1"/>
            </a:solidFill>
          </a:endParaRPr>
        </a:p>
      </dgm:t>
    </dgm:pt>
    <dgm:pt modelId="{0FDB53B8-3006-4B70-931C-484DEC765B73}">
      <dgm:prSet custT="1"/>
      <dgm:spPr>
        <a:solidFill>
          <a:schemeClr val="accent3">
            <a:lumMod val="60000"/>
            <a:lumOff val="40000"/>
          </a:schemeClr>
        </a:solidFill>
      </dgm:spPr>
      <dgm:t>
        <a:bodyPr/>
        <a:lstStyle/>
        <a:p>
          <a:pPr rtl="0"/>
          <a:r>
            <a:rPr lang="es-EC" sz="1200" smtClean="0">
              <a:solidFill>
                <a:schemeClr val="tx1"/>
              </a:solidFill>
            </a:rPr>
            <a:t>Automatización de procesos</a:t>
          </a:r>
          <a:endParaRPr lang="es-EC" sz="1200">
            <a:solidFill>
              <a:schemeClr val="tx1"/>
            </a:solidFill>
          </a:endParaRPr>
        </a:p>
      </dgm:t>
    </dgm:pt>
    <dgm:pt modelId="{657CF806-4854-4EEC-BAA1-FDC2E3F03CE6}" type="parTrans" cxnId="{CD429517-E426-4E98-A8FF-0F7DB1DB4DDD}">
      <dgm:prSet/>
      <dgm:spPr/>
      <dgm:t>
        <a:bodyPr/>
        <a:lstStyle/>
        <a:p>
          <a:endParaRPr lang="es-ES">
            <a:solidFill>
              <a:schemeClr val="tx1"/>
            </a:solidFill>
          </a:endParaRPr>
        </a:p>
      </dgm:t>
    </dgm:pt>
    <dgm:pt modelId="{B34B771E-0536-47C0-8826-1A8709CFBC33}" type="sibTrans" cxnId="{CD429517-E426-4E98-A8FF-0F7DB1DB4DDD}">
      <dgm:prSet/>
      <dgm:spPr/>
      <dgm:t>
        <a:bodyPr/>
        <a:lstStyle/>
        <a:p>
          <a:endParaRPr lang="es-ES">
            <a:solidFill>
              <a:schemeClr val="tx1"/>
            </a:solidFill>
          </a:endParaRPr>
        </a:p>
      </dgm:t>
    </dgm:pt>
    <dgm:pt modelId="{71062793-D5FD-4D54-8177-A17AB02071B8}">
      <dgm:prSet custT="1"/>
      <dgm:spPr>
        <a:solidFill>
          <a:schemeClr val="accent5"/>
        </a:solidFill>
      </dgm:spPr>
      <dgm:t>
        <a:bodyPr/>
        <a:lstStyle/>
        <a:p>
          <a:pPr rtl="0"/>
          <a:r>
            <a:rPr lang="es-EC" sz="1400" dirty="0" smtClean="0">
              <a:solidFill>
                <a:schemeClr val="tx1"/>
              </a:solidFill>
            </a:rPr>
            <a:t>Modelos de Gestión por procesos</a:t>
          </a:r>
          <a:endParaRPr lang="es-EC" sz="1400" dirty="0">
            <a:solidFill>
              <a:schemeClr val="tx1"/>
            </a:solidFill>
          </a:endParaRPr>
        </a:p>
      </dgm:t>
    </dgm:pt>
    <dgm:pt modelId="{F4D49C28-BAF2-445C-8D29-E0174B5C9733}" type="parTrans" cxnId="{8869B08A-EA74-4CA5-A229-6D37ACEFDA77}">
      <dgm:prSet/>
      <dgm:spPr/>
      <dgm:t>
        <a:bodyPr/>
        <a:lstStyle/>
        <a:p>
          <a:endParaRPr lang="es-ES">
            <a:solidFill>
              <a:schemeClr val="tx1"/>
            </a:solidFill>
          </a:endParaRPr>
        </a:p>
      </dgm:t>
    </dgm:pt>
    <dgm:pt modelId="{E3535E83-6CCB-4352-A466-1F22A257FD37}" type="sibTrans" cxnId="{8869B08A-EA74-4CA5-A229-6D37ACEFDA77}">
      <dgm:prSet/>
      <dgm:spPr/>
      <dgm:t>
        <a:bodyPr/>
        <a:lstStyle/>
        <a:p>
          <a:endParaRPr lang="es-ES">
            <a:solidFill>
              <a:schemeClr val="tx1"/>
            </a:solidFill>
          </a:endParaRPr>
        </a:p>
      </dgm:t>
    </dgm:pt>
    <dgm:pt modelId="{01392794-B75E-48A2-B1B3-5AF09CCD7386}">
      <dgm:prSet custT="1"/>
      <dgm:spPr>
        <a:solidFill>
          <a:schemeClr val="accent4">
            <a:lumMod val="60000"/>
            <a:lumOff val="40000"/>
          </a:schemeClr>
        </a:solidFill>
      </dgm:spPr>
      <dgm:t>
        <a:bodyPr/>
        <a:lstStyle/>
        <a:p>
          <a:pPr rtl="0"/>
          <a:r>
            <a:rPr lang="es-ES" sz="1200" smtClean="0">
              <a:solidFill>
                <a:schemeClr val="tx1"/>
              </a:solidFill>
            </a:rPr>
            <a:t>Modelo de Gestión por procesos (Pérez, 2015)</a:t>
          </a:r>
          <a:endParaRPr lang="es-EC" sz="1200">
            <a:solidFill>
              <a:schemeClr val="tx1"/>
            </a:solidFill>
          </a:endParaRPr>
        </a:p>
      </dgm:t>
    </dgm:pt>
    <dgm:pt modelId="{DD8171B3-029E-4BBD-8B14-8B78F1A7A3C1}" type="parTrans" cxnId="{BAB91B1F-265C-4FE1-9765-96A2A1F9E444}">
      <dgm:prSet/>
      <dgm:spPr/>
      <dgm:t>
        <a:bodyPr/>
        <a:lstStyle/>
        <a:p>
          <a:endParaRPr lang="es-ES">
            <a:solidFill>
              <a:schemeClr val="tx1"/>
            </a:solidFill>
          </a:endParaRPr>
        </a:p>
      </dgm:t>
    </dgm:pt>
    <dgm:pt modelId="{62D152A3-B56E-4446-A417-BE142EA42DB8}" type="sibTrans" cxnId="{BAB91B1F-265C-4FE1-9765-96A2A1F9E444}">
      <dgm:prSet/>
      <dgm:spPr/>
      <dgm:t>
        <a:bodyPr/>
        <a:lstStyle/>
        <a:p>
          <a:endParaRPr lang="es-ES">
            <a:solidFill>
              <a:schemeClr val="tx1"/>
            </a:solidFill>
          </a:endParaRPr>
        </a:p>
      </dgm:t>
    </dgm:pt>
    <dgm:pt modelId="{B6BD9967-D9AA-44BF-AAA0-8D6380280CE0}">
      <dgm:prSet custT="1"/>
      <dgm:spPr>
        <a:solidFill>
          <a:schemeClr val="accent4">
            <a:lumMod val="60000"/>
            <a:lumOff val="40000"/>
          </a:schemeClr>
        </a:solidFill>
      </dgm:spPr>
      <dgm:t>
        <a:bodyPr/>
        <a:lstStyle/>
        <a:p>
          <a:pPr rtl="0"/>
          <a:r>
            <a:rPr lang="es-ES" sz="1200" smtClean="0">
              <a:solidFill>
                <a:schemeClr val="tx1"/>
              </a:solidFill>
            </a:rPr>
            <a:t>Modelo de gestión por procesos (Mc Sweeney, 2015)</a:t>
          </a:r>
          <a:endParaRPr lang="es-EC" sz="1200">
            <a:solidFill>
              <a:schemeClr val="tx1"/>
            </a:solidFill>
          </a:endParaRPr>
        </a:p>
      </dgm:t>
    </dgm:pt>
    <dgm:pt modelId="{FDBAC565-19C4-4DBD-BF9E-EDC6DBA518A4}" type="parTrans" cxnId="{3B20D5D5-B953-4F92-A19C-1C802151CD19}">
      <dgm:prSet/>
      <dgm:spPr/>
      <dgm:t>
        <a:bodyPr/>
        <a:lstStyle/>
        <a:p>
          <a:endParaRPr lang="es-ES">
            <a:solidFill>
              <a:schemeClr val="tx1"/>
            </a:solidFill>
          </a:endParaRPr>
        </a:p>
      </dgm:t>
    </dgm:pt>
    <dgm:pt modelId="{FDB3A025-1E8E-4A6A-A4BF-042DDC21EDB3}" type="sibTrans" cxnId="{3B20D5D5-B953-4F92-A19C-1C802151CD19}">
      <dgm:prSet/>
      <dgm:spPr/>
      <dgm:t>
        <a:bodyPr/>
        <a:lstStyle/>
        <a:p>
          <a:endParaRPr lang="es-ES">
            <a:solidFill>
              <a:schemeClr val="tx1"/>
            </a:solidFill>
          </a:endParaRPr>
        </a:p>
      </dgm:t>
    </dgm:pt>
    <dgm:pt modelId="{C042E159-F7AB-42D8-A34D-49C5BCA48D26}">
      <dgm:prSet custT="1"/>
      <dgm:spPr>
        <a:solidFill>
          <a:schemeClr val="accent4">
            <a:lumMod val="60000"/>
            <a:lumOff val="40000"/>
          </a:schemeClr>
        </a:solidFill>
      </dgm:spPr>
      <dgm:t>
        <a:bodyPr/>
        <a:lstStyle/>
        <a:p>
          <a:pPr rtl="0"/>
          <a:r>
            <a:rPr lang="es-ES" sz="1200" smtClean="0">
              <a:solidFill>
                <a:schemeClr val="tx1"/>
              </a:solidFill>
            </a:rPr>
            <a:t>Sistema de Gestión de la Calidad ISO 9000 (ISO, 2015) *</a:t>
          </a:r>
          <a:endParaRPr lang="es-EC" sz="1200">
            <a:solidFill>
              <a:schemeClr val="tx1"/>
            </a:solidFill>
          </a:endParaRPr>
        </a:p>
      </dgm:t>
    </dgm:pt>
    <dgm:pt modelId="{E8E45847-9BBA-4CD3-9F3D-D43C245B5CEC}" type="parTrans" cxnId="{A9C39250-099E-4D07-81B7-CE15445FCCA3}">
      <dgm:prSet/>
      <dgm:spPr/>
      <dgm:t>
        <a:bodyPr/>
        <a:lstStyle/>
        <a:p>
          <a:endParaRPr lang="es-ES">
            <a:solidFill>
              <a:schemeClr val="tx1"/>
            </a:solidFill>
          </a:endParaRPr>
        </a:p>
      </dgm:t>
    </dgm:pt>
    <dgm:pt modelId="{BBB504D6-4372-44EC-B821-3546ED1C86B5}" type="sibTrans" cxnId="{A9C39250-099E-4D07-81B7-CE15445FCCA3}">
      <dgm:prSet/>
      <dgm:spPr/>
      <dgm:t>
        <a:bodyPr/>
        <a:lstStyle/>
        <a:p>
          <a:endParaRPr lang="es-ES">
            <a:solidFill>
              <a:schemeClr val="tx1"/>
            </a:solidFill>
          </a:endParaRPr>
        </a:p>
      </dgm:t>
    </dgm:pt>
    <dgm:pt modelId="{66F91A18-EB84-4CFA-BCB2-75BA436F483D}">
      <dgm:prSet custT="1"/>
      <dgm:spPr>
        <a:solidFill>
          <a:schemeClr val="accent4">
            <a:lumMod val="60000"/>
            <a:lumOff val="40000"/>
          </a:schemeClr>
        </a:solidFill>
      </dgm:spPr>
      <dgm:t>
        <a:bodyPr/>
        <a:lstStyle/>
        <a:p>
          <a:pPr rtl="0"/>
          <a:r>
            <a:rPr lang="es-ES" sz="1200" dirty="0" smtClean="0">
              <a:solidFill>
                <a:schemeClr val="tx1"/>
              </a:solidFill>
            </a:rPr>
            <a:t>Modelo de gestión por procesos de las 4’P </a:t>
          </a:r>
          <a:r>
            <a:rPr lang="es-EC" sz="1200" dirty="0" smtClean="0">
              <a:solidFill>
                <a:schemeClr val="tx1"/>
              </a:solidFill>
            </a:rPr>
            <a:t>(</a:t>
          </a:r>
          <a:r>
            <a:rPr lang="es-EC" sz="1200" dirty="0" err="1" smtClean="0">
              <a:solidFill>
                <a:schemeClr val="tx1"/>
              </a:solidFill>
            </a:rPr>
            <a:t>Gupta</a:t>
          </a:r>
          <a:r>
            <a:rPr lang="es-EC" sz="1200" dirty="0" smtClean="0">
              <a:solidFill>
                <a:schemeClr val="tx1"/>
              </a:solidFill>
            </a:rPr>
            <a:t>, 2006)</a:t>
          </a:r>
          <a:endParaRPr lang="es-EC" sz="1200" dirty="0">
            <a:solidFill>
              <a:schemeClr val="tx1"/>
            </a:solidFill>
          </a:endParaRPr>
        </a:p>
      </dgm:t>
    </dgm:pt>
    <dgm:pt modelId="{3763A5C0-1F13-41B8-B8AC-32F6EE962CB4}" type="parTrans" cxnId="{35FE2095-78E9-42FF-80B2-592FAC8E6C0D}">
      <dgm:prSet/>
      <dgm:spPr/>
      <dgm:t>
        <a:bodyPr/>
        <a:lstStyle/>
        <a:p>
          <a:endParaRPr lang="es-ES">
            <a:solidFill>
              <a:schemeClr val="tx1"/>
            </a:solidFill>
          </a:endParaRPr>
        </a:p>
      </dgm:t>
    </dgm:pt>
    <dgm:pt modelId="{93056975-3AA8-4355-BD8E-129555A86E17}" type="sibTrans" cxnId="{35FE2095-78E9-42FF-80B2-592FAC8E6C0D}">
      <dgm:prSet/>
      <dgm:spPr/>
      <dgm:t>
        <a:bodyPr/>
        <a:lstStyle/>
        <a:p>
          <a:endParaRPr lang="es-ES">
            <a:solidFill>
              <a:schemeClr val="tx1"/>
            </a:solidFill>
          </a:endParaRPr>
        </a:p>
      </dgm:t>
    </dgm:pt>
    <dgm:pt modelId="{4F93BF78-4487-43ED-9A44-59E470BEE2C8}" type="pres">
      <dgm:prSet presAssocID="{2E5A72F1-88F4-43BA-995C-42B4965B1290}" presName="diagram" presStyleCnt="0">
        <dgm:presLayoutVars>
          <dgm:chPref val="1"/>
          <dgm:dir/>
          <dgm:animOne val="branch"/>
          <dgm:animLvl val="lvl"/>
          <dgm:resizeHandles val="exact"/>
        </dgm:presLayoutVars>
      </dgm:prSet>
      <dgm:spPr/>
      <dgm:t>
        <a:bodyPr/>
        <a:lstStyle/>
        <a:p>
          <a:endParaRPr lang="es-EC"/>
        </a:p>
      </dgm:t>
    </dgm:pt>
    <dgm:pt modelId="{39F27755-AB57-4348-A033-5C5A4AB912A4}" type="pres">
      <dgm:prSet presAssocID="{76076D6E-0873-4F5C-9B0B-95CF89997E5D}" presName="root1" presStyleCnt="0"/>
      <dgm:spPr/>
    </dgm:pt>
    <dgm:pt modelId="{47866BCC-BD96-46DA-9350-419635757135}" type="pres">
      <dgm:prSet presAssocID="{76076D6E-0873-4F5C-9B0B-95CF89997E5D}" presName="LevelOneTextNode" presStyleLbl="node0" presStyleIdx="0" presStyleCnt="1" custScaleX="157461" custScaleY="161708" custLinFactNeighborX="-25817" custLinFactNeighborY="-18183">
        <dgm:presLayoutVars>
          <dgm:chPref val="3"/>
        </dgm:presLayoutVars>
      </dgm:prSet>
      <dgm:spPr/>
      <dgm:t>
        <a:bodyPr/>
        <a:lstStyle/>
        <a:p>
          <a:endParaRPr lang="es-EC"/>
        </a:p>
      </dgm:t>
    </dgm:pt>
    <dgm:pt modelId="{42A119F8-9ED9-4568-942D-DC124E6F050B}" type="pres">
      <dgm:prSet presAssocID="{76076D6E-0873-4F5C-9B0B-95CF89997E5D}" presName="level2hierChild" presStyleCnt="0"/>
      <dgm:spPr/>
    </dgm:pt>
    <dgm:pt modelId="{2760F0CB-E211-4129-B244-672CBC58A2D4}" type="pres">
      <dgm:prSet presAssocID="{CB41DF68-A2D1-4143-B8D7-B971A78F69A2}" presName="conn2-1" presStyleLbl="parChTrans1D2" presStyleIdx="0" presStyleCnt="3"/>
      <dgm:spPr/>
      <dgm:t>
        <a:bodyPr/>
        <a:lstStyle/>
        <a:p>
          <a:endParaRPr lang="es-EC"/>
        </a:p>
      </dgm:t>
    </dgm:pt>
    <dgm:pt modelId="{7A77C244-A38A-4E45-89E3-C07556618CFA}" type="pres">
      <dgm:prSet presAssocID="{CB41DF68-A2D1-4143-B8D7-B971A78F69A2}" presName="connTx" presStyleLbl="parChTrans1D2" presStyleIdx="0" presStyleCnt="3"/>
      <dgm:spPr/>
      <dgm:t>
        <a:bodyPr/>
        <a:lstStyle/>
        <a:p>
          <a:endParaRPr lang="es-EC"/>
        </a:p>
      </dgm:t>
    </dgm:pt>
    <dgm:pt modelId="{4BE2953B-4328-444A-BCA9-3D13AADEAA09}" type="pres">
      <dgm:prSet presAssocID="{57BF88CD-0D83-45B7-89B7-5E15F16EDE2E}" presName="root2" presStyleCnt="0"/>
      <dgm:spPr/>
    </dgm:pt>
    <dgm:pt modelId="{F23D1996-EB74-41F6-B52A-EAF46B814DEC}" type="pres">
      <dgm:prSet presAssocID="{57BF88CD-0D83-45B7-89B7-5E15F16EDE2E}" presName="LevelTwoTextNode" presStyleLbl="node2" presStyleIdx="0" presStyleCnt="3" custScaleX="167746" custScaleY="161708" custLinFactNeighborX="-18586" custLinFactNeighborY="-6061">
        <dgm:presLayoutVars>
          <dgm:chPref val="3"/>
        </dgm:presLayoutVars>
      </dgm:prSet>
      <dgm:spPr/>
      <dgm:t>
        <a:bodyPr/>
        <a:lstStyle/>
        <a:p>
          <a:endParaRPr lang="es-EC"/>
        </a:p>
      </dgm:t>
    </dgm:pt>
    <dgm:pt modelId="{92F04DBA-F4BC-4D02-8BD7-AB4A4DA7254A}" type="pres">
      <dgm:prSet presAssocID="{57BF88CD-0D83-45B7-89B7-5E15F16EDE2E}" presName="level3hierChild" presStyleCnt="0"/>
      <dgm:spPr/>
    </dgm:pt>
    <dgm:pt modelId="{3FBF7A10-D2E7-4546-928D-25C5CA38CFB1}" type="pres">
      <dgm:prSet presAssocID="{53981A34-C2F3-4C31-B1BD-BC24CB62F1C0}" presName="conn2-1" presStyleLbl="parChTrans1D3" presStyleIdx="0" presStyleCnt="11"/>
      <dgm:spPr/>
      <dgm:t>
        <a:bodyPr/>
        <a:lstStyle/>
        <a:p>
          <a:endParaRPr lang="es-EC"/>
        </a:p>
      </dgm:t>
    </dgm:pt>
    <dgm:pt modelId="{E1523EEC-9975-43E9-BA27-89AC679E5D4E}" type="pres">
      <dgm:prSet presAssocID="{53981A34-C2F3-4C31-B1BD-BC24CB62F1C0}" presName="connTx" presStyleLbl="parChTrans1D3" presStyleIdx="0" presStyleCnt="11"/>
      <dgm:spPr/>
      <dgm:t>
        <a:bodyPr/>
        <a:lstStyle/>
        <a:p>
          <a:endParaRPr lang="es-EC"/>
        </a:p>
      </dgm:t>
    </dgm:pt>
    <dgm:pt modelId="{12F8385C-78FF-4F18-B0AA-1D235CC91032}" type="pres">
      <dgm:prSet presAssocID="{E891748E-AF30-472D-A492-BEE6A2829863}" presName="root2" presStyleCnt="0"/>
      <dgm:spPr/>
    </dgm:pt>
    <dgm:pt modelId="{0659C199-5DCC-458C-B930-437EEF2FA241}" type="pres">
      <dgm:prSet presAssocID="{E891748E-AF30-472D-A492-BEE6A2829863}" presName="LevelTwoTextNode" presStyleLbl="node3" presStyleIdx="0" presStyleCnt="11" custScaleX="613197" custScaleY="227119">
        <dgm:presLayoutVars>
          <dgm:chPref val="3"/>
        </dgm:presLayoutVars>
      </dgm:prSet>
      <dgm:spPr/>
      <dgm:t>
        <a:bodyPr/>
        <a:lstStyle/>
        <a:p>
          <a:endParaRPr lang="es-ES"/>
        </a:p>
      </dgm:t>
    </dgm:pt>
    <dgm:pt modelId="{6E4BA584-F099-45EA-B9CD-C1C53AC2A025}" type="pres">
      <dgm:prSet presAssocID="{E891748E-AF30-472D-A492-BEE6A2829863}" presName="level3hierChild" presStyleCnt="0"/>
      <dgm:spPr/>
    </dgm:pt>
    <dgm:pt modelId="{D94CD35E-F292-4483-96CC-C9654E3C4366}" type="pres">
      <dgm:prSet presAssocID="{00980506-7372-4B33-9791-70F87771D0FC}" presName="conn2-1" presStyleLbl="parChTrans1D2" presStyleIdx="1" presStyleCnt="3"/>
      <dgm:spPr/>
      <dgm:t>
        <a:bodyPr/>
        <a:lstStyle/>
        <a:p>
          <a:endParaRPr lang="es-EC"/>
        </a:p>
      </dgm:t>
    </dgm:pt>
    <dgm:pt modelId="{285BD747-9135-49D3-8586-260622ECCA1D}" type="pres">
      <dgm:prSet presAssocID="{00980506-7372-4B33-9791-70F87771D0FC}" presName="connTx" presStyleLbl="parChTrans1D2" presStyleIdx="1" presStyleCnt="3"/>
      <dgm:spPr/>
      <dgm:t>
        <a:bodyPr/>
        <a:lstStyle/>
        <a:p>
          <a:endParaRPr lang="es-EC"/>
        </a:p>
      </dgm:t>
    </dgm:pt>
    <dgm:pt modelId="{F3BA3BA4-A1E2-439F-96C1-DB6301BF7D78}" type="pres">
      <dgm:prSet presAssocID="{593DF7D9-672D-4370-BC99-396B82EDC97C}" presName="root2" presStyleCnt="0"/>
      <dgm:spPr/>
    </dgm:pt>
    <dgm:pt modelId="{0D3B950F-5679-44EF-9473-F1D8F267FF69}" type="pres">
      <dgm:prSet presAssocID="{593DF7D9-672D-4370-BC99-396B82EDC97C}" presName="LevelTwoTextNode" presStyleLbl="node2" presStyleIdx="1" presStyleCnt="3" custScaleX="167746" custScaleY="161708" custLinFactNeighborX="-18586" custLinFactNeighborY="-6061">
        <dgm:presLayoutVars>
          <dgm:chPref val="3"/>
        </dgm:presLayoutVars>
      </dgm:prSet>
      <dgm:spPr/>
      <dgm:t>
        <a:bodyPr/>
        <a:lstStyle/>
        <a:p>
          <a:endParaRPr lang="es-EC"/>
        </a:p>
      </dgm:t>
    </dgm:pt>
    <dgm:pt modelId="{84958873-9688-4B81-BA79-3B9952A6A498}" type="pres">
      <dgm:prSet presAssocID="{593DF7D9-672D-4370-BC99-396B82EDC97C}" presName="level3hierChild" presStyleCnt="0"/>
      <dgm:spPr/>
    </dgm:pt>
    <dgm:pt modelId="{5FD3DE37-5551-45D4-90EE-05BF6108BE12}" type="pres">
      <dgm:prSet presAssocID="{334D829A-1518-4903-9A8D-0E6038BADAE9}" presName="conn2-1" presStyleLbl="parChTrans1D3" presStyleIdx="1" presStyleCnt="11"/>
      <dgm:spPr/>
      <dgm:t>
        <a:bodyPr/>
        <a:lstStyle/>
        <a:p>
          <a:endParaRPr lang="es-EC"/>
        </a:p>
      </dgm:t>
    </dgm:pt>
    <dgm:pt modelId="{DF1D0446-17E4-45D6-899F-58B321BF0A86}" type="pres">
      <dgm:prSet presAssocID="{334D829A-1518-4903-9A8D-0E6038BADAE9}" presName="connTx" presStyleLbl="parChTrans1D3" presStyleIdx="1" presStyleCnt="11"/>
      <dgm:spPr/>
      <dgm:t>
        <a:bodyPr/>
        <a:lstStyle/>
        <a:p>
          <a:endParaRPr lang="es-EC"/>
        </a:p>
      </dgm:t>
    </dgm:pt>
    <dgm:pt modelId="{C26C998C-782C-41E9-A1FB-AEEF9A5131EE}" type="pres">
      <dgm:prSet presAssocID="{D651699D-F273-40C5-BE77-64170648A00F}" presName="root2" presStyleCnt="0"/>
      <dgm:spPr/>
    </dgm:pt>
    <dgm:pt modelId="{1E94FFBF-45CB-444F-A982-3867D863148D}" type="pres">
      <dgm:prSet presAssocID="{D651699D-F273-40C5-BE77-64170648A00F}" presName="LevelTwoTextNode" presStyleLbl="node3" presStyleIdx="1" presStyleCnt="11" custScaleX="613197" custScaleY="60970">
        <dgm:presLayoutVars>
          <dgm:chPref val="3"/>
        </dgm:presLayoutVars>
      </dgm:prSet>
      <dgm:spPr/>
      <dgm:t>
        <a:bodyPr/>
        <a:lstStyle/>
        <a:p>
          <a:endParaRPr lang="es-EC"/>
        </a:p>
      </dgm:t>
    </dgm:pt>
    <dgm:pt modelId="{34A69D7C-8651-40AA-AC60-126F038CBC1A}" type="pres">
      <dgm:prSet presAssocID="{D651699D-F273-40C5-BE77-64170648A00F}" presName="level3hierChild" presStyleCnt="0"/>
      <dgm:spPr/>
    </dgm:pt>
    <dgm:pt modelId="{BF9CC943-E0E5-44AB-98BC-581D3A185080}" type="pres">
      <dgm:prSet presAssocID="{7B461FB9-24B2-4DF1-B556-773CCF4658D6}" presName="conn2-1" presStyleLbl="parChTrans1D3" presStyleIdx="2" presStyleCnt="11"/>
      <dgm:spPr/>
      <dgm:t>
        <a:bodyPr/>
        <a:lstStyle/>
        <a:p>
          <a:endParaRPr lang="es-EC"/>
        </a:p>
      </dgm:t>
    </dgm:pt>
    <dgm:pt modelId="{D717B7A4-ECF7-42EC-92E8-22D65B9177ED}" type="pres">
      <dgm:prSet presAssocID="{7B461FB9-24B2-4DF1-B556-773CCF4658D6}" presName="connTx" presStyleLbl="parChTrans1D3" presStyleIdx="2" presStyleCnt="11"/>
      <dgm:spPr/>
      <dgm:t>
        <a:bodyPr/>
        <a:lstStyle/>
        <a:p>
          <a:endParaRPr lang="es-EC"/>
        </a:p>
      </dgm:t>
    </dgm:pt>
    <dgm:pt modelId="{1A46CC42-2397-4847-9975-E9ABA818C21E}" type="pres">
      <dgm:prSet presAssocID="{804CBD02-15E0-40DC-9F10-0EDA97D127FF}" presName="root2" presStyleCnt="0"/>
      <dgm:spPr/>
    </dgm:pt>
    <dgm:pt modelId="{08757F57-645E-42D0-B563-9D12DDFE672C}" type="pres">
      <dgm:prSet presAssocID="{804CBD02-15E0-40DC-9F10-0EDA97D127FF}" presName="LevelTwoTextNode" presStyleLbl="node3" presStyleIdx="2" presStyleCnt="11" custScaleX="613197" custScaleY="60970">
        <dgm:presLayoutVars>
          <dgm:chPref val="3"/>
        </dgm:presLayoutVars>
      </dgm:prSet>
      <dgm:spPr/>
      <dgm:t>
        <a:bodyPr/>
        <a:lstStyle/>
        <a:p>
          <a:endParaRPr lang="es-EC"/>
        </a:p>
      </dgm:t>
    </dgm:pt>
    <dgm:pt modelId="{E7132377-FBF6-4E49-97F4-C2216862FE6D}" type="pres">
      <dgm:prSet presAssocID="{804CBD02-15E0-40DC-9F10-0EDA97D127FF}" presName="level3hierChild" presStyleCnt="0"/>
      <dgm:spPr/>
    </dgm:pt>
    <dgm:pt modelId="{7238DB8D-772D-4099-A837-0C92DE0E220E}" type="pres">
      <dgm:prSet presAssocID="{34BD3601-9E97-4FC4-AC84-024CCDF0CB32}" presName="conn2-1" presStyleLbl="parChTrans1D3" presStyleIdx="3" presStyleCnt="11"/>
      <dgm:spPr/>
      <dgm:t>
        <a:bodyPr/>
        <a:lstStyle/>
        <a:p>
          <a:endParaRPr lang="es-EC"/>
        </a:p>
      </dgm:t>
    </dgm:pt>
    <dgm:pt modelId="{BE0A9F45-25CE-475C-85A7-74585E9DCF4A}" type="pres">
      <dgm:prSet presAssocID="{34BD3601-9E97-4FC4-AC84-024CCDF0CB32}" presName="connTx" presStyleLbl="parChTrans1D3" presStyleIdx="3" presStyleCnt="11"/>
      <dgm:spPr/>
      <dgm:t>
        <a:bodyPr/>
        <a:lstStyle/>
        <a:p>
          <a:endParaRPr lang="es-EC"/>
        </a:p>
      </dgm:t>
    </dgm:pt>
    <dgm:pt modelId="{CB3D6E49-46C7-48E9-8547-BCDD59357261}" type="pres">
      <dgm:prSet presAssocID="{5AA5C347-A18F-4802-9AEF-DE339BE1DAE5}" presName="root2" presStyleCnt="0"/>
      <dgm:spPr/>
    </dgm:pt>
    <dgm:pt modelId="{4C2ADFB7-71C2-494B-B3D8-D0CF0861930F}" type="pres">
      <dgm:prSet presAssocID="{5AA5C347-A18F-4802-9AEF-DE339BE1DAE5}" presName="LevelTwoTextNode" presStyleLbl="node3" presStyleIdx="3" presStyleCnt="11" custScaleX="613197" custScaleY="60970">
        <dgm:presLayoutVars>
          <dgm:chPref val="3"/>
        </dgm:presLayoutVars>
      </dgm:prSet>
      <dgm:spPr/>
      <dgm:t>
        <a:bodyPr/>
        <a:lstStyle/>
        <a:p>
          <a:endParaRPr lang="es-EC"/>
        </a:p>
      </dgm:t>
    </dgm:pt>
    <dgm:pt modelId="{48DFA3B2-5FB6-49AD-A3F8-8D29368F9687}" type="pres">
      <dgm:prSet presAssocID="{5AA5C347-A18F-4802-9AEF-DE339BE1DAE5}" presName="level3hierChild" presStyleCnt="0"/>
      <dgm:spPr/>
    </dgm:pt>
    <dgm:pt modelId="{7C010BA6-862B-494D-85AE-037E2657887F}" type="pres">
      <dgm:prSet presAssocID="{46C209ED-6A52-4005-89BC-4B582BCFAA0D}" presName="conn2-1" presStyleLbl="parChTrans1D3" presStyleIdx="4" presStyleCnt="11"/>
      <dgm:spPr/>
      <dgm:t>
        <a:bodyPr/>
        <a:lstStyle/>
        <a:p>
          <a:endParaRPr lang="es-EC"/>
        </a:p>
      </dgm:t>
    </dgm:pt>
    <dgm:pt modelId="{03DFE82E-34E6-4E99-8515-4A7CB4FE122E}" type="pres">
      <dgm:prSet presAssocID="{46C209ED-6A52-4005-89BC-4B582BCFAA0D}" presName="connTx" presStyleLbl="parChTrans1D3" presStyleIdx="4" presStyleCnt="11"/>
      <dgm:spPr/>
      <dgm:t>
        <a:bodyPr/>
        <a:lstStyle/>
        <a:p>
          <a:endParaRPr lang="es-EC"/>
        </a:p>
      </dgm:t>
    </dgm:pt>
    <dgm:pt modelId="{9CE264B7-A356-460E-90CA-2CDDBB056B2E}" type="pres">
      <dgm:prSet presAssocID="{6C307BBF-B11D-4B3B-BC92-F386CD4C90D5}" presName="root2" presStyleCnt="0"/>
      <dgm:spPr/>
    </dgm:pt>
    <dgm:pt modelId="{0A7475FE-9BE1-403C-BC47-6B2818394A9B}" type="pres">
      <dgm:prSet presAssocID="{6C307BBF-B11D-4B3B-BC92-F386CD4C90D5}" presName="LevelTwoTextNode" presStyleLbl="node3" presStyleIdx="4" presStyleCnt="11" custScaleX="613197" custScaleY="60970">
        <dgm:presLayoutVars>
          <dgm:chPref val="3"/>
        </dgm:presLayoutVars>
      </dgm:prSet>
      <dgm:spPr/>
      <dgm:t>
        <a:bodyPr/>
        <a:lstStyle/>
        <a:p>
          <a:endParaRPr lang="es-EC"/>
        </a:p>
      </dgm:t>
    </dgm:pt>
    <dgm:pt modelId="{99E54CA5-A573-41E1-B0D1-B25480126A64}" type="pres">
      <dgm:prSet presAssocID="{6C307BBF-B11D-4B3B-BC92-F386CD4C90D5}" presName="level3hierChild" presStyleCnt="0"/>
      <dgm:spPr/>
    </dgm:pt>
    <dgm:pt modelId="{E7D193E8-44C2-4A5C-BF87-638DAF91466D}" type="pres">
      <dgm:prSet presAssocID="{489916E4-24CE-4744-A3FD-F39E99BC515A}" presName="conn2-1" presStyleLbl="parChTrans1D3" presStyleIdx="5" presStyleCnt="11"/>
      <dgm:spPr/>
      <dgm:t>
        <a:bodyPr/>
        <a:lstStyle/>
        <a:p>
          <a:endParaRPr lang="es-EC"/>
        </a:p>
      </dgm:t>
    </dgm:pt>
    <dgm:pt modelId="{A8710931-596E-401E-9161-8B650E07AECB}" type="pres">
      <dgm:prSet presAssocID="{489916E4-24CE-4744-A3FD-F39E99BC515A}" presName="connTx" presStyleLbl="parChTrans1D3" presStyleIdx="5" presStyleCnt="11"/>
      <dgm:spPr/>
      <dgm:t>
        <a:bodyPr/>
        <a:lstStyle/>
        <a:p>
          <a:endParaRPr lang="es-EC"/>
        </a:p>
      </dgm:t>
    </dgm:pt>
    <dgm:pt modelId="{34D88F1A-E03C-451D-9C86-8AEE15AF348A}" type="pres">
      <dgm:prSet presAssocID="{63BACD89-D6F3-4FBB-9ECC-13F998C6E0EB}" presName="root2" presStyleCnt="0"/>
      <dgm:spPr/>
    </dgm:pt>
    <dgm:pt modelId="{07D667F9-9AF6-490C-A31E-9FDC786C28E1}" type="pres">
      <dgm:prSet presAssocID="{63BACD89-D6F3-4FBB-9ECC-13F998C6E0EB}" presName="LevelTwoTextNode" presStyleLbl="node3" presStyleIdx="5" presStyleCnt="11" custScaleX="613197" custScaleY="60970">
        <dgm:presLayoutVars>
          <dgm:chPref val="3"/>
        </dgm:presLayoutVars>
      </dgm:prSet>
      <dgm:spPr/>
      <dgm:t>
        <a:bodyPr/>
        <a:lstStyle/>
        <a:p>
          <a:endParaRPr lang="es-EC"/>
        </a:p>
      </dgm:t>
    </dgm:pt>
    <dgm:pt modelId="{A7D89D0C-81E7-41F9-B8BD-6C292F144F3D}" type="pres">
      <dgm:prSet presAssocID="{63BACD89-D6F3-4FBB-9ECC-13F998C6E0EB}" presName="level3hierChild" presStyleCnt="0"/>
      <dgm:spPr/>
    </dgm:pt>
    <dgm:pt modelId="{52940E05-55B9-4E74-9A9A-4931F143E9AE}" type="pres">
      <dgm:prSet presAssocID="{657CF806-4854-4EEC-BAA1-FDC2E3F03CE6}" presName="conn2-1" presStyleLbl="parChTrans1D3" presStyleIdx="6" presStyleCnt="11"/>
      <dgm:spPr/>
      <dgm:t>
        <a:bodyPr/>
        <a:lstStyle/>
        <a:p>
          <a:endParaRPr lang="es-EC"/>
        </a:p>
      </dgm:t>
    </dgm:pt>
    <dgm:pt modelId="{5BB12B2C-4B1B-41F9-B2EE-992108F5B242}" type="pres">
      <dgm:prSet presAssocID="{657CF806-4854-4EEC-BAA1-FDC2E3F03CE6}" presName="connTx" presStyleLbl="parChTrans1D3" presStyleIdx="6" presStyleCnt="11"/>
      <dgm:spPr/>
      <dgm:t>
        <a:bodyPr/>
        <a:lstStyle/>
        <a:p>
          <a:endParaRPr lang="es-EC"/>
        </a:p>
      </dgm:t>
    </dgm:pt>
    <dgm:pt modelId="{482C2F56-3981-4987-8EC1-3AA85848A7B9}" type="pres">
      <dgm:prSet presAssocID="{0FDB53B8-3006-4B70-931C-484DEC765B73}" presName="root2" presStyleCnt="0"/>
      <dgm:spPr/>
    </dgm:pt>
    <dgm:pt modelId="{9088763B-5BC5-4AE6-A44A-AC3435DC8A91}" type="pres">
      <dgm:prSet presAssocID="{0FDB53B8-3006-4B70-931C-484DEC765B73}" presName="LevelTwoTextNode" presStyleLbl="node3" presStyleIdx="6" presStyleCnt="11" custScaleX="613197" custScaleY="60970">
        <dgm:presLayoutVars>
          <dgm:chPref val="3"/>
        </dgm:presLayoutVars>
      </dgm:prSet>
      <dgm:spPr/>
      <dgm:t>
        <a:bodyPr/>
        <a:lstStyle/>
        <a:p>
          <a:endParaRPr lang="es-EC"/>
        </a:p>
      </dgm:t>
    </dgm:pt>
    <dgm:pt modelId="{4D755415-8145-4A28-B6D9-079E5A7FA6A7}" type="pres">
      <dgm:prSet presAssocID="{0FDB53B8-3006-4B70-931C-484DEC765B73}" presName="level3hierChild" presStyleCnt="0"/>
      <dgm:spPr/>
    </dgm:pt>
    <dgm:pt modelId="{A1A037FC-E044-4009-B296-681E6FCAB778}" type="pres">
      <dgm:prSet presAssocID="{F4D49C28-BAF2-445C-8D29-E0174B5C9733}" presName="conn2-1" presStyleLbl="parChTrans1D2" presStyleIdx="2" presStyleCnt="3"/>
      <dgm:spPr/>
      <dgm:t>
        <a:bodyPr/>
        <a:lstStyle/>
        <a:p>
          <a:endParaRPr lang="es-EC"/>
        </a:p>
      </dgm:t>
    </dgm:pt>
    <dgm:pt modelId="{734DA402-A921-4154-947E-5F9A7CD60C67}" type="pres">
      <dgm:prSet presAssocID="{F4D49C28-BAF2-445C-8D29-E0174B5C9733}" presName="connTx" presStyleLbl="parChTrans1D2" presStyleIdx="2" presStyleCnt="3"/>
      <dgm:spPr/>
      <dgm:t>
        <a:bodyPr/>
        <a:lstStyle/>
        <a:p>
          <a:endParaRPr lang="es-EC"/>
        </a:p>
      </dgm:t>
    </dgm:pt>
    <dgm:pt modelId="{CCF3309F-A0C4-4BFC-998B-76B7018245A3}" type="pres">
      <dgm:prSet presAssocID="{71062793-D5FD-4D54-8177-A17AB02071B8}" presName="root2" presStyleCnt="0"/>
      <dgm:spPr/>
    </dgm:pt>
    <dgm:pt modelId="{7B1C28F6-7C7D-4097-B870-CF88E5515CF2}" type="pres">
      <dgm:prSet presAssocID="{71062793-D5FD-4D54-8177-A17AB02071B8}" presName="LevelTwoTextNode" presStyleLbl="node2" presStyleIdx="2" presStyleCnt="3" custScaleX="167746" custScaleY="161708" custLinFactNeighborX="-18586" custLinFactNeighborY="-6061">
        <dgm:presLayoutVars>
          <dgm:chPref val="3"/>
        </dgm:presLayoutVars>
      </dgm:prSet>
      <dgm:spPr/>
      <dgm:t>
        <a:bodyPr/>
        <a:lstStyle/>
        <a:p>
          <a:endParaRPr lang="es-EC"/>
        </a:p>
      </dgm:t>
    </dgm:pt>
    <dgm:pt modelId="{4CE507E9-5393-4D20-823A-96A1DDC7B1AC}" type="pres">
      <dgm:prSet presAssocID="{71062793-D5FD-4D54-8177-A17AB02071B8}" presName="level3hierChild" presStyleCnt="0"/>
      <dgm:spPr/>
    </dgm:pt>
    <dgm:pt modelId="{2EAB4CCA-9F2E-409D-B3AD-CF355E4CF5B1}" type="pres">
      <dgm:prSet presAssocID="{DD8171B3-029E-4BBD-8B14-8B78F1A7A3C1}" presName="conn2-1" presStyleLbl="parChTrans1D3" presStyleIdx="7" presStyleCnt="11"/>
      <dgm:spPr/>
      <dgm:t>
        <a:bodyPr/>
        <a:lstStyle/>
        <a:p>
          <a:endParaRPr lang="es-EC"/>
        </a:p>
      </dgm:t>
    </dgm:pt>
    <dgm:pt modelId="{7F8D1730-EDC2-4086-8AC5-903B813A1CD0}" type="pres">
      <dgm:prSet presAssocID="{DD8171B3-029E-4BBD-8B14-8B78F1A7A3C1}" presName="connTx" presStyleLbl="parChTrans1D3" presStyleIdx="7" presStyleCnt="11"/>
      <dgm:spPr/>
      <dgm:t>
        <a:bodyPr/>
        <a:lstStyle/>
        <a:p>
          <a:endParaRPr lang="es-EC"/>
        </a:p>
      </dgm:t>
    </dgm:pt>
    <dgm:pt modelId="{E7CED104-982D-45AC-9B52-E9F28A54DC2C}" type="pres">
      <dgm:prSet presAssocID="{01392794-B75E-48A2-B1B3-5AF09CCD7386}" presName="root2" presStyleCnt="0"/>
      <dgm:spPr/>
    </dgm:pt>
    <dgm:pt modelId="{DDF3AC56-37A6-4AC8-9DE9-BECD5406D726}" type="pres">
      <dgm:prSet presAssocID="{01392794-B75E-48A2-B1B3-5AF09CCD7386}" presName="LevelTwoTextNode" presStyleLbl="node3" presStyleIdx="7" presStyleCnt="11" custScaleX="613197" custScaleY="60970">
        <dgm:presLayoutVars>
          <dgm:chPref val="3"/>
        </dgm:presLayoutVars>
      </dgm:prSet>
      <dgm:spPr/>
      <dgm:t>
        <a:bodyPr/>
        <a:lstStyle/>
        <a:p>
          <a:endParaRPr lang="es-EC"/>
        </a:p>
      </dgm:t>
    </dgm:pt>
    <dgm:pt modelId="{FE9B2C0D-96BA-4768-8EAF-661953ED550F}" type="pres">
      <dgm:prSet presAssocID="{01392794-B75E-48A2-B1B3-5AF09CCD7386}" presName="level3hierChild" presStyleCnt="0"/>
      <dgm:spPr/>
    </dgm:pt>
    <dgm:pt modelId="{D4522A57-AB1C-4AD8-8BB6-63DC5FDA157B}" type="pres">
      <dgm:prSet presAssocID="{FDBAC565-19C4-4DBD-BF9E-EDC6DBA518A4}" presName="conn2-1" presStyleLbl="parChTrans1D3" presStyleIdx="8" presStyleCnt="11"/>
      <dgm:spPr/>
      <dgm:t>
        <a:bodyPr/>
        <a:lstStyle/>
        <a:p>
          <a:endParaRPr lang="es-EC"/>
        </a:p>
      </dgm:t>
    </dgm:pt>
    <dgm:pt modelId="{C70ABC5F-ACB3-4109-A73F-31727E29F613}" type="pres">
      <dgm:prSet presAssocID="{FDBAC565-19C4-4DBD-BF9E-EDC6DBA518A4}" presName="connTx" presStyleLbl="parChTrans1D3" presStyleIdx="8" presStyleCnt="11"/>
      <dgm:spPr/>
      <dgm:t>
        <a:bodyPr/>
        <a:lstStyle/>
        <a:p>
          <a:endParaRPr lang="es-EC"/>
        </a:p>
      </dgm:t>
    </dgm:pt>
    <dgm:pt modelId="{EFE5FAE3-BFC2-4DC6-B98F-9F57152CB1C9}" type="pres">
      <dgm:prSet presAssocID="{B6BD9967-D9AA-44BF-AAA0-8D6380280CE0}" presName="root2" presStyleCnt="0"/>
      <dgm:spPr/>
    </dgm:pt>
    <dgm:pt modelId="{6D44EEDD-3736-497C-AD72-510F687BEB52}" type="pres">
      <dgm:prSet presAssocID="{B6BD9967-D9AA-44BF-AAA0-8D6380280CE0}" presName="LevelTwoTextNode" presStyleLbl="node3" presStyleIdx="8" presStyleCnt="11" custScaleX="613197" custScaleY="60970">
        <dgm:presLayoutVars>
          <dgm:chPref val="3"/>
        </dgm:presLayoutVars>
      </dgm:prSet>
      <dgm:spPr/>
      <dgm:t>
        <a:bodyPr/>
        <a:lstStyle/>
        <a:p>
          <a:endParaRPr lang="es-EC"/>
        </a:p>
      </dgm:t>
    </dgm:pt>
    <dgm:pt modelId="{3AAA2778-33D5-4AE1-A162-FF90EA4C7795}" type="pres">
      <dgm:prSet presAssocID="{B6BD9967-D9AA-44BF-AAA0-8D6380280CE0}" presName="level3hierChild" presStyleCnt="0"/>
      <dgm:spPr/>
    </dgm:pt>
    <dgm:pt modelId="{C5F0B734-12CE-4B17-AF8D-A7ED1A78FA3A}" type="pres">
      <dgm:prSet presAssocID="{E8E45847-9BBA-4CD3-9F3D-D43C245B5CEC}" presName="conn2-1" presStyleLbl="parChTrans1D3" presStyleIdx="9" presStyleCnt="11"/>
      <dgm:spPr/>
      <dgm:t>
        <a:bodyPr/>
        <a:lstStyle/>
        <a:p>
          <a:endParaRPr lang="es-EC"/>
        </a:p>
      </dgm:t>
    </dgm:pt>
    <dgm:pt modelId="{B45CB8CA-12EF-4214-AAAD-ECDC0738E2F4}" type="pres">
      <dgm:prSet presAssocID="{E8E45847-9BBA-4CD3-9F3D-D43C245B5CEC}" presName="connTx" presStyleLbl="parChTrans1D3" presStyleIdx="9" presStyleCnt="11"/>
      <dgm:spPr/>
      <dgm:t>
        <a:bodyPr/>
        <a:lstStyle/>
        <a:p>
          <a:endParaRPr lang="es-EC"/>
        </a:p>
      </dgm:t>
    </dgm:pt>
    <dgm:pt modelId="{59F0BC46-E436-41E1-90C2-E637E0EC63BC}" type="pres">
      <dgm:prSet presAssocID="{C042E159-F7AB-42D8-A34D-49C5BCA48D26}" presName="root2" presStyleCnt="0"/>
      <dgm:spPr/>
    </dgm:pt>
    <dgm:pt modelId="{73979623-CAAC-4270-B6C8-480D35416C23}" type="pres">
      <dgm:prSet presAssocID="{C042E159-F7AB-42D8-A34D-49C5BCA48D26}" presName="LevelTwoTextNode" presStyleLbl="node3" presStyleIdx="9" presStyleCnt="11" custScaleX="613197" custScaleY="60970">
        <dgm:presLayoutVars>
          <dgm:chPref val="3"/>
        </dgm:presLayoutVars>
      </dgm:prSet>
      <dgm:spPr/>
      <dgm:t>
        <a:bodyPr/>
        <a:lstStyle/>
        <a:p>
          <a:endParaRPr lang="es-EC"/>
        </a:p>
      </dgm:t>
    </dgm:pt>
    <dgm:pt modelId="{292AB152-9CEC-4E41-991A-B1566DCE5596}" type="pres">
      <dgm:prSet presAssocID="{C042E159-F7AB-42D8-A34D-49C5BCA48D26}" presName="level3hierChild" presStyleCnt="0"/>
      <dgm:spPr/>
    </dgm:pt>
    <dgm:pt modelId="{D6673526-A106-4F4D-AC06-D543FFB4803D}" type="pres">
      <dgm:prSet presAssocID="{3763A5C0-1F13-41B8-B8AC-32F6EE962CB4}" presName="conn2-1" presStyleLbl="parChTrans1D3" presStyleIdx="10" presStyleCnt="11"/>
      <dgm:spPr/>
      <dgm:t>
        <a:bodyPr/>
        <a:lstStyle/>
        <a:p>
          <a:endParaRPr lang="es-EC"/>
        </a:p>
      </dgm:t>
    </dgm:pt>
    <dgm:pt modelId="{172AEC3B-267B-4917-A474-43FBE9999541}" type="pres">
      <dgm:prSet presAssocID="{3763A5C0-1F13-41B8-B8AC-32F6EE962CB4}" presName="connTx" presStyleLbl="parChTrans1D3" presStyleIdx="10" presStyleCnt="11"/>
      <dgm:spPr/>
      <dgm:t>
        <a:bodyPr/>
        <a:lstStyle/>
        <a:p>
          <a:endParaRPr lang="es-EC"/>
        </a:p>
      </dgm:t>
    </dgm:pt>
    <dgm:pt modelId="{1A974ACB-66FF-4F5B-8042-7F292139521D}" type="pres">
      <dgm:prSet presAssocID="{66F91A18-EB84-4CFA-BCB2-75BA436F483D}" presName="root2" presStyleCnt="0"/>
      <dgm:spPr/>
    </dgm:pt>
    <dgm:pt modelId="{87F86B47-0BEB-4E08-842C-FAA326FB4608}" type="pres">
      <dgm:prSet presAssocID="{66F91A18-EB84-4CFA-BCB2-75BA436F483D}" presName="LevelTwoTextNode" presStyleLbl="node3" presStyleIdx="10" presStyleCnt="11" custScaleX="613197" custScaleY="60970">
        <dgm:presLayoutVars>
          <dgm:chPref val="3"/>
        </dgm:presLayoutVars>
      </dgm:prSet>
      <dgm:spPr/>
      <dgm:t>
        <a:bodyPr/>
        <a:lstStyle/>
        <a:p>
          <a:endParaRPr lang="es-EC"/>
        </a:p>
      </dgm:t>
    </dgm:pt>
    <dgm:pt modelId="{844A3B75-8FC5-4EB9-B64D-B58C0C48022F}" type="pres">
      <dgm:prSet presAssocID="{66F91A18-EB84-4CFA-BCB2-75BA436F483D}" presName="level3hierChild" presStyleCnt="0"/>
      <dgm:spPr/>
    </dgm:pt>
  </dgm:ptLst>
  <dgm:cxnLst>
    <dgm:cxn modelId="{3B20D5D5-B953-4F92-A19C-1C802151CD19}" srcId="{71062793-D5FD-4D54-8177-A17AB02071B8}" destId="{B6BD9967-D9AA-44BF-AAA0-8D6380280CE0}" srcOrd="1" destOrd="0" parTransId="{FDBAC565-19C4-4DBD-BF9E-EDC6DBA518A4}" sibTransId="{FDB3A025-1E8E-4A6A-A4BF-042DDC21EDB3}"/>
    <dgm:cxn modelId="{B0C548EB-79A6-4809-ADD9-118B507B1808}" type="presOf" srcId="{E8E45847-9BBA-4CD3-9F3D-D43C245B5CEC}" destId="{C5F0B734-12CE-4B17-AF8D-A7ED1A78FA3A}" srcOrd="0" destOrd="0" presId="urn:microsoft.com/office/officeart/2005/8/layout/hierarchy2"/>
    <dgm:cxn modelId="{576175D2-D3CF-46DD-A833-7AA1D99B7ED2}" type="presOf" srcId="{53981A34-C2F3-4C31-B1BD-BC24CB62F1C0}" destId="{E1523EEC-9975-43E9-BA27-89AC679E5D4E}" srcOrd="1" destOrd="0" presId="urn:microsoft.com/office/officeart/2005/8/layout/hierarchy2"/>
    <dgm:cxn modelId="{931CBBB6-0DF6-4A4B-8D00-FA77A97EC731}" srcId="{2E5A72F1-88F4-43BA-995C-42B4965B1290}" destId="{76076D6E-0873-4F5C-9B0B-95CF89997E5D}" srcOrd="0" destOrd="0" parTransId="{71381BF5-3031-46E8-842A-1B4FA14A8493}" sibTransId="{0CA80C3A-EC1C-493F-AD41-7E98630A6A2C}"/>
    <dgm:cxn modelId="{2A9B1AE9-8F5A-4BD3-99BD-B0DDB6DB0040}" type="presOf" srcId="{3763A5C0-1F13-41B8-B8AC-32F6EE962CB4}" destId="{172AEC3B-267B-4917-A474-43FBE9999541}" srcOrd="1" destOrd="0" presId="urn:microsoft.com/office/officeart/2005/8/layout/hierarchy2"/>
    <dgm:cxn modelId="{BAB91B1F-265C-4FE1-9765-96A2A1F9E444}" srcId="{71062793-D5FD-4D54-8177-A17AB02071B8}" destId="{01392794-B75E-48A2-B1B3-5AF09CCD7386}" srcOrd="0" destOrd="0" parTransId="{DD8171B3-029E-4BBD-8B14-8B78F1A7A3C1}" sibTransId="{62D152A3-B56E-4446-A417-BE142EA42DB8}"/>
    <dgm:cxn modelId="{A189FAEA-DDFE-4320-9646-A9A99C3EA8AC}" type="presOf" srcId="{F4D49C28-BAF2-445C-8D29-E0174B5C9733}" destId="{A1A037FC-E044-4009-B296-681E6FCAB778}" srcOrd="0" destOrd="0" presId="urn:microsoft.com/office/officeart/2005/8/layout/hierarchy2"/>
    <dgm:cxn modelId="{DD3C7726-6DF6-4BEF-BE3E-EFFD20A4ED8B}" type="presOf" srcId="{334D829A-1518-4903-9A8D-0E6038BADAE9}" destId="{5FD3DE37-5551-45D4-90EE-05BF6108BE12}" srcOrd="0" destOrd="0" presId="urn:microsoft.com/office/officeart/2005/8/layout/hierarchy2"/>
    <dgm:cxn modelId="{C096BE9A-E4F9-4190-95D0-3B531F4D2F4C}" type="presOf" srcId="{57BF88CD-0D83-45B7-89B7-5E15F16EDE2E}" destId="{F23D1996-EB74-41F6-B52A-EAF46B814DEC}" srcOrd="0" destOrd="0" presId="urn:microsoft.com/office/officeart/2005/8/layout/hierarchy2"/>
    <dgm:cxn modelId="{E298A187-1EA9-4F00-9D9E-49AC38754D8A}" type="presOf" srcId="{593DF7D9-672D-4370-BC99-396B82EDC97C}" destId="{0D3B950F-5679-44EF-9473-F1D8F267FF69}" srcOrd="0" destOrd="0" presId="urn:microsoft.com/office/officeart/2005/8/layout/hierarchy2"/>
    <dgm:cxn modelId="{26740CD9-9A37-4E54-9CB9-4440328E9AC9}" type="presOf" srcId="{76076D6E-0873-4F5C-9B0B-95CF89997E5D}" destId="{47866BCC-BD96-46DA-9350-419635757135}" srcOrd="0" destOrd="0" presId="urn:microsoft.com/office/officeart/2005/8/layout/hierarchy2"/>
    <dgm:cxn modelId="{E5979B8B-FD10-4AE4-8A3B-7E3F1AE8FF60}" srcId="{593DF7D9-672D-4370-BC99-396B82EDC97C}" destId="{5AA5C347-A18F-4802-9AEF-DE339BE1DAE5}" srcOrd="2" destOrd="0" parTransId="{34BD3601-9E97-4FC4-AC84-024CCDF0CB32}" sibTransId="{49F04C35-F32D-4D8B-991A-3DE3C4F32096}"/>
    <dgm:cxn modelId="{51FE11CD-94EF-4E03-9FB4-C644CD1CAD59}" type="presOf" srcId="{334D829A-1518-4903-9A8D-0E6038BADAE9}" destId="{DF1D0446-17E4-45D6-899F-58B321BF0A86}" srcOrd="1" destOrd="0" presId="urn:microsoft.com/office/officeart/2005/8/layout/hierarchy2"/>
    <dgm:cxn modelId="{9A887033-E668-47B0-A5A2-89961E85FEE8}" type="presOf" srcId="{B6BD9967-D9AA-44BF-AAA0-8D6380280CE0}" destId="{6D44EEDD-3736-497C-AD72-510F687BEB52}" srcOrd="0" destOrd="0" presId="urn:microsoft.com/office/officeart/2005/8/layout/hierarchy2"/>
    <dgm:cxn modelId="{739401F4-6554-48D2-8E46-6C3F52E3AD98}" type="presOf" srcId="{CB41DF68-A2D1-4143-B8D7-B971A78F69A2}" destId="{7A77C244-A38A-4E45-89E3-C07556618CFA}" srcOrd="1" destOrd="0" presId="urn:microsoft.com/office/officeart/2005/8/layout/hierarchy2"/>
    <dgm:cxn modelId="{467A74F1-E811-4B51-AEAB-7446FEABB296}" type="presOf" srcId="{00980506-7372-4B33-9791-70F87771D0FC}" destId="{D94CD35E-F292-4483-96CC-C9654E3C4366}" srcOrd="0" destOrd="0" presId="urn:microsoft.com/office/officeart/2005/8/layout/hierarchy2"/>
    <dgm:cxn modelId="{86BBBBD2-60A4-4829-9F97-C30D7CDADFBF}" type="presOf" srcId="{00980506-7372-4B33-9791-70F87771D0FC}" destId="{285BD747-9135-49D3-8586-260622ECCA1D}" srcOrd="1" destOrd="0" presId="urn:microsoft.com/office/officeart/2005/8/layout/hierarchy2"/>
    <dgm:cxn modelId="{04D2B5A1-417E-4503-8595-32C02705E7C7}" type="presOf" srcId="{F4D49C28-BAF2-445C-8D29-E0174B5C9733}" destId="{734DA402-A921-4154-947E-5F9A7CD60C67}" srcOrd="1" destOrd="0" presId="urn:microsoft.com/office/officeart/2005/8/layout/hierarchy2"/>
    <dgm:cxn modelId="{35FE2095-78E9-42FF-80B2-592FAC8E6C0D}" srcId="{71062793-D5FD-4D54-8177-A17AB02071B8}" destId="{66F91A18-EB84-4CFA-BCB2-75BA436F483D}" srcOrd="3" destOrd="0" parTransId="{3763A5C0-1F13-41B8-B8AC-32F6EE962CB4}" sibTransId="{93056975-3AA8-4355-BD8E-129555A86E17}"/>
    <dgm:cxn modelId="{35915011-AA51-45AD-ACC3-F143A6982723}" type="presOf" srcId="{7B461FB9-24B2-4DF1-B556-773CCF4658D6}" destId="{BF9CC943-E0E5-44AB-98BC-581D3A185080}" srcOrd="0" destOrd="0" presId="urn:microsoft.com/office/officeart/2005/8/layout/hierarchy2"/>
    <dgm:cxn modelId="{BBE9C5C1-FAE5-4F31-9BC5-CC3A4A326E2A}" type="presOf" srcId="{46C209ED-6A52-4005-89BC-4B582BCFAA0D}" destId="{7C010BA6-862B-494D-85AE-037E2657887F}" srcOrd="0" destOrd="0" presId="urn:microsoft.com/office/officeart/2005/8/layout/hierarchy2"/>
    <dgm:cxn modelId="{6B4D5E23-F84B-4A69-AF6A-5E24E377D3D5}" srcId="{57BF88CD-0D83-45B7-89B7-5E15F16EDE2E}" destId="{E891748E-AF30-472D-A492-BEE6A2829863}" srcOrd="0" destOrd="0" parTransId="{53981A34-C2F3-4C31-B1BD-BC24CB62F1C0}" sibTransId="{283E5F16-DCC2-4BAB-BBEE-AB51F9BF8B9F}"/>
    <dgm:cxn modelId="{C781B0EE-9AAB-47EB-8B55-1DFED444BA11}" type="presOf" srcId="{6C307BBF-B11D-4B3B-BC92-F386CD4C90D5}" destId="{0A7475FE-9BE1-403C-BC47-6B2818394A9B}" srcOrd="0" destOrd="0" presId="urn:microsoft.com/office/officeart/2005/8/layout/hierarchy2"/>
    <dgm:cxn modelId="{189B281D-BC88-4F9E-B9DE-4B5D84CD12DC}" srcId="{593DF7D9-672D-4370-BC99-396B82EDC97C}" destId="{D651699D-F273-40C5-BE77-64170648A00F}" srcOrd="0" destOrd="0" parTransId="{334D829A-1518-4903-9A8D-0E6038BADAE9}" sibTransId="{90EBBDB4-2B84-4544-AC58-CA62F2ACF2F4}"/>
    <dgm:cxn modelId="{EEA09862-4A6C-4781-A0E2-7F87A40C5FC7}" srcId="{76076D6E-0873-4F5C-9B0B-95CF89997E5D}" destId="{57BF88CD-0D83-45B7-89B7-5E15F16EDE2E}" srcOrd="0" destOrd="0" parTransId="{CB41DF68-A2D1-4143-B8D7-B971A78F69A2}" sibTransId="{DF840473-A478-44BE-9E6C-8C3DDE2D6AA2}"/>
    <dgm:cxn modelId="{5BAC13DA-2111-4CE4-9A5C-73AC949864A3}" type="presOf" srcId="{7B461FB9-24B2-4DF1-B556-773CCF4658D6}" destId="{D717B7A4-ECF7-42EC-92E8-22D65B9177ED}" srcOrd="1" destOrd="0" presId="urn:microsoft.com/office/officeart/2005/8/layout/hierarchy2"/>
    <dgm:cxn modelId="{CEB1399E-262F-478E-B460-85E9EE9F1B54}" type="presOf" srcId="{0FDB53B8-3006-4B70-931C-484DEC765B73}" destId="{9088763B-5BC5-4AE6-A44A-AC3435DC8A91}" srcOrd="0" destOrd="0" presId="urn:microsoft.com/office/officeart/2005/8/layout/hierarchy2"/>
    <dgm:cxn modelId="{2EB08D1C-FDBC-4F20-B294-B91C9312B980}" type="presOf" srcId="{804CBD02-15E0-40DC-9F10-0EDA97D127FF}" destId="{08757F57-645E-42D0-B563-9D12DDFE672C}" srcOrd="0" destOrd="0" presId="urn:microsoft.com/office/officeart/2005/8/layout/hierarchy2"/>
    <dgm:cxn modelId="{C1E8B0FE-3032-4FD0-B570-38C8C42F09A5}" srcId="{593DF7D9-672D-4370-BC99-396B82EDC97C}" destId="{804CBD02-15E0-40DC-9F10-0EDA97D127FF}" srcOrd="1" destOrd="0" parTransId="{7B461FB9-24B2-4DF1-B556-773CCF4658D6}" sibTransId="{5CE8D959-B786-495D-B4E3-1FAE1E9DE7B4}"/>
    <dgm:cxn modelId="{8E2FE06A-4054-4685-9095-D20A6973D3EC}" type="presOf" srcId="{DD8171B3-029E-4BBD-8B14-8B78F1A7A3C1}" destId="{2EAB4CCA-9F2E-409D-B3AD-CF355E4CF5B1}" srcOrd="0" destOrd="0" presId="urn:microsoft.com/office/officeart/2005/8/layout/hierarchy2"/>
    <dgm:cxn modelId="{37DE2BBC-2E82-4713-AC2E-3CB00EB2EC1A}" type="presOf" srcId="{D651699D-F273-40C5-BE77-64170648A00F}" destId="{1E94FFBF-45CB-444F-A982-3867D863148D}" srcOrd="0" destOrd="0" presId="urn:microsoft.com/office/officeart/2005/8/layout/hierarchy2"/>
    <dgm:cxn modelId="{611D8DC5-A751-41B2-A1E5-D1D53B611DC1}" type="presOf" srcId="{E8E45847-9BBA-4CD3-9F3D-D43C245B5CEC}" destId="{B45CB8CA-12EF-4214-AAAD-ECDC0738E2F4}" srcOrd="1" destOrd="0" presId="urn:microsoft.com/office/officeart/2005/8/layout/hierarchy2"/>
    <dgm:cxn modelId="{5A65ABBB-3E42-4523-9999-0DA6CD2E1415}" type="presOf" srcId="{DD8171B3-029E-4BBD-8B14-8B78F1A7A3C1}" destId="{7F8D1730-EDC2-4086-8AC5-903B813A1CD0}" srcOrd="1" destOrd="0" presId="urn:microsoft.com/office/officeart/2005/8/layout/hierarchy2"/>
    <dgm:cxn modelId="{7617E6C6-F498-42DF-BC1F-7EBCA1C6BC53}" type="presOf" srcId="{71062793-D5FD-4D54-8177-A17AB02071B8}" destId="{7B1C28F6-7C7D-4097-B870-CF88E5515CF2}" srcOrd="0" destOrd="0" presId="urn:microsoft.com/office/officeart/2005/8/layout/hierarchy2"/>
    <dgm:cxn modelId="{A9C39250-099E-4D07-81B7-CE15445FCCA3}" srcId="{71062793-D5FD-4D54-8177-A17AB02071B8}" destId="{C042E159-F7AB-42D8-A34D-49C5BCA48D26}" srcOrd="2" destOrd="0" parTransId="{E8E45847-9BBA-4CD3-9F3D-D43C245B5CEC}" sibTransId="{BBB504D6-4372-44EC-B821-3546ED1C86B5}"/>
    <dgm:cxn modelId="{03021D2F-1476-4403-A979-8FF0A21905AF}" type="presOf" srcId="{FDBAC565-19C4-4DBD-BF9E-EDC6DBA518A4}" destId="{C70ABC5F-ACB3-4109-A73F-31727E29F613}" srcOrd="1" destOrd="0" presId="urn:microsoft.com/office/officeart/2005/8/layout/hierarchy2"/>
    <dgm:cxn modelId="{CF2BED41-6DA9-4DA9-83B3-6AA1E818C631}" type="presOf" srcId="{489916E4-24CE-4744-A3FD-F39E99BC515A}" destId="{A8710931-596E-401E-9161-8B650E07AECB}" srcOrd="1" destOrd="0" presId="urn:microsoft.com/office/officeart/2005/8/layout/hierarchy2"/>
    <dgm:cxn modelId="{1172F77C-4A4C-4C34-A210-3810C4DE14C9}" type="presOf" srcId="{489916E4-24CE-4744-A3FD-F39E99BC515A}" destId="{E7D193E8-44C2-4A5C-BF87-638DAF91466D}" srcOrd="0" destOrd="0" presId="urn:microsoft.com/office/officeart/2005/8/layout/hierarchy2"/>
    <dgm:cxn modelId="{CD429517-E426-4E98-A8FF-0F7DB1DB4DDD}" srcId="{593DF7D9-672D-4370-BC99-396B82EDC97C}" destId="{0FDB53B8-3006-4B70-931C-484DEC765B73}" srcOrd="5" destOrd="0" parTransId="{657CF806-4854-4EEC-BAA1-FDC2E3F03CE6}" sibTransId="{B34B771E-0536-47C0-8826-1A8709CFBC33}"/>
    <dgm:cxn modelId="{AC977B00-C5E3-4219-B931-DF4E29F071E9}" type="presOf" srcId="{657CF806-4854-4EEC-BAA1-FDC2E3F03CE6}" destId="{52940E05-55B9-4E74-9A9A-4931F143E9AE}" srcOrd="0" destOrd="0" presId="urn:microsoft.com/office/officeart/2005/8/layout/hierarchy2"/>
    <dgm:cxn modelId="{DED7FE53-EC83-481D-9269-CEC674AE6034}" type="presOf" srcId="{C042E159-F7AB-42D8-A34D-49C5BCA48D26}" destId="{73979623-CAAC-4270-B6C8-480D35416C23}" srcOrd="0" destOrd="0" presId="urn:microsoft.com/office/officeart/2005/8/layout/hierarchy2"/>
    <dgm:cxn modelId="{1D619845-E65A-4912-B98A-530FFFB80763}" type="presOf" srcId="{5AA5C347-A18F-4802-9AEF-DE339BE1DAE5}" destId="{4C2ADFB7-71C2-494B-B3D8-D0CF0861930F}" srcOrd="0" destOrd="0" presId="urn:microsoft.com/office/officeart/2005/8/layout/hierarchy2"/>
    <dgm:cxn modelId="{BD2F90B0-1C5B-4210-B4A5-148879203EE7}" srcId="{593DF7D9-672D-4370-BC99-396B82EDC97C}" destId="{6C307BBF-B11D-4B3B-BC92-F386CD4C90D5}" srcOrd="3" destOrd="0" parTransId="{46C209ED-6A52-4005-89BC-4B582BCFAA0D}" sibTransId="{EBCF5B72-FEFF-452B-A7E2-39F6D1D2E424}"/>
    <dgm:cxn modelId="{FC147018-457C-4CCA-AD0D-D8262E65A40A}" type="presOf" srcId="{01392794-B75E-48A2-B1B3-5AF09CCD7386}" destId="{DDF3AC56-37A6-4AC8-9DE9-BECD5406D726}" srcOrd="0" destOrd="0" presId="urn:microsoft.com/office/officeart/2005/8/layout/hierarchy2"/>
    <dgm:cxn modelId="{2817D863-19F3-4D18-8820-A8FBC23B05E0}" type="presOf" srcId="{34BD3601-9E97-4FC4-AC84-024CCDF0CB32}" destId="{7238DB8D-772D-4099-A837-0C92DE0E220E}" srcOrd="0" destOrd="0" presId="urn:microsoft.com/office/officeart/2005/8/layout/hierarchy2"/>
    <dgm:cxn modelId="{D9A6DD14-4DB3-4E65-ADC7-B1C9FF0EE455}" type="presOf" srcId="{3763A5C0-1F13-41B8-B8AC-32F6EE962CB4}" destId="{D6673526-A106-4F4D-AC06-D543FFB4803D}" srcOrd="0" destOrd="0" presId="urn:microsoft.com/office/officeart/2005/8/layout/hierarchy2"/>
    <dgm:cxn modelId="{DC148804-2EB5-437B-B79F-DC81C7590718}" type="presOf" srcId="{34BD3601-9E97-4FC4-AC84-024CCDF0CB32}" destId="{BE0A9F45-25CE-475C-85A7-74585E9DCF4A}" srcOrd="1" destOrd="0" presId="urn:microsoft.com/office/officeart/2005/8/layout/hierarchy2"/>
    <dgm:cxn modelId="{8869B08A-EA74-4CA5-A229-6D37ACEFDA77}" srcId="{76076D6E-0873-4F5C-9B0B-95CF89997E5D}" destId="{71062793-D5FD-4D54-8177-A17AB02071B8}" srcOrd="2" destOrd="0" parTransId="{F4D49C28-BAF2-445C-8D29-E0174B5C9733}" sibTransId="{E3535E83-6CCB-4352-A466-1F22A257FD37}"/>
    <dgm:cxn modelId="{7BB5D948-2B51-48FC-92F2-10B4692072E9}" type="presOf" srcId="{FDBAC565-19C4-4DBD-BF9E-EDC6DBA518A4}" destId="{D4522A57-AB1C-4AD8-8BB6-63DC5FDA157B}" srcOrd="0" destOrd="0" presId="urn:microsoft.com/office/officeart/2005/8/layout/hierarchy2"/>
    <dgm:cxn modelId="{0E284DC4-EE4A-42D0-9BEB-6946777DABEB}" type="presOf" srcId="{E891748E-AF30-472D-A492-BEE6A2829863}" destId="{0659C199-5DCC-458C-B930-437EEF2FA241}" srcOrd="0" destOrd="0" presId="urn:microsoft.com/office/officeart/2005/8/layout/hierarchy2"/>
    <dgm:cxn modelId="{01AC0021-2CB1-4856-9422-C9832DBA817B}" type="presOf" srcId="{2E5A72F1-88F4-43BA-995C-42B4965B1290}" destId="{4F93BF78-4487-43ED-9A44-59E470BEE2C8}" srcOrd="0" destOrd="0" presId="urn:microsoft.com/office/officeart/2005/8/layout/hierarchy2"/>
    <dgm:cxn modelId="{A467BFF7-8080-4D12-82C7-07FB14136B2A}" type="presOf" srcId="{66F91A18-EB84-4CFA-BCB2-75BA436F483D}" destId="{87F86B47-0BEB-4E08-842C-FAA326FB4608}" srcOrd="0" destOrd="0" presId="urn:microsoft.com/office/officeart/2005/8/layout/hierarchy2"/>
    <dgm:cxn modelId="{66BB7D63-18EB-4975-8319-7E7B4DA68EA1}" type="presOf" srcId="{46C209ED-6A52-4005-89BC-4B582BCFAA0D}" destId="{03DFE82E-34E6-4E99-8515-4A7CB4FE122E}" srcOrd="1" destOrd="0" presId="urn:microsoft.com/office/officeart/2005/8/layout/hierarchy2"/>
    <dgm:cxn modelId="{1EAF58FE-D4C5-48B2-B03B-6E2D39EAD0BC}" type="presOf" srcId="{63BACD89-D6F3-4FBB-9ECC-13F998C6E0EB}" destId="{07D667F9-9AF6-490C-A31E-9FDC786C28E1}" srcOrd="0" destOrd="0" presId="urn:microsoft.com/office/officeart/2005/8/layout/hierarchy2"/>
    <dgm:cxn modelId="{EBC1BD11-247C-4921-98B4-175B1A283047}" type="presOf" srcId="{657CF806-4854-4EEC-BAA1-FDC2E3F03CE6}" destId="{5BB12B2C-4B1B-41F9-B2EE-992108F5B242}" srcOrd="1" destOrd="0" presId="urn:microsoft.com/office/officeart/2005/8/layout/hierarchy2"/>
    <dgm:cxn modelId="{0F024E79-2513-4A4D-B0E5-EB81BFC8D738}" type="presOf" srcId="{53981A34-C2F3-4C31-B1BD-BC24CB62F1C0}" destId="{3FBF7A10-D2E7-4546-928D-25C5CA38CFB1}" srcOrd="0" destOrd="0" presId="urn:microsoft.com/office/officeart/2005/8/layout/hierarchy2"/>
    <dgm:cxn modelId="{EC7EC217-3B5D-4537-9F2E-4FBAE155181D}" type="presOf" srcId="{CB41DF68-A2D1-4143-B8D7-B971A78F69A2}" destId="{2760F0CB-E211-4129-B244-672CBC58A2D4}" srcOrd="0" destOrd="0" presId="urn:microsoft.com/office/officeart/2005/8/layout/hierarchy2"/>
    <dgm:cxn modelId="{75A930F4-DCA4-4979-9C77-D05E713A0E5F}" srcId="{76076D6E-0873-4F5C-9B0B-95CF89997E5D}" destId="{593DF7D9-672D-4370-BC99-396B82EDC97C}" srcOrd="1" destOrd="0" parTransId="{00980506-7372-4B33-9791-70F87771D0FC}" sibTransId="{4A65486D-7B7E-47D5-A048-8C595211C55C}"/>
    <dgm:cxn modelId="{BA731F22-F18F-49CD-BC0C-DEA83C53FFB7}" srcId="{593DF7D9-672D-4370-BC99-396B82EDC97C}" destId="{63BACD89-D6F3-4FBB-9ECC-13F998C6E0EB}" srcOrd="4" destOrd="0" parTransId="{489916E4-24CE-4744-A3FD-F39E99BC515A}" sibTransId="{8C0A04B8-3D63-45C7-8C39-6EC43E7361C6}"/>
    <dgm:cxn modelId="{4F3D89B1-6700-4D0A-8CB8-A6915BEB277F}" type="presParOf" srcId="{4F93BF78-4487-43ED-9A44-59E470BEE2C8}" destId="{39F27755-AB57-4348-A033-5C5A4AB912A4}" srcOrd="0" destOrd="0" presId="urn:microsoft.com/office/officeart/2005/8/layout/hierarchy2"/>
    <dgm:cxn modelId="{23A1BCA6-F1DB-4CE1-AC13-1C1E081D04E1}" type="presParOf" srcId="{39F27755-AB57-4348-A033-5C5A4AB912A4}" destId="{47866BCC-BD96-46DA-9350-419635757135}" srcOrd="0" destOrd="0" presId="urn:microsoft.com/office/officeart/2005/8/layout/hierarchy2"/>
    <dgm:cxn modelId="{0EFC9946-57D4-4BEC-AA00-C0B7F8B6820F}" type="presParOf" srcId="{39F27755-AB57-4348-A033-5C5A4AB912A4}" destId="{42A119F8-9ED9-4568-942D-DC124E6F050B}" srcOrd="1" destOrd="0" presId="urn:microsoft.com/office/officeart/2005/8/layout/hierarchy2"/>
    <dgm:cxn modelId="{0FE52FD4-FF81-459D-BBB1-B8A5AA21126E}" type="presParOf" srcId="{42A119F8-9ED9-4568-942D-DC124E6F050B}" destId="{2760F0CB-E211-4129-B244-672CBC58A2D4}" srcOrd="0" destOrd="0" presId="urn:microsoft.com/office/officeart/2005/8/layout/hierarchy2"/>
    <dgm:cxn modelId="{32CBE0B0-586D-4093-B04F-7A8121774F3D}" type="presParOf" srcId="{2760F0CB-E211-4129-B244-672CBC58A2D4}" destId="{7A77C244-A38A-4E45-89E3-C07556618CFA}" srcOrd="0" destOrd="0" presId="urn:microsoft.com/office/officeart/2005/8/layout/hierarchy2"/>
    <dgm:cxn modelId="{35FAD654-B1E2-4A4F-AF53-EE299574DC00}" type="presParOf" srcId="{42A119F8-9ED9-4568-942D-DC124E6F050B}" destId="{4BE2953B-4328-444A-BCA9-3D13AADEAA09}" srcOrd="1" destOrd="0" presId="urn:microsoft.com/office/officeart/2005/8/layout/hierarchy2"/>
    <dgm:cxn modelId="{BAAC8DBB-B19D-479D-ACCD-FFDFAD2F9DB9}" type="presParOf" srcId="{4BE2953B-4328-444A-BCA9-3D13AADEAA09}" destId="{F23D1996-EB74-41F6-B52A-EAF46B814DEC}" srcOrd="0" destOrd="0" presId="urn:microsoft.com/office/officeart/2005/8/layout/hierarchy2"/>
    <dgm:cxn modelId="{A211717C-4E53-4A6F-A79D-A7648BBC50DC}" type="presParOf" srcId="{4BE2953B-4328-444A-BCA9-3D13AADEAA09}" destId="{92F04DBA-F4BC-4D02-8BD7-AB4A4DA7254A}" srcOrd="1" destOrd="0" presId="urn:microsoft.com/office/officeart/2005/8/layout/hierarchy2"/>
    <dgm:cxn modelId="{6A52B6F6-2C19-4320-B12C-024313BC76E8}" type="presParOf" srcId="{92F04DBA-F4BC-4D02-8BD7-AB4A4DA7254A}" destId="{3FBF7A10-D2E7-4546-928D-25C5CA38CFB1}" srcOrd="0" destOrd="0" presId="urn:microsoft.com/office/officeart/2005/8/layout/hierarchy2"/>
    <dgm:cxn modelId="{40860242-8B39-4B2F-92C5-C6D7501CD4A8}" type="presParOf" srcId="{3FBF7A10-D2E7-4546-928D-25C5CA38CFB1}" destId="{E1523EEC-9975-43E9-BA27-89AC679E5D4E}" srcOrd="0" destOrd="0" presId="urn:microsoft.com/office/officeart/2005/8/layout/hierarchy2"/>
    <dgm:cxn modelId="{B302A52C-2CA4-4DC7-AD0F-A0F91693D9F2}" type="presParOf" srcId="{92F04DBA-F4BC-4D02-8BD7-AB4A4DA7254A}" destId="{12F8385C-78FF-4F18-B0AA-1D235CC91032}" srcOrd="1" destOrd="0" presId="urn:microsoft.com/office/officeart/2005/8/layout/hierarchy2"/>
    <dgm:cxn modelId="{14134DA9-1040-4C1B-8EF5-B7D944BA587E}" type="presParOf" srcId="{12F8385C-78FF-4F18-B0AA-1D235CC91032}" destId="{0659C199-5DCC-458C-B930-437EEF2FA241}" srcOrd="0" destOrd="0" presId="urn:microsoft.com/office/officeart/2005/8/layout/hierarchy2"/>
    <dgm:cxn modelId="{834CE082-5FE3-498B-A6D2-1440484D7BEA}" type="presParOf" srcId="{12F8385C-78FF-4F18-B0AA-1D235CC91032}" destId="{6E4BA584-F099-45EA-B9CD-C1C53AC2A025}" srcOrd="1" destOrd="0" presId="urn:microsoft.com/office/officeart/2005/8/layout/hierarchy2"/>
    <dgm:cxn modelId="{9DD9E6BE-3924-43A8-88FB-889686330515}" type="presParOf" srcId="{42A119F8-9ED9-4568-942D-DC124E6F050B}" destId="{D94CD35E-F292-4483-96CC-C9654E3C4366}" srcOrd="2" destOrd="0" presId="urn:microsoft.com/office/officeart/2005/8/layout/hierarchy2"/>
    <dgm:cxn modelId="{23D58651-DAEE-49AB-9B5F-06F64EC4AEB0}" type="presParOf" srcId="{D94CD35E-F292-4483-96CC-C9654E3C4366}" destId="{285BD747-9135-49D3-8586-260622ECCA1D}" srcOrd="0" destOrd="0" presId="urn:microsoft.com/office/officeart/2005/8/layout/hierarchy2"/>
    <dgm:cxn modelId="{64ACD18F-733F-45CA-B992-9C3CA17E2D69}" type="presParOf" srcId="{42A119F8-9ED9-4568-942D-DC124E6F050B}" destId="{F3BA3BA4-A1E2-439F-96C1-DB6301BF7D78}" srcOrd="3" destOrd="0" presId="urn:microsoft.com/office/officeart/2005/8/layout/hierarchy2"/>
    <dgm:cxn modelId="{78015245-F85F-4960-B86D-879ED5A1B1C3}" type="presParOf" srcId="{F3BA3BA4-A1E2-439F-96C1-DB6301BF7D78}" destId="{0D3B950F-5679-44EF-9473-F1D8F267FF69}" srcOrd="0" destOrd="0" presId="urn:microsoft.com/office/officeart/2005/8/layout/hierarchy2"/>
    <dgm:cxn modelId="{B6E14848-CC7C-4640-B67D-2C8944125D0C}" type="presParOf" srcId="{F3BA3BA4-A1E2-439F-96C1-DB6301BF7D78}" destId="{84958873-9688-4B81-BA79-3B9952A6A498}" srcOrd="1" destOrd="0" presId="urn:microsoft.com/office/officeart/2005/8/layout/hierarchy2"/>
    <dgm:cxn modelId="{AFB67AB7-870E-442C-8BAD-27D0099A6080}" type="presParOf" srcId="{84958873-9688-4B81-BA79-3B9952A6A498}" destId="{5FD3DE37-5551-45D4-90EE-05BF6108BE12}" srcOrd="0" destOrd="0" presId="urn:microsoft.com/office/officeart/2005/8/layout/hierarchy2"/>
    <dgm:cxn modelId="{523EB4E7-3B32-448D-8B47-77A2B05546C1}" type="presParOf" srcId="{5FD3DE37-5551-45D4-90EE-05BF6108BE12}" destId="{DF1D0446-17E4-45D6-899F-58B321BF0A86}" srcOrd="0" destOrd="0" presId="urn:microsoft.com/office/officeart/2005/8/layout/hierarchy2"/>
    <dgm:cxn modelId="{AB448FE7-8EC8-4249-B583-9C5E4FC4508E}" type="presParOf" srcId="{84958873-9688-4B81-BA79-3B9952A6A498}" destId="{C26C998C-782C-41E9-A1FB-AEEF9A5131EE}" srcOrd="1" destOrd="0" presId="urn:microsoft.com/office/officeart/2005/8/layout/hierarchy2"/>
    <dgm:cxn modelId="{1BC5B565-EC15-4613-B085-D9F174DA1F21}" type="presParOf" srcId="{C26C998C-782C-41E9-A1FB-AEEF9A5131EE}" destId="{1E94FFBF-45CB-444F-A982-3867D863148D}" srcOrd="0" destOrd="0" presId="urn:microsoft.com/office/officeart/2005/8/layout/hierarchy2"/>
    <dgm:cxn modelId="{C5ABE624-1744-446A-BB04-68C2F70EB27F}" type="presParOf" srcId="{C26C998C-782C-41E9-A1FB-AEEF9A5131EE}" destId="{34A69D7C-8651-40AA-AC60-126F038CBC1A}" srcOrd="1" destOrd="0" presId="urn:microsoft.com/office/officeart/2005/8/layout/hierarchy2"/>
    <dgm:cxn modelId="{382598EF-004F-46E9-96B7-E736377BA37C}" type="presParOf" srcId="{84958873-9688-4B81-BA79-3B9952A6A498}" destId="{BF9CC943-E0E5-44AB-98BC-581D3A185080}" srcOrd="2" destOrd="0" presId="urn:microsoft.com/office/officeart/2005/8/layout/hierarchy2"/>
    <dgm:cxn modelId="{DF31FD2B-EB09-48DF-BE4B-9DA6ADBB7ADD}" type="presParOf" srcId="{BF9CC943-E0E5-44AB-98BC-581D3A185080}" destId="{D717B7A4-ECF7-42EC-92E8-22D65B9177ED}" srcOrd="0" destOrd="0" presId="urn:microsoft.com/office/officeart/2005/8/layout/hierarchy2"/>
    <dgm:cxn modelId="{69688B33-54BF-463F-A5FC-3D58B2B87A1C}" type="presParOf" srcId="{84958873-9688-4B81-BA79-3B9952A6A498}" destId="{1A46CC42-2397-4847-9975-E9ABA818C21E}" srcOrd="3" destOrd="0" presId="urn:microsoft.com/office/officeart/2005/8/layout/hierarchy2"/>
    <dgm:cxn modelId="{26F0F400-D752-4B32-B941-21213C3766C8}" type="presParOf" srcId="{1A46CC42-2397-4847-9975-E9ABA818C21E}" destId="{08757F57-645E-42D0-B563-9D12DDFE672C}" srcOrd="0" destOrd="0" presId="urn:microsoft.com/office/officeart/2005/8/layout/hierarchy2"/>
    <dgm:cxn modelId="{07F8763A-2ABE-40AC-90E1-2B0BA23EE3C4}" type="presParOf" srcId="{1A46CC42-2397-4847-9975-E9ABA818C21E}" destId="{E7132377-FBF6-4E49-97F4-C2216862FE6D}" srcOrd="1" destOrd="0" presId="urn:microsoft.com/office/officeart/2005/8/layout/hierarchy2"/>
    <dgm:cxn modelId="{C09CCE2C-638E-49DA-A256-C6362FC7A985}" type="presParOf" srcId="{84958873-9688-4B81-BA79-3B9952A6A498}" destId="{7238DB8D-772D-4099-A837-0C92DE0E220E}" srcOrd="4" destOrd="0" presId="urn:microsoft.com/office/officeart/2005/8/layout/hierarchy2"/>
    <dgm:cxn modelId="{5CB8A3D2-E95A-4E8D-A595-4407F9143A01}" type="presParOf" srcId="{7238DB8D-772D-4099-A837-0C92DE0E220E}" destId="{BE0A9F45-25CE-475C-85A7-74585E9DCF4A}" srcOrd="0" destOrd="0" presId="urn:microsoft.com/office/officeart/2005/8/layout/hierarchy2"/>
    <dgm:cxn modelId="{D703ABC9-FC71-49DB-A492-A3221425636D}" type="presParOf" srcId="{84958873-9688-4B81-BA79-3B9952A6A498}" destId="{CB3D6E49-46C7-48E9-8547-BCDD59357261}" srcOrd="5" destOrd="0" presId="urn:microsoft.com/office/officeart/2005/8/layout/hierarchy2"/>
    <dgm:cxn modelId="{18C4484B-D84C-4851-A5E6-46442AAA08A2}" type="presParOf" srcId="{CB3D6E49-46C7-48E9-8547-BCDD59357261}" destId="{4C2ADFB7-71C2-494B-B3D8-D0CF0861930F}" srcOrd="0" destOrd="0" presId="urn:microsoft.com/office/officeart/2005/8/layout/hierarchy2"/>
    <dgm:cxn modelId="{20CFBBED-9E4A-4FDD-B1E9-C8432A190362}" type="presParOf" srcId="{CB3D6E49-46C7-48E9-8547-BCDD59357261}" destId="{48DFA3B2-5FB6-49AD-A3F8-8D29368F9687}" srcOrd="1" destOrd="0" presId="urn:microsoft.com/office/officeart/2005/8/layout/hierarchy2"/>
    <dgm:cxn modelId="{0E32178E-F658-41C8-A24C-A344D1DF7DF3}" type="presParOf" srcId="{84958873-9688-4B81-BA79-3B9952A6A498}" destId="{7C010BA6-862B-494D-85AE-037E2657887F}" srcOrd="6" destOrd="0" presId="urn:microsoft.com/office/officeart/2005/8/layout/hierarchy2"/>
    <dgm:cxn modelId="{1F8CFE52-0F1D-4EF8-BCC5-486BD86CDEF8}" type="presParOf" srcId="{7C010BA6-862B-494D-85AE-037E2657887F}" destId="{03DFE82E-34E6-4E99-8515-4A7CB4FE122E}" srcOrd="0" destOrd="0" presId="urn:microsoft.com/office/officeart/2005/8/layout/hierarchy2"/>
    <dgm:cxn modelId="{4E8AFAC5-77EF-44C2-8F67-C76877A092FD}" type="presParOf" srcId="{84958873-9688-4B81-BA79-3B9952A6A498}" destId="{9CE264B7-A356-460E-90CA-2CDDBB056B2E}" srcOrd="7" destOrd="0" presId="urn:microsoft.com/office/officeart/2005/8/layout/hierarchy2"/>
    <dgm:cxn modelId="{2042F693-271D-4656-A08F-078AAD01AA18}" type="presParOf" srcId="{9CE264B7-A356-460E-90CA-2CDDBB056B2E}" destId="{0A7475FE-9BE1-403C-BC47-6B2818394A9B}" srcOrd="0" destOrd="0" presId="urn:microsoft.com/office/officeart/2005/8/layout/hierarchy2"/>
    <dgm:cxn modelId="{1AFE4ED0-FCC5-427F-AB8A-D9B48060A679}" type="presParOf" srcId="{9CE264B7-A356-460E-90CA-2CDDBB056B2E}" destId="{99E54CA5-A573-41E1-B0D1-B25480126A64}" srcOrd="1" destOrd="0" presId="urn:microsoft.com/office/officeart/2005/8/layout/hierarchy2"/>
    <dgm:cxn modelId="{92F78AB4-099F-462C-A3C3-ECB720916AD2}" type="presParOf" srcId="{84958873-9688-4B81-BA79-3B9952A6A498}" destId="{E7D193E8-44C2-4A5C-BF87-638DAF91466D}" srcOrd="8" destOrd="0" presId="urn:microsoft.com/office/officeart/2005/8/layout/hierarchy2"/>
    <dgm:cxn modelId="{9DE534C3-03C3-4866-8CC6-8F370F562351}" type="presParOf" srcId="{E7D193E8-44C2-4A5C-BF87-638DAF91466D}" destId="{A8710931-596E-401E-9161-8B650E07AECB}" srcOrd="0" destOrd="0" presId="urn:microsoft.com/office/officeart/2005/8/layout/hierarchy2"/>
    <dgm:cxn modelId="{E1AE2BFE-633B-437C-8774-016E9C0EC49A}" type="presParOf" srcId="{84958873-9688-4B81-BA79-3B9952A6A498}" destId="{34D88F1A-E03C-451D-9C86-8AEE15AF348A}" srcOrd="9" destOrd="0" presId="urn:microsoft.com/office/officeart/2005/8/layout/hierarchy2"/>
    <dgm:cxn modelId="{AD73B265-0230-45DC-8E69-31F308D43F42}" type="presParOf" srcId="{34D88F1A-E03C-451D-9C86-8AEE15AF348A}" destId="{07D667F9-9AF6-490C-A31E-9FDC786C28E1}" srcOrd="0" destOrd="0" presId="urn:microsoft.com/office/officeart/2005/8/layout/hierarchy2"/>
    <dgm:cxn modelId="{B7D205C5-6B2B-4255-ABB8-A6B482B58F96}" type="presParOf" srcId="{34D88F1A-E03C-451D-9C86-8AEE15AF348A}" destId="{A7D89D0C-81E7-41F9-B8BD-6C292F144F3D}" srcOrd="1" destOrd="0" presId="urn:microsoft.com/office/officeart/2005/8/layout/hierarchy2"/>
    <dgm:cxn modelId="{193CD4C8-A517-4735-A995-82E451D537D7}" type="presParOf" srcId="{84958873-9688-4B81-BA79-3B9952A6A498}" destId="{52940E05-55B9-4E74-9A9A-4931F143E9AE}" srcOrd="10" destOrd="0" presId="urn:microsoft.com/office/officeart/2005/8/layout/hierarchy2"/>
    <dgm:cxn modelId="{2F3105D7-A314-42D3-9B0C-4FC73A29BC0C}" type="presParOf" srcId="{52940E05-55B9-4E74-9A9A-4931F143E9AE}" destId="{5BB12B2C-4B1B-41F9-B2EE-992108F5B242}" srcOrd="0" destOrd="0" presId="urn:microsoft.com/office/officeart/2005/8/layout/hierarchy2"/>
    <dgm:cxn modelId="{00CCA094-E39D-4000-8AFA-DC7BDA570E17}" type="presParOf" srcId="{84958873-9688-4B81-BA79-3B9952A6A498}" destId="{482C2F56-3981-4987-8EC1-3AA85848A7B9}" srcOrd="11" destOrd="0" presId="urn:microsoft.com/office/officeart/2005/8/layout/hierarchy2"/>
    <dgm:cxn modelId="{1E9FEA2E-4628-459C-B53E-F118ED078A2C}" type="presParOf" srcId="{482C2F56-3981-4987-8EC1-3AA85848A7B9}" destId="{9088763B-5BC5-4AE6-A44A-AC3435DC8A91}" srcOrd="0" destOrd="0" presId="urn:microsoft.com/office/officeart/2005/8/layout/hierarchy2"/>
    <dgm:cxn modelId="{AB2F5BF5-DE22-469D-A60F-D145F950C5B9}" type="presParOf" srcId="{482C2F56-3981-4987-8EC1-3AA85848A7B9}" destId="{4D755415-8145-4A28-B6D9-079E5A7FA6A7}" srcOrd="1" destOrd="0" presId="urn:microsoft.com/office/officeart/2005/8/layout/hierarchy2"/>
    <dgm:cxn modelId="{25FBE68F-DD8F-4CEB-8AE0-1105DDA3273E}" type="presParOf" srcId="{42A119F8-9ED9-4568-942D-DC124E6F050B}" destId="{A1A037FC-E044-4009-B296-681E6FCAB778}" srcOrd="4" destOrd="0" presId="urn:microsoft.com/office/officeart/2005/8/layout/hierarchy2"/>
    <dgm:cxn modelId="{6666FA77-5F18-4E02-8560-18CD26FA0AF9}" type="presParOf" srcId="{A1A037FC-E044-4009-B296-681E6FCAB778}" destId="{734DA402-A921-4154-947E-5F9A7CD60C67}" srcOrd="0" destOrd="0" presId="urn:microsoft.com/office/officeart/2005/8/layout/hierarchy2"/>
    <dgm:cxn modelId="{8F94B322-D538-434C-8CA6-C4E4418A12E1}" type="presParOf" srcId="{42A119F8-9ED9-4568-942D-DC124E6F050B}" destId="{CCF3309F-A0C4-4BFC-998B-76B7018245A3}" srcOrd="5" destOrd="0" presId="urn:microsoft.com/office/officeart/2005/8/layout/hierarchy2"/>
    <dgm:cxn modelId="{AD288498-123C-467D-92D1-9AA8D23AAC60}" type="presParOf" srcId="{CCF3309F-A0C4-4BFC-998B-76B7018245A3}" destId="{7B1C28F6-7C7D-4097-B870-CF88E5515CF2}" srcOrd="0" destOrd="0" presId="urn:microsoft.com/office/officeart/2005/8/layout/hierarchy2"/>
    <dgm:cxn modelId="{641ACA59-C7C7-46AC-AD29-12A75AEBC2B3}" type="presParOf" srcId="{CCF3309F-A0C4-4BFC-998B-76B7018245A3}" destId="{4CE507E9-5393-4D20-823A-96A1DDC7B1AC}" srcOrd="1" destOrd="0" presId="urn:microsoft.com/office/officeart/2005/8/layout/hierarchy2"/>
    <dgm:cxn modelId="{AD7FFE0A-0A43-4281-9FFE-4D972BCEEEC6}" type="presParOf" srcId="{4CE507E9-5393-4D20-823A-96A1DDC7B1AC}" destId="{2EAB4CCA-9F2E-409D-B3AD-CF355E4CF5B1}" srcOrd="0" destOrd="0" presId="urn:microsoft.com/office/officeart/2005/8/layout/hierarchy2"/>
    <dgm:cxn modelId="{FDF267DF-B587-417F-B4D3-7FEE49D26AB9}" type="presParOf" srcId="{2EAB4CCA-9F2E-409D-B3AD-CF355E4CF5B1}" destId="{7F8D1730-EDC2-4086-8AC5-903B813A1CD0}" srcOrd="0" destOrd="0" presId="urn:microsoft.com/office/officeart/2005/8/layout/hierarchy2"/>
    <dgm:cxn modelId="{23C711FE-31C2-47D1-B4C2-A8C12C29CA44}" type="presParOf" srcId="{4CE507E9-5393-4D20-823A-96A1DDC7B1AC}" destId="{E7CED104-982D-45AC-9B52-E9F28A54DC2C}" srcOrd="1" destOrd="0" presId="urn:microsoft.com/office/officeart/2005/8/layout/hierarchy2"/>
    <dgm:cxn modelId="{78A3E0DE-37FE-49F2-985B-3CBF73DF0101}" type="presParOf" srcId="{E7CED104-982D-45AC-9B52-E9F28A54DC2C}" destId="{DDF3AC56-37A6-4AC8-9DE9-BECD5406D726}" srcOrd="0" destOrd="0" presId="urn:microsoft.com/office/officeart/2005/8/layout/hierarchy2"/>
    <dgm:cxn modelId="{A23553DB-F62C-41DA-B82D-42918767E93F}" type="presParOf" srcId="{E7CED104-982D-45AC-9B52-E9F28A54DC2C}" destId="{FE9B2C0D-96BA-4768-8EAF-661953ED550F}" srcOrd="1" destOrd="0" presId="urn:microsoft.com/office/officeart/2005/8/layout/hierarchy2"/>
    <dgm:cxn modelId="{E600586B-2A0E-4E80-8DAC-4377DC6B27DA}" type="presParOf" srcId="{4CE507E9-5393-4D20-823A-96A1DDC7B1AC}" destId="{D4522A57-AB1C-4AD8-8BB6-63DC5FDA157B}" srcOrd="2" destOrd="0" presId="urn:microsoft.com/office/officeart/2005/8/layout/hierarchy2"/>
    <dgm:cxn modelId="{FF8ED77B-8C1F-4F79-92A5-8261D93E0265}" type="presParOf" srcId="{D4522A57-AB1C-4AD8-8BB6-63DC5FDA157B}" destId="{C70ABC5F-ACB3-4109-A73F-31727E29F613}" srcOrd="0" destOrd="0" presId="urn:microsoft.com/office/officeart/2005/8/layout/hierarchy2"/>
    <dgm:cxn modelId="{2982C9E7-81AD-4B21-8F90-0EE28CD4A14A}" type="presParOf" srcId="{4CE507E9-5393-4D20-823A-96A1DDC7B1AC}" destId="{EFE5FAE3-BFC2-4DC6-B98F-9F57152CB1C9}" srcOrd="3" destOrd="0" presId="urn:microsoft.com/office/officeart/2005/8/layout/hierarchy2"/>
    <dgm:cxn modelId="{4DD49E2C-F9C3-470A-943C-424034EF759D}" type="presParOf" srcId="{EFE5FAE3-BFC2-4DC6-B98F-9F57152CB1C9}" destId="{6D44EEDD-3736-497C-AD72-510F687BEB52}" srcOrd="0" destOrd="0" presId="urn:microsoft.com/office/officeart/2005/8/layout/hierarchy2"/>
    <dgm:cxn modelId="{F4F0F328-F0E7-4038-8B73-2343A1322958}" type="presParOf" srcId="{EFE5FAE3-BFC2-4DC6-B98F-9F57152CB1C9}" destId="{3AAA2778-33D5-4AE1-A162-FF90EA4C7795}" srcOrd="1" destOrd="0" presId="urn:microsoft.com/office/officeart/2005/8/layout/hierarchy2"/>
    <dgm:cxn modelId="{E4351BD1-C06D-4FCE-B0FD-FA3D62B3095E}" type="presParOf" srcId="{4CE507E9-5393-4D20-823A-96A1DDC7B1AC}" destId="{C5F0B734-12CE-4B17-AF8D-A7ED1A78FA3A}" srcOrd="4" destOrd="0" presId="urn:microsoft.com/office/officeart/2005/8/layout/hierarchy2"/>
    <dgm:cxn modelId="{446A398C-8C95-4CCD-8B9D-6D0871190F87}" type="presParOf" srcId="{C5F0B734-12CE-4B17-AF8D-A7ED1A78FA3A}" destId="{B45CB8CA-12EF-4214-AAAD-ECDC0738E2F4}" srcOrd="0" destOrd="0" presId="urn:microsoft.com/office/officeart/2005/8/layout/hierarchy2"/>
    <dgm:cxn modelId="{EB1C1C34-2CA2-4DDC-9E15-3AC2B6D4D94C}" type="presParOf" srcId="{4CE507E9-5393-4D20-823A-96A1DDC7B1AC}" destId="{59F0BC46-E436-41E1-90C2-E637E0EC63BC}" srcOrd="5" destOrd="0" presId="urn:microsoft.com/office/officeart/2005/8/layout/hierarchy2"/>
    <dgm:cxn modelId="{0BB3B248-CD50-4EA9-B1D6-65C8B6BE2A98}" type="presParOf" srcId="{59F0BC46-E436-41E1-90C2-E637E0EC63BC}" destId="{73979623-CAAC-4270-B6C8-480D35416C23}" srcOrd="0" destOrd="0" presId="urn:microsoft.com/office/officeart/2005/8/layout/hierarchy2"/>
    <dgm:cxn modelId="{07C0A51D-4540-411B-9E4D-BAC55CAB67C4}" type="presParOf" srcId="{59F0BC46-E436-41E1-90C2-E637E0EC63BC}" destId="{292AB152-9CEC-4E41-991A-B1566DCE5596}" srcOrd="1" destOrd="0" presId="urn:microsoft.com/office/officeart/2005/8/layout/hierarchy2"/>
    <dgm:cxn modelId="{A14608DA-A027-4DEC-88BF-417490D16897}" type="presParOf" srcId="{4CE507E9-5393-4D20-823A-96A1DDC7B1AC}" destId="{D6673526-A106-4F4D-AC06-D543FFB4803D}" srcOrd="6" destOrd="0" presId="urn:microsoft.com/office/officeart/2005/8/layout/hierarchy2"/>
    <dgm:cxn modelId="{47324FB2-F5AA-43C0-8DC1-B48F5F182C57}" type="presParOf" srcId="{D6673526-A106-4F4D-AC06-D543FFB4803D}" destId="{172AEC3B-267B-4917-A474-43FBE9999541}" srcOrd="0" destOrd="0" presId="urn:microsoft.com/office/officeart/2005/8/layout/hierarchy2"/>
    <dgm:cxn modelId="{B3C54520-E0F8-4BFC-A100-49BEFBB757F3}" type="presParOf" srcId="{4CE507E9-5393-4D20-823A-96A1DDC7B1AC}" destId="{1A974ACB-66FF-4F5B-8042-7F292139521D}" srcOrd="7" destOrd="0" presId="urn:microsoft.com/office/officeart/2005/8/layout/hierarchy2"/>
    <dgm:cxn modelId="{03CAEE74-1689-41A6-8611-EBFC6475457E}" type="presParOf" srcId="{1A974ACB-66FF-4F5B-8042-7F292139521D}" destId="{87F86B47-0BEB-4E08-842C-FAA326FB4608}" srcOrd="0" destOrd="0" presId="urn:microsoft.com/office/officeart/2005/8/layout/hierarchy2"/>
    <dgm:cxn modelId="{43A3EE74-2B01-4EEA-8F6A-9668054F5422}" type="presParOf" srcId="{1A974ACB-66FF-4F5B-8042-7F292139521D}" destId="{844A3B75-8FC5-4EB9-B64D-B58C0C48022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10504E4-D19D-45C2-9CF0-D64104D16802}" type="doc">
      <dgm:prSet loTypeId="urn:microsoft.com/office/officeart/2005/8/layout/hierarchy2" loCatId="hierarchy" qsTypeId="urn:microsoft.com/office/officeart/2005/8/quickstyle/3d3" qsCatId="3D" csTypeId="urn:microsoft.com/office/officeart/2005/8/colors/colorful3" csCatId="colorful" phldr="1"/>
      <dgm:spPr/>
      <dgm:t>
        <a:bodyPr/>
        <a:lstStyle/>
        <a:p>
          <a:endParaRPr lang="es-ES"/>
        </a:p>
      </dgm:t>
    </dgm:pt>
    <dgm:pt modelId="{568CC5F4-0990-4CE6-B942-A2D7F6CADE28}">
      <dgm:prSet custT="1"/>
      <dgm:spPr/>
      <dgm:t>
        <a:bodyPr/>
        <a:lstStyle/>
        <a:p>
          <a:pPr rtl="0"/>
          <a:r>
            <a:rPr lang="es-EC" sz="1400" dirty="0" smtClean="0">
              <a:solidFill>
                <a:schemeClr val="tx1"/>
              </a:solidFill>
            </a:rPr>
            <a:t>Modelos de madurez de los procesos</a:t>
          </a:r>
          <a:endParaRPr lang="es-ES" sz="1400" dirty="0">
            <a:solidFill>
              <a:schemeClr val="tx1"/>
            </a:solidFill>
          </a:endParaRPr>
        </a:p>
      </dgm:t>
    </dgm:pt>
    <dgm:pt modelId="{D0456034-1656-4288-A852-EAE979371BB8}" type="parTrans" cxnId="{A381986C-CFF8-4A97-928D-5DAEEC53AE45}">
      <dgm:prSet/>
      <dgm:spPr/>
      <dgm:t>
        <a:bodyPr/>
        <a:lstStyle/>
        <a:p>
          <a:endParaRPr lang="es-ES" sz="1200">
            <a:solidFill>
              <a:schemeClr val="tx1"/>
            </a:solidFill>
          </a:endParaRPr>
        </a:p>
      </dgm:t>
    </dgm:pt>
    <dgm:pt modelId="{078E8D9E-6D9C-4BC5-B77C-4857A60DF573}" type="sibTrans" cxnId="{A381986C-CFF8-4A97-928D-5DAEEC53AE45}">
      <dgm:prSet/>
      <dgm:spPr/>
      <dgm:t>
        <a:bodyPr/>
        <a:lstStyle/>
        <a:p>
          <a:endParaRPr lang="es-ES" sz="1200">
            <a:solidFill>
              <a:schemeClr val="tx1"/>
            </a:solidFill>
          </a:endParaRPr>
        </a:p>
      </dgm:t>
    </dgm:pt>
    <dgm:pt modelId="{A05B7FF9-275C-433D-A4AD-EE02EF74F87E}">
      <dgm:prSet custT="1"/>
      <dgm:spPr/>
      <dgm:t>
        <a:bodyPr/>
        <a:lstStyle/>
        <a:p>
          <a:pPr rtl="0"/>
          <a:r>
            <a:rPr lang="es-ES" sz="1200" smtClean="0">
              <a:solidFill>
                <a:schemeClr val="tx1"/>
              </a:solidFill>
            </a:rPr>
            <a:t>Modelo de madurez de procesos de Pérez (2015)</a:t>
          </a:r>
          <a:endParaRPr lang="es-EC" sz="1200">
            <a:solidFill>
              <a:schemeClr val="tx1"/>
            </a:solidFill>
          </a:endParaRPr>
        </a:p>
      </dgm:t>
    </dgm:pt>
    <dgm:pt modelId="{65CF78D1-EEF7-4273-A412-CCFF2D79A137}" type="parTrans" cxnId="{E23E27C1-7F2A-48CA-8515-233E5E3F4B8B}">
      <dgm:prSet custT="1"/>
      <dgm:spPr/>
      <dgm:t>
        <a:bodyPr/>
        <a:lstStyle/>
        <a:p>
          <a:endParaRPr lang="es-ES" sz="1200">
            <a:solidFill>
              <a:schemeClr val="tx1"/>
            </a:solidFill>
          </a:endParaRPr>
        </a:p>
      </dgm:t>
    </dgm:pt>
    <dgm:pt modelId="{CAA942AB-6100-448E-87C2-1B4FFD11FD55}" type="sibTrans" cxnId="{E23E27C1-7F2A-48CA-8515-233E5E3F4B8B}">
      <dgm:prSet/>
      <dgm:spPr/>
      <dgm:t>
        <a:bodyPr/>
        <a:lstStyle/>
        <a:p>
          <a:endParaRPr lang="es-ES" sz="1200">
            <a:solidFill>
              <a:schemeClr val="tx1"/>
            </a:solidFill>
          </a:endParaRPr>
        </a:p>
      </dgm:t>
    </dgm:pt>
    <dgm:pt modelId="{5C8FE469-E426-4711-AB0B-72380FF79075}">
      <dgm:prSet custT="1"/>
      <dgm:spPr>
        <a:solidFill>
          <a:schemeClr val="accent6"/>
        </a:solidFill>
      </dgm:spPr>
      <dgm:t>
        <a:bodyPr/>
        <a:lstStyle/>
        <a:p>
          <a:pPr rtl="0"/>
          <a:r>
            <a:rPr lang="es-ES" sz="1200" dirty="0" err="1" smtClean="0">
              <a:solidFill>
                <a:schemeClr val="tx1"/>
              </a:solidFill>
            </a:rPr>
            <a:t>Capability</a:t>
          </a:r>
          <a:r>
            <a:rPr lang="es-ES" sz="1200" dirty="0" smtClean="0">
              <a:solidFill>
                <a:schemeClr val="tx1"/>
              </a:solidFill>
            </a:rPr>
            <a:t> </a:t>
          </a:r>
          <a:r>
            <a:rPr lang="es-ES" sz="1200" dirty="0" err="1" smtClean="0">
              <a:solidFill>
                <a:schemeClr val="tx1"/>
              </a:solidFill>
            </a:rPr>
            <a:t>Maturity</a:t>
          </a:r>
          <a:r>
            <a:rPr lang="es-ES" sz="1200" dirty="0" smtClean="0">
              <a:solidFill>
                <a:schemeClr val="tx1"/>
              </a:solidFill>
            </a:rPr>
            <a:t> </a:t>
          </a:r>
          <a:r>
            <a:rPr lang="es-ES" sz="1200" dirty="0" err="1" smtClean="0">
              <a:solidFill>
                <a:schemeClr val="tx1"/>
              </a:solidFill>
            </a:rPr>
            <a:t>Model</a:t>
          </a:r>
          <a:r>
            <a:rPr lang="es-ES" sz="1200" dirty="0" smtClean="0">
              <a:solidFill>
                <a:schemeClr val="tx1"/>
              </a:solidFill>
            </a:rPr>
            <a:t> </a:t>
          </a:r>
          <a:r>
            <a:rPr lang="es-ES" sz="1200" dirty="0" err="1" smtClean="0">
              <a:solidFill>
                <a:schemeClr val="tx1"/>
              </a:solidFill>
            </a:rPr>
            <a:t>Integration</a:t>
          </a:r>
          <a:r>
            <a:rPr lang="es-ES" sz="1200" dirty="0" smtClean="0">
              <a:solidFill>
                <a:schemeClr val="tx1"/>
              </a:solidFill>
            </a:rPr>
            <a:t> (2002)</a:t>
          </a:r>
          <a:endParaRPr lang="es-EC" sz="1200" dirty="0">
            <a:solidFill>
              <a:schemeClr val="tx1"/>
            </a:solidFill>
          </a:endParaRPr>
        </a:p>
      </dgm:t>
    </dgm:pt>
    <dgm:pt modelId="{2343B5FF-C615-4524-BFA9-E552AD01AA41}" type="parTrans" cxnId="{E2FC304F-52D5-4591-A1F6-4590A3F09C88}">
      <dgm:prSet custT="1"/>
      <dgm:spPr/>
      <dgm:t>
        <a:bodyPr/>
        <a:lstStyle/>
        <a:p>
          <a:endParaRPr lang="es-ES" sz="1200">
            <a:solidFill>
              <a:schemeClr val="tx1"/>
            </a:solidFill>
          </a:endParaRPr>
        </a:p>
      </dgm:t>
    </dgm:pt>
    <dgm:pt modelId="{7EBD8A00-CD97-45E2-A9E0-534998CC3215}" type="sibTrans" cxnId="{E2FC304F-52D5-4591-A1F6-4590A3F09C88}">
      <dgm:prSet/>
      <dgm:spPr/>
      <dgm:t>
        <a:bodyPr/>
        <a:lstStyle/>
        <a:p>
          <a:endParaRPr lang="es-ES" sz="1200">
            <a:solidFill>
              <a:schemeClr val="tx1"/>
            </a:solidFill>
          </a:endParaRPr>
        </a:p>
      </dgm:t>
    </dgm:pt>
    <dgm:pt modelId="{B25D6F5B-B013-4DCA-9E5A-8648491313E9}">
      <dgm:prSet custT="1"/>
      <dgm:spPr>
        <a:solidFill>
          <a:schemeClr val="accent3"/>
        </a:solidFill>
      </dgm:spPr>
      <dgm:t>
        <a:bodyPr/>
        <a:lstStyle/>
        <a:p>
          <a:pPr rtl="0"/>
          <a:r>
            <a:rPr lang="es-ES" sz="1200" dirty="0" smtClean="0">
              <a:solidFill>
                <a:schemeClr val="tx1"/>
              </a:solidFill>
            </a:rPr>
            <a:t>Modelo de madurez de procesos de negocio (Fisher, 2004)</a:t>
          </a:r>
          <a:endParaRPr lang="es-EC" sz="1200" dirty="0">
            <a:solidFill>
              <a:schemeClr val="tx1"/>
            </a:solidFill>
          </a:endParaRPr>
        </a:p>
      </dgm:t>
    </dgm:pt>
    <dgm:pt modelId="{1CF5F37A-F8E9-46D4-9D81-8C3D07F4B579}" type="parTrans" cxnId="{9EA897B8-73FB-4200-9A98-01E254758110}">
      <dgm:prSet custT="1"/>
      <dgm:spPr/>
      <dgm:t>
        <a:bodyPr/>
        <a:lstStyle/>
        <a:p>
          <a:endParaRPr lang="es-ES" sz="1200">
            <a:solidFill>
              <a:schemeClr val="tx1"/>
            </a:solidFill>
          </a:endParaRPr>
        </a:p>
      </dgm:t>
    </dgm:pt>
    <dgm:pt modelId="{6212A704-622E-41C9-B8BC-5A8A67E0091C}" type="sibTrans" cxnId="{9EA897B8-73FB-4200-9A98-01E254758110}">
      <dgm:prSet/>
      <dgm:spPr/>
      <dgm:t>
        <a:bodyPr/>
        <a:lstStyle/>
        <a:p>
          <a:endParaRPr lang="es-ES" sz="1200">
            <a:solidFill>
              <a:schemeClr val="tx1"/>
            </a:solidFill>
          </a:endParaRPr>
        </a:p>
      </dgm:t>
    </dgm:pt>
    <dgm:pt modelId="{D66F8AEF-ECAF-49E6-A904-5AD52F5C1BC1}">
      <dgm:prSet custT="1"/>
      <dgm:spPr>
        <a:solidFill>
          <a:schemeClr val="accent5"/>
        </a:solidFill>
      </dgm:spPr>
      <dgm:t>
        <a:bodyPr/>
        <a:lstStyle/>
        <a:p>
          <a:pPr rtl="0"/>
          <a:r>
            <a:rPr lang="es-ES" sz="1200" dirty="0" smtClean="0">
              <a:solidFill>
                <a:schemeClr val="tx1"/>
              </a:solidFill>
            </a:rPr>
            <a:t>Modelo de madurez de gestión de procesos </a:t>
          </a:r>
          <a:r>
            <a:rPr lang="es-ES" sz="1200" dirty="0" err="1" smtClean="0">
              <a:solidFill>
                <a:schemeClr val="tx1"/>
              </a:solidFill>
            </a:rPr>
            <a:t>Rosemann</a:t>
          </a:r>
          <a:r>
            <a:rPr lang="es-ES" sz="1200" dirty="0" smtClean="0">
              <a:solidFill>
                <a:schemeClr val="tx1"/>
              </a:solidFill>
            </a:rPr>
            <a:t> y </a:t>
          </a:r>
          <a:r>
            <a:rPr lang="es-ES" sz="1200" dirty="0" err="1" smtClean="0">
              <a:solidFill>
                <a:schemeClr val="tx1"/>
              </a:solidFill>
            </a:rPr>
            <a:t>Bruin</a:t>
          </a:r>
          <a:r>
            <a:rPr lang="es-ES" sz="1200" dirty="0" smtClean="0">
              <a:solidFill>
                <a:schemeClr val="tx1"/>
              </a:solidFill>
            </a:rPr>
            <a:t> (2005)</a:t>
          </a:r>
          <a:endParaRPr lang="es-EC" sz="1200" dirty="0">
            <a:solidFill>
              <a:schemeClr val="tx1"/>
            </a:solidFill>
          </a:endParaRPr>
        </a:p>
      </dgm:t>
    </dgm:pt>
    <dgm:pt modelId="{3A10A929-3D0B-4AB4-8D7D-1F3D050E9AC8}" type="parTrans" cxnId="{17CA6131-047D-4CC4-8169-EA0FFE8AB1B8}">
      <dgm:prSet custT="1"/>
      <dgm:spPr/>
      <dgm:t>
        <a:bodyPr/>
        <a:lstStyle/>
        <a:p>
          <a:endParaRPr lang="es-ES" sz="1200">
            <a:solidFill>
              <a:schemeClr val="tx1"/>
            </a:solidFill>
          </a:endParaRPr>
        </a:p>
      </dgm:t>
    </dgm:pt>
    <dgm:pt modelId="{D017AB5B-134F-428A-A711-9151A38893AB}" type="sibTrans" cxnId="{17CA6131-047D-4CC4-8169-EA0FFE8AB1B8}">
      <dgm:prSet/>
      <dgm:spPr/>
      <dgm:t>
        <a:bodyPr/>
        <a:lstStyle/>
        <a:p>
          <a:endParaRPr lang="es-ES" sz="1200">
            <a:solidFill>
              <a:schemeClr val="tx1"/>
            </a:solidFill>
          </a:endParaRPr>
        </a:p>
      </dgm:t>
    </dgm:pt>
    <dgm:pt modelId="{52B49319-9A51-47AA-8580-DE710A7FD2B9}">
      <dgm:prSet custT="1"/>
      <dgm:spPr>
        <a:solidFill>
          <a:schemeClr val="accent6"/>
        </a:solidFill>
      </dgm:spPr>
      <dgm:t>
        <a:bodyPr/>
        <a:lstStyle/>
        <a:p>
          <a:pPr rtl="0"/>
          <a:r>
            <a:rPr lang="es-ES" sz="1200" dirty="0" smtClean="0">
              <a:solidFill>
                <a:schemeClr val="tx1"/>
              </a:solidFill>
            </a:rPr>
            <a:t>Modelo de madurez de procesos de </a:t>
          </a:r>
          <a:r>
            <a:rPr lang="es-ES" sz="1200" dirty="0" err="1" smtClean="0">
              <a:solidFill>
                <a:schemeClr val="tx1"/>
              </a:solidFill>
            </a:rPr>
            <a:t>Object</a:t>
          </a:r>
          <a:r>
            <a:rPr lang="es-ES" sz="1200" dirty="0" smtClean="0">
              <a:solidFill>
                <a:schemeClr val="tx1"/>
              </a:solidFill>
            </a:rPr>
            <a:t> Management </a:t>
          </a:r>
          <a:r>
            <a:rPr lang="es-ES" sz="1200" dirty="0" err="1" smtClean="0">
              <a:solidFill>
                <a:schemeClr val="tx1"/>
              </a:solidFill>
            </a:rPr>
            <a:t>Group</a:t>
          </a:r>
          <a:r>
            <a:rPr lang="es-ES" sz="1200" dirty="0" smtClean="0">
              <a:solidFill>
                <a:schemeClr val="tx1"/>
              </a:solidFill>
            </a:rPr>
            <a:t> (2008)</a:t>
          </a:r>
          <a:endParaRPr lang="es-EC" sz="1200" dirty="0">
            <a:solidFill>
              <a:schemeClr val="tx1"/>
            </a:solidFill>
          </a:endParaRPr>
        </a:p>
      </dgm:t>
    </dgm:pt>
    <dgm:pt modelId="{03A6D839-1368-48FB-BE38-8F7EAA879FA0}" type="parTrans" cxnId="{672566F2-D228-47B4-9A1B-77468C1869CD}">
      <dgm:prSet custT="1"/>
      <dgm:spPr/>
      <dgm:t>
        <a:bodyPr/>
        <a:lstStyle/>
        <a:p>
          <a:endParaRPr lang="es-ES" sz="1200">
            <a:solidFill>
              <a:schemeClr val="tx1"/>
            </a:solidFill>
          </a:endParaRPr>
        </a:p>
      </dgm:t>
    </dgm:pt>
    <dgm:pt modelId="{0288BCF3-6FB0-4397-A88B-269DD26933E0}" type="sibTrans" cxnId="{672566F2-D228-47B4-9A1B-77468C1869CD}">
      <dgm:prSet/>
      <dgm:spPr/>
      <dgm:t>
        <a:bodyPr/>
        <a:lstStyle/>
        <a:p>
          <a:endParaRPr lang="es-ES" sz="1200">
            <a:solidFill>
              <a:schemeClr val="tx1"/>
            </a:solidFill>
          </a:endParaRPr>
        </a:p>
      </dgm:t>
    </dgm:pt>
    <dgm:pt modelId="{E595F3A3-F611-4DE2-AB17-45EE7B3EA75F}">
      <dgm:prSet custT="1"/>
      <dgm:spPr>
        <a:solidFill>
          <a:schemeClr val="accent1"/>
        </a:solidFill>
      </dgm:spPr>
      <dgm:t>
        <a:bodyPr/>
        <a:lstStyle/>
        <a:p>
          <a:pPr rtl="0"/>
          <a:r>
            <a:rPr lang="es-ES" sz="1200" dirty="0" smtClean="0">
              <a:solidFill>
                <a:schemeClr val="tx1"/>
              </a:solidFill>
            </a:rPr>
            <a:t>Modelo de </a:t>
          </a:r>
          <a:r>
            <a:rPr lang="es-ES" sz="1200" dirty="0" err="1" smtClean="0">
              <a:solidFill>
                <a:schemeClr val="tx1"/>
              </a:solidFill>
            </a:rPr>
            <a:t>Hammer</a:t>
          </a:r>
          <a:r>
            <a:rPr lang="es-ES" sz="1200" dirty="0" smtClean="0">
              <a:solidFill>
                <a:schemeClr val="tx1"/>
              </a:solidFill>
            </a:rPr>
            <a:t> </a:t>
          </a:r>
          <a:r>
            <a:rPr lang="es-EC" sz="1200" dirty="0" smtClean="0">
              <a:solidFill>
                <a:schemeClr val="tx1"/>
              </a:solidFill>
            </a:rPr>
            <a:t>(2007)</a:t>
          </a:r>
          <a:endParaRPr lang="es-EC" sz="1200" dirty="0">
            <a:solidFill>
              <a:schemeClr val="tx1"/>
            </a:solidFill>
          </a:endParaRPr>
        </a:p>
      </dgm:t>
    </dgm:pt>
    <dgm:pt modelId="{71ABE487-3984-47E9-B697-53B3A0C1F1E1}" type="parTrans" cxnId="{0A4691C3-FF7B-420B-B6C7-E3B8E0716B0F}">
      <dgm:prSet custT="1"/>
      <dgm:spPr/>
      <dgm:t>
        <a:bodyPr/>
        <a:lstStyle/>
        <a:p>
          <a:endParaRPr lang="es-ES" sz="1200">
            <a:solidFill>
              <a:schemeClr val="tx1"/>
            </a:solidFill>
          </a:endParaRPr>
        </a:p>
      </dgm:t>
    </dgm:pt>
    <dgm:pt modelId="{BE51166C-E57B-498B-9C8F-511BADE2D003}" type="sibTrans" cxnId="{0A4691C3-FF7B-420B-B6C7-E3B8E0716B0F}">
      <dgm:prSet/>
      <dgm:spPr/>
      <dgm:t>
        <a:bodyPr/>
        <a:lstStyle/>
        <a:p>
          <a:endParaRPr lang="es-ES" sz="1200">
            <a:solidFill>
              <a:schemeClr val="tx1"/>
            </a:solidFill>
          </a:endParaRPr>
        </a:p>
      </dgm:t>
    </dgm:pt>
    <dgm:pt modelId="{BD42A81E-699C-44DA-BBE1-06E88EABBC38}">
      <dgm:prSet custT="1"/>
      <dgm:spPr>
        <a:solidFill>
          <a:schemeClr val="accent3"/>
        </a:solidFill>
      </dgm:spPr>
      <dgm:t>
        <a:bodyPr/>
        <a:lstStyle/>
        <a:p>
          <a:pPr rtl="0"/>
          <a:r>
            <a:rPr lang="es-ES" sz="1200" dirty="0" smtClean="0">
              <a:solidFill>
                <a:schemeClr val="tx1"/>
              </a:solidFill>
            </a:rPr>
            <a:t>Modelo de madurez de procesos de </a:t>
          </a:r>
          <a:r>
            <a:rPr lang="es-ES" sz="1200" dirty="0" err="1" smtClean="0">
              <a:solidFill>
                <a:schemeClr val="tx1"/>
              </a:solidFill>
            </a:rPr>
            <a:t>Gartner</a:t>
          </a:r>
          <a:endParaRPr lang="es-EC" sz="1200" dirty="0">
            <a:solidFill>
              <a:schemeClr val="tx1"/>
            </a:solidFill>
          </a:endParaRPr>
        </a:p>
      </dgm:t>
    </dgm:pt>
    <dgm:pt modelId="{A8DDB1DC-22A6-4248-817F-9A20B1223C9F}" type="parTrans" cxnId="{ED7A39CA-2DCF-404F-A992-D498CAEB60F6}">
      <dgm:prSet custT="1"/>
      <dgm:spPr/>
      <dgm:t>
        <a:bodyPr/>
        <a:lstStyle/>
        <a:p>
          <a:endParaRPr lang="es-ES" sz="1200">
            <a:solidFill>
              <a:schemeClr val="tx1"/>
            </a:solidFill>
          </a:endParaRPr>
        </a:p>
      </dgm:t>
    </dgm:pt>
    <dgm:pt modelId="{8F7592B0-6F68-4813-80D1-BC51F9D8CA0C}" type="sibTrans" cxnId="{ED7A39CA-2DCF-404F-A992-D498CAEB60F6}">
      <dgm:prSet/>
      <dgm:spPr/>
      <dgm:t>
        <a:bodyPr/>
        <a:lstStyle/>
        <a:p>
          <a:endParaRPr lang="es-ES" sz="1200">
            <a:solidFill>
              <a:schemeClr val="tx1"/>
            </a:solidFill>
          </a:endParaRPr>
        </a:p>
      </dgm:t>
    </dgm:pt>
    <dgm:pt modelId="{EA12243A-E542-41A6-BDF9-05E7EAFD2A9C}">
      <dgm:prSet custT="1"/>
      <dgm:spPr/>
      <dgm:t>
        <a:bodyPr/>
        <a:lstStyle/>
        <a:p>
          <a:pPr rtl="0"/>
          <a:r>
            <a:rPr lang="es-ES" sz="1200" smtClean="0">
              <a:solidFill>
                <a:schemeClr val="tx1"/>
              </a:solidFill>
            </a:rPr>
            <a:t>Modelo de Robledo (2014)</a:t>
          </a:r>
          <a:endParaRPr lang="es-EC" sz="1200">
            <a:solidFill>
              <a:schemeClr val="tx1"/>
            </a:solidFill>
          </a:endParaRPr>
        </a:p>
      </dgm:t>
    </dgm:pt>
    <dgm:pt modelId="{D26795FC-190A-45CA-B5BC-4DBF0D93011A}" type="parTrans" cxnId="{9F9B2D62-D7C9-40BE-9FC7-6D4E155F0BDA}">
      <dgm:prSet custT="1"/>
      <dgm:spPr/>
      <dgm:t>
        <a:bodyPr/>
        <a:lstStyle/>
        <a:p>
          <a:endParaRPr lang="es-ES" sz="1200">
            <a:solidFill>
              <a:schemeClr val="tx1"/>
            </a:solidFill>
          </a:endParaRPr>
        </a:p>
      </dgm:t>
    </dgm:pt>
    <dgm:pt modelId="{D0101FAC-C2B0-4BF6-A82B-A5326A686E55}" type="sibTrans" cxnId="{9F9B2D62-D7C9-40BE-9FC7-6D4E155F0BDA}">
      <dgm:prSet/>
      <dgm:spPr/>
      <dgm:t>
        <a:bodyPr/>
        <a:lstStyle/>
        <a:p>
          <a:endParaRPr lang="es-ES" sz="1200">
            <a:solidFill>
              <a:schemeClr val="tx1"/>
            </a:solidFill>
          </a:endParaRPr>
        </a:p>
      </dgm:t>
    </dgm:pt>
    <dgm:pt modelId="{65B4CDB4-05B2-4F8C-963E-95F385417384}">
      <dgm:prSet custT="1"/>
      <dgm:spPr>
        <a:solidFill>
          <a:schemeClr val="accent5"/>
        </a:solidFill>
      </dgm:spPr>
      <dgm:t>
        <a:bodyPr/>
        <a:lstStyle/>
        <a:p>
          <a:pPr rtl="0"/>
          <a:r>
            <a:rPr lang="es-ES" sz="1200" dirty="0" smtClean="0">
              <a:solidFill>
                <a:schemeClr val="tx1"/>
              </a:solidFill>
            </a:rPr>
            <a:t>Modelo de Cadena (2015)</a:t>
          </a:r>
          <a:endParaRPr lang="es-EC" sz="1200" dirty="0">
            <a:solidFill>
              <a:schemeClr val="tx1"/>
            </a:solidFill>
          </a:endParaRPr>
        </a:p>
      </dgm:t>
    </dgm:pt>
    <dgm:pt modelId="{846CFF35-EBD5-4BB1-A3F6-BA8881F04919}" type="parTrans" cxnId="{1B638036-259E-4DFD-9750-4D4C6ECC18CA}">
      <dgm:prSet custT="1"/>
      <dgm:spPr/>
      <dgm:t>
        <a:bodyPr/>
        <a:lstStyle/>
        <a:p>
          <a:endParaRPr lang="es-ES" sz="1200">
            <a:solidFill>
              <a:schemeClr val="tx1"/>
            </a:solidFill>
          </a:endParaRPr>
        </a:p>
      </dgm:t>
    </dgm:pt>
    <dgm:pt modelId="{79F9CD5A-4F06-4E9D-B569-FC32946D37B4}" type="sibTrans" cxnId="{1B638036-259E-4DFD-9750-4D4C6ECC18CA}">
      <dgm:prSet/>
      <dgm:spPr/>
      <dgm:t>
        <a:bodyPr/>
        <a:lstStyle/>
        <a:p>
          <a:endParaRPr lang="es-ES" sz="1200">
            <a:solidFill>
              <a:schemeClr val="tx1"/>
            </a:solidFill>
          </a:endParaRPr>
        </a:p>
      </dgm:t>
    </dgm:pt>
    <dgm:pt modelId="{04471012-46F3-49BA-86EE-92C2FCDA5B7A}">
      <dgm:prSet custT="1"/>
      <dgm:spPr/>
      <dgm:t>
        <a:bodyPr/>
        <a:lstStyle/>
        <a:p>
          <a:pPr rtl="0"/>
          <a:r>
            <a:rPr lang="es-ES" sz="1200" smtClean="0">
              <a:solidFill>
                <a:schemeClr val="tx1"/>
              </a:solidFill>
            </a:rPr>
            <a:t>Nivel 1: inicial</a:t>
          </a:r>
          <a:endParaRPr lang="es-EC" sz="1200">
            <a:solidFill>
              <a:schemeClr val="tx1"/>
            </a:solidFill>
          </a:endParaRPr>
        </a:p>
      </dgm:t>
    </dgm:pt>
    <dgm:pt modelId="{A68199B5-5060-448A-8A45-F99236BF0BA7}" type="parTrans" cxnId="{D45977AE-C5BD-4063-964E-8A49A6BC841C}">
      <dgm:prSet custT="1"/>
      <dgm:spPr/>
      <dgm:t>
        <a:bodyPr/>
        <a:lstStyle/>
        <a:p>
          <a:endParaRPr lang="es-ES" sz="1200">
            <a:solidFill>
              <a:schemeClr val="tx1"/>
            </a:solidFill>
          </a:endParaRPr>
        </a:p>
      </dgm:t>
    </dgm:pt>
    <dgm:pt modelId="{8CF74B83-8E59-4A23-AAA9-E24435791DC6}" type="sibTrans" cxnId="{D45977AE-C5BD-4063-964E-8A49A6BC841C}">
      <dgm:prSet/>
      <dgm:spPr/>
      <dgm:t>
        <a:bodyPr/>
        <a:lstStyle/>
        <a:p>
          <a:endParaRPr lang="es-ES" sz="1200">
            <a:solidFill>
              <a:schemeClr val="tx1"/>
            </a:solidFill>
          </a:endParaRPr>
        </a:p>
      </dgm:t>
    </dgm:pt>
    <dgm:pt modelId="{232DF362-F278-41E8-82F4-0377DDCB2ED4}">
      <dgm:prSet custT="1"/>
      <dgm:spPr/>
      <dgm:t>
        <a:bodyPr/>
        <a:lstStyle/>
        <a:p>
          <a:pPr rtl="0"/>
          <a:r>
            <a:rPr lang="es-ES" sz="1200" smtClean="0">
              <a:solidFill>
                <a:schemeClr val="tx1"/>
              </a:solidFill>
            </a:rPr>
            <a:t>Nivel 2: Procesos analizados</a:t>
          </a:r>
          <a:endParaRPr lang="es-EC" sz="1200">
            <a:solidFill>
              <a:schemeClr val="tx1"/>
            </a:solidFill>
          </a:endParaRPr>
        </a:p>
      </dgm:t>
    </dgm:pt>
    <dgm:pt modelId="{E7FC3D28-9E6B-4F00-8DE8-666BBFCB80DE}" type="parTrans" cxnId="{ECDC0E80-8631-473F-AFFF-2E92D009D808}">
      <dgm:prSet custT="1"/>
      <dgm:spPr/>
      <dgm:t>
        <a:bodyPr/>
        <a:lstStyle/>
        <a:p>
          <a:endParaRPr lang="es-ES" sz="1200">
            <a:solidFill>
              <a:schemeClr val="tx1"/>
            </a:solidFill>
          </a:endParaRPr>
        </a:p>
      </dgm:t>
    </dgm:pt>
    <dgm:pt modelId="{7E91D314-FDBA-47D1-A6B5-7956E64C12C1}" type="sibTrans" cxnId="{ECDC0E80-8631-473F-AFFF-2E92D009D808}">
      <dgm:prSet/>
      <dgm:spPr/>
      <dgm:t>
        <a:bodyPr/>
        <a:lstStyle/>
        <a:p>
          <a:endParaRPr lang="es-ES" sz="1200">
            <a:solidFill>
              <a:schemeClr val="tx1"/>
            </a:solidFill>
          </a:endParaRPr>
        </a:p>
      </dgm:t>
    </dgm:pt>
    <dgm:pt modelId="{8CE71098-27E9-4334-A4B8-6F4DCA780504}">
      <dgm:prSet custT="1"/>
      <dgm:spPr/>
      <dgm:t>
        <a:bodyPr/>
        <a:lstStyle/>
        <a:p>
          <a:pPr rtl="0"/>
          <a:r>
            <a:rPr lang="es-ES" sz="1200" smtClean="0">
              <a:solidFill>
                <a:schemeClr val="tx1"/>
              </a:solidFill>
            </a:rPr>
            <a:t>Nivel 3: Procesos diseñados</a:t>
          </a:r>
          <a:endParaRPr lang="es-EC" sz="1200">
            <a:solidFill>
              <a:schemeClr val="tx1"/>
            </a:solidFill>
          </a:endParaRPr>
        </a:p>
      </dgm:t>
    </dgm:pt>
    <dgm:pt modelId="{490995E1-B625-4818-B1E2-EABFFD852C4D}" type="parTrans" cxnId="{68A18F4E-0439-41CF-8026-9B000EF0EF34}">
      <dgm:prSet custT="1"/>
      <dgm:spPr/>
      <dgm:t>
        <a:bodyPr/>
        <a:lstStyle/>
        <a:p>
          <a:endParaRPr lang="es-ES" sz="1200">
            <a:solidFill>
              <a:schemeClr val="tx1"/>
            </a:solidFill>
          </a:endParaRPr>
        </a:p>
      </dgm:t>
    </dgm:pt>
    <dgm:pt modelId="{107F40C9-5D13-4808-B7FF-F8F0B9D84694}" type="sibTrans" cxnId="{68A18F4E-0439-41CF-8026-9B000EF0EF34}">
      <dgm:prSet/>
      <dgm:spPr/>
      <dgm:t>
        <a:bodyPr/>
        <a:lstStyle/>
        <a:p>
          <a:endParaRPr lang="es-ES" sz="1200">
            <a:solidFill>
              <a:schemeClr val="tx1"/>
            </a:solidFill>
          </a:endParaRPr>
        </a:p>
      </dgm:t>
    </dgm:pt>
    <dgm:pt modelId="{4C2CAC59-FCC3-4F82-B5A1-3E7EA0248F29}">
      <dgm:prSet custT="1"/>
      <dgm:spPr/>
      <dgm:t>
        <a:bodyPr/>
        <a:lstStyle/>
        <a:p>
          <a:pPr rtl="0"/>
          <a:r>
            <a:rPr lang="es-ES" sz="1200" smtClean="0">
              <a:solidFill>
                <a:schemeClr val="tx1"/>
              </a:solidFill>
            </a:rPr>
            <a:t>Nivel 4: Gestionado</a:t>
          </a:r>
          <a:endParaRPr lang="es-EC" sz="1200">
            <a:solidFill>
              <a:schemeClr val="tx1"/>
            </a:solidFill>
          </a:endParaRPr>
        </a:p>
      </dgm:t>
    </dgm:pt>
    <dgm:pt modelId="{F97FEBF2-777C-4912-98DF-853E15F0632A}" type="parTrans" cxnId="{47B6B012-8B0C-44AD-9E27-A0BD5CE319F2}">
      <dgm:prSet custT="1"/>
      <dgm:spPr/>
      <dgm:t>
        <a:bodyPr/>
        <a:lstStyle/>
        <a:p>
          <a:endParaRPr lang="es-ES" sz="1200">
            <a:solidFill>
              <a:schemeClr val="tx1"/>
            </a:solidFill>
          </a:endParaRPr>
        </a:p>
      </dgm:t>
    </dgm:pt>
    <dgm:pt modelId="{B5F99794-BAB9-4841-93BC-6A693B7130B1}" type="sibTrans" cxnId="{47B6B012-8B0C-44AD-9E27-A0BD5CE319F2}">
      <dgm:prSet/>
      <dgm:spPr/>
      <dgm:t>
        <a:bodyPr/>
        <a:lstStyle/>
        <a:p>
          <a:endParaRPr lang="es-ES" sz="1200">
            <a:solidFill>
              <a:schemeClr val="tx1"/>
            </a:solidFill>
          </a:endParaRPr>
        </a:p>
      </dgm:t>
    </dgm:pt>
    <dgm:pt modelId="{EFC46F0B-BBFE-4BAD-B6CF-CC7DC434E8F2}">
      <dgm:prSet custT="1"/>
      <dgm:spPr/>
      <dgm:t>
        <a:bodyPr/>
        <a:lstStyle/>
        <a:p>
          <a:pPr rtl="0"/>
          <a:r>
            <a:rPr lang="es-ES" sz="1200" smtClean="0">
              <a:solidFill>
                <a:schemeClr val="tx1"/>
              </a:solidFill>
            </a:rPr>
            <a:t>Nivel 5: Automatizado</a:t>
          </a:r>
          <a:endParaRPr lang="es-EC" sz="1200">
            <a:solidFill>
              <a:schemeClr val="tx1"/>
            </a:solidFill>
          </a:endParaRPr>
        </a:p>
      </dgm:t>
    </dgm:pt>
    <dgm:pt modelId="{88C2DF1D-EC40-49D4-BFA1-22D20F20129B}" type="parTrans" cxnId="{0ACDFF09-41FC-4D07-A8DE-68B14F4B7F48}">
      <dgm:prSet custT="1"/>
      <dgm:spPr/>
      <dgm:t>
        <a:bodyPr/>
        <a:lstStyle/>
        <a:p>
          <a:endParaRPr lang="es-ES" sz="1200">
            <a:solidFill>
              <a:schemeClr val="tx1"/>
            </a:solidFill>
          </a:endParaRPr>
        </a:p>
      </dgm:t>
    </dgm:pt>
    <dgm:pt modelId="{508547DD-41A6-4947-80B7-03EB1690E125}" type="sibTrans" cxnId="{0ACDFF09-41FC-4D07-A8DE-68B14F4B7F48}">
      <dgm:prSet/>
      <dgm:spPr/>
      <dgm:t>
        <a:bodyPr/>
        <a:lstStyle/>
        <a:p>
          <a:endParaRPr lang="es-ES" sz="1200">
            <a:solidFill>
              <a:schemeClr val="tx1"/>
            </a:solidFill>
          </a:endParaRPr>
        </a:p>
      </dgm:t>
    </dgm:pt>
    <dgm:pt modelId="{2290CC3D-5D1C-4A79-A655-ADDABEC1EEC3}">
      <dgm:prSet custT="1"/>
      <dgm:spPr/>
      <dgm:t>
        <a:bodyPr/>
        <a:lstStyle/>
        <a:p>
          <a:r>
            <a:rPr lang="es-ES" sz="1200" smtClean="0">
              <a:solidFill>
                <a:schemeClr val="tx1"/>
              </a:solidFill>
            </a:rPr>
            <a:t>Nivel 6: Monitorizado</a:t>
          </a:r>
          <a:endParaRPr lang="es-ES" sz="1200">
            <a:solidFill>
              <a:schemeClr val="tx1"/>
            </a:solidFill>
          </a:endParaRPr>
        </a:p>
      </dgm:t>
    </dgm:pt>
    <dgm:pt modelId="{79B3AF70-7564-4929-8BFC-8E48A51B6A82}" type="parTrans" cxnId="{C408A9DE-5065-4FFA-ADE7-3ED575263AA2}">
      <dgm:prSet custT="1"/>
      <dgm:spPr/>
      <dgm:t>
        <a:bodyPr/>
        <a:lstStyle/>
        <a:p>
          <a:endParaRPr lang="es-ES" sz="1200">
            <a:solidFill>
              <a:schemeClr val="tx1"/>
            </a:solidFill>
          </a:endParaRPr>
        </a:p>
      </dgm:t>
    </dgm:pt>
    <dgm:pt modelId="{053BA0DE-F7B1-437D-813E-9015EFF29E2B}" type="sibTrans" cxnId="{C408A9DE-5065-4FFA-ADE7-3ED575263AA2}">
      <dgm:prSet/>
      <dgm:spPr/>
      <dgm:t>
        <a:bodyPr/>
        <a:lstStyle/>
        <a:p>
          <a:endParaRPr lang="es-ES" sz="1200">
            <a:solidFill>
              <a:schemeClr val="tx1"/>
            </a:solidFill>
          </a:endParaRPr>
        </a:p>
      </dgm:t>
    </dgm:pt>
    <dgm:pt modelId="{8794377A-AE19-4FDC-836E-851E238EDBCC}" type="pres">
      <dgm:prSet presAssocID="{010504E4-D19D-45C2-9CF0-D64104D16802}" presName="diagram" presStyleCnt="0">
        <dgm:presLayoutVars>
          <dgm:chPref val="1"/>
          <dgm:dir/>
          <dgm:animOne val="branch"/>
          <dgm:animLvl val="lvl"/>
          <dgm:resizeHandles val="exact"/>
        </dgm:presLayoutVars>
      </dgm:prSet>
      <dgm:spPr/>
      <dgm:t>
        <a:bodyPr/>
        <a:lstStyle/>
        <a:p>
          <a:endParaRPr lang="es-EC"/>
        </a:p>
      </dgm:t>
    </dgm:pt>
    <dgm:pt modelId="{9A30037C-7BF1-4595-B839-7BEFDB94DD79}" type="pres">
      <dgm:prSet presAssocID="{568CC5F4-0990-4CE6-B942-A2D7F6CADE28}" presName="root1" presStyleCnt="0"/>
      <dgm:spPr/>
    </dgm:pt>
    <dgm:pt modelId="{13AF7C2C-2C9F-4E36-A526-D654BC439B2D}" type="pres">
      <dgm:prSet presAssocID="{568CC5F4-0990-4CE6-B942-A2D7F6CADE28}" presName="LevelOneTextNode" presStyleLbl="node0" presStyleIdx="0" presStyleCnt="1" custScaleX="369793" custScaleY="185668" custLinFactX="-53075" custLinFactNeighborX="-100000" custLinFactNeighborY="-16461">
        <dgm:presLayoutVars>
          <dgm:chPref val="3"/>
        </dgm:presLayoutVars>
      </dgm:prSet>
      <dgm:spPr/>
      <dgm:t>
        <a:bodyPr/>
        <a:lstStyle/>
        <a:p>
          <a:endParaRPr lang="es-ES"/>
        </a:p>
      </dgm:t>
    </dgm:pt>
    <dgm:pt modelId="{ABEB5442-5008-4AC3-AF49-0F7EE5094A34}" type="pres">
      <dgm:prSet presAssocID="{568CC5F4-0990-4CE6-B942-A2D7F6CADE28}" presName="level2hierChild" presStyleCnt="0"/>
      <dgm:spPr/>
    </dgm:pt>
    <dgm:pt modelId="{69464EB7-A15D-4039-BA31-FA5C1FD00A78}" type="pres">
      <dgm:prSet presAssocID="{65CF78D1-EEF7-4273-A412-CCFF2D79A137}" presName="conn2-1" presStyleLbl="parChTrans1D2" presStyleIdx="0" presStyleCnt="9"/>
      <dgm:spPr/>
      <dgm:t>
        <a:bodyPr/>
        <a:lstStyle/>
        <a:p>
          <a:endParaRPr lang="es-EC"/>
        </a:p>
      </dgm:t>
    </dgm:pt>
    <dgm:pt modelId="{00AF0060-4E9A-4E95-8F75-405683F1E4EF}" type="pres">
      <dgm:prSet presAssocID="{65CF78D1-EEF7-4273-A412-CCFF2D79A137}" presName="connTx" presStyleLbl="parChTrans1D2" presStyleIdx="0" presStyleCnt="9"/>
      <dgm:spPr/>
      <dgm:t>
        <a:bodyPr/>
        <a:lstStyle/>
        <a:p>
          <a:endParaRPr lang="es-EC"/>
        </a:p>
      </dgm:t>
    </dgm:pt>
    <dgm:pt modelId="{42B8325F-BFEA-4480-990C-4544679F7DEB}" type="pres">
      <dgm:prSet presAssocID="{A05B7FF9-275C-433D-A4AD-EE02EF74F87E}" presName="root2" presStyleCnt="0"/>
      <dgm:spPr/>
    </dgm:pt>
    <dgm:pt modelId="{2EB97882-6562-4C08-9E7C-F78B5824EF02}" type="pres">
      <dgm:prSet presAssocID="{A05B7FF9-275C-433D-A4AD-EE02EF74F87E}" presName="LevelTwoTextNode" presStyleLbl="node2" presStyleIdx="0" presStyleCnt="9" custScaleX="369793">
        <dgm:presLayoutVars>
          <dgm:chPref val="3"/>
        </dgm:presLayoutVars>
      </dgm:prSet>
      <dgm:spPr/>
      <dgm:t>
        <a:bodyPr/>
        <a:lstStyle/>
        <a:p>
          <a:endParaRPr lang="es-EC"/>
        </a:p>
      </dgm:t>
    </dgm:pt>
    <dgm:pt modelId="{09575C79-9F8D-4E4C-9A38-8E7038780231}" type="pres">
      <dgm:prSet presAssocID="{A05B7FF9-275C-433D-A4AD-EE02EF74F87E}" presName="level3hierChild" presStyleCnt="0"/>
      <dgm:spPr/>
    </dgm:pt>
    <dgm:pt modelId="{8650125B-6C52-451A-9B82-F13F74FCF8E2}" type="pres">
      <dgm:prSet presAssocID="{2343B5FF-C615-4524-BFA9-E552AD01AA41}" presName="conn2-1" presStyleLbl="parChTrans1D2" presStyleIdx="1" presStyleCnt="9"/>
      <dgm:spPr/>
      <dgm:t>
        <a:bodyPr/>
        <a:lstStyle/>
        <a:p>
          <a:endParaRPr lang="es-EC"/>
        </a:p>
      </dgm:t>
    </dgm:pt>
    <dgm:pt modelId="{88CA9625-2E04-4DC1-98CC-B876341FD4A6}" type="pres">
      <dgm:prSet presAssocID="{2343B5FF-C615-4524-BFA9-E552AD01AA41}" presName="connTx" presStyleLbl="parChTrans1D2" presStyleIdx="1" presStyleCnt="9"/>
      <dgm:spPr/>
      <dgm:t>
        <a:bodyPr/>
        <a:lstStyle/>
        <a:p>
          <a:endParaRPr lang="es-EC"/>
        </a:p>
      </dgm:t>
    </dgm:pt>
    <dgm:pt modelId="{D7A42340-A80C-4300-91C5-AE8BF716449D}" type="pres">
      <dgm:prSet presAssocID="{5C8FE469-E426-4711-AB0B-72380FF79075}" presName="root2" presStyleCnt="0"/>
      <dgm:spPr/>
    </dgm:pt>
    <dgm:pt modelId="{0D48EDFB-F5E6-47A8-8D96-819C427C79C9}" type="pres">
      <dgm:prSet presAssocID="{5C8FE469-E426-4711-AB0B-72380FF79075}" presName="LevelTwoTextNode" presStyleLbl="node2" presStyleIdx="1" presStyleCnt="9" custScaleX="369793">
        <dgm:presLayoutVars>
          <dgm:chPref val="3"/>
        </dgm:presLayoutVars>
      </dgm:prSet>
      <dgm:spPr/>
      <dgm:t>
        <a:bodyPr/>
        <a:lstStyle/>
        <a:p>
          <a:endParaRPr lang="es-EC"/>
        </a:p>
      </dgm:t>
    </dgm:pt>
    <dgm:pt modelId="{66090183-8825-47B8-8103-AB4B335407FA}" type="pres">
      <dgm:prSet presAssocID="{5C8FE469-E426-4711-AB0B-72380FF79075}" presName="level3hierChild" presStyleCnt="0"/>
      <dgm:spPr/>
    </dgm:pt>
    <dgm:pt modelId="{EDD7CCDC-881B-4E65-BDE3-F490C07E2A99}" type="pres">
      <dgm:prSet presAssocID="{1CF5F37A-F8E9-46D4-9D81-8C3D07F4B579}" presName="conn2-1" presStyleLbl="parChTrans1D2" presStyleIdx="2" presStyleCnt="9"/>
      <dgm:spPr/>
      <dgm:t>
        <a:bodyPr/>
        <a:lstStyle/>
        <a:p>
          <a:endParaRPr lang="es-EC"/>
        </a:p>
      </dgm:t>
    </dgm:pt>
    <dgm:pt modelId="{FE05C115-BE0B-4A3F-A5EE-7D4584ED6CE4}" type="pres">
      <dgm:prSet presAssocID="{1CF5F37A-F8E9-46D4-9D81-8C3D07F4B579}" presName="connTx" presStyleLbl="parChTrans1D2" presStyleIdx="2" presStyleCnt="9"/>
      <dgm:spPr/>
      <dgm:t>
        <a:bodyPr/>
        <a:lstStyle/>
        <a:p>
          <a:endParaRPr lang="es-EC"/>
        </a:p>
      </dgm:t>
    </dgm:pt>
    <dgm:pt modelId="{1C330DD3-3642-42C3-A775-123860DCEED3}" type="pres">
      <dgm:prSet presAssocID="{B25D6F5B-B013-4DCA-9E5A-8648491313E9}" presName="root2" presStyleCnt="0"/>
      <dgm:spPr/>
    </dgm:pt>
    <dgm:pt modelId="{CF2BACC5-10EF-42AB-8242-34D7D4DB8D37}" type="pres">
      <dgm:prSet presAssocID="{B25D6F5B-B013-4DCA-9E5A-8648491313E9}" presName="LevelTwoTextNode" presStyleLbl="node2" presStyleIdx="2" presStyleCnt="9" custScaleX="369793">
        <dgm:presLayoutVars>
          <dgm:chPref val="3"/>
        </dgm:presLayoutVars>
      </dgm:prSet>
      <dgm:spPr/>
      <dgm:t>
        <a:bodyPr/>
        <a:lstStyle/>
        <a:p>
          <a:endParaRPr lang="es-EC"/>
        </a:p>
      </dgm:t>
    </dgm:pt>
    <dgm:pt modelId="{2142E95A-56F2-4D67-BDD8-652AA496D4AA}" type="pres">
      <dgm:prSet presAssocID="{B25D6F5B-B013-4DCA-9E5A-8648491313E9}" presName="level3hierChild" presStyleCnt="0"/>
      <dgm:spPr/>
    </dgm:pt>
    <dgm:pt modelId="{60CDE65F-90D1-4B68-A157-29A65148838B}" type="pres">
      <dgm:prSet presAssocID="{3A10A929-3D0B-4AB4-8D7D-1F3D050E9AC8}" presName="conn2-1" presStyleLbl="parChTrans1D2" presStyleIdx="3" presStyleCnt="9"/>
      <dgm:spPr/>
      <dgm:t>
        <a:bodyPr/>
        <a:lstStyle/>
        <a:p>
          <a:endParaRPr lang="es-EC"/>
        </a:p>
      </dgm:t>
    </dgm:pt>
    <dgm:pt modelId="{0B7A2467-3BF2-4971-8479-5E510E472BE9}" type="pres">
      <dgm:prSet presAssocID="{3A10A929-3D0B-4AB4-8D7D-1F3D050E9AC8}" presName="connTx" presStyleLbl="parChTrans1D2" presStyleIdx="3" presStyleCnt="9"/>
      <dgm:spPr/>
      <dgm:t>
        <a:bodyPr/>
        <a:lstStyle/>
        <a:p>
          <a:endParaRPr lang="es-EC"/>
        </a:p>
      </dgm:t>
    </dgm:pt>
    <dgm:pt modelId="{562D95D8-D00E-49A4-A31D-F4C5C2B9180C}" type="pres">
      <dgm:prSet presAssocID="{D66F8AEF-ECAF-49E6-A904-5AD52F5C1BC1}" presName="root2" presStyleCnt="0"/>
      <dgm:spPr/>
    </dgm:pt>
    <dgm:pt modelId="{DB6CBC80-AA94-4ECF-949F-0BBFD9C84EF6}" type="pres">
      <dgm:prSet presAssocID="{D66F8AEF-ECAF-49E6-A904-5AD52F5C1BC1}" presName="LevelTwoTextNode" presStyleLbl="node2" presStyleIdx="3" presStyleCnt="9" custScaleX="369793">
        <dgm:presLayoutVars>
          <dgm:chPref val="3"/>
        </dgm:presLayoutVars>
      </dgm:prSet>
      <dgm:spPr/>
      <dgm:t>
        <a:bodyPr/>
        <a:lstStyle/>
        <a:p>
          <a:endParaRPr lang="es-EC"/>
        </a:p>
      </dgm:t>
    </dgm:pt>
    <dgm:pt modelId="{0B441DF8-83DE-49C4-BAF6-45C3ACC1BE9A}" type="pres">
      <dgm:prSet presAssocID="{D66F8AEF-ECAF-49E6-A904-5AD52F5C1BC1}" presName="level3hierChild" presStyleCnt="0"/>
      <dgm:spPr/>
    </dgm:pt>
    <dgm:pt modelId="{89E1FE8C-E6C9-40AE-9190-DD888E343FBA}" type="pres">
      <dgm:prSet presAssocID="{03A6D839-1368-48FB-BE38-8F7EAA879FA0}" presName="conn2-1" presStyleLbl="parChTrans1D2" presStyleIdx="4" presStyleCnt="9"/>
      <dgm:spPr/>
      <dgm:t>
        <a:bodyPr/>
        <a:lstStyle/>
        <a:p>
          <a:endParaRPr lang="es-EC"/>
        </a:p>
      </dgm:t>
    </dgm:pt>
    <dgm:pt modelId="{6EF4EED7-23D8-4334-981C-2280D326D0FF}" type="pres">
      <dgm:prSet presAssocID="{03A6D839-1368-48FB-BE38-8F7EAA879FA0}" presName="connTx" presStyleLbl="parChTrans1D2" presStyleIdx="4" presStyleCnt="9"/>
      <dgm:spPr/>
      <dgm:t>
        <a:bodyPr/>
        <a:lstStyle/>
        <a:p>
          <a:endParaRPr lang="es-EC"/>
        </a:p>
      </dgm:t>
    </dgm:pt>
    <dgm:pt modelId="{DC120DB2-241D-486B-AAA6-B2DBF89C721E}" type="pres">
      <dgm:prSet presAssocID="{52B49319-9A51-47AA-8580-DE710A7FD2B9}" presName="root2" presStyleCnt="0"/>
      <dgm:spPr/>
    </dgm:pt>
    <dgm:pt modelId="{F67D334C-BB37-47FD-9A28-A747AC4AA224}" type="pres">
      <dgm:prSet presAssocID="{52B49319-9A51-47AA-8580-DE710A7FD2B9}" presName="LevelTwoTextNode" presStyleLbl="node2" presStyleIdx="4" presStyleCnt="9" custScaleX="369793" custScaleY="153326">
        <dgm:presLayoutVars>
          <dgm:chPref val="3"/>
        </dgm:presLayoutVars>
      </dgm:prSet>
      <dgm:spPr/>
      <dgm:t>
        <a:bodyPr/>
        <a:lstStyle/>
        <a:p>
          <a:endParaRPr lang="es-EC"/>
        </a:p>
      </dgm:t>
    </dgm:pt>
    <dgm:pt modelId="{8A3B0E4B-E74D-4DF1-94EA-904543274C2D}" type="pres">
      <dgm:prSet presAssocID="{52B49319-9A51-47AA-8580-DE710A7FD2B9}" presName="level3hierChild" presStyleCnt="0"/>
      <dgm:spPr/>
    </dgm:pt>
    <dgm:pt modelId="{4A4BF35B-492B-4514-BA3D-971ACEE56E84}" type="pres">
      <dgm:prSet presAssocID="{71ABE487-3984-47E9-B697-53B3A0C1F1E1}" presName="conn2-1" presStyleLbl="parChTrans1D2" presStyleIdx="5" presStyleCnt="9"/>
      <dgm:spPr/>
      <dgm:t>
        <a:bodyPr/>
        <a:lstStyle/>
        <a:p>
          <a:endParaRPr lang="es-EC"/>
        </a:p>
      </dgm:t>
    </dgm:pt>
    <dgm:pt modelId="{B5153D32-F49F-446A-BFF3-5AEBE04A7E71}" type="pres">
      <dgm:prSet presAssocID="{71ABE487-3984-47E9-B697-53B3A0C1F1E1}" presName="connTx" presStyleLbl="parChTrans1D2" presStyleIdx="5" presStyleCnt="9"/>
      <dgm:spPr/>
      <dgm:t>
        <a:bodyPr/>
        <a:lstStyle/>
        <a:p>
          <a:endParaRPr lang="es-EC"/>
        </a:p>
      </dgm:t>
    </dgm:pt>
    <dgm:pt modelId="{D721C6F1-DDD6-41ED-8CC8-8BD5D8BAA401}" type="pres">
      <dgm:prSet presAssocID="{E595F3A3-F611-4DE2-AB17-45EE7B3EA75F}" presName="root2" presStyleCnt="0"/>
      <dgm:spPr/>
    </dgm:pt>
    <dgm:pt modelId="{5EE59A82-D0BF-4305-848C-248EFE60F83C}" type="pres">
      <dgm:prSet presAssocID="{E595F3A3-F611-4DE2-AB17-45EE7B3EA75F}" presName="LevelTwoTextNode" presStyleLbl="node2" presStyleIdx="5" presStyleCnt="9" custScaleX="369793">
        <dgm:presLayoutVars>
          <dgm:chPref val="3"/>
        </dgm:presLayoutVars>
      </dgm:prSet>
      <dgm:spPr/>
      <dgm:t>
        <a:bodyPr/>
        <a:lstStyle/>
        <a:p>
          <a:endParaRPr lang="es-EC"/>
        </a:p>
      </dgm:t>
    </dgm:pt>
    <dgm:pt modelId="{5C32BE0D-2AD1-4593-938D-F9879C844559}" type="pres">
      <dgm:prSet presAssocID="{E595F3A3-F611-4DE2-AB17-45EE7B3EA75F}" presName="level3hierChild" presStyleCnt="0"/>
      <dgm:spPr/>
    </dgm:pt>
    <dgm:pt modelId="{5D933411-CB00-49C4-936F-EF27A9DE5CA6}" type="pres">
      <dgm:prSet presAssocID="{A8DDB1DC-22A6-4248-817F-9A20B1223C9F}" presName="conn2-1" presStyleLbl="parChTrans1D2" presStyleIdx="6" presStyleCnt="9"/>
      <dgm:spPr/>
      <dgm:t>
        <a:bodyPr/>
        <a:lstStyle/>
        <a:p>
          <a:endParaRPr lang="es-EC"/>
        </a:p>
      </dgm:t>
    </dgm:pt>
    <dgm:pt modelId="{80F41497-86A3-4AAE-8512-BA30F42ED0CF}" type="pres">
      <dgm:prSet presAssocID="{A8DDB1DC-22A6-4248-817F-9A20B1223C9F}" presName="connTx" presStyleLbl="parChTrans1D2" presStyleIdx="6" presStyleCnt="9"/>
      <dgm:spPr/>
      <dgm:t>
        <a:bodyPr/>
        <a:lstStyle/>
        <a:p>
          <a:endParaRPr lang="es-EC"/>
        </a:p>
      </dgm:t>
    </dgm:pt>
    <dgm:pt modelId="{74DB7B15-52EB-41FC-9CC2-CA9EEFE3F7CD}" type="pres">
      <dgm:prSet presAssocID="{BD42A81E-699C-44DA-BBE1-06E88EABBC38}" presName="root2" presStyleCnt="0"/>
      <dgm:spPr/>
    </dgm:pt>
    <dgm:pt modelId="{7980B106-322F-4FD5-B4B4-2BC99437732C}" type="pres">
      <dgm:prSet presAssocID="{BD42A81E-699C-44DA-BBE1-06E88EABBC38}" presName="LevelTwoTextNode" presStyleLbl="node2" presStyleIdx="6" presStyleCnt="9" custScaleX="369793">
        <dgm:presLayoutVars>
          <dgm:chPref val="3"/>
        </dgm:presLayoutVars>
      </dgm:prSet>
      <dgm:spPr/>
      <dgm:t>
        <a:bodyPr/>
        <a:lstStyle/>
        <a:p>
          <a:endParaRPr lang="es-EC"/>
        </a:p>
      </dgm:t>
    </dgm:pt>
    <dgm:pt modelId="{33E37482-6F97-4334-8D76-25F6C4E2BD2D}" type="pres">
      <dgm:prSet presAssocID="{BD42A81E-699C-44DA-BBE1-06E88EABBC38}" presName="level3hierChild" presStyleCnt="0"/>
      <dgm:spPr/>
    </dgm:pt>
    <dgm:pt modelId="{8AD031DE-CF04-4FAE-B08D-E0EA3E8577BB}" type="pres">
      <dgm:prSet presAssocID="{D26795FC-190A-45CA-B5BC-4DBF0D93011A}" presName="conn2-1" presStyleLbl="parChTrans1D2" presStyleIdx="7" presStyleCnt="9"/>
      <dgm:spPr/>
      <dgm:t>
        <a:bodyPr/>
        <a:lstStyle/>
        <a:p>
          <a:endParaRPr lang="es-EC"/>
        </a:p>
      </dgm:t>
    </dgm:pt>
    <dgm:pt modelId="{8A9B9C99-75F4-437F-B87B-45A71B136BF1}" type="pres">
      <dgm:prSet presAssocID="{D26795FC-190A-45CA-B5BC-4DBF0D93011A}" presName="connTx" presStyleLbl="parChTrans1D2" presStyleIdx="7" presStyleCnt="9"/>
      <dgm:spPr/>
      <dgm:t>
        <a:bodyPr/>
        <a:lstStyle/>
        <a:p>
          <a:endParaRPr lang="es-EC"/>
        </a:p>
      </dgm:t>
    </dgm:pt>
    <dgm:pt modelId="{3A2F9D7A-C596-4BCF-9502-492404EE0ADE}" type="pres">
      <dgm:prSet presAssocID="{EA12243A-E542-41A6-BDF9-05E7EAFD2A9C}" presName="root2" presStyleCnt="0"/>
      <dgm:spPr/>
    </dgm:pt>
    <dgm:pt modelId="{A0FCA322-50D6-4E5A-BDD5-C53DACD65303}" type="pres">
      <dgm:prSet presAssocID="{EA12243A-E542-41A6-BDF9-05E7EAFD2A9C}" presName="LevelTwoTextNode" presStyleLbl="node2" presStyleIdx="7" presStyleCnt="9" custScaleX="369793">
        <dgm:presLayoutVars>
          <dgm:chPref val="3"/>
        </dgm:presLayoutVars>
      </dgm:prSet>
      <dgm:spPr/>
      <dgm:t>
        <a:bodyPr/>
        <a:lstStyle/>
        <a:p>
          <a:endParaRPr lang="es-EC"/>
        </a:p>
      </dgm:t>
    </dgm:pt>
    <dgm:pt modelId="{42328088-A839-45DF-929D-8C1455EA2AE4}" type="pres">
      <dgm:prSet presAssocID="{EA12243A-E542-41A6-BDF9-05E7EAFD2A9C}" presName="level3hierChild" presStyleCnt="0"/>
      <dgm:spPr/>
    </dgm:pt>
    <dgm:pt modelId="{B7E47D09-5CA7-41AD-ABFD-A863AFE5BDBE}" type="pres">
      <dgm:prSet presAssocID="{846CFF35-EBD5-4BB1-A3F6-BA8881F04919}" presName="conn2-1" presStyleLbl="parChTrans1D2" presStyleIdx="8" presStyleCnt="9"/>
      <dgm:spPr/>
      <dgm:t>
        <a:bodyPr/>
        <a:lstStyle/>
        <a:p>
          <a:endParaRPr lang="es-EC"/>
        </a:p>
      </dgm:t>
    </dgm:pt>
    <dgm:pt modelId="{E9FC381C-F81D-47BE-8C46-F7D59B874424}" type="pres">
      <dgm:prSet presAssocID="{846CFF35-EBD5-4BB1-A3F6-BA8881F04919}" presName="connTx" presStyleLbl="parChTrans1D2" presStyleIdx="8" presStyleCnt="9"/>
      <dgm:spPr/>
      <dgm:t>
        <a:bodyPr/>
        <a:lstStyle/>
        <a:p>
          <a:endParaRPr lang="es-EC"/>
        </a:p>
      </dgm:t>
    </dgm:pt>
    <dgm:pt modelId="{62BF0F59-F697-4087-9A3A-BD90BB1E0B0C}" type="pres">
      <dgm:prSet presAssocID="{65B4CDB4-05B2-4F8C-963E-95F385417384}" presName="root2" presStyleCnt="0"/>
      <dgm:spPr/>
    </dgm:pt>
    <dgm:pt modelId="{8030C2DE-844A-4693-AB39-E1AAD9E4FCD1}" type="pres">
      <dgm:prSet presAssocID="{65B4CDB4-05B2-4F8C-963E-95F385417384}" presName="LevelTwoTextNode" presStyleLbl="node2" presStyleIdx="8" presStyleCnt="9" custScaleX="369793">
        <dgm:presLayoutVars>
          <dgm:chPref val="3"/>
        </dgm:presLayoutVars>
      </dgm:prSet>
      <dgm:spPr/>
      <dgm:t>
        <a:bodyPr/>
        <a:lstStyle/>
        <a:p>
          <a:endParaRPr lang="es-EC"/>
        </a:p>
      </dgm:t>
    </dgm:pt>
    <dgm:pt modelId="{995FB09B-AD35-403F-9976-44C5E1A08624}" type="pres">
      <dgm:prSet presAssocID="{65B4CDB4-05B2-4F8C-963E-95F385417384}" presName="level3hierChild" presStyleCnt="0"/>
      <dgm:spPr/>
    </dgm:pt>
    <dgm:pt modelId="{65CE3A6F-C815-4956-9ED1-DC653A20A96F}" type="pres">
      <dgm:prSet presAssocID="{A68199B5-5060-448A-8A45-F99236BF0BA7}" presName="conn2-1" presStyleLbl="parChTrans1D3" presStyleIdx="0" presStyleCnt="6"/>
      <dgm:spPr/>
      <dgm:t>
        <a:bodyPr/>
        <a:lstStyle/>
        <a:p>
          <a:endParaRPr lang="es-EC"/>
        </a:p>
      </dgm:t>
    </dgm:pt>
    <dgm:pt modelId="{CDB6CE4A-04F6-488A-AC29-9AC00299C4DC}" type="pres">
      <dgm:prSet presAssocID="{A68199B5-5060-448A-8A45-F99236BF0BA7}" presName="connTx" presStyleLbl="parChTrans1D3" presStyleIdx="0" presStyleCnt="6"/>
      <dgm:spPr/>
      <dgm:t>
        <a:bodyPr/>
        <a:lstStyle/>
        <a:p>
          <a:endParaRPr lang="es-EC"/>
        </a:p>
      </dgm:t>
    </dgm:pt>
    <dgm:pt modelId="{A45F9D3D-33E7-41D1-9379-608D0B4CC7A3}" type="pres">
      <dgm:prSet presAssocID="{04471012-46F3-49BA-86EE-92C2FCDA5B7A}" presName="root2" presStyleCnt="0"/>
      <dgm:spPr/>
    </dgm:pt>
    <dgm:pt modelId="{610C1923-6A5F-49F9-8077-27549C3DBF24}" type="pres">
      <dgm:prSet presAssocID="{04471012-46F3-49BA-86EE-92C2FCDA5B7A}" presName="LevelTwoTextNode" presStyleLbl="node3" presStyleIdx="0" presStyleCnt="6" custScaleX="369793" custLinFactNeighborX="90534">
        <dgm:presLayoutVars>
          <dgm:chPref val="3"/>
        </dgm:presLayoutVars>
      </dgm:prSet>
      <dgm:spPr/>
      <dgm:t>
        <a:bodyPr/>
        <a:lstStyle/>
        <a:p>
          <a:endParaRPr lang="es-EC"/>
        </a:p>
      </dgm:t>
    </dgm:pt>
    <dgm:pt modelId="{9E4F6623-86FA-49A2-9A84-A85A9BF7B28D}" type="pres">
      <dgm:prSet presAssocID="{04471012-46F3-49BA-86EE-92C2FCDA5B7A}" presName="level3hierChild" presStyleCnt="0"/>
      <dgm:spPr/>
    </dgm:pt>
    <dgm:pt modelId="{5FCE6687-B440-447F-9973-3A206CEC52E6}" type="pres">
      <dgm:prSet presAssocID="{E7FC3D28-9E6B-4F00-8DE8-666BBFCB80DE}" presName="conn2-1" presStyleLbl="parChTrans1D3" presStyleIdx="1" presStyleCnt="6"/>
      <dgm:spPr/>
      <dgm:t>
        <a:bodyPr/>
        <a:lstStyle/>
        <a:p>
          <a:endParaRPr lang="es-EC"/>
        </a:p>
      </dgm:t>
    </dgm:pt>
    <dgm:pt modelId="{DA086C05-D48E-4F93-935A-9EDDBAE5693C}" type="pres">
      <dgm:prSet presAssocID="{E7FC3D28-9E6B-4F00-8DE8-666BBFCB80DE}" presName="connTx" presStyleLbl="parChTrans1D3" presStyleIdx="1" presStyleCnt="6"/>
      <dgm:spPr/>
      <dgm:t>
        <a:bodyPr/>
        <a:lstStyle/>
        <a:p>
          <a:endParaRPr lang="es-EC"/>
        </a:p>
      </dgm:t>
    </dgm:pt>
    <dgm:pt modelId="{E8951A55-792A-4E44-96A4-7C51D41B6FAB}" type="pres">
      <dgm:prSet presAssocID="{232DF362-F278-41E8-82F4-0377DDCB2ED4}" presName="root2" presStyleCnt="0"/>
      <dgm:spPr/>
    </dgm:pt>
    <dgm:pt modelId="{FC55611E-4D41-431D-98FE-FC71A27F6B87}" type="pres">
      <dgm:prSet presAssocID="{232DF362-F278-41E8-82F4-0377DDCB2ED4}" presName="LevelTwoTextNode" presStyleLbl="node3" presStyleIdx="1" presStyleCnt="6" custScaleX="369793" custLinFactNeighborX="90534">
        <dgm:presLayoutVars>
          <dgm:chPref val="3"/>
        </dgm:presLayoutVars>
      </dgm:prSet>
      <dgm:spPr/>
      <dgm:t>
        <a:bodyPr/>
        <a:lstStyle/>
        <a:p>
          <a:endParaRPr lang="es-EC"/>
        </a:p>
      </dgm:t>
    </dgm:pt>
    <dgm:pt modelId="{E6D33224-5FB0-4A74-A399-3A78F5514330}" type="pres">
      <dgm:prSet presAssocID="{232DF362-F278-41E8-82F4-0377DDCB2ED4}" presName="level3hierChild" presStyleCnt="0"/>
      <dgm:spPr/>
    </dgm:pt>
    <dgm:pt modelId="{60B7126C-A13B-4F06-AA56-BB26CBF1875C}" type="pres">
      <dgm:prSet presAssocID="{490995E1-B625-4818-B1E2-EABFFD852C4D}" presName="conn2-1" presStyleLbl="parChTrans1D3" presStyleIdx="2" presStyleCnt="6"/>
      <dgm:spPr/>
      <dgm:t>
        <a:bodyPr/>
        <a:lstStyle/>
        <a:p>
          <a:endParaRPr lang="es-EC"/>
        </a:p>
      </dgm:t>
    </dgm:pt>
    <dgm:pt modelId="{28597A7F-1B71-40DC-B8F6-20512AD3361A}" type="pres">
      <dgm:prSet presAssocID="{490995E1-B625-4818-B1E2-EABFFD852C4D}" presName="connTx" presStyleLbl="parChTrans1D3" presStyleIdx="2" presStyleCnt="6"/>
      <dgm:spPr/>
      <dgm:t>
        <a:bodyPr/>
        <a:lstStyle/>
        <a:p>
          <a:endParaRPr lang="es-EC"/>
        </a:p>
      </dgm:t>
    </dgm:pt>
    <dgm:pt modelId="{1BFAEB37-A276-43C3-A3F1-FD24A53E1FC1}" type="pres">
      <dgm:prSet presAssocID="{8CE71098-27E9-4334-A4B8-6F4DCA780504}" presName="root2" presStyleCnt="0"/>
      <dgm:spPr/>
    </dgm:pt>
    <dgm:pt modelId="{F152DC32-52CA-460B-8DCB-3F562F85CE68}" type="pres">
      <dgm:prSet presAssocID="{8CE71098-27E9-4334-A4B8-6F4DCA780504}" presName="LevelTwoTextNode" presStyleLbl="node3" presStyleIdx="2" presStyleCnt="6" custScaleX="369793" custLinFactNeighborX="90534">
        <dgm:presLayoutVars>
          <dgm:chPref val="3"/>
        </dgm:presLayoutVars>
      </dgm:prSet>
      <dgm:spPr/>
      <dgm:t>
        <a:bodyPr/>
        <a:lstStyle/>
        <a:p>
          <a:endParaRPr lang="es-EC"/>
        </a:p>
      </dgm:t>
    </dgm:pt>
    <dgm:pt modelId="{CEAEA7FA-E25C-4F26-AC81-02E0546F6666}" type="pres">
      <dgm:prSet presAssocID="{8CE71098-27E9-4334-A4B8-6F4DCA780504}" presName="level3hierChild" presStyleCnt="0"/>
      <dgm:spPr/>
    </dgm:pt>
    <dgm:pt modelId="{30DF5D3C-1B85-436A-ADD7-46393D045811}" type="pres">
      <dgm:prSet presAssocID="{F97FEBF2-777C-4912-98DF-853E15F0632A}" presName="conn2-1" presStyleLbl="parChTrans1D3" presStyleIdx="3" presStyleCnt="6"/>
      <dgm:spPr/>
      <dgm:t>
        <a:bodyPr/>
        <a:lstStyle/>
        <a:p>
          <a:endParaRPr lang="es-EC"/>
        </a:p>
      </dgm:t>
    </dgm:pt>
    <dgm:pt modelId="{14166178-3240-4BCC-B31D-2F19E15DC9D1}" type="pres">
      <dgm:prSet presAssocID="{F97FEBF2-777C-4912-98DF-853E15F0632A}" presName="connTx" presStyleLbl="parChTrans1D3" presStyleIdx="3" presStyleCnt="6"/>
      <dgm:spPr/>
      <dgm:t>
        <a:bodyPr/>
        <a:lstStyle/>
        <a:p>
          <a:endParaRPr lang="es-EC"/>
        </a:p>
      </dgm:t>
    </dgm:pt>
    <dgm:pt modelId="{D5413969-C259-4E96-856D-8FF16A0597DE}" type="pres">
      <dgm:prSet presAssocID="{4C2CAC59-FCC3-4F82-B5A1-3E7EA0248F29}" presName="root2" presStyleCnt="0"/>
      <dgm:spPr/>
    </dgm:pt>
    <dgm:pt modelId="{77EA6CC4-94DC-441A-A787-470704BFE211}" type="pres">
      <dgm:prSet presAssocID="{4C2CAC59-FCC3-4F82-B5A1-3E7EA0248F29}" presName="LevelTwoTextNode" presStyleLbl="node3" presStyleIdx="3" presStyleCnt="6" custScaleX="369793" custLinFactNeighborX="90534">
        <dgm:presLayoutVars>
          <dgm:chPref val="3"/>
        </dgm:presLayoutVars>
      </dgm:prSet>
      <dgm:spPr/>
      <dgm:t>
        <a:bodyPr/>
        <a:lstStyle/>
        <a:p>
          <a:endParaRPr lang="es-EC"/>
        </a:p>
      </dgm:t>
    </dgm:pt>
    <dgm:pt modelId="{4E881D68-E69C-452A-8DCB-21FEF9DE283D}" type="pres">
      <dgm:prSet presAssocID="{4C2CAC59-FCC3-4F82-B5A1-3E7EA0248F29}" presName="level3hierChild" presStyleCnt="0"/>
      <dgm:spPr/>
    </dgm:pt>
    <dgm:pt modelId="{D15E4E81-D532-4FB0-8681-9E6F18D27A59}" type="pres">
      <dgm:prSet presAssocID="{88C2DF1D-EC40-49D4-BFA1-22D20F20129B}" presName="conn2-1" presStyleLbl="parChTrans1D3" presStyleIdx="4" presStyleCnt="6"/>
      <dgm:spPr/>
      <dgm:t>
        <a:bodyPr/>
        <a:lstStyle/>
        <a:p>
          <a:endParaRPr lang="es-EC"/>
        </a:p>
      </dgm:t>
    </dgm:pt>
    <dgm:pt modelId="{8852D0C7-DA84-4446-9B59-96EA8F880A5D}" type="pres">
      <dgm:prSet presAssocID="{88C2DF1D-EC40-49D4-BFA1-22D20F20129B}" presName="connTx" presStyleLbl="parChTrans1D3" presStyleIdx="4" presStyleCnt="6"/>
      <dgm:spPr/>
      <dgm:t>
        <a:bodyPr/>
        <a:lstStyle/>
        <a:p>
          <a:endParaRPr lang="es-EC"/>
        </a:p>
      </dgm:t>
    </dgm:pt>
    <dgm:pt modelId="{FB0D98C8-2662-4A01-ACB5-0C93E8FF9A53}" type="pres">
      <dgm:prSet presAssocID="{EFC46F0B-BBFE-4BAD-B6CF-CC7DC434E8F2}" presName="root2" presStyleCnt="0"/>
      <dgm:spPr/>
    </dgm:pt>
    <dgm:pt modelId="{6A0A6F0C-EDBA-4C42-9CD2-8DD1E0464E5E}" type="pres">
      <dgm:prSet presAssocID="{EFC46F0B-BBFE-4BAD-B6CF-CC7DC434E8F2}" presName="LevelTwoTextNode" presStyleLbl="node3" presStyleIdx="4" presStyleCnt="6" custScaleX="369793" custLinFactNeighborX="90534">
        <dgm:presLayoutVars>
          <dgm:chPref val="3"/>
        </dgm:presLayoutVars>
      </dgm:prSet>
      <dgm:spPr/>
      <dgm:t>
        <a:bodyPr/>
        <a:lstStyle/>
        <a:p>
          <a:endParaRPr lang="es-EC"/>
        </a:p>
      </dgm:t>
    </dgm:pt>
    <dgm:pt modelId="{B6128DE1-2967-42A6-9323-A5797F1EA1BB}" type="pres">
      <dgm:prSet presAssocID="{EFC46F0B-BBFE-4BAD-B6CF-CC7DC434E8F2}" presName="level3hierChild" presStyleCnt="0"/>
      <dgm:spPr/>
    </dgm:pt>
    <dgm:pt modelId="{FCE8DC53-033E-4F9A-B3C8-D761B3A58915}" type="pres">
      <dgm:prSet presAssocID="{79B3AF70-7564-4929-8BFC-8E48A51B6A82}" presName="conn2-1" presStyleLbl="parChTrans1D3" presStyleIdx="5" presStyleCnt="6"/>
      <dgm:spPr/>
      <dgm:t>
        <a:bodyPr/>
        <a:lstStyle/>
        <a:p>
          <a:endParaRPr lang="es-EC"/>
        </a:p>
      </dgm:t>
    </dgm:pt>
    <dgm:pt modelId="{AB9ACB45-E637-4F91-BD07-E3F5F2DB3043}" type="pres">
      <dgm:prSet presAssocID="{79B3AF70-7564-4929-8BFC-8E48A51B6A82}" presName="connTx" presStyleLbl="parChTrans1D3" presStyleIdx="5" presStyleCnt="6"/>
      <dgm:spPr/>
      <dgm:t>
        <a:bodyPr/>
        <a:lstStyle/>
        <a:p>
          <a:endParaRPr lang="es-EC"/>
        </a:p>
      </dgm:t>
    </dgm:pt>
    <dgm:pt modelId="{ADF62027-3C63-4A1F-A640-34E8C2723B35}" type="pres">
      <dgm:prSet presAssocID="{2290CC3D-5D1C-4A79-A655-ADDABEC1EEC3}" presName="root2" presStyleCnt="0"/>
      <dgm:spPr/>
    </dgm:pt>
    <dgm:pt modelId="{83BE1CC8-73F0-49B8-8B8A-ACE1E8BC9B9A}" type="pres">
      <dgm:prSet presAssocID="{2290CC3D-5D1C-4A79-A655-ADDABEC1EEC3}" presName="LevelTwoTextNode" presStyleLbl="node3" presStyleIdx="5" presStyleCnt="6" custScaleX="369793" custLinFactNeighborX="90534">
        <dgm:presLayoutVars>
          <dgm:chPref val="3"/>
        </dgm:presLayoutVars>
      </dgm:prSet>
      <dgm:spPr/>
      <dgm:t>
        <a:bodyPr/>
        <a:lstStyle/>
        <a:p>
          <a:endParaRPr lang="es-EC"/>
        </a:p>
      </dgm:t>
    </dgm:pt>
    <dgm:pt modelId="{2687C9A8-F509-4E4F-BAC5-96636C2D2ABE}" type="pres">
      <dgm:prSet presAssocID="{2290CC3D-5D1C-4A79-A655-ADDABEC1EEC3}" presName="level3hierChild" presStyleCnt="0"/>
      <dgm:spPr/>
    </dgm:pt>
  </dgm:ptLst>
  <dgm:cxnLst>
    <dgm:cxn modelId="{1CA37560-0DEE-4B49-AF53-946882A95BC9}" type="presOf" srcId="{E7FC3D28-9E6B-4F00-8DE8-666BBFCB80DE}" destId="{5FCE6687-B440-447F-9973-3A206CEC52E6}" srcOrd="0" destOrd="0" presId="urn:microsoft.com/office/officeart/2005/8/layout/hierarchy2"/>
    <dgm:cxn modelId="{4B1A78C1-E3F2-48BE-9A4F-10C844D39B71}" type="presOf" srcId="{79B3AF70-7564-4929-8BFC-8E48A51B6A82}" destId="{FCE8DC53-033E-4F9A-B3C8-D761B3A58915}" srcOrd="0" destOrd="0" presId="urn:microsoft.com/office/officeart/2005/8/layout/hierarchy2"/>
    <dgm:cxn modelId="{9EDACEC8-153B-4791-829D-DF51F0B34F3C}" type="presOf" srcId="{D26795FC-190A-45CA-B5BC-4DBF0D93011A}" destId="{8A9B9C99-75F4-437F-B87B-45A71B136BF1}" srcOrd="1" destOrd="0" presId="urn:microsoft.com/office/officeart/2005/8/layout/hierarchy2"/>
    <dgm:cxn modelId="{C7B8C424-451E-4AEC-AAF2-87049142083B}" type="presOf" srcId="{A05B7FF9-275C-433D-A4AD-EE02EF74F87E}" destId="{2EB97882-6562-4C08-9E7C-F78B5824EF02}" srcOrd="0" destOrd="0" presId="urn:microsoft.com/office/officeart/2005/8/layout/hierarchy2"/>
    <dgm:cxn modelId="{5B71DA1B-A437-4AF3-BF7D-23BD5B1DA64E}" type="presOf" srcId="{88C2DF1D-EC40-49D4-BFA1-22D20F20129B}" destId="{8852D0C7-DA84-4446-9B59-96EA8F880A5D}" srcOrd="1" destOrd="0" presId="urn:microsoft.com/office/officeart/2005/8/layout/hierarchy2"/>
    <dgm:cxn modelId="{137F88C1-6CE6-45E0-8858-0D9899933E4E}" type="presOf" srcId="{04471012-46F3-49BA-86EE-92C2FCDA5B7A}" destId="{610C1923-6A5F-49F9-8077-27549C3DBF24}" srcOrd="0" destOrd="0" presId="urn:microsoft.com/office/officeart/2005/8/layout/hierarchy2"/>
    <dgm:cxn modelId="{02494B2B-1199-415C-8E37-CDA83386BACD}" type="presOf" srcId="{52B49319-9A51-47AA-8580-DE710A7FD2B9}" destId="{F67D334C-BB37-47FD-9A28-A747AC4AA224}" srcOrd="0" destOrd="0" presId="urn:microsoft.com/office/officeart/2005/8/layout/hierarchy2"/>
    <dgm:cxn modelId="{14662647-7471-4390-8218-ECC1A9A109DE}" type="presOf" srcId="{2343B5FF-C615-4524-BFA9-E552AD01AA41}" destId="{8650125B-6C52-451A-9B82-F13F74FCF8E2}" srcOrd="0" destOrd="0" presId="urn:microsoft.com/office/officeart/2005/8/layout/hierarchy2"/>
    <dgm:cxn modelId="{645F6182-25EC-4A89-A41E-75EE98ED3420}" type="presOf" srcId="{A68199B5-5060-448A-8A45-F99236BF0BA7}" destId="{65CE3A6F-C815-4956-9ED1-DC653A20A96F}" srcOrd="0" destOrd="0" presId="urn:microsoft.com/office/officeart/2005/8/layout/hierarchy2"/>
    <dgm:cxn modelId="{FDD2BA6E-41DB-4FFA-862A-7B1D5BC1DA2C}" type="presOf" srcId="{E7FC3D28-9E6B-4F00-8DE8-666BBFCB80DE}" destId="{DA086C05-D48E-4F93-935A-9EDDBAE5693C}" srcOrd="1" destOrd="0" presId="urn:microsoft.com/office/officeart/2005/8/layout/hierarchy2"/>
    <dgm:cxn modelId="{7393597B-D792-4986-856B-14A7FFF5B353}" type="presOf" srcId="{232DF362-F278-41E8-82F4-0377DDCB2ED4}" destId="{FC55611E-4D41-431D-98FE-FC71A27F6B87}" srcOrd="0" destOrd="0" presId="urn:microsoft.com/office/officeart/2005/8/layout/hierarchy2"/>
    <dgm:cxn modelId="{C2D1695B-825E-4E9D-927C-99D9639C959D}" type="presOf" srcId="{EFC46F0B-BBFE-4BAD-B6CF-CC7DC434E8F2}" destId="{6A0A6F0C-EDBA-4C42-9CD2-8DD1E0464E5E}" srcOrd="0" destOrd="0" presId="urn:microsoft.com/office/officeart/2005/8/layout/hierarchy2"/>
    <dgm:cxn modelId="{AC64DA4A-BBEE-4B26-B7E8-80B8EA0CCE87}" type="presOf" srcId="{BD42A81E-699C-44DA-BBE1-06E88EABBC38}" destId="{7980B106-322F-4FD5-B4B4-2BC99437732C}" srcOrd="0" destOrd="0" presId="urn:microsoft.com/office/officeart/2005/8/layout/hierarchy2"/>
    <dgm:cxn modelId="{C903A02A-55A2-4B54-BF1E-900ECD2DBE1E}" type="presOf" srcId="{F97FEBF2-777C-4912-98DF-853E15F0632A}" destId="{30DF5D3C-1B85-436A-ADD7-46393D045811}" srcOrd="0" destOrd="0" presId="urn:microsoft.com/office/officeart/2005/8/layout/hierarchy2"/>
    <dgm:cxn modelId="{C161ECFB-2772-411C-9166-633E5B3DD693}" type="presOf" srcId="{65B4CDB4-05B2-4F8C-963E-95F385417384}" destId="{8030C2DE-844A-4693-AB39-E1AAD9E4FCD1}" srcOrd="0" destOrd="0" presId="urn:microsoft.com/office/officeart/2005/8/layout/hierarchy2"/>
    <dgm:cxn modelId="{C8D7A010-09FF-47D2-8DA7-4C93658358DE}" type="presOf" srcId="{D26795FC-190A-45CA-B5BC-4DBF0D93011A}" destId="{8AD031DE-CF04-4FAE-B08D-E0EA3E8577BB}" srcOrd="0" destOrd="0" presId="urn:microsoft.com/office/officeart/2005/8/layout/hierarchy2"/>
    <dgm:cxn modelId="{707AFF8D-42FA-4F0B-8C67-FF324CDC0916}" type="presOf" srcId="{5C8FE469-E426-4711-AB0B-72380FF79075}" destId="{0D48EDFB-F5E6-47A8-8D96-819C427C79C9}" srcOrd="0" destOrd="0" presId="urn:microsoft.com/office/officeart/2005/8/layout/hierarchy2"/>
    <dgm:cxn modelId="{ED7A39CA-2DCF-404F-A992-D498CAEB60F6}" srcId="{568CC5F4-0990-4CE6-B942-A2D7F6CADE28}" destId="{BD42A81E-699C-44DA-BBE1-06E88EABBC38}" srcOrd="6" destOrd="0" parTransId="{A8DDB1DC-22A6-4248-817F-9A20B1223C9F}" sibTransId="{8F7592B0-6F68-4813-80D1-BC51F9D8CA0C}"/>
    <dgm:cxn modelId="{1407E360-E81F-42C4-9176-A8F4BBB11A3F}" type="presOf" srcId="{71ABE487-3984-47E9-B697-53B3A0C1F1E1}" destId="{B5153D32-F49F-446A-BFF3-5AEBE04A7E71}" srcOrd="1" destOrd="0" presId="urn:microsoft.com/office/officeart/2005/8/layout/hierarchy2"/>
    <dgm:cxn modelId="{9F9B2D62-D7C9-40BE-9FC7-6D4E155F0BDA}" srcId="{568CC5F4-0990-4CE6-B942-A2D7F6CADE28}" destId="{EA12243A-E542-41A6-BDF9-05E7EAFD2A9C}" srcOrd="7" destOrd="0" parTransId="{D26795FC-190A-45CA-B5BC-4DBF0D93011A}" sibTransId="{D0101FAC-C2B0-4BF6-A82B-A5326A686E55}"/>
    <dgm:cxn modelId="{C9F047FE-52CE-46D3-9C8D-9E4EACE1B82D}" type="presOf" srcId="{3A10A929-3D0B-4AB4-8D7D-1F3D050E9AC8}" destId="{0B7A2467-3BF2-4971-8479-5E510E472BE9}" srcOrd="1" destOrd="0" presId="urn:microsoft.com/office/officeart/2005/8/layout/hierarchy2"/>
    <dgm:cxn modelId="{25595C64-9D14-4667-983F-D33779103C7D}" type="presOf" srcId="{65CF78D1-EEF7-4273-A412-CCFF2D79A137}" destId="{00AF0060-4E9A-4E95-8F75-405683F1E4EF}" srcOrd="1" destOrd="0" presId="urn:microsoft.com/office/officeart/2005/8/layout/hierarchy2"/>
    <dgm:cxn modelId="{ECEF637F-ABB8-4BE3-8E3A-D15CA2183E8E}" type="presOf" srcId="{568CC5F4-0990-4CE6-B942-A2D7F6CADE28}" destId="{13AF7C2C-2C9F-4E36-A526-D654BC439B2D}" srcOrd="0" destOrd="0" presId="urn:microsoft.com/office/officeart/2005/8/layout/hierarchy2"/>
    <dgm:cxn modelId="{D45977AE-C5BD-4063-964E-8A49A6BC841C}" srcId="{65B4CDB4-05B2-4F8C-963E-95F385417384}" destId="{04471012-46F3-49BA-86EE-92C2FCDA5B7A}" srcOrd="0" destOrd="0" parTransId="{A68199B5-5060-448A-8A45-F99236BF0BA7}" sibTransId="{8CF74B83-8E59-4A23-AAA9-E24435791DC6}"/>
    <dgm:cxn modelId="{8C8532F5-2C4C-43C0-A2C4-1196CD6D3DB8}" type="presOf" srcId="{2290CC3D-5D1C-4A79-A655-ADDABEC1EEC3}" destId="{83BE1CC8-73F0-49B8-8B8A-ACE1E8BC9B9A}" srcOrd="0" destOrd="0" presId="urn:microsoft.com/office/officeart/2005/8/layout/hierarchy2"/>
    <dgm:cxn modelId="{39814728-B0AB-4B2B-A2F7-C4ED4BF4DC62}" type="presOf" srcId="{1CF5F37A-F8E9-46D4-9D81-8C3D07F4B579}" destId="{FE05C115-BE0B-4A3F-A5EE-7D4584ED6CE4}" srcOrd="1" destOrd="0" presId="urn:microsoft.com/office/officeart/2005/8/layout/hierarchy2"/>
    <dgm:cxn modelId="{697E1BE9-76EF-4DAF-AFCE-EF0C0D21CB32}" type="presOf" srcId="{1CF5F37A-F8E9-46D4-9D81-8C3D07F4B579}" destId="{EDD7CCDC-881B-4E65-BDE3-F490C07E2A99}" srcOrd="0" destOrd="0" presId="urn:microsoft.com/office/officeart/2005/8/layout/hierarchy2"/>
    <dgm:cxn modelId="{782029A2-AA68-440F-BA88-1B30202299D4}" type="presOf" srcId="{846CFF35-EBD5-4BB1-A3F6-BA8881F04919}" destId="{B7E47D09-5CA7-41AD-ABFD-A863AFE5BDBE}" srcOrd="0" destOrd="0" presId="urn:microsoft.com/office/officeart/2005/8/layout/hierarchy2"/>
    <dgm:cxn modelId="{2C7B59B9-CAD0-4322-8619-FFF0C120C6D6}" type="presOf" srcId="{E595F3A3-F611-4DE2-AB17-45EE7B3EA75F}" destId="{5EE59A82-D0BF-4305-848C-248EFE60F83C}" srcOrd="0" destOrd="0" presId="urn:microsoft.com/office/officeart/2005/8/layout/hierarchy2"/>
    <dgm:cxn modelId="{0ACDFF09-41FC-4D07-A8DE-68B14F4B7F48}" srcId="{65B4CDB4-05B2-4F8C-963E-95F385417384}" destId="{EFC46F0B-BBFE-4BAD-B6CF-CC7DC434E8F2}" srcOrd="4" destOrd="0" parTransId="{88C2DF1D-EC40-49D4-BFA1-22D20F20129B}" sibTransId="{508547DD-41A6-4947-80B7-03EB1690E125}"/>
    <dgm:cxn modelId="{13D21330-C514-4575-B0E3-DE53D1E6A387}" type="presOf" srcId="{8CE71098-27E9-4334-A4B8-6F4DCA780504}" destId="{F152DC32-52CA-460B-8DCB-3F562F85CE68}" srcOrd="0" destOrd="0" presId="urn:microsoft.com/office/officeart/2005/8/layout/hierarchy2"/>
    <dgm:cxn modelId="{6C9B73E6-6B7D-4AD8-984D-624C339030AB}" type="presOf" srcId="{4C2CAC59-FCC3-4F82-B5A1-3E7EA0248F29}" destId="{77EA6CC4-94DC-441A-A787-470704BFE211}" srcOrd="0" destOrd="0" presId="urn:microsoft.com/office/officeart/2005/8/layout/hierarchy2"/>
    <dgm:cxn modelId="{42F5124D-A2A5-4147-A086-F46447AB4A18}" type="presOf" srcId="{71ABE487-3984-47E9-B697-53B3A0C1F1E1}" destId="{4A4BF35B-492B-4514-BA3D-971ACEE56E84}" srcOrd="0" destOrd="0" presId="urn:microsoft.com/office/officeart/2005/8/layout/hierarchy2"/>
    <dgm:cxn modelId="{D702CA13-8868-4DF0-AC12-2DC41473EFE4}" type="presOf" srcId="{65CF78D1-EEF7-4273-A412-CCFF2D79A137}" destId="{69464EB7-A15D-4039-BA31-FA5C1FD00A78}" srcOrd="0" destOrd="0" presId="urn:microsoft.com/office/officeart/2005/8/layout/hierarchy2"/>
    <dgm:cxn modelId="{17CA6131-047D-4CC4-8169-EA0FFE8AB1B8}" srcId="{568CC5F4-0990-4CE6-B942-A2D7F6CADE28}" destId="{D66F8AEF-ECAF-49E6-A904-5AD52F5C1BC1}" srcOrd="3" destOrd="0" parTransId="{3A10A929-3D0B-4AB4-8D7D-1F3D050E9AC8}" sibTransId="{D017AB5B-134F-428A-A711-9151A38893AB}"/>
    <dgm:cxn modelId="{E2FC304F-52D5-4591-A1F6-4590A3F09C88}" srcId="{568CC5F4-0990-4CE6-B942-A2D7F6CADE28}" destId="{5C8FE469-E426-4711-AB0B-72380FF79075}" srcOrd="1" destOrd="0" parTransId="{2343B5FF-C615-4524-BFA9-E552AD01AA41}" sibTransId="{7EBD8A00-CD97-45E2-A9E0-534998CC3215}"/>
    <dgm:cxn modelId="{672566F2-D228-47B4-9A1B-77468C1869CD}" srcId="{568CC5F4-0990-4CE6-B942-A2D7F6CADE28}" destId="{52B49319-9A51-47AA-8580-DE710A7FD2B9}" srcOrd="4" destOrd="0" parTransId="{03A6D839-1368-48FB-BE38-8F7EAA879FA0}" sibTransId="{0288BCF3-6FB0-4397-A88B-269DD26933E0}"/>
    <dgm:cxn modelId="{BE0FC0D5-FEDD-490A-870B-1B2F55BF8011}" type="presOf" srcId="{010504E4-D19D-45C2-9CF0-D64104D16802}" destId="{8794377A-AE19-4FDC-836E-851E238EDBCC}" srcOrd="0" destOrd="0" presId="urn:microsoft.com/office/officeart/2005/8/layout/hierarchy2"/>
    <dgm:cxn modelId="{68A18F4E-0439-41CF-8026-9B000EF0EF34}" srcId="{65B4CDB4-05B2-4F8C-963E-95F385417384}" destId="{8CE71098-27E9-4334-A4B8-6F4DCA780504}" srcOrd="2" destOrd="0" parTransId="{490995E1-B625-4818-B1E2-EABFFD852C4D}" sibTransId="{107F40C9-5D13-4808-B7FF-F8F0B9D84694}"/>
    <dgm:cxn modelId="{68245392-C74F-4ECC-BAA9-7605D9BE8199}" type="presOf" srcId="{D66F8AEF-ECAF-49E6-A904-5AD52F5C1BC1}" destId="{DB6CBC80-AA94-4ECF-949F-0BBFD9C84EF6}" srcOrd="0" destOrd="0" presId="urn:microsoft.com/office/officeart/2005/8/layout/hierarchy2"/>
    <dgm:cxn modelId="{E19A1DDB-276C-4DB8-96C0-C75A989BED6F}" type="presOf" srcId="{EA12243A-E542-41A6-BDF9-05E7EAFD2A9C}" destId="{A0FCA322-50D6-4E5A-BDD5-C53DACD65303}" srcOrd="0" destOrd="0" presId="urn:microsoft.com/office/officeart/2005/8/layout/hierarchy2"/>
    <dgm:cxn modelId="{F4E64F7B-9ED1-4A64-9D9B-713BB7792B1E}" type="presOf" srcId="{03A6D839-1368-48FB-BE38-8F7EAA879FA0}" destId="{6EF4EED7-23D8-4334-981C-2280D326D0FF}" srcOrd="1" destOrd="0" presId="urn:microsoft.com/office/officeart/2005/8/layout/hierarchy2"/>
    <dgm:cxn modelId="{9514DE5F-734E-4089-B4F2-D1D659B56966}" type="presOf" srcId="{2343B5FF-C615-4524-BFA9-E552AD01AA41}" destId="{88CA9625-2E04-4DC1-98CC-B876341FD4A6}" srcOrd="1" destOrd="0" presId="urn:microsoft.com/office/officeart/2005/8/layout/hierarchy2"/>
    <dgm:cxn modelId="{9EA897B8-73FB-4200-9A98-01E254758110}" srcId="{568CC5F4-0990-4CE6-B942-A2D7F6CADE28}" destId="{B25D6F5B-B013-4DCA-9E5A-8648491313E9}" srcOrd="2" destOrd="0" parTransId="{1CF5F37A-F8E9-46D4-9D81-8C3D07F4B579}" sibTransId="{6212A704-622E-41C9-B8BC-5A8A67E0091C}"/>
    <dgm:cxn modelId="{AE0110C7-0B09-47E1-A95E-49AB73321331}" type="presOf" srcId="{03A6D839-1368-48FB-BE38-8F7EAA879FA0}" destId="{89E1FE8C-E6C9-40AE-9190-DD888E343FBA}" srcOrd="0" destOrd="0" presId="urn:microsoft.com/office/officeart/2005/8/layout/hierarchy2"/>
    <dgm:cxn modelId="{0A4691C3-FF7B-420B-B6C7-E3B8E0716B0F}" srcId="{568CC5F4-0990-4CE6-B942-A2D7F6CADE28}" destId="{E595F3A3-F611-4DE2-AB17-45EE7B3EA75F}" srcOrd="5" destOrd="0" parTransId="{71ABE487-3984-47E9-B697-53B3A0C1F1E1}" sibTransId="{BE51166C-E57B-498B-9C8F-511BADE2D003}"/>
    <dgm:cxn modelId="{3629865F-4019-4172-B195-CE89DEFC50B6}" type="presOf" srcId="{A68199B5-5060-448A-8A45-F99236BF0BA7}" destId="{CDB6CE4A-04F6-488A-AC29-9AC00299C4DC}" srcOrd="1" destOrd="0" presId="urn:microsoft.com/office/officeart/2005/8/layout/hierarchy2"/>
    <dgm:cxn modelId="{18AB7F2F-B4D5-43D8-890E-D7682845A14F}" type="presOf" srcId="{A8DDB1DC-22A6-4248-817F-9A20B1223C9F}" destId="{80F41497-86A3-4AAE-8512-BA30F42ED0CF}" srcOrd="1" destOrd="0" presId="urn:microsoft.com/office/officeart/2005/8/layout/hierarchy2"/>
    <dgm:cxn modelId="{47B6B012-8B0C-44AD-9E27-A0BD5CE319F2}" srcId="{65B4CDB4-05B2-4F8C-963E-95F385417384}" destId="{4C2CAC59-FCC3-4F82-B5A1-3E7EA0248F29}" srcOrd="3" destOrd="0" parTransId="{F97FEBF2-777C-4912-98DF-853E15F0632A}" sibTransId="{B5F99794-BAB9-4841-93BC-6A693B7130B1}"/>
    <dgm:cxn modelId="{35A4034E-8990-4C37-B9DB-B5C948FF05CF}" type="presOf" srcId="{490995E1-B625-4818-B1E2-EABFFD852C4D}" destId="{60B7126C-A13B-4F06-AA56-BB26CBF1875C}" srcOrd="0" destOrd="0" presId="urn:microsoft.com/office/officeart/2005/8/layout/hierarchy2"/>
    <dgm:cxn modelId="{1B638036-259E-4DFD-9750-4D4C6ECC18CA}" srcId="{568CC5F4-0990-4CE6-B942-A2D7F6CADE28}" destId="{65B4CDB4-05B2-4F8C-963E-95F385417384}" srcOrd="8" destOrd="0" parTransId="{846CFF35-EBD5-4BB1-A3F6-BA8881F04919}" sibTransId="{79F9CD5A-4F06-4E9D-B569-FC32946D37B4}"/>
    <dgm:cxn modelId="{94D0E740-CF46-4EBB-8323-B049359A5280}" type="presOf" srcId="{B25D6F5B-B013-4DCA-9E5A-8648491313E9}" destId="{CF2BACC5-10EF-42AB-8242-34D7D4DB8D37}" srcOrd="0" destOrd="0" presId="urn:microsoft.com/office/officeart/2005/8/layout/hierarchy2"/>
    <dgm:cxn modelId="{EEC520A3-AC29-4B9A-A485-0A6E904E2906}" type="presOf" srcId="{490995E1-B625-4818-B1E2-EABFFD852C4D}" destId="{28597A7F-1B71-40DC-B8F6-20512AD3361A}" srcOrd="1" destOrd="0" presId="urn:microsoft.com/office/officeart/2005/8/layout/hierarchy2"/>
    <dgm:cxn modelId="{A381986C-CFF8-4A97-928D-5DAEEC53AE45}" srcId="{010504E4-D19D-45C2-9CF0-D64104D16802}" destId="{568CC5F4-0990-4CE6-B942-A2D7F6CADE28}" srcOrd="0" destOrd="0" parTransId="{D0456034-1656-4288-A852-EAE979371BB8}" sibTransId="{078E8D9E-6D9C-4BC5-B77C-4857A60DF573}"/>
    <dgm:cxn modelId="{9589E0D2-C4D8-40E1-BDB3-6C9FCA814103}" type="presOf" srcId="{88C2DF1D-EC40-49D4-BFA1-22D20F20129B}" destId="{D15E4E81-D532-4FB0-8681-9E6F18D27A59}" srcOrd="0" destOrd="0" presId="urn:microsoft.com/office/officeart/2005/8/layout/hierarchy2"/>
    <dgm:cxn modelId="{2759D848-4211-4385-AA59-7672C2B2AFA6}" type="presOf" srcId="{3A10A929-3D0B-4AB4-8D7D-1F3D050E9AC8}" destId="{60CDE65F-90D1-4B68-A157-29A65148838B}" srcOrd="0" destOrd="0" presId="urn:microsoft.com/office/officeart/2005/8/layout/hierarchy2"/>
    <dgm:cxn modelId="{E23E27C1-7F2A-48CA-8515-233E5E3F4B8B}" srcId="{568CC5F4-0990-4CE6-B942-A2D7F6CADE28}" destId="{A05B7FF9-275C-433D-A4AD-EE02EF74F87E}" srcOrd="0" destOrd="0" parTransId="{65CF78D1-EEF7-4273-A412-CCFF2D79A137}" sibTransId="{CAA942AB-6100-448E-87C2-1B4FFD11FD55}"/>
    <dgm:cxn modelId="{D0A69491-1730-4EF9-AC47-2121785C0058}" type="presOf" srcId="{A8DDB1DC-22A6-4248-817F-9A20B1223C9F}" destId="{5D933411-CB00-49C4-936F-EF27A9DE5CA6}" srcOrd="0" destOrd="0" presId="urn:microsoft.com/office/officeart/2005/8/layout/hierarchy2"/>
    <dgm:cxn modelId="{D89870FC-D9DF-4A1D-B42C-CF605C2A2D98}" type="presOf" srcId="{79B3AF70-7564-4929-8BFC-8E48A51B6A82}" destId="{AB9ACB45-E637-4F91-BD07-E3F5F2DB3043}" srcOrd="1" destOrd="0" presId="urn:microsoft.com/office/officeart/2005/8/layout/hierarchy2"/>
    <dgm:cxn modelId="{6A0EC377-3A75-4A4B-A58B-227DF03DC68B}" type="presOf" srcId="{846CFF35-EBD5-4BB1-A3F6-BA8881F04919}" destId="{E9FC381C-F81D-47BE-8C46-F7D59B874424}" srcOrd="1" destOrd="0" presId="urn:microsoft.com/office/officeart/2005/8/layout/hierarchy2"/>
    <dgm:cxn modelId="{C408A9DE-5065-4FFA-ADE7-3ED575263AA2}" srcId="{65B4CDB4-05B2-4F8C-963E-95F385417384}" destId="{2290CC3D-5D1C-4A79-A655-ADDABEC1EEC3}" srcOrd="5" destOrd="0" parTransId="{79B3AF70-7564-4929-8BFC-8E48A51B6A82}" sibTransId="{053BA0DE-F7B1-437D-813E-9015EFF29E2B}"/>
    <dgm:cxn modelId="{0D4A27BC-DEB4-4C50-8E6B-ED7BBA7BD6B6}" type="presOf" srcId="{F97FEBF2-777C-4912-98DF-853E15F0632A}" destId="{14166178-3240-4BCC-B31D-2F19E15DC9D1}" srcOrd="1" destOrd="0" presId="urn:microsoft.com/office/officeart/2005/8/layout/hierarchy2"/>
    <dgm:cxn modelId="{ECDC0E80-8631-473F-AFFF-2E92D009D808}" srcId="{65B4CDB4-05B2-4F8C-963E-95F385417384}" destId="{232DF362-F278-41E8-82F4-0377DDCB2ED4}" srcOrd="1" destOrd="0" parTransId="{E7FC3D28-9E6B-4F00-8DE8-666BBFCB80DE}" sibTransId="{7E91D314-FDBA-47D1-A6B5-7956E64C12C1}"/>
    <dgm:cxn modelId="{577677A9-33E8-4935-8D5A-A3CC7D9F90AD}" type="presParOf" srcId="{8794377A-AE19-4FDC-836E-851E238EDBCC}" destId="{9A30037C-7BF1-4595-B839-7BEFDB94DD79}" srcOrd="0" destOrd="0" presId="urn:microsoft.com/office/officeart/2005/8/layout/hierarchy2"/>
    <dgm:cxn modelId="{71E2D245-C926-48A8-9C44-338490F4E707}" type="presParOf" srcId="{9A30037C-7BF1-4595-B839-7BEFDB94DD79}" destId="{13AF7C2C-2C9F-4E36-A526-D654BC439B2D}" srcOrd="0" destOrd="0" presId="urn:microsoft.com/office/officeart/2005/8/layout/hierarchy2"/>
    <dgm:cxn modelId="{D83D9495-5131-47F1-8CBA-C694355442C8}" type="presParOf" srcId="{9A30037C-7BF1-4595-B839-7BEFDB94DD79}" destId="{ABEB5442-5008-4AC3-AF49-0F7EE5094A34}" srcOrd="1" destOrd="0" presId="urn:microsoft.com/office/officeart/2005/8/layout/hierarchy2"/>
    <dgm:cxn modelId="{187D4628-27A1-4916-B5CA-557F95361517}" type="presParOf" srcId="{ABEB5442-5008-4AC3-AF49-0F7EE5094A34}" destId="{69464EB7-A15D-4039-BA31-FA5C1FD00A78}" srcOrd="0" destOrd="0" presId="urn:microsoft.com/office/officeart/2005/8/layout/hierarchy2"/>
    <dgm:cxn modelId="{22D7278C-6602-4A69-AE15-EF4D878C0F6E}" type="presParOf" srcId="{69464EB7-A15D-4039-BA31-FA5C1FD00A78}" destId="{00AF0060-4E9A-4E95-8F75-405683F1E4EF}" srcOrd="0" destOrd="0" presId="urn:microsoft.com/office/officeart/2005/8/layout/hierarchy2"/>
    <dgm:cxn modelId="{EDFB5DE2-0934-492C-A799-4B36C03CB2CB}" type="presParOf" srcId="{ABEB5442-5008-4AC3-AF49-0F7EE5094A34}" destId="{42B8325F-BFEA-4480-990C-4544679F7DEB}" srcOrd="1" destOrd="0" presId="urn:microsoft.com/office/officeart/2005/8/layout/hierarchy2"/>
    <dgm:cxn modelId="{14C460B1-D268-4951-819A-100A1667CE8E}" type="presParOf" srcId="{42B8325F-BFEA-4480-990C-4544679F7DEB}" destId="{2EB97882-6562-4C08-9E7C-F78B5824EF02}" srcOrd="0" destOrd="0" presId="urn:microsoft.com/office/officeart/2005/8/layout/hierarchy2"/>
    <dgm:cxn modelId="{315AE420-1505-4D1B-9BE0-9146952364E8}" type="presParOf" srcId="{42B8325F-BFEA-4480-990C-4544679F7DEB}" destId="{09575C79-9F8D-4E4C-9A38-8E7038780231}" srcOrd="1" destOrd="0" presId="urn:microsoft.com/office/officeart/2005/8/layout/hierarchy2"/>
    <dgm:cxn modelId="{70FAD940-7B35-4E70-B538-AEE27D8EB6B7}" type="presParOf" srcId="{ABEB5442-5008-4AC3-AF49-0F7EE5094A34}" destId="{8650125B-6C52-451A-9B82-F13F74FCF8E2}" srcOrd="2" destOrd="0" presId="urn:microsoft.com/office/officeart/2005/8/layout/hierarchy2"/>
    <dgm:cxn modelId="{B7BB80F9-AF60-4618-AABF-6DA158B1B583}" type="presParOf" srcId="{8650125B-6C52-451A-9B82-F13F74FCF8E2}" destId="{88CA9625-2E04-4DC1-98CC-B876341FD4A6}" srcOrd="0" destOrd="0" presId="urn:microsoft.com/office/officeart/2005/8/layout/hierarchy2"/>
    <dgm:cxn modelId="{474D76C5-E6AE-4A7A-AA27-9014EF1B6E14}" type="presParOf" srcId="{ABEB5442-5008-4AC3-AF49-0F7EE5094A34}" destId="{D7A42340-A80C-4300-91C5-AE8BF716449D}" srcOrd="3" destOrd="0" presId="urn:microsoft.com/office/officeart/2005/8/layout/hierarchy2"/>
    <dgm:cxn modelId="{2181C9F1-A9FA-4D4B-AA39-7F5D87E6302C}" type="presParOf" srcId="{D7A42340-A80C-4300-91C5-AE8BF716449D}" destId="{0D48EDFB-F5E6-47A8-8D96-819C427C79C9}" srcOrd="0" destOrd="0" presId="urn:microsoft.com/office/officeart/2005/8/layout/hierarchy2"/>
    <dgm:cxn modelId="{8F67D7CD-8BBA-4A02-BF14-CA1D08E87833}" type="presParOf" srcId="{D7A42340-A80C-4300-91C5-AE8BF716449D}" destId="{66090183-8825-47B8-8103-AB4B335407FA}" srcOrd="1" destOrd="0" presId="urn:microsoft.com/office/officeart/2005/8/layout/hierarchy2"/>
    <dgm:cxn modelId="{0649F74F-5717-4655-AD75-7AA244243E2E}" type="presParOf" srcId="{ABEB5442-5008-4AC3-AF49-0F7EE5094A34}" destId="{EDD7CCDC-881B-4E65-BDE3-F490C07E2A99}" srcOrd="4" destOrd="0" presId="urn:microsoft.com/office/officeart/2005/8/layout/hierarchy2"/>
    <dgm:cxn modelId="{34664CDC-AEF6-42C6-ADDE-B884F4133B80}" type="presParOf" srcId="{EDD7CCDC-881B-4E65-BDE3-F490C07E2A99}" destId="{FE05C115-BE0B-4A3F-A5EE-7D4584ED6CE4}" srcOrd="0" destOrd="0" presId="urn:microsoft.com/office/officeart/2005/8/layout/hierarchy2"/>
    <dgm:cxn modelId="{76C6D94E-6477-47C0-A302-61692E0022ED}" type="presParOf" srcId="{ABEB5442-5008-4AC3-AF49-0F7EE5094A34}" destId="{1C330DD3-3642-42C3-A775-123860DCEED3}" srcOrd="5" destOrd="0" presId="urn:microsoft.com/office/officeart/2005/8/layout/hierarchy2"/>
    <dgm:cxn modelId="{D3A35439-CBBB-4ACF-86D4-E1EF61933C62}" type="presParOf" srcId="{1C330DD3-3642-42C3-A775-123860DCEED3}" destId="{CF2BACC5-10EF-42AB-8242-34D7D4DB8D37}" srcOrd="0" destOrd="0" presId="urn:microsoft.com/office/officeart/2005/8/layout/hierarchy2"/>
    <dgm:cxn modelId="{F86D769E-B725-46C0-81C1-231AE6D785CE}" type="presParOf" srcId="{1C330DD3-3642-42C3-A775-123860DCEED3}" destId="{2142E95A-56F2-4D67-BDD8-652AA496D4AA}" srcOrd="1" destOrd="0" presId="urn:microsoft.com/office/officeart/2005/8/layout/hierarchy2"/>
    <dgm:cxn modelId="{67705B57-BD97-4F2E-84CB-3897F1A369AA}" type="presParOf" srcId="{ABEB5442-5008-4AC3-AF49-0F7EE5094A34}" destId="{60CDE65F-90D1-4B68-A157-29A65148838B}" srcOrd="6" destOrd="0" presId="urn:microsoft.com/office/officeart/2005/8/layout/hierarchy2"/>
    <dgm:cxn modelId="{39647BDF-33A8-485D-A7B3-8B7331470167}" type="presParOf" srcId="{60CDE65F-90D1-4B68-A157-29A65148838B}" destId="{0B7A2467-3BF2-4971-8479-5E510E472BE9}" srcOrd="0" destOrd="0" presId="urn:microsoft.com/office/officeart/2005/8/layout/hierarchy2"/>
    <dgm:cxn modelId="{86D130A4-96C0-4F3A-9201-2AECA081D026}" type="presParOf" srcId="{ABEB5442-5008-4AC3-AF49-0F7EE5094A34}" destId="{562D95D8-D00E-49A4-A31D-F4C5C2B9180C}" srcOrd="7" destOrd="0" presId="urn:microsoft.com/office/officeart/2005/8/layout/hierarchy2"/>
    <dgm:cxn modelId="{94A5F353-0C59-429A-A285-7C72CB215CAC}" type="presParOf" srcId="{562D95D8-D00E-49A4-A31D-F4C5C2B9180C}" destId="{DB6CBC80-AA94-4ECF-949F-0BBFD9C84EF6}" srcOrd="0" destOrd="0" presId="urn:microsoft.com/office/officeart/2005/8/layout/hierarchy2"/>
    <dgm:cxn modelId="{2A74B50C-7B93-4F18-98CA-4D0B38AC6EAD}" type="presParOf" srcId="{562D95D8-D00E-49A4-A31D-F4C5C2B9180C}" destId="{0B441DF8-83DE-49C4-BAF6-45C3ACC1BE9A}" srcOrd="1" destOrd="0" presId="urn:microsoft.com/office/officeart/2005/8/layout/hierarchy2"/>
    <dgm:cxn modelId="{B55A636F-9DC2-408A-AEEA-96CCE3BEAC43}" type="presParOf" srcId="{ABEB5442-5008-4AC3-AF49-0F7EE5094A34}" destId="{89E1FE8C-E6C9-40AE-9190-DD888E343FBA}" srcOrd="8" destOrd="0" presId="urn:microsoft.com/office/officeart/2005/8/layout/hierarchy2"/>
    <dgm:cxn modelId="{4AAEE5FE-97C1-4D44-9612-840FF046D901}" type="presParOf" srcId="{89E1FE8C-E6C9-40AE-9190-DD888E343FBA}" destId="{6EF4EED7-23D8-4334-981C-2280D326D0FF}" srcOrd="0" destOrd="0" presId="urn:microsoft.com/office/officeart/2005/8/layout/hierarchy2"/>
    <dgm:cxn modelId="{3CDDAF8E-9A7E-4048-9880-D18B84FBDA4E}" type="presParOf" srcId="{ABEB5442-5008-4AC3-AF49-0F7EE5094A34}" destId="{DC120DB2-241D-486B-AAA6-B2DBF89C721E}" srcOrd="9" destOrd="0" presId="urn:microsoft.com/office/officeart/2005/8/layout/hierarchy2"/>
    <dgm:cxn modelId="{8AA50DCC-28C4-4AA2-91D8-D0CEC52E3BE7}" type="presParOf" srcId="{DC120DB2-241D-486B-AAA6-B2DBF89C721E}" destId="{F67D334C-BB37-47FD-9A28-A747AC4AA224}" srcOrd="0" destOrd="0" presId="urn:microsoft.com/office/officeart/2005/8/layout/hierarchy2"/>
    <dgm:cxn modelId="{1365A462-1A04-4F40-B09E-A123A00579AC}" type="presParOf" srcId="{DC120DB2-241D-486B-AAA6-B2DBF89C721E}" destId="{8A3B0E4B-E74D-4DF1-94EA-904543274C2D}" srcOrd="1" destOrd="0" presId="urn:microsoft.com/office/officeart/2005/8/layout/hierarchy2"/>
    <dgm:cxn modelId="{80610AD2-C3AF-4011-98C1-17853DF4C35F}" type="presParOf" srcId="{ABEB5442-5008-4AC3-AF49-0F7EE5094A34}" destId="{4A4BF35B-492B-4514-BA3D-971ACEE56E84}" srcOrd="10" destOrd="0" presId="urn:microsoft.com/office/officeart/2005/8/layout/hierarchy2"/>
    <dgm:cxn modelId="{C4B37A4D-11C2-453D-A84C-EA7CFD227F0B}" type="presParOf" srcId="{4A4BF35B-492B-4514-BA3D-971ACEE56E84}" destId="{B5153D32-F49F-446A-BFF3-5AEBE04A7E71}" srcOrd="0" destOrd="0" presId="urn:microsoft.com/office/officeart/2005/8/layout/hierarchy2"/>
    <dgm:cxn modelId="{29ABF0C0-F882-482F-ADA4-4031685F393F}" type="presParOf" srcId="{ABEB5442-5008-4AC3-AF49-0F7EE5094A34}" destId="{D721C6F1-DDD6-41ED-8CC8-8BD5D8BAA401}" srcOrd="11" destOrd="0" presId="urn:microsoft.com/office/officeart/2005/8/layout/hierarchy2"/>
    <dgm:cxn modelId="{0DC1E4DC-A9FB-4C23-A103-0FD2A636F814}" type="presParOf" srcId="{D721C6F1-DDD6-41ED-8CC8-8BD5D8BAA401}" destId="{5EE59A82-D0BF-4305-848C-248EFE60F83C}" srcOrd="0" destOrd="0" presId="urn:microsoft.com/office/officeart/2005/8/layout/hierarchy2"/>
    <dgm:cxn modelId="{FF44069D-2670-425F-A6E2-CD5104B112A6}" type="presParOf" srcId="{D721C6F1-DDD6-41ED-8CC8-8BD5D8BAA401}" destId="{5C32BE0D-2AD1-4593-938D-F9879C844559}" srcOrd="1" destOrd="0" presId="urn:microsoft.com/office/officeart/2005/8/layout/hierarchy2"/>
    <dgm:cxn modelId="{ED3834EF-AB15-4867-A043-5E6154DE7B80}" type="presParOf" srcId="{ABEB5442-5008-4AC3-AF49-0F7EE5094A34}" destId="{5D933411-CB00-49C4-936F-EF27A9DE5CA6}" srcOrd="12" destOrd="0" presId="urn:microsoft.com/office/officeart/2005/8/layout/hierarchy2"/>
    <dgm:cxn modelId="{D4CA9BBD-C9F6-464E-8B25-968964873627}" type="presParOf" srcId="{5D933411-CB00-49C4-936F-EF27A9DE5CA6}" destId="{80F41497-86A3-4AAE-8512-BA30F42ED0CF}" srcOrd="0" destOrd="0" presId="urn:microsoft.com/office/officeart/2005/8/layout/hierarchy2"/>
    <dgm:cxn modelId="{55553118-17E1-4DF1-9D87-7DD8185E4869}" type="presParOf" srcId="{ABEB5442-5008-4AC3-AF49-0F7EE5094A34}" destId="{74DB7B15-52EB-41FC-9CC2-CA9EEFE3F7CD}" srcOrd="13" destOrd="0" presId="urn:microsoft.com/office/officeart/2005/8/layout/hierarchy2"/>
    <dgm:cxn modelId="{4155149D-C9DB-4A48-B623-D18901FD1B0B}" type="presParOf" srcId="{74DB7B15-52EB-41FC-9CC2-CA9EEFE3F7CD}" destId="{7980B106-322F-4FD5-B4B4-2BC99437732C}" srcOrd="0" destOrd="0" presId="urn:microsoft.com/office/officeart/2005/8/layout/hierarchy2"/>
    <dgm:cxn modelId="{BB25D807-2DA3-4145-A22A-F01B73F83C41}" type="presParOf" srcId="{74DB7B15-52EB-41FC-9CC2-CA9EEFE3F7CD}" destId="{33E37482-6F97-4334-8D76-25F6C4E2BD2D}" srcOrd="1" destOrd="0" presId="urn:microsoft.com/office/officeart/2005/8/layout/hierarchy2"/>
    <dgm:cxn modelId="{95C0AFED-B100-48D6-87E0-24D6699B2E18}" type="presParOf" srcId="{ABEB5442-5008-4AC3-AF49-0F7EE5094A34}" destId="{8AD031DE-CF04-4FAE-B08D-E0EA3E8577BB}" srcOrd="14" destOrd="0" presId="urn:microsoft.com/office/officeart/2005/8/layout/hierarchy2"/>
    <dgm:cxn modelId="{110EA26B-E29B-4AF5-AC86-F0DC4658C9AE}" type="presParOf" srcId="{8AD031DE-CF04-4FAE-B08D-E0EA3E8577BB}" destId="{8A9B9C99-75F4-437F-B87B-45A71B136BF1}" srcOrd="0" destOrd="0" presId="urn:microsoft.com/office/officeart/2005/8/layout/hierarchy2"/>
    <dgm:cxn modelId="{E322A389-0612-402B-A9D9-B1F6C4614226}" type="presParOf" srcId="{ABEB5442-5008-4AC3-AF49-0F7EE5094A34}" destId="{3A2F9D7A-C596-4BCF-9502-492404EE0ADE}" srcOrd="15" destOrd="0" presId="urn:microsoft.com/office/officeart/2005/8/layout/hierarchy2"/>
    <dgm:cxn modelId="{7A10FC66-B89F-4601-B6B9-4585EF899736}" type="presParOf" srcId="{3A2F9D7A-C596-4BCF-9502-492404EE0ADE}" destId="{A0FCA322-50D6-4E5A-BDD5-C53DACD65303}" srcOrd="0" destOrd="0" presId="urn:microsoft.com/office/officeart/2005/8/layout/hierarchy2"/>
    <dgm:cxn modelId="{D6A3A437-F89F-4734-8C54-800749B3F348}" type="presParOf" srcId="{3A2F9D7A-C596-4BCF-9502-492404EE0ADE}" destId="{42328088-A839-45DF-929D-8C1455EA2AE4}" srcOrd="1" destOrd="0" presId="urn:microsoft.com/office/officeart/2005/8/layout/hierarchy2"/>
    <dgm:cxn modelId="{124B3AD1-9905-4ACA-B853-03FEE992681C}" type="presParOf" srcId="{ABEB5442-5008-4AC3-AF49-0F7EE5094A34}" destId="{B7E47D09-5CA7-41AD-ABFD-A863AFE5BDBE}" srcOrd="16" destOrd="0" presId="urn:microsoft.com/office/officeart/2005/8/layout/hierarchy2"/>
    <dgm:cxn modelId="{3134DCD6-D232-4496-9D6A-4CB74BC8F6CB}" type="presParOf" srcId="{B7E47D09-5CA7-41AD-ABFD-A863AFE5BDBE}" destId="{E9FC381C-F81D-47BE-8C46-F7D59B874424}" srcOrd="0" destOrd="0" presId="urn:microsoft.com/office/officeart/2005/8/layout/hierarchy2"/>
    <dgm:cxn modelId="{6626CDA9-228F-43AC-8311-EEA2FF3805AE}" type="presParOf" srcId="{ABEB5442-5008-4AC3-AF49-0F7EE5094A34}" destId="{62BF0F59-F697-4087-9A3A-BD90BB1E0B0C}" srcOrd="17" destOrd="0" presId="urn:microsoft.com/office/officeart/2005/8/layout/hierarchy2"/>
    <dgm:cxn modelId="{26D4E33A-F0D5-44D8-BDEF-AF41894D7039}" type="presParOf" srcId="{62BF0F59-F697-4087-9A3A-BD90BB1E0B0C}" destId="{8030C2DE-844A-4693-AB39-E1AAD9E4FCD1}" srcOrd="0" destOrd="0" presId="urn:microsoft.com/office/officeart/2005/8/layout/hierarchy2"/>
    <dgm:cxn modelId="{7787227B-D406-406F-AE32-5C9BE8678556}" type="presParOf" srcId="{62BF0F59-F697-4087-9A3A-BD90BB1E0B0C}" destId="{995FB09B-AD35-403F-9976-44C5E1A08624}" srcOrd="1" destOrd="0" presId="urn:microsoft.com/office/officeart/2005/8/layout/hierarchy2"/>
    <dgm:cxn modelId="{9F985BF9-6F94-4659-8F30-E89291B4BD91}" type="presParOf" srcId="{995FB09B-AD35-403F-9976-44C5E1A08624}" destId="{65CE3A6F-C815-4956-9ED1-DC653A20A96F}" srcOrd="0" destOrd="0" presId="urn:microsoft.com/office/officeart/2005/8/layout/hierarchy2"/>
    <dgm:cxn modelId="{7639A867-36EF-466B-9754-94378CFA9536}" type="presParOf" srcId="{65CE3A6F-C815-4956-9ED1-DC653A20A96F}" destId="{CDB6CE4A-04F6-488A-AC29-9AC00299C4DC}" srcOrd="0" destOrd="0" presId="urn:microsoft.com/office/officeart/2005/8/layout/hierarchy2"/>
    <dgm:cxn modelId="{17599CEB-6086-4BFF-B7DB-3328FAD7D1B5}" type="presParOf" srcId="{995FB09B-AD35-403F-9976-44C5E1A08624}" destId="{A45F9D3D-33E7-41D1-9379-608D0B4CC7A3}" srcOrd="1" destOrd="0" presId="urn:microsoft.com/office/officeart/2005/8/layout/hierarchy2"/>
    <dgm:cxn modelId="{7D888689-9DBE-446A-913D-A1D25B8C0F7A}" type="presParOf" srcId="{A45F9D3D-33E7-41D1-9379-608D0B4CC7A3}" destId="{610C1923-6A5F-49F9-8077-27549C3DBF24}" srcOrd="0" destOrd="0" presId="urn:microsoft.com/office/officeart/2005/8/layout/hierarchy2"/>
    <dgm:cxn modelId="{03813057-5369-4FD8-85D2-D95B283A5A27}" type="presParOf" srcId="{A45F9D3D-33E7-41D1-9379-608D0B4CC7A3}" destId="{9E4F6623-86FA-49A2-9A84-A85A9BF7B28D}" srcOrd="1" destOrd="0" presId="urn:microsoft.com/office/officeart/2005/8/layout/hierarchy2"/>
    <dgm:cxn modelId="{B14DDD7B-4823-4A6C-A018-1D783E6979C7}" type="presParOf" srcId="{995FB09B-AD35-403F-9976-44C5E1A08624}" destId="{5FCE6687-B440-447F-9973-3A206CEC52E6}" srcOrd="2" destOrd="0" presId="urn:microsoft.com/office/officeart/2005/8/layout/hierarchy2"/>
    <dgm:cxn modelId="{1F70FF0D-6F2D-48F2-A784-4D21C2F46934}" type="presParOf" srcId="{5FCE6687-B440-447F-9973-3A206CEC52E6}" destId="{DA086C05-D48E-4F93-935A-9EDDBAE5693C}" srcOrd="0" destOrd="0" presId="urn:microsoft.com/office/officeart/2005/8/layout/hierarchy2"/>
    <dgm:cxn modelId="{C29F6F50-FF8E-4136-9F27-B33F9B5B2615}" type="presParOf" srcId="{995FB09B-AD35-403F-9976-44C5E1A08624}" destId="{E8951A55-792A-4E44-96A4-7C51D41B6FAB}" srcOrd="3" destOrd="0" presId="urn:microsoft.com/office/officeart/2005/8/layout/hierarchy2"/>
    <dgm:cxn modelId="{A4E93368-FEBB-4786-AE5D-1B4334BB6723}" type="presParOf" srcId="{E8951A55-792A-4E44-96A4-7C51D41B6FAB}" destId="{FC55611E-4D41-431D-98FE-FC71A27F6B87}" srcOrd="0" destOrd="0" presId="urn:microsoft.com/office/officeart/2005/8/layout/hierarchy2"/>
    <dgm:cxn modelId="{F9641261-0F13-458D-81CE-529D0211283B}" type="presParOf" srcId="{E8951A55-792A-4E44-96A4-7C51D41B6FAB}" destId="{E6D33224-5FB0-4A74-A399-3A78F5514330}" srcOrd="1" destOrd="0" presId="urn:microsoft.com/office/officeart/2005/8/layout/hierarchy2"/>
    <dgm:cxn modelId="{6AB29570-457A-4399-A190-4A1E7C3C2CFC}" type="presParOf" srcId="{995FB09B-AD35-403F-9976-44C5E1A08624}" destId="{60B7126C-A13B-4F06-AA56-BB26CBF1875C}" srcOrd="4" destOrd="0" presId="urn:microsoft.com/office/officeart/2005/8/layout/hierarchy2"/>
    <dgm:cxn modelId="{856CF738-B20B-4B24-9B8E-A8D26AC95F9F}" type="presParOf" srcId="{60B7126C-A13B-4F06-AA56-BB26CBF1875C}" destId="{28597A7F-1B71-40DC-B8F6-20512AD3361A}" srcOrd="0" destOrd="0" presId="urn:microsoft.com/office/officeart/2005/8/layout/hierarchy2"/>
    <dgm:cxn modelId="{DE64230E-FF73-48DA-B1B9-B51D41727A74}" type="presParOf" srcId="{995FB09B-AD35-403F-9976-44C5E1A08624}" destId="{1BFAEB37-A276-43C3-A3F1-FD24A53E1FC1}" srcOrd="5" destOrd="0" presId="urn:microsoft.com/office/officeart/2005/8/layout/hierarchy2"/>
    <dgm:cxn modelId="{BDA8FB45-EC92-4320-8EEA-7660ECFE21D4}" type="presParOf" srcId="{1BFAEB37-A276-43C3-A3F1-FD24A53E1FC1}" destId="{F152DC32-52CA-460B-8DCB-3F562F85CE68}" srcOrd="0" destOrd="0" presId="urn:microsoft.com/office/officeart/2005/8/layout/hierarchy2"/>
    <dgm:cxn modelId="{A5CE6847-39D8-4214-B76D-3AE0D10BDF8E}" type="presParOf" srcId="{1BFAEB37-A276-43C3-A3F1-FD24A53E1FC1}" destId="{CEAEA7FA-E25C-4F26-AC81-02E0546F6666}" srcOrd="1" destOrd="0" presId="urn:microsoft.com/office/officeart/2005/8/layout/hierarchy2"/>
    <dgm:cxn modelId="{699572A5-DF06-47F1-BD22-92DCFF3F41F6}" type="presParOf" srcId="{995FB09B-AD35-403F-9976-44C5E1A08624}" destId="{30DF5D3C-1B85-436A-ADD7-46393D045811}" srcOrd="6" destOrd="0" presId="urn:microsoft.com/office/officeart/2005/8/layout/hierarchy2"/>
    <dgm:cxn modelId="{1C0B7D5F-095E-46CD-ACD0-620F4510AAB6}" type="presParOf" srcId="{30DF5D3C-1B85-436A-ADD7-46393D045811}" destId="{14166178-3240-4BCC-B31D-2F19E15DC9D1}" srcOrd="0" destOrd="0" presId="urn:microsoft.com/office/officeart/2005/8/layout/hierarchy2"/>
    <dgm:cxn modelId="{5D50A20F-F1AF-4CA2-9AE0-D5E11E64AF7A}" type="presParOf" srcId="{995FB09B-AD35-403F-9976-44C5E1A08624}" destId="{D5413969-C259-4E96-856D-8FF16A0597DE}" srcOrd="7" destOrd="0" presId="urn:microsoft.com/office/officeart/2005/8/layout/hierarchy2"/>
    <dgm:cxn modelId="{59F621EA-BD7F-417D-80F8-2FE77D306C6B}" type="presParOf" srcId="{D5413969-C259-4E96-856D-8FF16A0597DE}" destId="{77EA6CC4-94DC-441A-A787-470704BFE211}" srcOrd="0" destOrd="0" presId="urn:microsoft.com/office/officeart/2005/8/layout/hierarchy2"/>
    <dgm:cxn modelId="{DBF71385-856C-41E9-ABF8-F50FA24A9359}" type="presParOf" srcId="{D5413969-C259-4E96-856D-8FF16A0597DE}" destId="{4E881D68-E69C-452A-8DCB-21FEF9DE283D}" srcOrd="1" destOrd="0" presId="urn:microsoft.com/office/officeart/2005/8/layout/hierarchy2"/>
    <dgm:cxn modelId="{7B1CFFF5-017B-40B8-88AC-B4E386101697}" type="presParOf" srcId="{995FB09B-AD35-403F-9976-44C5E1A08624}" destId="{D15E4E81-D532-4FB0-8681-9E6F18D27A59}" srcOrd="8" destOrd="0" presId="urn:microsoft.com/office/officeart/2005/8/layout/hierarchy2"/>
    <dgm:cxn modelId="{EEF78CBA-4E55-43CA-848D-C1F57D35ADED}" type="presParOf" srcId="{D15E4E81-D532-4FB0-8681-9E6F18D27A59}" destId="{8852D0C7-DA84-4446-9B59-96EA8F880A5D}" srcOrd="0" destOrd="0" presId="urn:microsoft.com/office/officeart/2005/8/layout/hierarchy2"/>
    <dgm:cxn modelId="{D96FC39F-085A-4A1A-AF1C-AEA35929CBCF}" type="presParOf" srcId="{995FB09B-AD35-403F-9976-44C5E1A08624}" destId="{FB0D98C8-2662-4A01-ACB5-0C93E8FF9A53}" srcOrd="9" destOrd="0" presId="urn:microsoft.com/office/officeart/2005/8/layout/hierarchy2"/>
    <dgm:cxn modelId="{F4AF1010-5E96-4C5D-A9E3-BFD9D7A0BC53}" type="presParOf" srcId="{FB0D98C8-2662-4A01-ACB5-0C93E8FF9A53}" destId="{6A0A6F0C-EDBA-4C42-9CD2-8DD1E0464E5E}" srcOrd="0" destOrd="0" presId="urn:microsoft.com/office/officeart/2005/8/layout/hierarchy2"/>
    <dgm:cxn modelId="{8C3DA730-5FD6-4E95-A7D8-61070F3DF19B}" type="presParOf" srcId="{FB0D98C8-2662-4A01-ACB5-0C93E8FF9A53}" destId="{B6128DE1-2967-42A6-9323-A5797F1EA1BB}" srcOrd="1" destOrd="0" presId="urn:microsoft.com/office/officeart/2005/8/layout/hierarchy2"/>
    <dgm:cxn modelId="{B5D5D386-B705-4BFF-A2B5-F9E0F3B1D494}" type="presParOf" srcId="{995FB09B-AD35-403F-9976-44C5E1A08624}" destId="{FCE8DC53-033E-4F9A-B3C8-D761B3A58915}" srcOrd="10" destOrd="0" presId="urn:microsoft.com/office/officeart/2005/8/layout/hierarchy2"/>
    <dgm:cxn modelId="{BB074FF6-A2CB-4DD6-874D-8903050E0ED2}" type="presParOf" srcId="{FCE8DC53-033E-4F9A-B3C8-D761B3A58915}" destId="{AB9ACB45-E637-4F91-BD07-E3F5F2DB3043}" srcOrd="0" destOrd="0" presId="urn:microsoft.com/office/officeart/2005/8/layout/hierarchy2"/>
    <dgm:cxn modelId="{D0CEF1D4-4197-4652-A3CD-C0C529673A7F}" type="presParOf" srcId="{995FB09B-AD35-403F-9976-44C5E1A08624}" destId="{ADF62027-3C63-4A1F-A640-34E8C2723B35}" srcOrd="11" destOrd="0" presId="urn:microsoft.com/office/officeart/2005/8/layout/hierarchy2"/>
    <dgm:cxn modelId="{39EABA93-B542-4E31-B603-9D5A5EC41F54}" type="presParOf" srcId="{ADF62027-3C63-4A1F-A640-34E8C2723B35}" destId="{83BE1CC8-73F0-49B8-8B8A-ACE1E8BC9B9A}" srcOrd="0" destOrd="0" presId="urn:microsoft.com/office/officeart/2005/8/layout/hierarchy2"/>
    <dgm:cxn modelId="{0418F94F-C95E-47F3-B279-861D9BC792D6}" type="presParOf" srcId="{ADF62027-3C63-4A1F-A640-34E8C2723B35}" destId="{2687C9A8-F509-4E4F-BAC5-96636C2D2AB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2C71438-7064-4DF7-A986-D9A5FF7E6E64}" type="doc">
      <dgm:prSet loTypeId="urn:microsoft.com/office/officeart/2005/8/layout/hierarchy2" loCatId="hierarchy" qsTypeId="urn:microsoft.com/office/officeart/2005/8/quickstyle/3d3" qsCatId="3D" csTypeId="urn:microsoft.com/office/officeart/2005/8/colors/colorful5" csCatId="colorful" phldr="1"/>
      <dgm:spPr/>
      <dgm:t>
        <a:bodyPr/>
        <a:lstStyle/>
        <a:p>
          <a:endParaRPr lang="es-ES"/>
        </a:p>
      </dgm:t>
    </dgm:pt>
    <dgm:pt modelId="{ED0B1036-72E0-4AC3-B2A7-0857096611EE}">
      <dgm:prSet custT="1"/>
      <dgm:spPr>
        <a:solidFill>
          <a:schemeClr val="accent2"/>
        </a:solidFill>
      </dgm:spPr>
      <dgm:t>
        <a:bodyPr/>
        <a:lstStyle/>
        <a:p>
          <a:pPr rtl="0"/>
          <a:r>
            <a:rPr lang="es-EC" sz="1200" smtClean="0">
              <a:solidFill>
                <a:schemeClr val="tx1"/>
              </a:solidFill>
            </a:rPr>
            <a:t>Satisfacción del usuario</a:t>
          </a:r>
          <a:endParaRPr lang="es-EC" sz="1200">
            <a:solidFill>
              <a:schemeClr val="tx1"/>
            </a:solidFill>
          </a:endParaRPr>
        </a:p>
      </dgm:t>
    </dgm:pt>
    <dgm:pt modelId="{E350F522-7F88-4DA1-AD6F-A254FAAC2575}" type="parTrans" cxnId="{31823007-5C4D-40ED-8B20-DBDCD7C52243}">
      <dgm:prSet/>
      <dgm:spPr/>
      <dgm:t>
        <a:bodyPr/>
        <a:lstStyle/>
        <a:p>
          <a:endParaRPr lang="es-ES" sz="1200">
            <a:solidFill>
              <a:schemeClr val="tx1"/>
            </a:solidFill>
          </a:endParaRPr>
        </a:p>
      </dgm:t>
    </dgm:pt>
    <dgm:pt modelId="{23536A2B-433F-4245-901E-A3AEA073413D}" type="sibTrans" cxnId="{31823007-5C4D-40ED-8B20-DBDCD7C52243}">
      <dgm:prSet/>
      <dgm:spPr/>
      <dgm:t>
        <a:bodyPr/>
        <a:lstStyle/>
        <a:p>
          <a:endParaRPr lang="es-ES" sz="1200">
            <a:solidFill>
              <a:schemeClr val="tx1"/>
            </a:solidFill>
          </a:endParaRPr>
        </a:p>
      </dgm:t>
    </dgm:pt>
    <dgm:pt modelId="{8F34892D-3C7C-4ED8-96BB-B2C8135E187C}">
      <dgm:prSet custT="1"/>
      <dgm:spPr>
        <a:solidFill>
          <a:schemeClr val="accent2">
            <a:lumMod val="60000"/>
            <a:lumOff val="40000"/>
          </a:schemeClr>
        </a:solidFill>
      </dgm:spPr>
      <dgm:t>
        <a:bodyPr/>
        <a:lstStyle/>
        <a:p>
          <a:pPr rtl="0"/>
          <a:r>
            <a:rPr lang="es-ES" sz="1400" smtClean="0">
              <a:solidFill>
                <a:schemeClr val="tx1"/>
              </a:solidFill>
            </a:rPr>
            <a:t>Juicio cognitivo de un usuario resultante de una interacción entre su personalidad  y las prácticas de marketing de una empresa en la perspectiva de las expectativas que el cliente tiene sobre el servicio y la percepción de los beneficios recibidos. (Kumar y Srivastava,</a:t>
          </a:r>
          <a:r>
            <a:rPr lang="es-ES" sz="1400" baseline="0" smtClean="0">
              <a:solidFill>
                <a:schemeClr val="tx1"/>
              </a:solidFill>
            </a:rPr>
            <a:t> </a:t>
          </a:r>
          <a:r>
            <a:rPr lang="es-ES" sz="1400" smtClean="0">
              <a:solidFill>
                <a:schemeClr val="tx1"/>
              </a:solidFill>
            </a:rPr>
            <a:t>2014)</a:t>
          </a:r>
          <a:endParaRPr lang="es-EC" sz="1400" dirty="0">
            <a:solidFill>
              <a:schemeClr val="tx1"/>
            </a:solidFill>
          </a:endParaRPr>
        </a:p>
      </dgm:t>
    </dgm:pt>
    <dgm:pt modelId="{463C9A64-1D5A-4499-BE40-15F83806C74D}" type="parTrans" cxnId="{7652EB7C-EB8F-4858-BC27-3D1F05F443A8}">
      <dgm:prSet custT="1"/>
      <dgm:spPr/>
      <dgm:t>
        <a:bodyPr/>
        <a:lstStyle/>
        <a:p>
          <a:endParaRPr lang="es-ES" sz="1200">
            <a:solidFill>
              <a:schemeClr val="tx1"/>
            </a:solidFill>
          </a:endParaRPr>
        </a:p>
      </dgm:t>
    </dgm:pt>
    <dgm:pt modelId="{86655F0E-7BD0-49F6-A337-A4C070AEBC74}" type="sibTrans" cxnId="{7652EB7C-EB8F-4858-BC27-3D1F05F443A8}">
      <dgm:prSet/>
      <dgm:spPr/>
      <dgm:t>
        <a:bodyPr/>
        <a:lstStyle/>
        <a:p>
          <a:endParaRPr lang="es-ES" sz="1200">
            <a:solidFill>
              <a:schemeClr val="tx1"/>
            </a:solidFill>
          </a:endParaRPr>
        </a:p>
      </dgm:t>
    </dgm:pt>
    <dgm:pt modelId="{02E02081-DBA4-449B-A3FC-CA4EE00DB1FA}">
      <dgm:prSet custT="1"/>
      <dgm:spPr>
        <a:solidFill>
          <a:schemeClr val="accent5">
            <a:lumMod val="40000"/>
            <a:lumOff val="60000"/>
          </a:schemeClr>
        </a:solidFill>
      </dgm:spPr>
      <dgm:t>
        <a:bodyPr/>
        <a:lstStyle/>
        <a:p>
          <a:pPr rtl="0"/>
          <a:r>
            <a:rPr lang="es-EC" sz="1200" smtClean="0">
              <a:solidFill>
                <a:schemeClr val="tx1"/>
              </a:solidFill>
            </a:rPr>
            <a:t>Dimensiones</a:t>
          </a:r>
          <a:endParaRPr lang="es-EC" sz="1200">
            <a:solidFill>
              <a:schemeClr val="tx1"/>
            </a:solidFill>
          </a:endParaRPr>
        </a:p>
      </dgm:t>
    </dgm:pt>
    <dgm:pt modelId="{E62F4693-D2E8-4A59-9554-D529E947EC70}" type="parTrans" cxnId="{6857B328-3276-447D-AF8B-F08C4747B2DF}">
      <dgm:prSet/>
      <dgm:spPr/>
      <dgm:t>
        <a:bodyPr/>
        <a:lstStyle/>
        <a:p>
          <a:endParaRPr lang="es-ES" sz="1200">
            <a:solidFill>
              <a:schemeClr val="tx1"/>
            </a:solidFill>
          </a:endParaRPr>
        </a:p>
      </dgm:t>
    </dgm:pt>
    <dgm:pt modelId="{C7BC3BB9-A239-4646-B6FB-7C578341688F}" type="sibTrans" cxnId="{6857B328-3276-447D-AF8B-F08C4747B2DF}">
      <dgm:prSet/>
      <dgm:spPr/>
      <dgm:t>
        <a:bodyPr/>
        <a:lstStyle/>
        <a:p>
          <a:endParaRPr lang="es-ES" sz="1200">
            <a:solidFill>
              <a:schemeClr val="tx1"/>
            </a:solidFill>
          </a:endParaRPr>
        </a:p>
      </dgm:t>
    </dgm:pt>
    <dgm:pt modelId="{5F48D36F-8ACD-4EA3-A617-3787003C94E0}">
      <dgm:prSet custT="1"/>
      <dgm:spPr/>
      <dgm:t>
        <a:bodyPr/>
        <a:lstStyle/>
        <a:p>
          <a:pPr rtl="0"/>
          <a:r>
            <a:rPr lang="es-ES" sz="1200" smtClean="0">
              <a:solidFill>
                <a:schemeClr val="tx1"/>
              </a:solidFill>
            </a:rPr>
            <a:t>Fiabilidad</a:t>
          </a:r>
          <a:endParaRPr lang="es-EC" sz="1200">
            <a:solidFill>
              <a:schemeClr val="tx1"/>
            </a:solidFill>
          </a:endParaRPr>
        </a:p>
      </dgm:t>
    </dgm:pt>
    <dgm:pt modelId="{75BE45A5-EB54-48DF-B8A9-1251EE79A3F2}" type="parTrans" cxnId="{00EB58F9-2BBC-46F6-987C-D5C00CF50F89}">
      <dgm:prSet custT="1"/>
      <dgm:spPr/>
      <dgm:t>
        <a:bodyPr/>
        <a:lstStyle/>
        <a:p>
          <a:endParaRPr lang="es-ES" sz="1200">
            <a:solidFill>
              <a:schemeClr val="tx1"/>
            </a:solidFill>
          </a:endParaRPr>
        </a:p>
      </dgm:t>
    </dgm:pt>
    <dgm:pt modelId="{23161EA5-F4FB-4A6D-B9DA-FC494871AB59}" type="sibTrans" cxnId="{00EB58F9-2BBC-46F6-987C-D5C00CF50F89}">
      <dgm:prSet/>
      <dgm:spPr/>
      <dgm:t>
        <a:bodyPr/>
        <a:lstStyle/>
        <a:p>
          <a:endParaRPr lang="es-ES" sz="1200">
            <a:solidFill>
              <a:schemeClr val="tx1"/>
            </a:solidFill>
          </a:endParaRPr>
        </a:p>
      </dgm:t>
    </dgm:pt>
    <dgm:pt modelId="{81B5A8A8-FF56-41BB-87AE-906CAE5BEF8F}">
      <dgm:prSet custT="1"/>
      <dgm:spPr/>
      <dgm:t>
        <a:bodyPr/>
        <a:lstStyle/>
        <a:p>
          <a:pPr rtl="0"/>
          <a:r>
            <a:rPr lang="es-ES" sz="1200" smtClean="0">
              <a:solidFill>
                <a:schemeClr val="tx1"/>
              </a:solidFill>
            </a:rPr>
            <a:t>Elementos tangibles</a:t>
          </a:r>
          <a:endParaRPr lang="es-EC" sz="1200">
            <a:solidFill>
              <a:schemeClr val="tx1"/>
            </a:solidFill>
          </a:endParaRPr>
        </a:p>
      </dgm:t>
    </dgm:pt>
    <dgm:pt modelId="{85415E97-A618-44AA-9811-83DD98679415}" type="parTrans" cxnId="{4CBAF0E2-CFF6-4CC4-AADA-4D9386C6543D}">
      <dgm:prSet custT="1"/>
      <dgm:spPr/>
      <dgm:t>
        <a:bodyPr/>
        <a:lstStyle/>
        <a:p>
          <a:endParaRPr lang="es-ES" sz="1200">
            <a:solidFill>
              <a:schemeClr val="tx1"/>
            </a:solidFill>
          </a:endParaRPr>
        </a:p>
      </dgm:t>
    </dgm:pt>
    <dgm:pt modelId="{7289E56B-343C-4383-AC6C-3428524D832D}" type="sibTrans" cxnId="{4CBAF0E2-CFF6-4CC4-AADA-4D9386C6543D}">
      <dgm:prSet/>
      <dgm:spPr/>
      <dgm:t>
        <a:bodyPr/>
        <a:lstStyle/>
        <a:p>
          <a:endParaRPr lang="es-ES" sz="1200">
            <a:solidFill>
              <a:schemeClr val="tx1"/>
            </a:solidFill>
          </a:endParaRPr>
        </a:p>
      </dgm:t>
    </dgm:pt>
    <dgm:pt modelId="{7EEB5E01-832D-4FBF-AA95-CE67633FE775}">
      <dgm:prSet custT="1"/>
      <dgm:spPr/>
      <dgm:t>
        <a:bodyPr/>
        <a:lstStyle/>
        <a:p>
          <a:pPr rtl="0"/>
          <a:r>
            <a:rPr lang="es-ES" sz="1200" smtClean="0">
              <a:solidFill>
                <a:schemeClr val="tx1"/>
              </a:solidFill>
            </a:rPr>
            <a:t>Capacidad de respuesta</a:t>
          </a:r>
          <a:endParaRPr lang="es-EC" sz="1200">
            <a:solidFill>
              <a:schemeClr val="tx1"/>
            </a:solidFill>
          </a:endParaRPr>
        </a:p>
      </dgm:t>
    </dgm:pt>
    <dgm:pt modelId="{C4324DC3-791E-4FCC-9AA4-4D078EF70E36}" type="parTrans" cxnId="{82AACBA3-1B87-44B1-838E-A922673E25D9}">
      <dgm:prSet custT="1"/>
      <dgm:spPr/>
      <dgm:t>
        <a:bodyPr/>
        <a:lstStyle/>
        <a:p>
          <a:endParaRPr lang="es-ES" sz="1200">
            <a:solidFill>
              <a:schemeClr val="tx1"/>
            </a:solidFill>
          </a:endParaRPr>
        </a:p>
      </dgm:t>
    </dgm:pt>
    <dgm:pt modelId="{888CCF85-08CD-4400-AA0B-9D20BB911519}" type="sibTrans" cxnId="{82AACBA3-1B87-44B1-838E-A922673E25D9}">
      <dgm:prSet/>
      <dgm:spPr/>
      <dgm:t>
        <a:bodyPr/>
        <a:lstStyle/>
        <a:p>
          <a:endParaRPr lang="es-ES" sz="1200">
            <a:solidFill>
              <a:schemeClr val="tx1"/>
            </a:solidFill>
          </a:endParaRPr>
        </a:p>
      </dgm:t>
    </dgm:pt>
    <dgm:pt modelId="{B08790C7-2A4E-453C-8902-037E1066C7C0}">
      <dgm:prSet custT="1"/>
      <dgm:spPr/>
      <dgm:t>
        <a:bodyPr/>
        <a:lstStyle/>
        <a:p>
          <a:pPr rtl="0"/>
          <a:r>
            <a:rPr lang="es-ES" sz="1200" smtClean="0">
              <a:solidFill>
                <a:schemeClr val="tx1"/>
              </a:solidFill>
            </a:rPr>
            <a:t>Seguridad</a:t>
          </a:r>
          <a:endParaRPr lang="es-EC" sz="1200">
            <a:solidFill>
              <a:schemeClr val="tx1"/>
            </a:solidFill>
          </a:endParaRPr>
        </a:p>
      </dgm:t>
    </dgm:pt>
    <dgm:pt modelId="{B58EBAB5-B12A-47BD-B997-E556A6FDC788}" type="parTrans" cxnId="{141DFE31-9012-4C36-B8EC-FBF60B02ACE8}">
      <dgm:prSet custT="1"/>
      <dgm:spPr/>
      <dgm:t>
        <a:bodyPr/>
        <a:lstStyle/>
        <a:p>
          <a:endParaRPr lang="es-ES" sz="1200">
            <a:solidFill>
              <a:schemeClr val="tx1"/>
            </a:solidFill>
          </a:endParaRPr>
        </a:p>
      </dgm:t>
    </dgm:pt>
    <dgm:pt modelId="{0385C551-2039-4131-9086-072739198042}" type="sibTrans" cxnId="{141DFE31-9012-4C36-B8EC-FBF60B02ACE8}">
      <dgm:prSet/>
      <dgm:spPr/>
      <dgm:t>
        <a:bodyPr/>
        <a:lstStyle/>
        <a:p>
          <a:endParaRPr lang="es-ES" sz="1200">
            <a:solidFill>
              <a:schemeClr val="tx1"/>
            </a:solidFill>
          </a:endParaRPr>
        </a:p>
      </dgm:t>
    </dgm:pt>
    <dgm:pt modelId="{8D079649-9784-4945-A040-597609ED71DA}">
      <dgm:prSet custT="1"/>
      <dgm:spPr/>
      <dgm:t>
        <a:bodyPr/>
        <a:lstStyle/>
        <a:p>
          <a:pPr rtl="0"/>
          <a:r>
            <a:rPr lang="es-ES" sz="1200" smtClean="0">
              <a:solidFill>
                <a:schemeClr val="tx1"/>
              </a:solidFill>
            </a:rPr>
            <a:t>Empatía</a:t>
          </a:r>
          <a:endParaRPr lang="es-EC" sz="1200">
            <a:solidFill>
              <a:schemeClr val="tx1"/>
            </a:solidFill>
          </a:endParaRPr>
        </a:p>
      </dgm:t>
    </dgm:pt>
    <dgm:pt modelId="{B155F409-5D84-481A-BE8F-6817B8F82E4F}" type="parTrans" cxnId="{B907DFB8-3130-48EF-823F-4792D1B4869C}">
      <dgm:prSet custT="1"/>
      <dgm:spPr/>
      <dgm:t>
        <a:bodyPr/>
        <a:lstStyle/>
        <a:p>
          <a:endParaRPr lang="es-ES" sz="1200">
            <a:solidFill>
              <a:schemeClr val="tx1"/>
            </a:solidFill>
          </a:endParaRPr>
        </a:p>
      </dgm:t>
    </dgm:pt>
    <dgm:pt modelId="{D002D02C-675B-4F1F-B700-0A0C8E87AADE}" type="sibTrans" cxnId="{B907DFB8-3130-48EF-823F-4792D1B4869C}">
      <dgm:prSet/>
      <dgm:spPr/>
      <dgm:t>
        <a:bodyPr/>
        <a:lstStyle/>
        <a:p>
          <a:endParaRPr lang="es-ES" sz="1200">
            <a:solidFill>
              <a:schemeClr val="tx1"/>
            </a:solidFill>
          </a:endParaRPr>
        </a:p>
      </dgm:t>
    </dgm:pt>
    <dgm:pt modelId="{2865010A-3C5E-4A75-BE2E-7FBC2D8F060A}">
      <dgm:prSet custT="1"/>
      <dgm:spPr>
        <a:solidFill>
          <a:schemeClr val="accent1">
            <a:lumMod val="40000"/>
            <a:lumOff val="60000"/>
          </a:schemeClr>
        </a:solidFill>
      </dgm:spPr>
      <dgm:t>
        <a:bodyPr/>
        <a:lstStyle/>
        <a:p>
          <a:pPr rtl="0"/>
          <a:r>
            <a:rPr lang="es-EC" sz="1200" smtClean="0">
              <a:solidFill>
                <a:schemeClr val="tx1"/>
              </a:solidFill>
            </a:rPr>
            <a:t>Medición de la satisfacción</a:t>
          </a:r>
          <a:endParaRPr lang="es-EC" sz="1200">
            <a:solidFill>
              <a:schemeClr val="tx1"/>
            </a:solidFill>
          </a:endParaRPr>
        </a:p>
      </dgm:t>
    </dgm:pt>
    <dgm:pt modelId="{97B9DDF4-D7F8-4C16-86EE-FBAF9CBEEF0B}" type="parTrans" cxnId="{AA07208B-A5A6-40C1-9FE9-E1435C9CC90C}">
      <dgm:prSet/>
      <dgm:spPr/>
      <dgm:t>
        <a:bodyPr/>
        <a:lstStyle/>
        <a:p>
          <a:endParaRPr lang="es-ES" sz="1200">
            <a:solidFill>
              <a:schemeClr val="tx1"/>
            </a:solidFill>
          </a:endParaRPr>
        </a:p>
      </dgm:t>
    </dgm:pt>
    <dgm:pt modelId="{C62ED451-3023-4AD5-A906-2335DB8978FE}" type="sibTrans" cxnId="{AA07208B-A5A6-40C1-9FE9-E1435C9CC90C}">
      <dgm:prSet/>
      <dgm:spPr/>
      <dgm:t>
        <a:bodyPr/>
        <a:lstStyle/>
        <a:p>
          <a:endParaRPr lang="es-ES" sz="1200">
            <a:solidFill>
              <a:schemeClr val="tx1"/>
            </a:solidFill>
          </a:endParaRPr>
        </a:p>
      </dgm:t>
    </dgm:pt>
    <dgm:pt modelId="{29007172-5626-4669-A242-9399FC436DCF}">
      <dgm:prSet custT="1"/>
      <dgm:spPr>
        <a:solidFill>
          <a:schemeClr val="accent1">
            <a:lumMod val="60000"/>
            <a:lumOff val="40000"/>
          </a:schemeClr>
        </a:solidFill>
      </dgm:spPr>
      <dgm:t>
        <a:bodyPr/>
        <a:lstStyle/>
        <a:p>
          <a:pPr rtl="0"/>
          <a:r>
            <a:rPr lang="es-EC" sz="1200" smtClean="0">
              <a:solidFill>
                <a:schemeClr val="tx1"/>
              </a:solidFill>
            </a:rPr>
            <a:t>Modelo SERVQUAL</a:t>
          </a:r>
          <a:endParaRPr lang="es-EC" sz="1200">
            <a:solidFill>
              <a:schemeClr val="tx1"/>
            </a:solidFill>
          </a:endParaRPr>
        </a:p>
      </dgm:t>
    </dgm:pt>
    <dgm:pt modelId="{03DD7C43-DB2C-42DA-BFDE-6EEDE3D197F1}" type="parTrans" cxnId="{54385AE4-6D3E-4301-82A3-24089CEB7A0C}">
      <dgm:prSet custT="1"/>
      <dgm:spPr/>
      <dgm:t>
        <a:bodyPr/>
        <a:lstStyle/>
        <a:p>
          <a:endParaRPr lang="es-ES" sz="1200">
            <a:solidFill>
              <a:schemeClr val="tx1"/>
            </a:solidFill>
          </a:endParaRPr>
        </a:p>
      </dgm:t>
    </dgm:pt>
    <dgm:pt modelId="{43A65345-609D-4FD6-9363-79AB87C1283D}" type="sibTrans" cxnId="{54385AE4-6D3E-4301-82A3-24089CEB7A0C}">
      <dgm:prSet/>
      <dgm:spPr/>
      <dgm:t>
        <a:bodyPr/>
        <a:lstStyle/>
        <a:p>
          <a:endParaRPr lang="es-ES" sz="1200">
            <a:solidFill>
              <a:schemeClr val="tx1"/>
            </a:solidFill>
          </a:endParaRPr>
        </a:p>
      </dgm:t>
    </dgm:pt>
    <dgm:pt modelId="{B93843B4-6E43-4517-839D-4D293D14B231}">
      <dgm:prSet custT="1"/>
      <dgm:spPr>
        <a:solidFill>
          <a:schemeClr val="accent5"/>
        </a:solidFill>
      </dgm:spPr>
      <dgm:t>
        <a:bodyPr/>
        <a:lstStyle/>
        <a:p>
          <a:pPr rtl="0"/>
          <a:r>
            <a:rPr lang="es-EC" sz="1200" smtClean="0">
              <a:solidFill>
                <a:schemeClr val="tx1"/>
              </a:solidFill>
            </a:rPr>
            <a:t>Modelos de satisfacción</a:t>
          </a:r>
          <a:endParaRPr lang="es-EC" sz="1200" dirty="0">
            <a:solidFill>
              <a:schemeClr val="tx1"/>
            </a:solidFill>
          </a:endParaRPr>
        </a:p>
      </dgm:t>
    </dgm:pt>
    <dgm:pt modelId="{2A7F6228-C6B0-43CF-9A69-B067D4B692F0}" type="parTrans" cxnId="{A8A803CA-EFD0-41CF-959A-3F2B038F8A27}">
      <dgm:prSet/>
      <dgm:spPr/>
      <dgm:t>
        <a:bodyPr/>
        <a:lstStyle/>
        <a:p>
          <a:endParaRPr lang="es-ES" sz="1200">
            <a:solidFill>
              <a:schemeClr val="tx1"/>
            </a:solidFill>
          </a:endParaRPr>
        </a:p>
      </dgm:t>
    </dgm:pt>
    <dgm:pt modelId="{44568C39-BB0C-425F-9387-26863C8F129A}" type="sibTrans" cxnId="{A8A803CA-EFD0-41CF-959A-3F2B038F8A27}">
      <dgm:prSet/>
      <dgm:spPr/>
      <dgm:t>
        <a:bodyPr/>
        <a:lstStyle/>
        <a:p>
          <a:endParaRPr lang="es-ES" sz="1200">
            <a:solidFill>
              <a:schemeClr val="tx1"/>
            </a:solidFill>
          </a:endParaRPr>
        </a:p>
      </dgm:t>
    </dgm:pt>
    <dgm:pt modelId="{511E781E-0042-4859-9F19-856699B1568E}">
      <dgm:prSet custT="1"/>
      <dgm:spPr>
        <a:solidFill>
          <a:schemeClr val="accent5">
            <a:lumMod val="60000"/>
            <a:lumOff val="40000"/>
          </a:schemeClr>
        </a:solidFill>
      </dgm:spPr>
      <dgm:t>
        <a:bodyPr/>
        <a:lstStyle/>
        <a:p>
          <a:pPr rtl="0"/>
          <a:r>
            <a:rPr lang="es-ES" sz="1200" smtClean="0">
              <a:solidFill>
                <a:schemeClr val="tx1"/>
              </a:solidFill>
            </a:rPr>
            <a:t>Modelo de confirmación / desconfirmación de satisfacción del usuario  (Ruíz &amp; Palací, 2011)</a:t>
          </a:r>
          <a:endParaRPr lang="es-EC" sz="1200" dirty="0">
            <a:solidFill>
              <a:schemeClr val="tx1"/>
            </a:solidFill>
          </a:endParaRPr>
        </a:p>
      </dgm:t>
    </dgm:pt>
    <dgm:pt modelId="{1C59F18C-8845-4922-8D27-F547B3DCE98D}" type="parTrans" cxnId="{2C22B864-4C28-4EA8-8B87-5ECB19956837}">
      <dgm:prSet custT="1"/>
      <dgm:spPr/>
      <dgm:t>
        <a:bodyPr/>
        <a:lstStyle/>
        <a:p>
          <a:endParaRPr lang="es-ES" sz="1200">
            <a:solidFill>
              <a:schemeClr val="tx1"/>
            </a:solidFill>
          </a:endParaRPr>
        </a:p>
      </dgm:t>
    </dgm:pt>
    <dgm:pt modelId="{DB6D149C-CE4B-4A27-B885-FE2B1B675FA5}" type="sibTrans" cxnId="{2C22B864-4C28-4EA8-8B87-5ECB19956837}">
      <dgm:prSet/>
      <dgm:spPr/>
      <dgm:t>
        <a:bodyPr/>
        <a:lstStyle/>
        <a:p>
          <a:endParaRPr lang="es-ES" sz="1200">
            <a:solidFill>
              <a:schemeClr val="tx1"/>
            </a:solidFill>
          </a:endParaRPr>
        </a:p>
      </dgm:t>
    </dgm:pt>
    <dgm:pt modelId="{DFFA7815-E81D-4354-9AA3-F82C3ED1F3EC}">
      <dgm:prSet custT="1"/>
      <dgm:spPr>
        <a:solidFill>
          <a:schemeClr val="accent5">
            <a:lumMod val="60000"/>
            <a:lumOff val="40000"/>
          </a:schemeClr>
        </a:solidFill>
      </dgm:spPr>
      <dgm:t>
        <a:bodyPr/>
        <a:lstStyle/>
        <a:p>
          <a:pPr rtl="0"/>
          <a:r>
            <a:rPr lang="es-ES" sz="1200" smtClean="0">
              <a:solidFill>
                <a:schemeClr val="tx1"/>
              </a:solidFill>
            </a:rPr>
            <a:t>Modelo de satisfacción del usuario/cliente según Vavra (Arboretti, y otros, 2018)</a:t>
          </a:r>
          <a:endParaRPr lang="es-EC" sz="1200" dirty="0">
            <a:solidFill>
              <a:schemeClr val="tx1"/>
            </a:solidFill>
          </a:endParaRPr>
        </a:p>
      </dgm:t>
    </dgm:pt>
    <dgm:pt modelId="{A90BF076-9C44-4DCA-8FCD-3410E64950BC}" type="parTrans" cxnId="{4D030D58-2BEC-429B-85F8-8FBED9C2D3C2}">
      <dgm:prSet custT="1"/>
      <dgm:spPr/>
      <dgm:t>
        <a:bodyPr/>
        <a:lstStyle/>
        <a:p>
          <a:endParaRPr lang="es-ES" sz="1200">
            <a:solidFill>
              <a:schemeClr val="tx1"/>
            </a:solidFill>
          </a:endParaRPr>
        </a:p>
      </dgm:t>
    </dgm:pt>
    <dgm:pt modelId="{D2BF74E0-6B53-4641-9826-628BEAFC6353}" type="sibTrans" cxnId="{4D030D58-2BEC-429B-85F8-8FBED9C2D3C2}">
      <dgm:prSet/>
      <dgm:spPr/>
      <dgm:t>
        <a:bodyPr/>
        <a:lstStyle/>
        <a:p>
          <a:endParaRPr lang="es-ES" sz="1200">
            <a:solidFill>
              <a:schemeClr val="tx1"/>
            </a:solidFill>
          </a:endParaRPr>
        </a:p>
      </dgm:t>
    </dgm:pt>
    <dgm:pt modelId="{956CD8E1-4811-40AB-937E-15AB8C1C185A}">
      <dgm:prSet custT="1"/>
      <dgm:spPr>
        <a:solidFill>
          <a:schemeClr val="accent5">
            <a:lumMod val="60000"/>
            <a:lumOff val="40000"/>
          </a:schemeClr>
        </a:solidFill>
      </dgm:spPr>
      <dgm:t>
        <a:bodyPr/>
        <a:lstStyle/>
        <a:p>
          <a:pPr rtl="0"/>
          <a:r>
            <a:rPr lang="es-ES" sz="1200" smtClean="0">
              <a:solidFill>
                <a:schemeClr val="tx1"/>
              </a:solidFill>
            </a:rPr>
            <a:t>Modelo de satisfacción según Kano (Kano, 2001)</a:t>
          </a:r>
          <a:endParaRPr lang="es-EC" sz="1200">
            <a:solidFill>
              <a:schemeClr val="tx1"/>
            </a:solidFill>
          </a:endParaRPr>
        </a:p>
      </dgm:t>
    </dgm:pt>
    <dgm:pt modelId="{77BFB3BD-F6F6-4A50-9AF6-31536412A878}" type="parTrans" cxnId="{0758F7EB-44A4-4151-8B1A-41FCFE3BDBEE}">
      <dgm:prSet custT="1"/>
      <dgm:spPr/>
      <dgm:t>
        <a:bodyPr/>
        <a:lstStyle/>
        <a:p>
          <a:endParaRPr lang="es-ES" sz="1200">
            <a:solidFill>
              <a:schemeClr val="tx1"/>
            </a:solidFill>
          </a:endParaRPr>
        </a:p>
      </dgm:t>
    </dgm:pt>
    <dgm:pt modelId="{40445A8E-C7C8-41CA-872B-B63B963DE5AD}" type="sibTrans" cxnId="{0758F7EB-44A4-4151-8B1A-41FCFE3BDBEE}">
      <dgm:prSet/>
      <dgm:spPr/>
      <dgm:t>
        <a:bodyPr/>
        <a:lstStyle/>
        <a:p>
          <a:endParaRPr lang="es-ES" sz="1200">
            <a:solidFill>
              <a:schemeClr val="tx1"/>
            </a:solidFill>
          </a:endParaRPr>
        </a:p>
      </dgm:t>
    </dgm:pt>
    <dgm:pt modelId="{53DF56DF-0669-4EEE-9DDD-DF4F5D86AB62}" type="pres">
      <dgm:prSet presAssocID="{82C71438-7064-4DF7-A986-D9A5FF7E6E64}" presName="diagram" presStyleCnt="0">
        <dgm:presLayoutVars>
          <dgm:chPref val="1"/>
          <dgm:dir/>
          <dgm:animOne val="branch"/>
          <dgm:animLvl val="lvl"/>
          <dgm:resizeHandles val="exact"/>
        </dgm:presLayoutVars>
      </dgm:prSet>
      <dgm:spPr/>
      <dgm:t>
        <a:bodyPr/>
        <a:lstStyle/>
        <a:p>
          <a:endParaRPr lang="es-EC"/>
        </a:p>
      </dgm:t>
    </dgm:pt>
    <dgm:pt modelId="{53873DDB-38C9-460F-9357-ACB4B3261DF4}" type="pres">
      <dgm:prSet presAssocID="{ED0B1036-72E0-4AC3-B2A7-0857096611EE}" presName="root1" presStyleCnt="0"/>
      <dgm:spPr/>
      <dgm:t>
        <a:bodyPr/>
        <a:lstStyle/>
        <a:p>
          <a:endParaRPr lang="es-EC"/>
        </a:p>
      </dgm:t>
    </dgm:pt>
    <dgm:pt modelId="{D2A7239C-B4F8-4BE8-A079-CDDF8D1ED320}" type="pres">
      <dgm:prSet presAssocID="{ED0B1036-72E0-4AC3-B2A7-0857096611EE}" presName="LevelOneTextNode" presStyleLbl="node0" presStyleIdx="0" presStyleCnt="4" custScaleX="339102" custLinFactNeighborX="-3461" custLinFactNeighborY="-2169">
        <dgm:presLayoutVars>
          <dgm:chPref val="3"/>
        </dgm:presLayoutVars>
      </dgm:prSet>
      <dgm:spPr/>
      <dgm:t>
        <a:bodyPr/>
        <a:lstStyle/>
        <a:p>
          <a:endParaRPr lang="es-EC"/>
        </a:p>
      </dgm:t>
    </dgm:pt>
    <dgm:pt modelId="{7BF78A8D-0594-4616-B0D9-5374DBB0CE7E}" type="pres">
      <dgm:prSet presAssocID="{ED0B1036-72E0-4AC3-B2A7-0857096611EE}" presName="level2hierChild" presStyleCnt="0"/>
      <dgm:spPr/>
      <dgm:t>
        <a:bodyPr/>
        <a:lstStyle/>
        <a:p>
          <a:endParaRPr lang="es-EC"/>
        </a:p>
      </dgm:t>
    </dgm:pt>
    <dgm:pt modelId="{8720B424-CBB5-486F-8FA8-4BDCB0001259}" type="pres">
      <dgm:prSet presAssocID="{463C9A64-1D5A-4499-BE40-15F83806C74D}" presName="conn2-1" presStyleLbl="parChTrans1D2" presStyleIdx="0" presStyleCnt="10"/>
      <dgm:spPr/>
      <dgm:t>
        <a:bodyPr/>
        <a:lstStyle/>
        <a:p>
          <a:endParaRPr lang="es-EC"/>
        </a:p>
      </dgm:t>
    </dgm:pt>
    <dgm:pt modelId="{14A11FFA-263A-4A05-A339-FF61C940E892}" type="pres">
      <dgm:prSet presAssocID="{463C9A64-1D5A-4499-BE40-15F83806C74D}" presName="connTx" presStyleLbl="parChTrans1D2" presStyleIdx="0" presStyleCnt="10"/>
      <dgm:spPr/>
      <dgm:t>
        <a:bodyPr/>
        <a:lstStyle/>
        <a:p>
          <a:endParaRPr lang="es-EC"/>
        </a:p>
      </dgm:t>
    </dgm:pt>
    <dgm:pt modelId="{8EB51982-39F7-4EBB-9EE4-50BE252F6684}" type="pres">
      <dgm:prSet presAssocID="{8F34892D-3C7C-4ED8-96BB-B2C8135E187C}" presName="root2" presStyleCnt="0"/>
      <dgm:spPr/>
      <dgm:t>
        <a:bodyPr/>
        <a:lstStyle/>
        <a:p>
          <a:endParaRPr lang="es-EC"/>
        </a:p>
      </dgm:t>
    </dgm:pt>
    <dgm:pt modelId="{4AFB9E00-C30F-486B-91F7-78C0B174FF96}" type="pres">
      <dgm:prSet presAssocID="{8F34892D-3C7C-4ED8-96BB-B2C8135E187C}" presName="LevelTwoTextNode" presStyleLbl="node2" presStyleIdx="0" presStyleCnt="10" custScaleX="647969" custScaleY="238559">
        <dgm:presLayoutVars>
          <dgm:chPref val="3"/>
        </dgm:presLayoutVars>
      </dgm:prSet>
      <dgm:spPr/>
      <dgm:t>
        <a:bodyPr/>
        <a:lstStyle/>
        <a:p>
          <a:endParaRPr lang="es-EC"/>
        </a:p>
      </dgm:t>
    </dgm:pt>
    <dgm:pt modelId="{EE03ADCD-6AC2-42C0-B1D2-EA1AE743B05C}" type="pres">
      <dgm:prSet presAssocID="{8F34892D-3C7C-4ED8-96BB-B2C8135E187C}" presName="level3hierChild" presStyleCnt="0"/>
      <dgm:spPr/>
      <dgm:t>
        <a:bodyPr/>
        <a:lstStyle/>
        <a:p>
          <a:endParaRPr lang="es-EC"/>
        </a:p>
      </dgm:t>
    </dgm:pt>
    <dgm:pt modelId="{C440126B-E1BF-4CD8-B55A-64B44D118030}" type="pres">
      <dgm:prSet presAssocID="{02E02081-DBA4-449B-A3FC-CA4EE00DB1FA}" presName="root1" presStyleCnt="0"/>
      <dgm:spPr/>
      <dgm:t>
        <a:bodyPr/>
        <a:lstStyle/>
        <a:p>
          <a:endParaRPr lang="es-EC"/>
        </a:p>
      </dgm:t>
    </dgm:pt>
    <dgm:pt modelId="{463F69EB-A620-4A57-88C2-A9DE79C611E7}" type="pres">
      <dgm:prSet presAssocID="{02E02081-DBA4-449B-A3FC-CA4EE00DB1FA}" presName="LevelOneTextNode" presStyleLbl="node0" presStyleIdx="1" presStyleCnt="4" custScaleX="339102" custLinFactNeighborX="-85962" custLinFactNeighborY="-10900">
        <dgm:presLayoutVars>
          <dgm:chPref val="3"/>
        </dgm:presLayoutVars>
      </dgm:prSet>
      <dgm:spPr/>
      <dgm:t>
        <a:bodyPr/>
        <a:lstStyle/>
        <a:p>
          <a:endParaRPr lang="es-EC"/>
        </a:p>
      </dgm:t>
    </dgm:pt>
    <dgm:pt modelId="{D556ACCB-8525-402B-9737-7BDE0EF25025}" type="pres">
      <dgm:prSet presAssocID="{02E02081-DBA4-449B-A3FC-CA4EE00DB1FA}" presName="level2hierChild" presStyleCnt="0"/>
      <dgm:spPr/>
      <dgm:t>
        <a:bodyPr/>
        <a:lstStyle/>
        <a:p>
          <a:endParaRPr lang="es-EC"/>
        </a:p>
      </dgm:t>
    </dgm:pt>
    <dgm:pt modelId="{6232CB07-74CC-45AA-9EF2-6E87788736E5}" type="pres">
      <dgm:prSet presAssocID="{75BE45A5-EB54-48DF-B8A9-1251EE79A3F2}" presName="conn2-1" presStyleLbl="parChTrans1D2" presStyleIdx="1" presStyleCnt="10"/>
      <dgm:spPr/>
      <dgm:t>
        <a:bodyPr/>
        <a:lstStyle/>
        <a:p>
          <a:endParaRPr lang="es-EC"/>
        </a:p>
      </dgm:t>
    </dgm:pt>
    <dgm:pt modelId="{FC44D44B-B573-410A-A492-75875569A980}" type="pres">
      <dgm:prSet presAssocID="{75BE45A5-EB54-48DF-B8A9-1251EE79A3F2}" presName="connTx" presStyleLbl="parChTrans1D2" presStyleIdx="1" presStyleCnt="10"/>
      <dgm:spPr/>
      <dgm:t>
        <a:bodyPr/>
        <a:lstStyle/>
        <a:p>
          <a:endParaRPr lang="es-EC"/>
        </a:p>
      </dgm:t>
    </dgm:pt>
    <dgm:pt modelId="{4AEE371E-5AB7-4C05-BB4E-C6DC0939E17E}" type="pres">
      <dgm:prSet presAssocID="{5F48D36F-8ACD-4EA3-A617-3787003C94E0}" presName="root2" presStyleCnt="0"/>
      <dgm:spPr/>
      <dgm:t>
        <a:bodyPr/>
        <a:lstStyle/>
        <a:p>
          <a:endParaRPr lang="es-EC"/>
        </a:p>
      </dgm:t>
    </dgm:pt>
    <dgm:pt modelId="{9232C4F7-B006-4881-B0D2-744D5763485A}" type="pres">
      <dgm:prSet presAssocID="{5F48D36F-8ACD-4EA3-A617-3787003C94E0}" presName="LevelTwoTextNode" presStyleLbl="node2" presStyleIdx="1" presStyleCnt="10" custScaleX="647969" custScaleY="43062">
        <dgm:presLayoutVars>
          <dgm:chPref val="3"/>
        </dgm:presLayoutVars>
      </dgm:prSet>
      <dgm:spPr/>
      <dgm:t>
        <a:bodyPr/>
        <a:lstStyle/>
        <a:p>
          <a:endParaRPr lang="es-EC"/>
        </a:p>
      </dgm:t>
    </dgm:pt>
    <dgm:pt modelId="{B1A52796-67B2-4BD0-A0D5-AF806AD6F721}" type="pres">
      <dgm:prSet presAssocID="{5F48D36F-8ACD-4EA3-A617-3787003C94E0}" presName="level3hierChild" presStyleCnt="0"/>
      <dgm:spPr/>
      <dgm:t>
        <a:bodyPr/>
        <a:lstStyle/>
        <a:p>
          <a:endParaRPr lang="es-EC"/>
        </a:p>
      </dgm:t>
    </dgm:pt>
    <dgm:pt modelId="{7A4DD894-8653-494B-AF2E-7A9BD8F055D2}" type="pres">
      <dgm:prSet presAssocID="{85415E97-A618-44AA-9811-83DD98679415}" presName="conn2-1" presStyleLbl="parChTrans1D2" presStyleIdx="2" presStyleCnt="10"/>
      <dgm:spPr/>
      <dgm:t>
        <a:bodyPr/>
        <a:lstStyle/>
        <a:p>
          <a:endParaRPr lang="es-EC"/>
        </a:p>
      </dgm:t>
    </dgm:pt>
    <dgm:pt modelId="{11D126CB-6836-4825-AC1F-F1C4DFAA7955}" type="pres">
      <dgm:prSet presAssocID="{85415E97-A618-44AA-9811-83DD98679415}" presName="connTx" presStyleLbl="parChTrans1D2" presStyleIdx="2" presStyleCnt="10"/>
      <dgm:spPr/>
      <dgm:t>
        <a:bodyPr/>
        <a:lstStyle/>
        <a:p>
          <a:endParaRPr lang="es-EC"/>
        </a:p>
      </dgm:t>
    </dgm:pt>
    <dgm:pt modelId="{02538492-C9BB-4722-B7C7-5E6B8EC0DB1E}" type="pres">
      <dgm:prSet presAssocID="{81B5A8A8-FF56-41BB-87AE-906CAE5BEF8F}" presName="root2" presStyleCnt="0"/>
      <dgm:spPr/>
      <dgm:t>
        <a:bodyPr/>
        <a:lstStyle/>
        <a:p>
          <a:endParaRPr lang="es-EC"/>
        </a:p>
      </dgm:t>
    </dgm:pt>
    <dgm:pt modelId="{BB4036ED-6367-4081-83ED-94DFF0874398}" type="pres">
      <dgm:prSet presAssocID="{81B5A8A8-FF56-41BB-87AE-906CAE5BEF8F}" presName="LevelTwoTextNode" presStyleLbl="node2" presStyleIdx="2" presStyleCnt="10" custScaleX="647969" custScaleY="43062">
        <dgm:presLayoutVars>
          <dgm:chPref val="3"/>
        </dgm:presLayoutVars>
      </dgm:prSet>
      <dgm:spPr/>
      <dgm:t>
        <a:bodyPr/>
        <a:lstStyle/>
        <a:p>
          <a:endParaRPr lang="es-EC"/>
        </a:p>
      </dgm:t>
    </dgm:pt>
    <dgm:pt modelId="{32E42339-8F15-4492-8DC6-7C61A537DC95}" type="pres">
      <dgm:prSet presAssocID="{81B5A8A8-FF56-41BB-87AE-906CAE5BEF8F}" presName="level3hierChild" presStyleCnt="0"/>
      <dgm:spPr/>
      <dgm:t>
        <a:bodyPr/>
        <a:lstStyle/>
        <a:p>
          <a:endParaRPr lang="es-EC"/>
        </a:p>
      </dgm:t>
    </dgm:pt>
    <dgm:pt modelId="{D2FFC228-DDA2-4F4D-B888-3E2274C2447C}" type="pres">
      <dgm:prSet presAssocID="{C4324DC3-791E-4FCC-9AA4-4D078EF70E36}" presName="conn2-1" presStyleLbl="parChTrans1D2" presStyleIdx="3" presStyleCnt="10"/>
      <dgm:spPr/>
      <dgm:t>
        <a:bodyPr/>
        <a:lstStyle/>
        <a:p>
          <a:endParaRPr lang="es-EC"/>
        </a:p>
      </dgm:t>
    </dgm:pt>
    <dgm:pt modelId="{4A50A81F-C3A6-40E2-8979-4F93E010AC13}" type="pres">
      <dgm:prSet presAssocID="{C4324DC3-791E-4FCC-9AA4-4D078EF70E36}" presName="connTx" presStyleLbl="parChTrans1D2" presStyleIdx="3" presStyleCnt="10"/>
      <dgm:spPr/>
      <dgm:t>
        <a:bodyPr/>
        <a:lstStyle/>
        <a:p>
          <a:endParaRPr lang="es-EC"/>
        </a:p>
      </dgm:t>
    </dgm:pt>
    <dgm:pt modelId="{5E305A9A-4720-4799-B6F3-0E6D2BF3451B}" type="pres">
      <dgm:prSet presAssocID="{7EEB5E01-832D-4FBF-AA95-CE67633FE775}" presName="root2" presStyleCnt="0"/>
      <dgm:spPr/>
      <dgm:t>
        <a:bodyPr/>
        <a:lstStyle/>
        <a:p>
          <a:endParaRPr lang="es-EC"/>
        </a:p>
      </dgm:t>
    </dgm:pt>
    <dgm:pt modelId="{1D4C6CB7-E951-4F04-A1DF-A01DBFCF2BE3}" type="pres">
      <dgm:prSet presAssocID="{7EEB5E01-832D-4FBF-AA95-CE67633FE775}" presName="LevelTwoTextNode" presStyleLbl="node2" presStyleIdx="3" presStyleCnt="10" custScaleX="647969" custScaleY="43062">
        <dgm:presLayoutVars>
          <dgm:chPref val="3"/>
        </dgm:presLayoutVars>
      </dgm:prSet>
      <dgm:spPr/>
      <dgm:t>
        <a:bodyPr/>
        <a:lstStyle/>
        <a:p>
          <a:endParaRPr lang="es-EC"/>
        </a:p>
      </dgm:t>
    </dgm:pt>
    <dgm:pt modelId="{89030AF3-84D1-43C5-9DAD-51C1B88F6016}" type="pres">
      <dgm:prSet presAssocID="{7EEB5E01-832D-4FBF-AA95-CE67633FE775}" presName="level3hierChild" presStyleCnt="0"/>
      <dgm:spPr/>
      <dgm:t>
        <a:bodyPr/>
        <a:lstStyle/>
        <a:p>
          <a:endParaRPr lang="es-EC"/>
        </a:p>
      </dgm:t>
    </dgm:pt>
    <dgm:pt modelId="{BCFAE459-C787-4A31-B8A0-CD6365387CB9}" type="pres">
      <dgm:prSet presAssocID="{B58EBAB5-B12A-47BD-B997-E556A6FDC788}" presName="conn2-1" presStyleLbl="parChTrans1D2" presStyleIdx="4" presStyleCnt="10"/>
      <dgm:spPr/>
      <dgm:t>
        <a:bodyPr/>
        <a:lstStyle/>
        <a:p>
          <a:endParaRPr lang="es-EC"/>
        </a:p>
      </dgm:t>
    </dgm:pt>
    <dgm:pt modelId="{50C65CCB-2134-4017-ADC8-97963C6F611A}" type="pres">
      <dgm:prSet presAssocID="{B58EBAB5-B12A-47BD-B997-E556A6FDC788}" presName="connTx" presStyleLbl="parChTrans1D2" presStyleIdx="4" presStyleCnt="10"/>
      <dgm:spPr/>
      <dgm:t>
        <a:bodyPr/>
        <a:lstStyle/>
        <a:p>
          <a:endParaRPr lang="es-EC"/>
        </a:p>
      </dgm:t>
    </dgm:pt>
    <dgm:pt modelId="{93444D94-E7D4-4DA7-9779-D48824C1F97E}" type="pres">
      <dgm:prSet presAssocID="{B08790C7-2A4E-453C-8902-037E1066C7C0}" presName="root2" presStyleCnt="0"/>
      <dgm:spPr/>
      <dgm:t>
        <a:bodyPr/>
        <a:lstStyle/>
        <a:p>
          <a:endParaRPr lang="es-EC"/>
        </a:p>
      </dgm:t>
    </dgm:pt>
    <dgm:pt modelId="{AB1D0407-66D0-4CDF-8AC7-C2D583CEB892}" type="pres">
      <dgm:prSet presAssocID="{B08790C7-2A4E-453C-8902-037E1066C7C0}" presName="LevelTwoTextNode" presStyleLbl="node2" presStyleIdx="4" presStyleCnt="10" custScaleX="647969" custScaleY="43062">
        <dgm:presLayoutVars>
          <dgm:chPref val="3"/>
        </dgm:presLayoutVars>
      </dgm:prSet>
      <dgm:spPr/>
      <dgm:t>
        <a:bodyPr/>
        <a:lstStyle/>
        <a:p>
          <a:endParaRPr lang="es-EC"/>
        </a:p>
      </dgm:t>
    </dgm:pt>
    <dgm:pt modelId="{9381A9BC-10C5-409F-9DEA-95A7B217DC32}" type="pres">
      <dgm:prSet presAssocID="{B08790C7-2A4E-453C-8902-037E1066C7C0}" presName="level3hierChild" presStyleCnt="0"/>
      <dgm:spPr/>
      <dgm:t>
        <a:bodyPr/>
        <a:lstStyle/>
        <a:p>
          <a:endParaRPr lang="es-EC"/>
        </a:p>
      </dgm:t>
    </dgm:pt>
    <dgm:pt modelId="{95141FE8-A554-4673-B47F-4A333F543148}" type="pres">
      <dgm:prSet presAssocID="{B155F409-5D84-481A-BE8F-6817B8F82E4F}" presName="conn2-1" presStyleLbl="parChTrans1D2" presStyleIdx="5" presStyleCnt="10"/>
      <dgm:spPr/>
      <dgm:t>
        <a:bodyPr/>
        <a:lstStyle/>
        <a:p>
          <a:endParaRPr lang="es-EC"/>
        </a:p>
      </dgm:t>
    </dgm:pt>
    <dgm:pt modelId="{80295FFA-2367-479D-9E87-D5AE10897110}" type="pres">
      <dgm:prSet presAssocID="{B155F409-5D84-481A-BE8F-6817B8F82E4F}" presName="connTx" presStyleLbl="parChTrans1D2" presStyleIdx="5" presStyleCnt="10"/>
      <dgm:spPr/>
      <dgm:t>
        <a:bodyPr/>
        <a:lstStyle/>
        <a:p>
          <a:endParaRPr lang="es-EC"/>
        </a:p>
      </dgm:t>
    </dgm:pt>
    <dgm:pt modelId="{D7D1CF47-66EC-4AA6-B1D5-B268D1252D7C}" type="pres">
      <dgm:prSet presAssocID="{8D079649-9784-4945-A040-597609ED71DA}" presName="root2" presStyleCnt="0"/>
      <dgm:spPr/>
      <dgm:t>
        <a:bodyPr/>
        <a:lstStyle/>
        <a:p>
          <a:endParaRPr lang="es-EC"/>
        </a:p>
      </dgm:t>
    </dgm:pt>
    <dgm:pt modelId="{FFB5A3B6-98AA-475A-B686-5FE505FF13CA}" type="pres">
      <dgm:prSet presAssocID="{8D079649-9784-4945-A040-597609ED71DA}" presName="LevelTwoTextNode" presStyleLbl="node2" presStyleIdx="5" presStyleCnt="10" custScaleX="647969" custScaleY="43062">
        <dgm:presLayoutVars>
          <dgm:chPref val="3"/>
        </dgm:presLayoutVars>
      </dgm:prSet>
      <dgm:spPr/>
      <dgm:t>
        <a:bodyPr/>
        <a:lstStyle/>
        <a:p>
          <a:endParaRPr lang="es-EC"/>
        </a:p>
      </dgm:t>
    </dgm:pt>
    <dgm:pt modelId="{ACCE3A92-9D06-48AC-B7DE-81E5518478BF}" type="pres">
      <dgm:prSet presAssocID="{8D079649-9784-4945-A040-597609ED71DA}" presName="level3hierChild" presStyleCnt="0"/>
      <dgm:spPr/>
      <dgm:t>
        <a:bodyPr/>
        <a:lstStyle/>
        <a:p>
          <a:endParaRPr lang="es-EC"/>
        </a:p>
      </dgm:t>
    </dgm:pt>
    <dgm:pt modelId="{F953B0A0-6D66-49AE-A5C0-FD24BCBF5EE6}" type="pres">
      <dgm:prSet presAssocID="{2865010A-3C5E-4A75-BE2E-7FBC2D8F060A}" presName="root1" presStyleCnt="0"/>
      <dgm:spPr/>
      <dgm:t>
        <a:bodyPr/>
        <a:lstStyle/>
        <a:p>
          <a:endParaRPr lang="es-EC"/>
        </a:p>
      </dgm:t>
    </dgm:pt>
    <dgm:pt modelId="{94F5C69A-8573-4801-A116-E9C8364E4873}" type="pres">
      <dgm:prSet presAssocID="{2865010A-3C5E-4A75-BE2E-7FBC2D8F060A}" presName="LevelOneTextNode" presStyleLbl="node0" presStyleIdx="2" presStyleCnt="4" custScaleX="339102" custLinFactNeighborX="-85962" custLinFactNeighborY="-10900">
        <dgm:presLayoutVars>
          <dgm:chPref val="3"/>
        </dgm:presLayoutVars>
      </dgm:prSet>
      <dgm:spPr/>
      <dgm:t>
        <a:bodyPr/>
        <a:lstStyle/>
        <a:p>
          <a:endParaRPr lang="es-EC"/>
        </a:p>
      </dgm:t>
    </dgm:pt>
    <dgm:pt modelId="{8DB23993-2A6C-4443-970D-108805F9C800}" type="pres">
      <dgm:prSet presAssocID="{2865010A-3C5E-4A75-BE2E-7FBC2D8F060A}" presName="level2hierChild" presStyleCnt="0"/>
      <dgm:spPr/>
      <dgm:t>
        <a:bodyPr/>
        <a:lstStyle/>
        <a:p>
          <a:endParaRPr lang="es-EC"/>
        </a:p>
      </dgm:t>
    </dgm:pt>
    <dgm:pt modelId="{55E787C2-C784-4292-A55A-E748C0F6F683}" type="pres">
      <dgm:prSet presAssocID="{03DD7C43-DB2C-42DA-BFDE-6EEDE3D197F1}" presName="conn2-1" presStyleLbl="parChTrans1D2" presStyleIdx="6" presStyleCnt="10"/>
      <dgm:spPr/>
      <dgm:t>
        <a:bodyPr/>
        <a:lstStyle/>
        <a:p>
          <a:endParaRPr lang="es-EC"/>
        </a:p>
      </dgm:t>
    </dgm:pt>
    <dgm:pt modelId="{65A679BB-E675-4B2A-9624-BD8D318FFAC4}" type="pres">
      <dgm:prSet presAssocID="{03DD7C43-DB2C-42DA-BFDE-6EEDE3D197F1}" presName="connTx" presStyleLbl="parChTrans1D2" presStyleIdx="6" presStyleCnt="10"/>
      <dgm:spPr/>
      <dgm:t>
        <a:bodyPr/>
        <a:lstStyle/>
        <a:p>
          <a:endParaRPr lang="es-EC"/>
        </a:p>
      </dgm:t>
    </dgm:pt>
    <dgm:pt modelId="{41F9D9DD-CBC9-4644-84F4-C7FE01221B14}" type="pres">
      <dgm:prSet presAssocID="{29007172-5626-4669-A242-9399FC436DCF}" presName="root2" presStyleCnt="0"/>
      <dgm:spPr/>
      <dgm:t>
        <a:bodyPr/>
        <a:lstStyle/>
        <a:p>
          <a:endParaRPr lang="es-EC"/>
        </a:p>
      </dgm:t>
    </dgm:pt>
    <dgm:pt modelId="{5BB4BF64-223C-4F0E-BA69-911186AA4F5E}" type="pres">
      <dgm:prSet presAssocID="{29007172-5626-4669-A242-9399FC436DCF}" presName="LevelTwoTextNode" presStyleLbl="node2" presStyleIdx="6" presStyleCnt="10" custScaleX="647969" custScaleY="43062">
        <dgm:presLayoutVars>
          <dgm:chPref val="3"/>
        </dgm:presLayoutVars>
      </dgm:prSet>
      <dgm:spPr/>
      <dgm:t>
        <a:bodyPr/>
        <a:lstStyle/>
        <a:p>
          <a:endParaRPr lang="es-EC"/>
        </a:p>
      </dgm:t>
    </dgm:pt>
    <dgm:pt modelId="{C0B76D41-7454-4E44-92FD-B89E617CDD57}" type="pres">
      <dgm:prSet presAssocID="{29007172-5626-4669-A242-9399FC436DCF}" presName="level3hierChild" presStyleCnt="0"/>
      <dgm:spPr/>
      <dgm:t>
        <a:bodyPr/>
        <a:lstStyle/>
        <a:p>
          <a:endParaRPr lang="es-EC"/>
        </a:p>
      </dgm:t>
    </dgm:pt>
    <dgm:pt modelId="{20934D76-290B-4CA2-BB63-4CE3B4C36555}" type="pres">
      <dgm:prSet presAssocID="{B93843B4-6E43-4517-839D-4D293D14B231}" presName="root1" presStyleCnt="0"/>
      <dgm:spPr/>
      <dgm:t>
        <a:bodyPr/>
        <a:lstStyle/>
        <a:p>
          <a:endParaRPr lang="es-EC"/>
        </a:p>
      </dgm:t>
    </dgm:pt>
    <dgm:pt modelId="{6ECC0DDF-C865-4E50-96E9-4F39F9284502}" type="pres">
      <dgm:prSet presAssocID="{B93843B4-6E43-4517-839D-4D293D14B231}" presName="LevelOneTextNode" presStyleLbl="node0" presStyleIdx="3" presStyleCnt="4" custScaleX="339102" custLinFactNeighborX="-85962" custLinFactNeighborY="-10900">
        <dgm:presLayoutVars>
          <dgm:chPref val="3"/>
        </dgm:presLayoutVars>
      </dgm:prSet>
      <dgm:spPr/>
      <dgm:t>
        <a:bodyPr/>
        <a:lstStyle/>
        <a:p>
          <a:endParaRPr lang="es-EC"/>
        </a:p>
      </dgm:t>
    </dgm:pt>
    <dgm:pt modelId="{201D6249-2F56-4781-98E5-E4CF89E8A384}" type="pres">
      <dgm:prSet presAssocID="{B93843B4-6E43-4517-839D-4D293D14B231}" presName="level2hierChild" presStyleCnt="0"/>
      <dgm:spPr/>
      <dgm:t>
        <a:bodyPr/>
        <a:lstStyle/>
        <a:p>
          <a:endParaRPr lang="es-EC"/>
        </a:p>
      </dgm:t>
    </dgm:pt>
    <dgm:pt modelId="{2AC97E03-C976-4178-B265-3800521277AB}" type="pres">
      <dgm:prSet presAssocID="{1C59F18C-8845-4922-8D27-F547B3DCE98D}" presName="conn2-1" presStyleLbl="parChTrans1D2" presStyleIdx="7" presStyleCnt="10"/>
      <dgm:spPr/>
      <dgm:t>
        <a:bodyPr/>
        <a:lstStyle/>
        <a:p>
          <a:endParaRPr lang="es-EC"/>
        </a:p>
      </dgm:t>
    </dgm:pt>
    <dgm:pt modelId="{93F38A21-7AC9-48ED-992A-18CCB8056F76}" type="pres">
      <dgm:prSet presAssocID="{1C59F18C-8845-4922-8D27-F547B3DCE98D}" presName="connTx" presStyleLbl="parChTrans1D2" presStyleIdx="7" presStyleCnt="10"/>
      <dgm:spPr/>
      <dgm:t>
        <a:bodyPr/>
        <a:lstStyle/>
        <a:p>
          <a:endParaRPr lang="es-EC"/>
        </a:p>
      </dgm:t>
    </dgm:pt>
    <dgm:pt modelId="{F4AAE7F1-F218-47A6-99C2-1BA8AFDCE122}" type="pres">
      <dgm:prSet presAssocID="{511E781E-0042-4859-9F19-856699B1568E}" presName="root2" presStyleCnt="0"/>
      <dgm:spPr/>
      <dgm:t>
        <a:bodyPr/>
        <a:lstStyle/>
        <a:p>
          <a:endParaRPr lang="es-EC"/>
        </a:p>
      </dgm:t>
    </dgm:pt>
    <dgm:pt modelId="{7826238D-C57C-47A7-8AD9-6DCE98B6047E}" type="pres">
      <dgm:prSet presAssocID="{511E781E-0042-4859-9F19-856699B1568E}" presName="LevelTwoTextNode" presStyleLbl="node2" presStyleIdx="7" presStyleCnt="10" custScaleX="647969">
        <dgm:presLayoutVars>
          <dgm:chPref val="3"/>
        </dgm:presLayoutVars>
      </dgm:prSet>
      <dgm:spPr/>
      <dgm:t>
        <a:bodyPr/>
        <a:lstStyle/>
        <a:p>
          <a:endParaRPr lang="es-EC"/>
        </a:p>
      </dgm:t>
    </dgm:pt>
    <dgm:pt modelId="{254AE547-6C12-48EB-87DB-65F0FF6104E8}" type="pres">
      <dgm:prSet presAssocID="{511E781E-0042-4859-9F19-856699B1568E}" presName="level3hierChild" presStyleCnt="0"/>
      <dgm:spPr/>
      <dgm:t>
        <a:bodyPr/>
        <a:lstStyle/>
        <a:p>
          <a:endParaRPr lang="es-EC"/>
        </a:p>
      </dgm:t>
    </dgm:pt>
    <dgm:pt modelId="{9C9484DC-72DA-4185-B722-C589B6B64426}" type="pres">
      <dgm:prSet presAssocID="{A90BF076-9C44-4DCA-8FCD-3410E64950BC}" presName="conn2-1" presStyleLbl="parChTrans1D2" presStyleIdx="8" presStyleCnt="10"/>
      <dgm:spPr/>
      <dgm:t>
        <a:bodyPr/>
        <a:lstStyle/>
        <a:p>
          <a:endParaRPr lang="es-EC"/>
        </a:p>
      </dgm:t>
    </dgm:pt>
    <dgm:pt modelId="{13ED7460-6779-4855-AE37-F9F703EDED0F}" type="pres">
      <dgm:prSet presAssocID="{A90BF076-9C44-4DCA-8FCD-3410E64950BC}" presName="connTx" presStyleLbl="parChTrans1D2" presStyleIdx="8" presStyleCnt="10"/>
      <dgm:spPr/>
      <dgm:t>
        <a:bodyPr/>
        <a:lstStyle/>
        <a:p>
          <a:endParaRPr lang="es-EC"/>
        </a:p>
      </dgm:t>
    </dgm:pt>
    <dgm:pt modelId="{49DB7F1D-37CA-4EA3-8846-3BD0FA3036D9}" type="pres">
      <dgm:prSet presAssocID="{DFFA7815-E81D-4354-9AA3-F82C3ED1F3EC}" presName="root2" presStyleCnt="0"/>
      <dgm:spPr/>
      <dgm:t>
        <a:bodyPr/>
        <a:lstStyle/>
        <a:p>
          <a:endParaRPr lang="es-EC"/>
        </a:p>
      </dgm:t>
    </dgm:pt>
    <dgm:pt modelId="{164E29E7-0E67-4CB6-A971-DAC9A3B76333}" type="pres">
      <dgm:prSet presAssocID="{DFFA7815-E81D-4354-9AA3-F82C3ED1F3EC}" presName="LevelTwoTextNode" presStyleLbl="node2" presStyleIdx="8" presStyleCnt="10" custScaleX="647969">
        <dgm:presLayoutVars>
          <dgm:chPref val="3"/>
        </dgm:presLayoutVars>
      </dgm:prSet>
      <dgm:spPr/>
      <dgm:t>
        <a:bodyPr/>
        <a:lstStyle/>
        <a:p>
          <a:endParaRPr lang="es-EC"/>
        </a:p>
      </dgm:t>
    </dgm:pt>
    <dgm:pt modelId="{620B6A28-A41F-4132-A8AC-1F0E1E6FFC6D}" type="pres">
      <dgm:prSet presAssocID="{DFFA7815-E81D-4354-9AA3-F82C3ED1F3EC}" presName="level3hierChild" presStyleCnt="0"/>
      <dgm:spPr/>
      <dgm:t>
        <a:bodyPr/>
        <a:lstStyle/>
        <a:p>
          <a:endParaRPr lang="es-EC"/>
        </a:p>
      </dgm:t>
    </dgm:pt>
    <dgm:pt modelId="{7EC54876-12DB-40B6-BD7A-A8602F3CE2E9}" type="pres">
      <dgm:prSet presAssocID="{77BFB3BD-F6F6-4A50-9AF6-31536412A878}" presName="conn2-1" presStyleLbl="parChTrans1D2" presStyleIdx="9" presStyleCnt="10"/>
      <dgm:spPr/>
      <dgm:t>
        <a:bodyPr/>
        <a:lstStyle/>
        <a:p>
          <a:endParaRPr lang="es-EC"/>
        </a:p>
      </dgm:t>
    </dgm:pt>
    <dgm:pt modelId="{C644FEC7-C7EC-4823-943C-B7CD5D08E0AD}" type="pres">
      <dgm:prSet presAssocID="{77BFB3BD-F6F6-4A50-9AF6-31536412A878}" presName="connTx" presStyleLbl="parChTrans1D2" presStyleIdx="9" presStyleCnt="10"/>
      <dgm:spPr/>
      <dgm:t>
        <a:bodyPr/>
        <a:lstStyle/>
        <a:p>
          <a:endParaRPr lang="es-EC"/>
        </a:p>
      </dgm:t>
    </dgm:pt>
    <dgm:pt modelId="{9A733200-0F0F-4822-B250-94D9FD956608}" type="pres">
      <dgm:prSet presAssocID="{956CD8E1-4811-40AB-937E-15AB8C1C185A}" presName="root2" presStyleCnt="0"/>
      <dgm:spPr/>
      <dgm:t>
        <a:bodyPr/>
        <a:lstStyle/>
        <a:p>
          <a:endParaRPr lang="es-EC"/>
        </a:p>
      </dgm:t>
    </dgm:pt>
    <dgm:pt modelId="{A9E09576-A988-4D4A-86C9-CF8110EC59DE}" type="pres">
      <dgm:prSet presAssocID="{956CD8E1-4811-40AB-937E-15AB8C1C185A}" presName="LevelTwoTextNode" presStyleLbl="node2" presStyleIdx="9" presStyleCnt="10" custScaleX="647969">
        <dgm:presLayoutVars>
          <dgm:chPref val="3"/>
        </dgm:presLayoutVars>
      </dgm:prSet>
      <dgm:spPr/>
      <dgm:t>
        <a:bodyPr/>
        <a:lstStyle/>
        <a:p>
          <a:endParaRPr lang="es-EC"/>
        </a:p>
      </dgm:t>
    </dgm:pt>
    <dgm:pt modelId="{35A072D5-8175-4B2F-B102-3DF76D964414}" type="pres">
      <dgm:prSet presAssocID="{956CD8E1-4811-40AB-937E-15AB8C1C185A}" presName="level3hierChild" presStyleCnt="0"/>
      <dgm:spPr/>
      <dgm:t>
        <a:bodyPr/>
        <a:lstStyle/>
        <a:p>
          <a:endParaRPr lang="es-EC"/>
        </a:p>
      </dgm:t>
    </dgm:pt>
  </dgm:ptLst>
  <dgm:cxnLst>
    <dgm:cxn modelId="{8590559C-C2E6-4CF0-B107-760F1004570A}" type="presOf" srcId="{85415E97-A618-44AA-9811-83DD98679415}" destId="{7A4DD894-8653-494B-AF2E-7A9BD8F055D2}" srcOrd="0" destOrd="0" presId="urn:microsoft.com/office/officeart/2005/8/layout/hierarchy2"/>
    <dgm:cxn modelId="{17C16D72-99B0-438A-A290-DB2EFD300923}" type="presOf" srcId="{8F34892D-3C7C-4ED8-96BB-B2C8135E187C}" destId="{4AFB9E00-C30F-486B-91F7-78C0B174FF96}" srcOrd="0" destOrd="0" presId="urn:microsoft.com/office/officeart/2005/8/layout/hierarchy2"/>
    <dgm:cxn modelId="{08B982AA-82F5-4EEB-9719-1867D6B6CD91}" type="presOf" srcId="{75BE45A5-EB54-48DF-B8A9-1251EE79A3F2}" destId="{FC44D44B-B573-410A-A492-75875569A980}" srcOrd="1" destOrd="0" presId="urn:microsoft.com/office/officeart/2005/8/layout/hierarchy2"/>
    <dgm:cxn modelId="{D081C47E-E17F-466E-A53A-5E5324D38972}" type="presOf" srcId="{03DD7C43-DB2C-42DA-BFDE-6EEDE3D197F1}" destId="{55E787C2-C784-4292-A55A-E748C0F6F683}" srcOrd="0" destOrd="0" presId="urn:microsoft.com/office/officeart/2005/8/layout/hierarchy2"/>
    <dgm:cxn modelId="{5FF420E5-4C72-4F57-9889-EDE65B255116}" type="presOf" srcId="{B58EBAB5-B12A-47BD-B997-E556A6FDC788}" destId="{50C65CCB-2134-4017-ADC8-97963C6F611A}" srcOrd="1" destOrd="0" presId="urn:microsoft.com/office/officeart/2005/8/layout/hierarchy2"/>
    <dgm:cxn modelId="{141DFE31-9012-4C36-B8EC-FBF60B02ACE8}" srcId="{02E02081-DBA4-449B-A3FC-CA4EE00DB1FA}" destId="{B08790C7-2A4E-453C-8902-037E1066C7C0}" srcOrd="3" destOrd="0" parTransId="{B58EBAB5-B12A-47BD-B997-E556A6FDC788}" sibTransId="{0385C551-2039-4131-9086-072739198042}"/>
    <dgm:cxn modelId="{343364F4-0D24-4387-8D5D-86DDBD421AFD}" type="presOf" srcId="{463C9A64-1D5A-4499-BE40-15F83806C74D}" destId="{8720B424-CBB5-486F-8FA8-4BDCB0001259}" srcOrd="0" destOrd="0" presId="urn:microsoft.com/office/officeart/2005/8/layout/hierarchy2"/>
    <dgm:cxn modelId="{23E1AF79-9062-4459-AF80-EF1B1E61FE02}" type="presOf" srcId="{A90BF076-9C44-4DCA-8FCD-3410E64950BC}" destId="{13ED7460-6779-4855-AE37-F9F703EDED0F}" srcOrd="1" destOrd="0" presId="urn:microsoft.com/office/officeart/2005/8/layout/hierarchy2"/>
    <dgm:cxn modelId="{6B917767-5445-4F7A-9B34-4AD108094882}" type="presOf" srcId="{A90BF076-9C44-4DCA-8FCD-3410E64950BC}" destId="{9C9484DC-72DA-4185-B722-C589B6B64426}" srcOrd="0" destOrd="0" presId="urn:microsoft.com/office/officeart/2005/8/layout/hierarchy2"/>
    <dgm:cxn modelId="{8CF72D87-293E-4957-BBD8-8E90EA9502A3}" type="presOf" srcId="{511E781E-0042-4859-9F19-856699B1568E}" destId="{7826238D-C57C-47A7-8AD9-6DCE98B6047E}" srcOrd="0" destOrd="0" presId="urn:microsoft.com/office/officeart/2005/8/layout/hierarchy2"/>
    <dgm:cxn modelId="{73166DAD-9FC9-4C60-9CE2-22997D02994A}" type="presOf" srcId="{7EEB5E01-832D-4FBF-AA95-CE67633FE775}" destId="{1D4C6CB7-E951-4F04-A1DF-A01DBFCF2BE3}" srcOrd="0" destOrd="0" presId="urn:microsoft.com/office/officeart/2005/8/layout/hierarchy2"/>
    <dgm:cxn modelId="{6BB28A08-B7A2-4C37-A536-24A124175528}" type="presOf" srcId="{463C9A64-1D5A-4499-BE40-15F83806C74D}" destId="{14A11FFA-263A-4A05-A339-FF61C940E892}" srcOrd="1" destOrd="0" presId="urn:microsoft.com/office/officeart/2005/8/layout/hierarchy2"/>
    <dgm:cxn modelId="{0758F7EB-44A4-4151-8B1A-41FCFE3BDBEE}" srcId="{B93843B4-6E43-4517-839D-4D293D14B231}" destId="{956CD8E1-4811-40AB-937E-15AB8C1C185A}" srcOrd="2" destOrd="0" parTransId="{77BFB3BD-F6F6-4A50-9AF6-31536412A878}" sibTransId="{40445A8E-C7C8-41CA-872B-B63B963DE5AD}"/>
    <dgm:cxn modelId="{C9758726-D08F-4384-B205-730C9A722127}" type="presOf" srcId="{29007172-5626-4669-A242-9399FC436DCF}" destId="{5BB4BF64-223C-4F0E-BA69-911186AA4F5E}" srcOrd="0" destOrd="0" presId="urn:microsoft.com/office/officeart/2005/8/layout/hierarchy2"/>
    <dgm:cxn modelId="{2C22B864-4C28-4EA8-8B87-5ECB19956837}" srcId="{B93843B4-6E43-4517-839D-4D293D14B231}" destId="{511E781E-0042-4859-9F19-856699B1568E}" srcOrd="0" destOrd="0" parTransId="{1C59F18C-8845-4922-8D27-F547B3DCE98D}" sibTransId="{DB6D149C-CE4B-4A27-B885-FE2B1B675FA5}"/>
    <dgm:cxn modelId="{1FDF8F73-DB08-450F-B1E3-42EBD169972A}" type="presOf" srcId="{02E02081-DBA4-449B-A3FC-CA4EE00DB1FA}" destId="{463F69EB-A620-4A57-88C2-A9DE79C611E7}" srcOrd="0" destOrd="0" presId="urn:microsoft.com/office/officeart/2005/8/layout/hierarchy2"/>
    <dgm:cxn modelId="{82AACBA3-1B87-44B1-838E-A922673E25D9}" srcId="{02E02081-DBA4-449B-A3FC-CA4EE00DB1FA}" destId="{7EEB5E01-832D-4FBF-AA95-CE67633FE775}" srcOrd="2" destOrd="0" parTransId="{C4324DC3-791E-4FCC-9AA4-4D078EF70E36}" sibTransId="{888CCF85-08CD-4400-AA0B-9D20BB911519}"/>
    <dgm:cxn modelId="{31823007-5C4D-40ED-8B20-DBDCD7C52243}" srcId="{82C71438-7064-4DF7-A986-D9A5FF7E6E64}" destId="{ED0B1036-72E0-4AC3-B2A7-0857096611EE}" srcOrd="0" destOrd="0" parTransId="{E350F522-7F88-4DA1-AD6F-A254FAAC2575}" sibTransId="{23536A2B-433F-4245-901E-A3AEA073413D}"/>
    <dgm:cxn modelId="{A8A803CA-EFD0-41CF-959A-3F2B038F8A27}" srcId="{82C71438-7064-4DF7-A986-D9A5FF7E6E64}" destId="{B93843B4-6E43-4517-839D-4D293D14B231}" srcOrd="3" destOrd="0" parTransId="{2A7F6228-C6B0-43CF-9A69-B067D4B692F0}" sibTransId="{44568C39-BB0C-425F-9387-26863C8F129A}"/>
    <dgm:cxn modelId="{216874CF-C7A2-4B6C-B594-1018CA6FC72C}" type="presOf" srcId="{B155F409-5D84-481A-BE8F-6817B8F82E4F}" destId="{95141FE8-A554-4673-B47F-4A333F543148}" srcOrd="0" destOrd="0" presId="urn:microsoft.com/office/officeart/2005/8/layout/hierarchy2"/>
    <dgm:cxn modelId="{BF6995FF-0476-4AAD-B8BC-3365DFC3C9F0}" type="presOf" srcId="{82C71438-7064-4DF7-A986-D9A5FF7E6E64}" destId="{53DF56DF-0669-4EEE-9DDD-DF4F5D86AB62}" srcOrd="0" destOrd="0" presId="urn:microsoft.com/office/officeart/2005/8/layout/hierarchy2"/>
    <dgm:cxn modelId="{7BE1F6BC-78EA-485A-B793-53ED45FEBD0C}" type="presOf" srcId="{B155F409-5D84-481A-BE8F-6817B8F82E4F}" destId="{80295FFA-2367-479D-9E87-D5AE10897110}" srcOrd="1" destOrd="0" presId="urn:microsoft.com/office/officeart/2005/8/layout/hierarchy2"/>
    <dgm:cxn modelId="{6DC37452-B35E-491D-ABE5-C1D58C259CC7}" type="presOf" srcId="{8D079649-9784-4945-A040-597609ED71DA}" destId="{FFB5A3B6-98AA-475A-B686-5FE505FF13CA}" srcOrd="0" destOrd="0" presId="urn:microsoft.com/office/officeart/2005/8/layout/hierarchy2"/>
    <dgm:cxn modelId="{71BDCEE0-4EB8-4122-B4CA-05DD4FB38A1C}" type="presOf" srcId="{DFFA7815-E81D-4354-9AA3-F82C3ED1F3EC}" destId="{164E29E7-0E67-4CB6-A971-DAC9A3B76333}" srcOrd="0" destOrd="0" presId="urn:microsoft.com/office/officeart/2005/8/layout/hierarchy2"/>
    <dgm:cxn modelId="{7652EB7C-EB8F-4858-BC27-3D1F05F443A8}" srcId="{ED0B1036-72E0-4AC3-B2A7-0857096611EE}" destId="{8F34892D-3C7C-4ED8-96BB-B2C8135E187C}" srcOrd="0" destOrd="0" parTransId="{463C9A64-1D5A-4499-BE40-15F83806C74D}" sibTransId="{86655F0E-7BD0-49F6-A337-A4C070AEBC74}"/>
    <dgm:cxn modelId="{DECACD4C-3ADA-40F5-B749-E960D104AB0C}" type="presOf" srcId="{C4324DC3-791E-4FCC-9AA4-4D078EF70E36}" destId="{D2FFC228-DDA2-4F4D-B888-3E2274C2447C}" srcOrd="0" destOrd="0" presId="urn:microsoft.com/office/officeart/2005/8/layout/hierarchy2"/>
    <dgm:cxn modelId="{6857B328-3276-447D-AF8B-F08C4747B2DF}" srcId="{82C71438-7064-4DF7-A986-D9A5FF7E6E64}" destId="{02E02081-DBA4-449B-A3FC-CA4EE00DB1FA}" srcOrd="1" destOrd="0" parTransId="{E62F4693-D2E8-4A59-9554-D529E947EC70}" sibTransId="{C7BC3BB9-A239-4646-B6FB-7C578341688F}"/>
    <dgm:cxn modelId="{4CBAF0E2-CFF6-4CC4-AADA-4D9386C6543D}" srcId="{02E02081-DBA4-449B-A3FC-CA4EE00DB1FA}" destId="{81B5A8A8-FF56-41BB-87AE-906CAE5BEF8F}" srcOrd="1" destOrd="0" parTransId="{85415E97-A618-44AA-9811-83DD98679415}" sibTransId="{7289E56B-343C-4383-AC6C-3428524D832D}"/>
    <dgm:cxn modelId="{7ED35087-EC2F-4AE7-9FE7-AB73A264A958}" type="presOf" srcId="{81B5A8A8-FF56-41BB-87AE-906CAE5BEF8F}" destId="{BB4036ED-6367-4081-83ED-94DFF0874398}" srcOrd="0" destOrd="0" presId="urn:microsoft.com/office/officeart/2005/8/layout/hierarchy2"/>
    <dgm:cxn modelId="{5950EE23-1E84-43E6-8519-08FFE3218893}" type="presOf" srcId="{75BE45A5-EB54-48DF-B8A9-1251EE79A3F2}" destId="{6232CB07-74CC-45AA-9EF2-6E87788736E5}" srcOrd="0" destOrd="0" presId="urn:microsoft.com/office/officeart/2005/8/layout/hierarchy2"/>
    <dgm:cxn modelId="{DBA51CCC-BB5D-4A03-8AD4-27AFD2935FA4}" type="presOf" srcId="{C4324DC3-791E-4FCC-9AA4-4D078EF70E36}" destId="{4A50A81F-C3A6-40E2-8979-4F93E010AC13}" srcOrd="1" destOrd="0" presId="urn:microsoft.com/office/officeart/2005/8/layout/hierarchy2"/>
    <dgm:cxn modelId="{7222159C-19F9-4B0D-BB30-E79E0547630E}" type="presOf" srcId="{1C59F18C-8845-4922-8D27-F547B3DCE98D}" destId="{2AC97E03-C976-4178-B265-3800521277AB}" srcOrd="0" destOrd="0" presId="urn:microsoft.com/office/officeart/2005/8/layout/hierarchy2"/>
    <dgm:cxn modelId="{54385AE4-6D3E-4301-82A3-24089CEB7A0C}" srcId="{2865010A-3C5E-4A75-BE2E-7FBC2D8F060A}" destId="{29007172-5626-4669-A242-9399FC436DCF}" srcOrd="0" destOrd="0" parTransId="{03DD7C43-DB2C-42DA-BFDE-6EEDE3D197F1}" sibTransId="{43A65345-609D-4FD6-9363-79AB87C1283D}"/>
    <dgm:cxn modelId="{B907DFB8-3130-48EF-823F-4792D1B4869C}" srcId="{02E02081-DBA4-449B-A3FC-CA4EE00DB1FA}" destId="{8D079649-9784-4945-A040-597609ED71DA}" srcOrd="4" destOrd="0" parTransId="{B155F409-5D84-481A-BE8F-6817B8F82E4F}" sibTransId="{D002D02C-675B-4F1F-B700-0A0C8E87AADE}"/>
    <dgm:cxn modelId="{E618E491-A758-4F3B-92C6-34AAB737854E}" type="presOf" srcId="{77BFB3BD-F6F6-4A50-9AF6-31536412A878}" destId="{C644FEC7-C7EC-4823-943C-B7CD5D08E0AD}" srcOrd="1" destOrd="0" presId="urn:microsoft.com/office/officeart/2005/8/layout/hierarchy2"/>
    <dgm:cxn modelId="{AA07208B-A5A6-40C1-9FE9-E1435C9CC90C}" srcId="{82C71438-7064-4DF7-A986-D9A5FF7E6E64}" destId="{2865010A-3C5E-4A75-BE2E-7FBC2D8F060A}" srcOrd="2" destOrd="0" parTransId="{97B9DDF4-D7F8-4C16-86EE-FBAF9CBEEF0B}" sibTransId="{C62ED451-3023-4AD5-A906-2335DB8978FE}"/>
    <dgm:cxn modelId="{C369B52C-EC70-45D4-BB19-E633254271D5}" type="presOf" srcId="{1C59F18C-8845-4922-8D27-F547B3DCE98D}" destId="{93F38A21-7AC9-48ED-992A-18CCB8056F76}" srcOrd="1" destOrd="0" presId="urn:microsoft.com/office/officeart/2005/8/layout/hierarchy2"/>
    <dgm:cxn modelId="{100F0B61-23C0-4E07-AECB-095814B6997D}" type="presOf" srcId="{956CD8E1-4811-40AB-937E-15AB8C1C185A}" destId="{A9E09576-A988-4D4A-86C9-CF8110EC59DE}" srcOrd="0" destOrd="0" presId="urn:microsoft.com/office/officeart/2005/8/layout/hierarchy2"/>
    <dgm:cxn modelId="{4D030D58-2BEC-429B-85F8-8FBED9C2D3C2}" srcId="{B93843B4-6E43-4517-839D-4D293D14B231}" destId="{DFFA7815-E81D-4354-9AA3-F82C3ED1F3EC}" srcOrd="1" destOrd="0" parTransId="{A90BF076-9C44-4DCA-8FCD-3410E64950BC}" sibTransId="{D2BF74E0-6B53-4641-9826-628BEAFC6353}"/>
    <dgm:cxn modelId="{770F954C-E2EC-4BCE-88AF-67A387CD9D9B}" type="presOf" srcId="{03DD7C43-DB2C-42DA-BFDE-6EEDE3D197F1}" destId="{65A679BB-E675-4B2A-9624-BD8D318FFAC4}" srcOrd="1" destOrd="0" presId="urn:microsoft.com/office/officeart/2005/8/layout/hierarchy2"/>
    <dgm:cxn modelId="{62B136F5-50DC-4ECB-B218-D66F24359FE6}" type="presOf" srcId="{B58EBAB5-B12A-47BD-B997-E556A6FDC788}" destId="{BCFAE459-C787-4A31-B8A0-CD6365387CB9}" srcOrd="0" destOrd="0" presId="urn:microsoft.com/office/officeart/2005/8/layout/hierarchy2"/>
    <dgm:cxn modelId="{40444590-4F9C-4931-B687-302766EE3B4F}" type="presOf" srcId="{ED0B1036-72E0-4AC3-B2A7-0857096611EE}" destId="{D2A7239C-B4F8-4BE8-A079-CDDF8D1ED320}" srcOrd="0" destOrd="0" presId="urn:microsoft.com/office/officeart/2005/8/layout/hierarchy2"/>
    <dgm:cxn modelId="{692E6759-E7AC-4B39-83FE-901AD2941792}" type="presOf" srcId="{77BFB3BD-F6F6-4A50-9AF6-31536412A878}" destId="{7EC54876-12DB-40B6-BD7A-A8602F3CE2E9}" srcOrd="0" destOrd="0" presId="urn:microsoft.com/office/officeart/2005/8/layout/hierarchy2"/>
    <dgm:cxn modelId="{C797868E-EEA5-4AEA-AF15-7952FEAE7649}" type="presOf" srcId="{B93843B4-6E43-4517-839D-4D293D14B231}" destId="{6ECC0DDF-C865-4E50-96E9-4F39F9284502}" srcOrd="0" destOrd="0" presId="urn:microsoft.com/office/officeart/2005/8/layout/hierarchy2"/>
    <dgm:cxn modelId="{00E171CA-8F8F-40E6-B1D8-76B864C37A7E}" type="presOf" srcId="{B08790C7-2A4E-453C-8902-037E1066C7C0}" destId="{AB1D0407-66D0-4CDF-8AC7-C2D583CEB892}" srcOrd="0" destOrd="0" presId="urn:microsoft.com/office/officeart/2005/8/layout/hierarchy2"/>
    <dgm:cxn modelId="{4351917E-35EE-4D09-AF42-38CA08CECB94}" type="presOf" srcId="{85415E97-A618-44AA-9811-83DD98679415}" destId="{11D126CB-6836-4825-AC1F-F1C4DFAA7955}" srcOrd="1" destOrd="0" presId="urn:microsoft.com/office/officeart/2005/8/layout/hierarchy2"/>
    <dgm:cxn modelId="{D1566D31-0334-4EA5-94C9-96BBA5F75C30}" type="presOf" srcId="{5F48D36F-8ACD-4EA3-A617-3787003C94E0}" destId="{9232C4F7-B006-4881-B0D2-744D5763485A}" srcOrd="0" destOrd="0" presId="urn:microsoft.com/office/officeart/2005/8/layout/hierarchy2"/>
    <dgm:cxn modelId="{00EB58F9-2BBC-46F6-987C-D5C00CF50F89}" srcId="{02E02081-DBA4-449B-A3FC-CA4EE00DB1FA}" destId="{5F48D36F-8ACD-4EA3-A617-3787003C94E0}" srcOrd="0" destOrd="0" parTransId="{75BE45A5-EB54-48DF-B8A9-1251EE79A3F2}" sibTransId="{23161EA5-F4FB-4A6D-B9DA-FC494871AB59}"/>
    <dgm:cxn modelId="{7E25B40D-7CAC-4D9C-AB1C-BCFEBE71BC38}" type="presOf" srcId="{2865010A-3C5E-4A75-BE2E-7FBC2D8F060A}" destId="{94F5C69A-8573-4801-A116-E9C8364E4873}" srcOrd="0" destOrd="0" presId="urn:microsoft.com/office/officeart/2005/8/layout/hierarchy2"/>
    <dgm:cxn modelId="{96CB7FBF-3358-40F8-B7B8-98FDFD008119}" type="presParOf" srcId="{53DF56DF-0669-4EEE-9DDD-DF4F5D86AB62}" destId="{53873DDB-38C9-460F-9357-ACB4B3261DF4}" srcOrd="0" destOrd="0" presId="urn:microsoft.com/office/officeart/2005/8/layout/hierarchy2"/>
    <dgm:cxn modelId="{DF4FB0B3-EBC3-4937-9A6B-8BC6F32DF732}" type="presParOf" srcId="{53873DDB-38C9-460F-9357-ACB4B3261DF4}" destId="{D2A7239C-B4F8-4BE8-A079-CDDF8D1ED320}" srcOrd="0" destOrd="0" presId="urn:microsoft.com/office/officeart/2005/8/layout/hierarchy2"/>
    <dgm:cxn modelId="{A0216A0E-B8FC-4232-B8B6-F0381F7A2916}" type="presParOf" srcId="{53873DDB-38C9-460F-9357-ACB4B3261DF4}" destId="{7BF78A8D-0594-4616-B0D9-5374DBB0CE7E}" srcOrd="1" destOrd="0" presId="urn:microsoft.com/office/officeart/2005/8/layout/hierarchy2"/>
    <dgm:cxn modelId="{3F6A6619-B9D2-429F-AA79-4F5F93E57D5D}" type="presParOf" srcId="{7BF78A8D-0594-4616-B0D9-5374DBB0CE7E}" destId="{8720B424-CBB5-486F-8FA8-4BDCB0001259}" srcOrd="0" destOrd="0" presId="urn:microsoft.com/office/officeart/2005/8/layout/hierarchy2"/>
    <dgm:cxn modelId="{CB8EB31B-799D-4EEA-97AF-97C0D04AF653}" type="presParOf" srcId="{8720B424-CBB5-486F-8FA8-4BDCB0001259}" destId="{14A11FFA-263A-4A05-A339-FF61C940E892}" srcOrd="0" destOrd="0" presId="urn:microsoft.com/office/officeart/2005/8/layout/hierarchy2"/>
    <dgm:cxn modelId="{8882CF8F-C181-444E-A6AB-98F0264D2CDB}" type="presParOf" srcId="{7BF78A8D-0594-4616-B0D9-5374DBB0CE7E}" destId="{8EB51982-39F7-4EBB-9EE4-50BE252F6684}" srcOrd="1" destOrd="0" presId="urn:microsoft.com/office/officeart/2005/8/layout/hierarchy2"/>
    <dgm:cxn modelId="{458A0226-1C17-4B5A-918E-6754E0FF6ED7}" type="presParOf" srcId="{8EB51982-39F7-4EBB-9EE4-50BE252F6684}" destId="{4AFB9E00-C30F-486B-91F7-78C0B174FF96}" srcOrd="0" destOrd="0" presId="urn:microsoft.com/office/officeart/2005/8/layout/hierarchy2"/>
    <dgm:cxn modelId="{F49E6156-E2C2-47A5-A8CB-CE937228CC0F}" type="presParOf" srcId="{8EB51982-39F7-4EBB-9EE4-50BE252F6684}" destId="{EE03ADCD-6AC2-42C0-B1D2-EA1AE743B05C}" srcOrd="1" destOrd="0" presId="urn:microsoft.com/office/officeart/2005/8/layout/hierarchy2"/>
    <dgm:cxn modelId="{C2DA7AF6-26D9-401A-9189-E5CC10DC884E}" type="presParOf" srcId="{53DF56DF-0669-4EEE-9DDD-DF4F5D86AB62}" destId="{C440126B-E1BF-4CD8-B55A-64B44D118030}" srcOrd="1" destOrd="0" presId="urn:microsoft.com/office/officeart/2005/8/layout/hierarchy2"/>
    <dgm:cxn modelId="{4B6DCD17-539F-4102-B169-568A26744C1E}" type="presParOf" srcId="{C440126B-E1BF-4CD8-B55A-64B44D118030}" destId="{463F69EB-A620-4A57-88C2-A9DE79C611E7}" srcOrd="0" destOrd="0" presId="urn:microsoft.com/office/officeart/2005/8/layout/hierarchy2"/>
    <dgm:cxn modelId="{67F0202C-05E3-4949-B2AA-6CC55376F9A8}" type="presParOf" srcId="{C440126B-E1BF-4CD8-B55A-64B44D118030}" destId="{D556ACCB-8525-402B-9737-7BDE0EF25025}" srcOrd="1" destOrd="0" presId="urn:microsoft.com/office/officeart/2005/8/layout/hierarchy2"/>
    <dgm:cxn modelId="{3940147A-72A1-4897-8370-441988B0D7D1}" type="presParOf" srcId="{D556ACCB-8525-402B-9737-7BDE0EF25025}" destId="{6232CB07-74CC-45AA-9EF2-6E87788736E5}" srcOrd="0" destOrd="0" presId="urn:microsoft.com/office/officeart/2005/8/layout/hierarchy2"/>
    <dgm:cxn modelId="{BEB59B47-5734-4350-8AB9-9E5F7B5B4368}" type="presParOf" srcId="{6232CB07-74CC-45AA-9EF2-6E87788736E5}" destId="{FC44D44B-B573-410A-A492-75875569A980}" srcOrd="0" destOrd="0" presId="urn:microsoft.com/office/officeart/2005/8/layout/hierarchy2"/>
    <dgm:cxn modelId="{949B2CB2-948B-4DA4-8A42-468159DF8640}" type="presParOf" srcId="{D556ACCB-8525-402B-9737-7BDE0EF25025}" destId="{4AEE371E-5AB7-4C05-BB4E-C6DC0939E17E}" srcOrd="1" destOrd="0" presId="urn:microsoft.com/office/officeart/2005/8/layout/hierarchy2"/>
    <dgm:cxn modelId="{A3F23758-4262-407C-8111-59E1C4C7C6B3}" type="presParOf" srcId="{4AEE371E-5AB7-4C05-BB4E-C6DC0939E17E}" destId="{9232C4F7-B006-4881-B0D2-744D5763485A}" srcOrd="0" destOrd="0" presId="urn:microsoft.com/office/officeart/2005/8/layout/hierarchy2"/>
    <dgm:cxn modelId="{791BEB57-80B3-4AF1-AA7A-B494F81F3C5B}" type="presParOf" srcId="{4AEE371E-5AB7-4C05-BB4E-C6DC0939E17E}" destId="{B1A52796-67B2-4BD0-A0D5-AF806AD6F721}" srcOrd="1" destOrd="0" presId="urn:microsoft.com/office/officeart/2005/8/layout/hierarchy2"/>
    <dgm:cxn modelId="{8CE934FA-DE0D-4826-B9CF-D305C34E9CD3}" type="presParOf" srcId="{D556ACCB-8525-402B-9737-7BDE0EF25025}" destId="{7A4DD894-8653-494B-AF2E-7A9BD8F055D2}" srcOrd="2" destOrd="0" presId="urn:microsoft.com/office/officeart/2005/8/layout/hierarchy2"/>
    <dgm:cxn modelId="{42ED68F2-E5EE-4A08-8924-080CE62B053D}" type="presParOf" srcId="{7A4DD894-8653-494B-AF2E-7A9BD8F055D2}" destId="{11D126CB-6836-4825-AC1F-F1C4DFAA7955}" srcOrd="0" destOrd="0" presId="urn:microsoft.com/office/officeart/2005/8/layout/hierarchy2"/>
    <dgm:cxn modelId="{0E718291-FF12-4F4C-84AB-39074BB86F6F}" type="presParOf" srcId="{D556ACCB-8525-402B-9737-7BDE0EF25025}" destId="{02538492-C9BB-4722-B7C7-5E6B8EC0DB1E}" srcOrd="3" destOrd="0" presId="urn:microsoft.com/office/officeart/2005/8/layout/hierarchy2"/>
    <dgm:cxn modelId="{A34FD603-0686-44BE-BC44-87829DB3EDFF}" type="presParOf" srcId="{02538492-C9BB-4722-B7C7-5E6B8EC0DB1E}" destId="{BB4036ED-6367-4081-83ED-94DFF0874398}" srcOrd="0" destOrd="0" presId="urn:microsoft.com/office/officeart/2005/8/layout/hierarchy2"/>
    <dgm:cxn modelId="{56A0EC32-01D8-4E42-9C00-F429DC97D45A}" type="presParOf" srcId="{02538492-C9BB-4722-B7C7-5E6B8EC0DB1E}" destId="{32E42339-8F15-4492-8DC6-7C61A537DC95}" srcOrd="1" destOrd="0" presId="urn:microsoft.com/office/officeart/2005/8/layout/hierarchy2"/>
    <dgm:cxn modelId="{D938C2B1-7546-4353-A978-D8148532BC3E}" type="presParOf" srcId="{D556ACCB-8525-402B-9737-7BDE0EF25025}" destId="{D2FFC228-DDA2-4F4D-B888-3E2274C2447C}" srcOrd="4" destOrd="0" presId="urn:microsoft.com/office/officeart/2005/8/layout/hierarchy2"/>
    <dgm:cxn modelId="{29FBDD74-258B-49E0-AF9A-1ECCA5DCC55F}" type="presParOf" srcId="{D2FFC228-DDA2-4F4D-B888-3E2274C2447C}" destId="{4A50A81F-C3A6-40E2-8979-4F93E010AC13}" srcOrd="0" destOrd="0" presId="urn:microsoft.com/office/officeart/2005/8/layout/hierarchy2"/>
    <dgm:cxn modelId="{60E7AC17-5971-4581-B022-1BDA0232C79E}" type="presParOf" srcId="{D556ACCB-8525-402B-9737-7BDE0EF25025}" destId="{5E305A9A-4720-4799-B6F3-0E6D2BF3451B}" srcOrd="5" destOrd="0" presId="urn:microsoft.com/office/officeart/2005/8/layout/hierarchy2"/>
    <dgm:cxn modelId="{30A96093-D941-4FB8-954B-62E458936249}" type="presParOf" srcId="{5E305A9A-4720-4799-B6F3-0E6D2BF3451B}" destId="{1D4C6CB7-E951-4F04-A1DF-A01DBFCF2BE3}" srcOrd="0" destOrd="0" presId="urn:microsoft.com/office/officeart/2005/8/layout/hierarchy2"/>
    <dgm:cxn modelId="{6B8A8EA3-A676-46E4-B57C-0532AD0DC20E}" type="presParOf" srcId="{5E305A9A-4720-4799-B6F3-0E6D2BF3451B}" destId="{89030AF3-84D1-43C5-9DAD-51C1B88F6016}" srcOrd="1" destOrd="0" presId="urn:microsoft.com/office/officeart/2005/8/layout/hierarchy2"/>
    <dgm:cxn modelId="{FFD957E3-60D2-48CE-9E0A-B1678BDFB704}" type="presParOf" srcId="{D556ACCB-8525-402B-9737-7BDE0EF25025}" destId="{BCFAE459-C787-4A31-B8A0-CD6365387CB9}" srcOrd="6" destOrd="0" presId="urn:microsoft.com/office/officeart/2005/8/layout/hierarchy2"/>
    <dgm:cxn modelId="{3C560DCF-A5B6-40CA-8CAB-5D29D15380E3}" type="presParOf" srcId="{BCFAE459-C787-4A31-B8A0-CD6365387CB9}" destId="{50C65CCB-2134-4017-ADC8-97963C6F611A}" srcOrd="0" destOrd="0" presId="urn:microsoft.com/office/officeart/2005/8/layout/hierarchy2"/>
    <dgm:cxn modelId="{8106D9F9-E3F6-41BF-A2E2-D46C473258A7}" type="presParOf" srcId="{D556ACCB-8525-402B-9737-7BDE0EF25025}" destId="{93444D94-E7D4-4DA7-9779-D48824C1F97E}" srcOrd="7" destOrd="0" presId="urn:microsoft.com/office/officeart/2005/8/layout/hierarchy2"/>
    <dgm:cxn modelId="{43DE39B7-A9BE-41EB-A728-7572549278B5}" type="presParOf" srcId="{93444D94-E7D4-4DA7-9779-D48824C1F97E}" destId="{AB1D0407-66D0-4CDF-8AC7-C2D583CEB892}" srcOrd="0" destOrd="0" presId="urn:microsoft.com/office/officeart/2005/8/layout/hierarchy2"/>
    <dgm:cxn modelId="{C6CBB0FD-92E9-48B2-8FBB-AE378C400875}" type="presParOf" srcId="{93444D94-E7D4-4DA7-9779-D48824C1F97E}" destId="{9381A9BC-10C5-409F-9DEA-95A7B217DC32}" srcOrd="1" destOrd="0" presId="urn:microsoft.com/office/officeart/2005/8/layout/hierarchy2"/>
    <dgm:cxn modelId="{099AA297-AB31-4479-BFC0-78C55AF78A82}" type="presParOf" srcId="{D556ACCB-8525-402B-9737-7BDE0EF25025}" destId="{95141FE8-A554-4673-B47F-4A333F543148}" srcOrd="8" destOrd="0" presId="urn:microsoft.com/office/officeart/2005/8/layout/hierarchy2"/>
    <dgm:cxn modelId="{5DA7781F-7694-4D9A-9A91-32E8AADC5D6A}" type="presParOf" srcId="{95141FE8-A554-4673-B47F-4A333F543148}" destId="{80295FFA-2367-479D-9E87-D5AE10897110}" srcOrd="0" destOrd="0" presId="urn:microsoft.com/office/officeart/2005/8/layout/hierarchy2"/>
    <dgm:cxn modelId="{AC44B233-3BC8-455A-8107-217DDFC4B8D0}" type="presParOf" srcId="{D556ACCB-8525-402B-9737-7BDE0EF25025}" destId="{D7D1CF47-66EC-4AA6-B1D5-B268D1252D7C}" srcOrd="9" destOrd="0" presId="urn:microsoft.com/office/officeart/2005/8/layout/hierarchy2"/>
    <dgm:cxn modelId="{352E6DE9-6B52-46A5-B3B9-2F90B03AFE4A}" type="presParOf" srcId="{D7D1CF47-66EC-4AA6-B1D5-B268D1252D7C}" destId="{FFB5A3B6-98AA-475A-B686-5FE505FF13CA}" srcOrd="0" destOrd="0" presId="urn:microsoft.com/office/officeart/2005/8/layout/hierarchy2"/>
    <dgm:cxn modelId="{EE808B01-4A47-4AA2-A517-5529D60CB46A}" type="presParOf" srcId="{D7D1CF47-66EC-4AA6-B1D5-B268D1252D7C}" destId="{ACCE3A92-9D06-48AC-B7DE-81E5518478BF}" srcOrd="1" destOrd="0" presId="urn:microsoft.com/office/officeart/2005/8/layout/hierarchy2"/>
    <dgm:cxn modelId="{2CE12F56-1A0F-42F4-B7E2-17E791F0CB31}" type="presParOf" srcId="{53DF56DF-0669-4EEE-9DDD-DF4F5D86AB62}" destId="{F953B0A0-6D66-49AE-A5C0-FD24BCBF5EE6}" srcOrd="2" destOrd="0" presId="urn:microsoft.com/office/officeart/2005/8/layout/hierarchy2"/>
    <dgm:cxn modelId="{88AF2A93-6EF6-4008-83E3-3EAFE600DA19}" type="presParOf" srcId="{F953B0A0-6D66-49AE-A5C0-FD24BCBF5EE6}" destId="{94F5C69A-8573-4801-A116-E9C8364E4873}" srcOrd="0" destOrd="0" presId="urn:microsoft.com/office/officeart/2005/8/layout/hierarchy2"/>
    <dgm:cxn modelId="{21971092-52FA-49EA-9094-ADC3607AA733}" type="presParOf" srcId="{F953B0A0-6D66-49AE-A5C0-FD24BCBF5EE6}" destId="{8DB23993-2A6C-4443-970D-108805F9C800}" srcOrd="1" destOrd="0" presId="urn:microsoft.com/office/officeart/2005/8/layout/hierarchy2"/>
    <dgm:cxn modelId="{F8EB9923-09BC-465A-ADF6-793F584870D8}" type="presParOf" srcId="{8DB23993-2A6C-4443-970D-108805F9C800}" destId="{55E787C2-C784-4292-A55A-E748C0F6F683}" srcOrd="0" destOrd="0" presId="urn:microsoft.com/office/officeart/2005/8/layout/hierarchy2"/>
    <dgm:cxn modelId="{37F7AAAD-B94F-4F57-B60D-166E708A4AF5}" type="presParOf" srcId="{55E787C2-C784-4292-A55A-E748C0F6F683}" destId="{65A679BB-E675-4B2A-9624-BD8D318FFAC4}" srcOrd="0" destOrd="0" presId="urn:microsoft.com/office/officeart/2005/8/layout/hierarchy2"/>
    <dgm:cxn modelId="{043323C4-A271-40C8-A54A-F644837919BB}" type="presParOf" srcId="{8DB23993-2A6C-4443-970D-108805F9C800}" destId="{41F9D9DD-CBC9-4644-84F4-C7FE01221B14}" srcOrd="1" destOrd="0" presId="urn:microsoft.com/office/officeart/2005/8/layout/hierarchy2"/>
    <dgm:cxn modelId="{5A49FB3C-6A39-4E23-B253-5A2D22E6D66F}" type="presParOf" srcId="{41F9D9DD-CBC9-4644-84F4-C7FE01221B14}" destId="{5BB4BF64-223C-4F0E-BA69-911186AA4F5E}" srcOrd="0" destOrd="0" presId="urn:microsoft.com/office/officeart/2005/8/layout/hierarchy2"/>
    <dgm:cxn modelId="{E26B2810-82B8-4528-BFDE-BD70FD3F6442}" type="presParOf" srcId="{41F9D9DD-CBC9-4644-84F4-C7FE01221B14}" destId="{C0B76D41-7454-4E44-92FD-B89E617CDD57}" srcOrd="1" destOrd="0" presId="urn:microsoft.com/office/officeart/2005/8/layout/hierarchy2"/>
    <dgm:cxn modelId="{140EBA22-85DB-4788-8706-08F5EEE75A8A}" type="presParOf" srcId="{53DF56DF-0669-4EEE-9DDD-DF4F5D86AB62}" destId="{20934D76-290B-4CA2-BB63-4CE3B4C36555}" srcOrd="3" destOrd="0" presId="urn:microsoft.com/office/officeart/2005/8/layout/hierarchy2"/>
    <dgm:cxn modelId="{77AD0014-A992-49B3-9EA6-9DF849B69707}" type="presParOf" srcId="{20934D76-290B-4CA2-BB63-4CE3B4C36555}" destId="{6ECC0DDF-C865-4E50-96E9-4F39F9284502}" srcOrd="0" destOrd="0" presId="urn:microsoft.com/office/officeart/2005/8/layout/hierarchy2"/>
    <dgm:cxn modelId="{BCF0EB1E-B5B7-422A-8221-922A87027A64}" type="presParOf" srcId="{20934D76-290B-4CA2-BB63-4CE3B4C36555}" destId="{201D6249-2F56-4781-98E5-E4CF89E8A384}" srcOrd="1" destOrd="0" presId="urn:microsoft.com/office/officeart/2005/8/layout/hierarchy2"/>
    <dgm:cxn modelId="{4834482E-568C-4B1D-9FB4-4D33FF265F9D}" type="presParOf" srcId="{201D6249-2F56-4781-98E5-E4CF89E8A384}" destId="{2AC97E03-C976-4178-B265-3800521277AB}" srcOrd="0" destOrd="0" presId="urn:microsoft.com/office/officeart/2005/8/layout/hierarchy2"/>
    <dgm:cxn modelId="{A89C65F4-9037-46C9-989F-101A9E50749E}" type="presParOf" srcId="{2AC97E03-C976-4178-B265-3800521277AB}" destId="{93F38A21-7AC9-48ED-992A-18CCB8056F76}" srcOrd="0" destOrd="0" presId="urn:microsoft.com/office/officeart/2005/8/layout/hierarchy2"/>
    <dgm:cxn modelId="{A66376DC-E28F-443A-9F6D-CECE24E0447C}" type="presParOf" srcId="{201D6249-2F56-4781-98E5-E4CF89E8A384}" destId="{F4AAE7F1-F218-47A6-99C2-1BA8AFDCE122}" srcOrd="1" destOrd="0" presId="urn:microsoft.com/office/officeart/2005/8/layout/hierarchy2"/>
    <dgm:cxn modelId="{C1B9B84A-D3E3-4D4B-AAC6-13E44D7FFD31}" type="presParOf" srcId="{F4AAE7F1-F218-47A6-99C2-1BA8AFDCE122}" destId="{7826238D-C57C-47A7-8AD9-6DCE98B6047E}" srcOrd="0" destOrd="0" presId="urn:microsoft.com/office/officeart/2005/8/layout/hierarchy2"/>
    <dgm:cxn modelId="{69D0B816-CB80-4522-BCAE-359986CABE4B}" type="presParOf" srcId="{F4AAE7F1-F218-47A6-99C2-1BA8AFDCE122}" destId="{254AE547-6C12-48EB-87DB-65F0FF6104E8}" srcOrd="1" destOrd="0" presId="urn:microsoft.com/office/officeart/2005/8/layout/hierarchy2"/>
    <dgm:cxn modelId="{C073A2D7-0BC0-4476-AC45-91D6443E4CC9}" type="presParOf" srcId="{201D6249-2F56-4781-98E5-E4CF89E8A384}" destId="{9C9484DC-72DA-4185-B722-C589B6B64426}" srcOrd="2" destOrd="0" presId="urn:microsoft.com/office/officeart/2005/8/layout/hierarchy2"/>
    <dgm:cxn modelId="{5EE1AD09-F496-4C70-80A7-0D317A55EA65}" type="presParOf" srcId="{9C9484DC-72DA-4185-B722-C589B6B64426}" destId="{13ED7460-6779-4855-AE37-F9F703EDED0F}" srcOrd="0" destOrd="0" presId="urn:microsoft.com/office/officeart/2005/8/layout/hierarchy2"/>
    <dgm:cxn modelId="{92C634E9-5259-43AF-BB9B-9F8C117A67C1}" type="presParOf" srcId="{201D6249-2F56-4781-98E5-E4CF89E8A384}" destId="{49DB7F1D-37CA-4EA3-8846-3BD0FA3036D9}" srcOrd="3" destOrd="0" presId="urn:microsoft.com/office/officeart/2005/8/layout/hierarchy2"/>
    <dgm:cxn modelId="{BFB817E4-A199-45E8-A345-20AF160700D5}" type="presParOf" srcId="{49DB7F1D-37CA-4EA3-8846-3BD0FA3036D9}" destId="{164E29E7-0E67-4CB6-A971-DAC9A3B76333}" srcOrd="0" destOrd="0" presId="urn:microsoft.com/office/officeart/2005/8/layout/hierarchy2"/>
    <dgm:cxn modelId="{52AEEDCC-B2D7-4BB5-A12C-47BE6BEEEE46}" type="presParOf" srcId="{49DB7F1D-37CA-4EA3-8846-3BD0FA3036D9}" destId="{620B6A28-A41F-4132-A8AC-1F0E1E6FFC6D}" srcOrd="1" destOrd="0" presId="urn:microsoft.com/office/officeart/2005/8/layout/hierarchy2"/>
    <dgm:cxn modelId="{C1B4AD4C-878A-4D63-95C5-8A7B53A9FDB7}" type="presParOf" srcId="{201D6249-2F56-4781-98E5-E4CF89E8A384}" destId="{7EC54876-12DB-40B6-BD7A-A8602F3CE2E9}" srcOrd="4" destOrd="0" presId="urn:microsoft.com/office/officeart/2005/8/layout/hierarchy2"/>
    <dgm:cxn modelId="{507D4D76-08B3-4D46-BC75-3A8CC18D8376}" type="presParOf" srcId="{7EC54876-12DB-40B6-BD7A-A8602F3CE2E9}" destId="{C644FEC7-C7EC-4823-943C-B7CD5D08E0AD}" srcOrd="0" destOrd="0" presId="urn:microsoft.com/office/officeart/2005/8/layout/hierarchy2"/>
    <dgm:cxn modelId="{178F3BB5-DE88-4B37-B92C-C6E53D8948EA}" type="presParOf" srcId="{201D6249-2F56-4781-98E5-E4CF89E8A384}" destId="{9A733200-0F0F-4822-B250-94D9FD956608}" srcOrd="5" destOrd="0" presId="urn:microsoft.com/office/officeart/2005/8/layout/hierarchy2"/>
    <dgm:cxn modelId="{343E66FA-0AA7-47D4-B2B1-6173882A88A7}" type="presParOf" srcId="{9A733200-0F0F-4822-B250-94D9FD956608}" destId="{A9E09576-A988-4D4A-86C9-CF8110EC59DE}" srcOrd="0" destOrd="0" presId="urn:microsoft.com/office/officeart/2005/8/layout/hierarchy2"/>
    <dgm:cxn modelId="{853C069B-99D9-4A5F-8DEA-570BB355B41D}" type="presParOf" srcId="{9A733200-0F0F-4822-B250-94D9FD956608}" destId="{35A072D5-8175-4B2F-B102-3DF76D96441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15DCE9A-F5AB-476D-865B-8EF5FA35D87F}" type="doc">
      <dgm:prSet loTypeId="urn:microsoft.com/office/officeart/2005/8/layout/bProcess3" loCatId="process" qsTypeId="urn:microsoft.com/office/officeart/2005/8/quickstyle/3d3" qsCatId="3D" csTypeId="urn:microsoft.com/office/officeart/2005/8/colors/colorful1" csCatId="colorful" phldr="1"/>
      <dgm:spPr/>
      <dgm:t>
        <a:bodyPr/>
        <a:lstStyle/>
        <a:p>
          <a:endParaRPr lang="es-ES"/>
        </a:p>
      </dgm:t>
    </dgm:pt>
    <dgm:pt modelId="{DC5BE7B2-3A81-43F6-838C-A09EB5233DD7}">
      <dgm:prSet custT="1"/>
      <dgm:spPr/>
      <dgm:t>
        <a:bodyPr/>
        <a:lstStyle/>
        <a:p>
          <a:pPr rtl="0"/>
          <a:r>
            <a:rPr lang="es-EC" sz="1600" b="1" dirty="0" smtClean="0">
              <a:solidFill>
                <a:schemeClr val="tx1"/>
              </a:solidFill>
            </a:rPr>
            <a:t>Enfoque</a:t>
          </a:r>
          <a:r>
            <a:rPr lang="es-EC" sz="1600" dirty="0" smtClean="0">
              <a:solidFill>
                <a:schemeClr val="tx1"/>
              </a:solidFill>
            </a:rPr>
            <a:t>: </a:t>
          </a:r>
          <a:br>
            <a:rPr lang="es-EC" sz="1600" dirty="0" smtClean="0">
              <a:solidFill>
                <a:schemeClr val="tx1"/>
              </a:solidFill>
            </a:rPr>
          </a:br>
          <a:r>
            <a:rPr lang="es-EC" sz="1600" dirty="0" smtClean="0">
              <a:solidFill>
                <a:schemeClr val="tx1"/>
              </a:solidFill>
            </a:rPr>
            <a:t>Cuantitativo</a:t>
          </a:r>
          <a:endParaRPr lang="es-EC" sz="1600" dirty="0">
            <a:solidFill>
              <a:schemeClr val="tx1"/>
            </a:solidFill>
          </a:endParaRPr>
        </a:p>
      </dgm:t>
    </dgm:pt>
    <dgm:pt modelId="{EBE1EBB7-FDD5-4E09-A629-CE93F8DAE4E0}" type="parTrans" cxnId="{32730633-27F7-46C1-8086-25D2B5F297D7}">
      <dgm:prSet/>
      <dgm:spPr/>
      <dgm:t>
        <a:bodyPr/>
        <a:lstStyle/>
        <a:p>
          <a:endParaRPr lang="es-ES"/>
        </a:p>
      </dgm:t>
    </dgm:pt>
    <dgm:pt modelId="{B860EE8C-D7A3-485D-B2D7-960DFF943A95}" type="sibTrans" cxnId="{32730633-27F7-46C1-8086-25D2B5F297D7}">
      <dgm:prSet/>
      <dgm:spPr/>
      <dgm:t>
        <a:bodyPr/>
        <a:lstStyle/>
        <a:p>
          <a:endParaRPr lang="es-ES"/>
        </a:p>
      </dgm:t>
    </dgm:pt>
    <dgm:pt modelId="{6B28C374-A159-4F44-8CAE-43CBCDF8777E}">
      <dgm:prSet custT="1"/>
      <dgm:spPr/>
      <dgm:t>
        <a:bodyPr/>
        <a:lstStyle/>
        <a:p>
          <a:pPr rtl="0"/>
          <a:r>
            <a:rPr lang="es-EC" sz="1600" b="1" dirty="0" smtClean="0">
              <a:solidFill>
                <a:schemeClr val="tx1"/>
              </a:solidFill>
            </a:rPr>
            <a:t>Corte de datos</a:t>
          </a:r>
          <a:r>
            <a:rPr lang="es-EC" sz="1600" dirty="0" smtClean="0">
              <a:solidFill>
                <a:schemeClr val="tx1"/>
              </a:solidFill>
            </a:rPr>
            <a:t>: </a:t>
          </a:r>
          <a:br>
            <a:rPr lang="es-EC" sz="1600" dirty="0" smtClean="0">
              <a:solidFill>
                <a:schemeClr val="tx1"/>
              </a:solidFill>
            </a:rPr>
          </a:br>
          <a:r>
            <a:rPr lang="es-EC" sz="1600" dirty="0" smtClean="0">
              <a:solidFill>
                <a:schemeClr val="tx1"/>
              </a:solidFill>
            </a:rPr>
            <a:t>Transversal</a:t>
          </a:r>
          <a:endParaRPr lang="es-EC" sz="1600" dirty="0">
            <a:solidFill>
              <a:schemeClr val="tx1"/>
            </a:solidFill>
          </a:endParaRPr>
        </a:p>
      </dgm:t>
    </dgm:pt>
    <dgm:pt modelId="{4D024A17-99C7-4828-B50B-26D4FED3C631}" type="parTrans" cxnId="{9F775A51-FA57-4C91-948D-60759E69ED4C}">
      <dgm:prSet/>
      <dgm:spPr/>
      <dgm:t>
        <a:bodyPr/>
        <a:lstStyle/>
        <a:p>
          <a:endParaRPr lang="es-ES"/>
        </a:p>
      </dgm:t>
    </dgm:pt>
    <dgm:pt modelId="{E3FA19E2-D5CA-45AA-9F58-4D1E8464F317}" type="sibTrans" cxnId="{9F775A51-FA57-4C91-948D-60759E69ED4C}">
      <dgm:prSet/>
      <dgm:spPr/>
      <dgm:t>
        <a:bodyPr/>
        <a:lstStyle/>
        <a:p>
          <a:endParaRPr lang="es-ES"/>
        </a:p>
      </dgm:t>
    </dgm:pt>
    <dgm:pt modelId="{516ECAD9-8E4E-4F38-9375-BD3741FF40B4}">
      <dgm:prSet custT="1"/>
      <dgm:spPr/>
      <dgm:t>
        <a:bodyPr/>
        <a:lstStyle/>
        <a:p>
          <a:pPr rtl="0"/>
          <a:r>
            <a:rPr lang="es-EC" sz="1600" b="1" dirty="0" smtClean="0">
              <a:solidFill>
                <a:schemeClr val="tx1"/>
              </a:solidFill>
            </a:rPr>
            <a:t>Alcance</a:t>
          </a:r>
          <a:r>
            <a:rPr lang="es-EC" sz="1600" baseline="0" dirty="0" smtClean="0">
              <a:solidFill>
                <a:schemeClr val="tx1"/>
              </a:solidFill>
            </a:rPr>
            <a:t>: </a:t>
          </a:r>
          <a:br>
            <a:rPr lang="es-EC" sz="1600" baseline="0" dirty="0" smtClean="0">
              <a:solidFill>
                <a:schemeClr val="tx1"/>
              </a:solidFill>
            </a:rPr>
          </a:br>
          <a:r>
            <a:rPr lang="es-EC" sz="1600" baseline="0" dirty="0" smtClean="0">
              <a:solidFill>
                <a:schemeClr val="tx1"/>
              </a:solidFill>
            </a:rPr>
            <a:t>Descriptiva</a:t>
          </a:r>
          <a:endParaRPr lang="es-EC" sz="1600" dirty="0">
            <a:solidFill>
              <a:schemeClr val="tx1"/>
            </a:solidFill>
          </a:endParaRPr>
        </a:p>
      </dgm:t>
    </dgm:pt>
    <dgm:pt modelId="{0D3F9734-213B-494A-8FBB-8D25B1CBE968}" type="parTrans" cxnId="{3C939B42-B617-4FED-93D9-B7DF90C9AAE8}">
      <dgm:prSet/>
      <dgm:spPr/>
      <dgm:t>
        <a:bodyPr/>
        <a:lstStyle/>
        <a:p>
          <a:endParaRPr lang="es-ES"/>
        </a:p>
      </dgm:t>
    </dgm:pt>
    <dgm:pt modelId="{B10DC746-DD6E-464B-99A6-2B929136AFFD}" type="sibTrans" cxnId="{3C939B42-B617-4FED-93D9-B7DF90C9AAE8}">
      <dgm:prSet/>
      <dgm:spPr/>
      <dgm:t>
        <a:bodyPr/>
        <a:lstStyle/>
        <a:p>
          <a:endParaRPr lang="es-ES"/>
        </a:p>
      </dgm:t>
    </dgm:pt>
    <dgm:pt modelId="{D2823EAC-5C8A-4332-9431-94CC22ABBBEA}">
      <dgm:prSet custT="1"/>
      <dgm:spPr/>
      <dgm:t>
        <a:bodyPr/>
        <a:lstStyle/>
        <a:p>
          <a:pPr rtl="0"/>
          <a:r>
            <a:rPr lang="es-EC" sz="1600" b="1" baseline="0" dirty="0" smtClean="0">
              <a:solidFill>
                <a:schemeClr val="tx1"/>
              </a:solidFill>
            </a:rPr>
            <a:t>Enfoque a los datos; </a:t>
          </a:r>
          <a:r>
            <a:rPr lang="es-EC" sz="1600" baseline="0" dirty="0" smtClean="0">
              <a:solidFill>
                <a:schemeClr val="tx1"/>
              </a:solidFill>
            </a:rPr>
            <a:t/>
          </a:r>
          <a:br>
            <a:rPr lang="es-EC" sz="1600" baseline="0" dirty="0" smtClean="0">
              <a:solidFill>
                <a:schemeClr val="tx1"/>
              </a:solidFill>
            </a:rPr>
          </a:br>
          <a:r>
            <a:rPr lang="es-EC" sz="1600" baseline="0" dirty="0" smtClean="0">
              <a:solidFill>
                <a:schemeClr val="tx1"/>
              </a:solidFill>
            </a:rPr>
            <a:t>Correlacional</a:t>
          </a:r>
          <a:endParaRPr lang="es-EC" sz="1600" dirty="0">
            <a:solidFill>
              <a:schemeClr val="tx1"/>
            </a:solidFill>
          </a:endParaRPr>
        </a:p>
      </dgm:t>
    </dgm:pt>
    <dgm:pt modelId="{AFD068FB-568F-4204-9752-E872CBD73FBE}" type="parTrans" cxnId="{4C51E01A-88DD-42A5-B40C-E79EF9229FD8}">
      <dgm:prSet/>
      <dgm:spPr/>
      <dgm:t>
        <a:bodyPr/>
        <a:lstStyle/>
        <a:p>
          <a:endParaRPr lang="es-ES"/>
        </a:p>
      </dgm:t>
    </dgm:pt>
    <dgm:pt modelId="{5E0BDC62-3CB8-4918-807D-E1B77C40426A}" type="sibTrans" cxnId="{4C51E01A-88DD-42A5-B40C-E79EF9229FD8}">
      <dgm:prSet/>
      <dgm:spPr/>
      <dgm:t>
        <a:bodyPr/>
        <a:lstStyle/>
        <a:p>
          <a:endParaRPr lang="es-ES"/>
        </a:p>
      </dgm:t>
    </dgm:pt>
    <dgm:pt modelId="{13B86DEF-737C-495A-9E69-BD7BBBA847F7}">
      <dgm:prSet custT="1"/>
      <dgm:spPr/>
      <dgm:t>
        <a:bodyPr/>
        <a:lstStyle/>
        <a:p>
          <a:pPr rtl="0"/>
          <a:r>
            <a:rPr lang="es-EC" sz="1600" b="1" baseline="0" dirty="0" smtClean="0">
              <a:solidFill>
                <a:schemeClr val="tx1"/>
              </a:solidFill>
            </a:rPr>
            <a:t>Población</a:t>
          </a:r>
          <a:r>
            <a:rPr lang="es-EC" sz="1600" baseline="0" dirty="0" smtClean="0">
              <a:solidFill>
                <a:schemeClr val="tx1"/>
              </a:solidFill>
            </a:rPr>
            <a:t>: </a:t>
          </a:r>
          <a:br>
            <a:rPr lang="es-EC" sz="1600" baseline="0" dirty="0" smtClean="0">
              <a:solidFill>
                <a:schemeClr val="tx1"/>
              </a:solidFill>
            </a:rPr>
          </a:br>
          <a:r>
            <a:rPr lang="es-EC" sz="1600" baseline="0" dirty="0" smtClean="0">
              <a:solidFill>
                <a:schemeClr val="tx1"/>
              </a:solidFill>
            </a:rPr>
            <a:t>11 Hospitales</a:t>
          </a:r>
          <a:endParaRPr lang="es-EC" sz="1600" dirty="0">
            <a:solidFill>
              <a:schemeClr val="tx1"/>
            </a:solidFill>
          </a:endParaRPr>
        </a:p>
      </dgm:t>
    </dgm:pt>
    <dgm:pt modelId="{3D7D036B-817D-4333-8CF3-B5FAB7F0A72D}" type="parTrans" cxnId="{146053D6-2783-40CB-8878-613476F3373A}">
      <dgm:prSet/>
      <dgm:spPr/>
      <dgm:t>
        <a:bodyPr/>
        <a:lstStyle/>
        <a:p>
          <a:endParaRPr lang="es-ES"/>
        </a:p>
      </dgm:t>
    </dgm:pt>
    <dgm:pt modelId="{675654AE-B246-4F5E-A6DF-AC12447DF9BB}" type="sibTrans" cxnId="{146053D6-2783-40CB-8878-613476F3373A}">
      <dgm:prSet/>
      <dgm:spPr/>
      <dgm:t>
        <a:bodyPr/>
        <a:lstStyle/>
        <a:p>
          <a:endParaRPr lang="es-ES"/>
        </a:p>
      </dgm:t>
    </dgm:pt>
    <dgm:pt modelId="{706BAB7C-6C8E-4369-9660-10658C7240B0}">
      <dgm:prSet custT="1"/>
      <dgm:spPr/>
      <dgm:t>
        <a:bodyPr/>
        <a:lstStyle/>
        <a:p>
          <a:pPr rtl="0"/>
          <a:r>
            <a:rPr lang="es-EC" sz="1600" b="1" baseline="0" dirty="0" smtClean="0">
              <a:solidFill>
                <a:schemeClr val="tx1"/>
              </a:solidFill>
            </a:rPr>
            <a:t>Técnica</a:t>
          </a:r>
          <a:r>
            <a:rPr lang="es-EC" sz="1600" baseline="0" dirty="0" smtClean="0">
              <a:solidFill>
                <a:schemeClr val="tx1"/>
              </a:solidFill>
            </a:rPr>
            <a:t>:</a:t>
          </a:r>
          <a:br>
            <a:rPr lang="es-EC" sz="1600" baseline="0" dirty="0" smtClean="0">
              <a:solidFill>
                <a:schemeClr val="tx1"/>
              </a:solidFill>
            </a:rPr>
          </a:br>
          <a:r>
            <a:rPr lang="es-EC" sz="1600" baseline="0" dirty="0" smtClean="0">
              <a:solidFill>
                <a:schemeClr val="tx1"/>
              </a:solidFill>
            </a:rPr>
            <a:t>Encuesta</a:t>
          </a:r>
          <a:endParaRPr lang="es-EC" sz="1600" dirty="0">
            <a:solidFill>
              <a:schemeClr val="tx1"/>
            </a:solidFill>
          </a:endParaRPr>
        </a:p>
      </dgm:t>
    </dgm:pt>
    <dgm:pt modelId="{1610D667-9E62-4750-8886-955E8993B7BA}" type="parTrans" cxnId="{0FF5F021-A349-48AE-9066-DB1877BA61FB}">
      <dgm:prSet/>
      <dgm:spPr/>
      <dgm:t>
        <a:bodyPr/>
        <a:lstStyle/>
        <a:p>
          <a:endParaRPr lang="es-ES"/>
        </a:p>
      </dgm:t>
    </dgm:pt>
    <dgm:pt modelId="{C1FB2B27-5454-46CF-9BC8-9AE47DE96DB3}" type="sibTrans" cxnId="{0FF5F021-A349-48AE-9066-DB1877BA61FB}">
      <dgm:prSet/>
      <dgm:spPr/>
      <dgm:t>
        <a:bodyPr/>
        <a:lstStyle/>
        <a:p>
          <a:endParaRPr lang="es-ES"/>
        </a:p>
      </dgm:t>
    </dgm:pt>
    <dgm:pt modelId="{236EBDED-4A99-43AD-82DD-AD2556B533DA}">
      <dgm:prSet custT="1"/>
      <dgm:spPr/>
      <dgm:t>
        <a:bodyPr/>
        <a:lstStyle/>
        <a:p>
          <a:pPr rtl="0"/>
          <a:r>
            <a:rPr lang="es-EC" sz="1600" b="1" baseline="0" dirty="0" smtClean="0">
              <a:solidFill>
                <a:schemeClr val="tx1"/>
              </a:solidFill>
            </a:rPr>
            <a:t>Instrumentos</a:t>
          </a:r>
          <a:r>
            <a:rPr lang="es-EC" sz="1600" baseline="0" dirty="0" smtClean="0">
              <a:solidFill>
                <a:schemeClr val="tx1"/>
              </a:solidFill>
            </a:rPr>
            <a:t>:</a:t>
          </a:r>
          <a:br>
            <a:rPr lang="es-EC" sz="1600" baseline="0" dirty="0" smtClean="0">
              <a:solidFill>
                <a:schemeClr val="tx1"/>
              </a:solidFill>
            </a:rPr>
          </a:br>
          <a:r>
            <a:rPr lang="es-EC" sz="1600" baseline="0" dirty="0" smtClean="0">
              <a:solidFill>
                <a:schemeClr val="tx1"/>
              </a:solidFill>
            </a:rPr>
            <a:t>Cuestionario satisfacción </a:t>
          </a:r>
          <a:r>
            <a:rPr lang="es-EC" sz="1600" baseline="0" dirty="0" err="1" smtClean="0">
              <a:solidFill>
                <a:schemeClr val="tx1"/>
              </a:solidFill>
            </a:rPr>
            <a:t>SERVQUAL</a:t>
          </a:r>
          <a:r>
            <a:rPr lang="es-EC" sz="1600" baseline="0" dirty="0" smtClean="0">
              <a:solidFill>
                <a:schemeClr val="tx1"/>
              </a:solidFill>
            </a:rPr>
            <a:t> </a:t>
          </a:r>
          <a:br>
            <a:rPr lang="es-EC" sz="1600" baseline="0" dirty="0" smtClean="0">
              <a:solidFill>
                <a:schemeClr val="tx1"/>
              </a:solidFill>
            </a:rPr>
          </a:br>
          <a:r>
            <a:rPr lang="es-EC" sz="1600" baseline="0" dirty="0" smtClean="0">
              <a:solidFill>
                <a:schemeClr val="tx1"/>
              </a:solidFill>
            </a:rPr>
            <a:t>Cuestionario Gestión por procesos (Cadena, 2015)</a:t>
          </a:r>
          <a:endParaRPr lang="es-EC" sz="1600" dirty="0">
            <a:solidFill>
              <a:schemeClr val="tx1"/>
            </a:solidFill>
          </a:endParaRPr>
        </a:p>
      </dgm:t>
    </dgm:pt>
    <dgm:pt modelId="{A311C736-6076-4DEA-B620-6B790EBE049F}" type="parTrans" cxnId="{C286E3FA-8183-43E8-A21B-0C03E07E6149}">
      <dgm:prSet/>
      <dgm:spPr/>
      <dgm:t>
        <a:bodyPr/>
        <a:lstStyle/>
        <a:p>
          <a:endParaRPr lang="es-ES"/>
        </a:p>
      </dgm:t>
    </dgm:pt>
    <dgm:pt modelId="{E5610B0F-2F85-48E7-889B-2DE66BC26C83}" type="sibTrans" cxnId="{C286E3FA-8183-43E8-A21B-0C03E07E6149}">
      <dgm:prSet/>
      <dgm:spPr/>
      <dgm:t>
        <a:bodyPr/>
        <a:lstStyle/>
        <a:p>
          <a:endParaRPr lang="es-ES"/>
        </a:p>
      </dgm:t>
    </dgm:pt>
    <dgm:pt modelId="{778693B6-FBC7-4449-AF99-0076CE3EF207}">
      <dgm:prSet custT="1"/>
      <dgm:spPr/>
      <dgm:t>
        <a:bodyPr/>
        <a:lstStyle/>
        <a:p>
          <a:pPr rtl="0"/>
          <a:r>
            <a:rPr lang="es-EC" sz="1600" b="1" baseline="0" dirty="0" smtClean="0">
              <a:solidFill>
                <a:schemeClr val="tx1"/>
              </a:solidFill>
            </a:rPr>
            <a:t>Análisis de correlación:</a:t>
          </a:r>
          <a:br>
            <a:rPr lang="es-EC" sz="1600" b="1" baseline="0" dirty="0" smtClean="0">
              <a:solidFill>
                <a:schemeClr val="tx1"/>
              </a:solidFill>
            </a:rPr>
          </a:br>
          <a:r>
            <a:rPr lang="es-EC" sz="1600" baseline="0" dirty="0" smtClean="0">
              <a:solidFill>
                <a:schemeClr val="tx1"/>
              </a:solidFill>
            </a:rPr>
            <a:t>Coeficiente de Pearson</a:t>
          </a:r>
          <a:endParaRPr lang="es-EC" sz="1600" dirty="0">
            <a:solidFill>
              <a:schemeClr val="tx1"/>
            </a:solidFill>
          </a:endParaRPr>
        </a:p>
      </dgm:t>
    </dgm:pt>
    <dgm:pt modelId="{F5CFAE2A-D97A-4A1B-B2DF-C042F280E453}" type="parTrans" cxnId="{5FA420E9-930A-4245-A461-BF8D8FB63A5F}">
      <dgm:prSet/>
      <dgm:spPr/>
      <dgm:t>
        <a:bodyPr/>
        <a:lstStyle/>
        <a:p>
          <a:endParaRPr lang="es-ES"/>
        </a:p>
      </dgm:t>
    </dgm:pt>
    <dgm:pt modelId="{DB799F6D-9D32-41D1-97D3-9AC342F85A37}" type="sibTrans" cxnId="{5FA420E9-930A-4245-A461-BF8D8FB63A5F}">
      <dgm:prSet/>
      <dgm:spPr/>
      <dgm:t>
        <a:bodyPr/>
        <a:lstStyle/>
        <a:p>
          <a:endParaRPr lang="es-ES"/>
        </a:p>
      </dgm:t>
    </dgm:pt>
    <dgm:pt modelId="{72609151-5244-4A4A-AF4E-9AF8B810304C}" type="pres">
      <dgm:prSet presAssocID="{715DCE9A-F5AB-476D-865B-8EF5FA35D87F}" presName="Name0" presStyleCnt="0">
        <dgm:presLayoutVars>
          <dgm:dir/>
          <dgm:resizeHandles val="exact"/>
        </dgm:presLayoutVars>
      </dgm:prSet>
      <dgm:spPr/>
      <dgm:t>
        <a:bodyPr/>
        <a:lstStyle/>
        <a:p>
          <a:endParaRPr lang="es-EC"/>
        </a:p>
      </dgm:t>
    </dgm:pt>
    <dgm:pt modelId="{E5A3CA88-5635-459A-816A-B2D8D208C328}" type="pres">
      <dgm:prSet presAssocID="{DC5BE7B2-3A81-43F6-838C-A09EB5233DD7}" presName="node" presStyleLbl="node1" presStyleIdx="0" presStyleCnt="8" custScaleY="150829">
        <dgm:presLayoutVars>
          <dgm:bulletEnabled val="1"/>
        </dgm:presLayoutVars>
      </dgm:prSet>
      <dgm:spPr/>
      <dgm:t>
        <a:bodyPr/>
        <a:lstStyle/>
        <a:p>
          <a:endParaRPr lang="es-EC"/>
        </a:p>
      </dgm:t>
    </dgm:pt>
    <dgm:pt modelId="{2D0BDCCB-C22B-4D20-A090-4EB08795459D}" type="pres">
      <dgm:prSet presAssocID="{B860EE8C-D7A3-485D-B2D7-960DFF943A95}" presName="sibTrans" presStyleLbl="sibTrans1D1" presStyleIdx="0" presStyleCnt="7"/>
      <dgm:spPr/>
      <dgm:t>
        <a:bodyPr/>
        <a:lstStyle/>
        <a:p>
          <a:endParaRPr lang="es-EC"/>
        </a:p>
      </dgm:t>
    </dgm:pt>
    <dgm:pt modelId="{D6BC3F38-75F7-4A9F-953C-21ABD9F656DC}" type="pres">
      <dgm:prSet presAssocID="{B860EE8C-D7A3-485D-B2D7-960DFF943A95}" presName="connectorText" presStyleLbl="sibTrans1D1" presStyleIdx="0" presStyleCnt="7"/>
      <dgm:spPr/>
      <dgm:t>
        <a:bodyPr/>
        <a:lstStyle/>
        <a:p>
          <a:endParaRPr lang="es-EC"/>
        </a:p>
      </dgm:t>
    </dgm:pt>
    <dgm:pt modelId="{1DFF869D-8BF5-4B5B-BA3B-4ADA21CC728E}" type="pres">
      <dgm:prSet presAssocID="{6B28C374-A159-4F44-8CAE-43CBCDF8777E}" presName="node" presStyleLbl="node1" presStyleIdx="1" presStyleCnt="8" custScaleY="150829">
        <dgm:presLayoutVars>
          <dgm:bulletEnabled val="1"/>
        </dgm:presLayoutVars>
      </dgm:prSet>
      <dgm:spPr/>
      <dgm:t>
        <a:bodyPr/>
        <a:lstStyle/>
        <a:p>
          <a:endParaRPr lang="es-EC"/>
        </a:p>
      </dgm:t>
    </dgm:pt>
    <dgm:pt modelId="{1768F5CB-0C7E-42CE-9B0A-71E2CFBEE394}" type="pres">
      <dgm:prSet presAssocID="{E3FA19E2-D5CA-45AA-9F58-4D1E8464F317}" presName="sibTrans" presStyleLbl="sibTrans1D1" presStyleIdx="1" presStyleCnt="7"/>
      <dgm:spPr/>
      <dgm:t>
        <a:bodyPr/>
        <a:lstStyle/>
        <a:p>
          <a:endParaRPr lang="es-EC"/>
        </a:p>
      </dgm:t>
    </dgm:pt>
    <dgm:pt modelId="{AFEE2DCD-79FD-4309-84FE-0B708E07765E}" type="pres">
      <dgm:prSet presAssocID="{E3FA19E2-D5CA-45AA-9F58-4D1E8464F317}" presName="connectorText" presStyleLbl="sibTrans1D1" presStyleIdx="1" presStyleCnt="7"/>
      <dgm:spPr/>
      <dgm:t>
        <a:bodyPr/>
        <a:lstStyle/>
        <a:p>
          <a:endParaRPr lang="es-EC"/>
        </a:p>
      </dgm:t>
    </dgm:pt>
    <dgm:pt modelId="{D79F12A3-5657-4BBE-95C7-C9B93ED68416}" type="pres">
      <dgm:prSet presAssocID="{516ECAD9-8E4E-4F38-9375-BD3741FF40B4}" presName="node" presStyleLbl="node1" presStyleIdx="2" presStyleCnt="8" custScaleY="150829">
        <dgm:presLayoutVars>
          <dgm:bulletEnabled val="1"/>
        </dgm:presLayoutVars>
      </dgm:prSet>
      <dgm:spPr/>
      <dgm:t>
        <a:bodyPr/>
        <a:lstStyle/>
        <a:p>
          <a:endParaRPr lang="es-EC"/>
        </a:p>
      </dgm:t>
    </dgm:pt>
    <dgm:pt modelId="{0B464B4A-F573-47DE-91BB-3A4EE9C17166}" type="pres">
      <dgm:prSet presAssocID="{B10DC746-DD6E-464B-99A6-2B929136AFFD}" presName="sibTrans" presStyleLbl="sibTrans1D1" presStyleIdx="2" presStyleCnt="7"/>
      <dgm:spPr/>
      <dgm:t>
        <a:bodyPr/>
        <a:lstStyle/>
        <a:p>
          <a:endParaRPr lang="es-EC"/>
        </a:p>
      </dgm:t>
    </dgm:pt>
    <dgm:pt modelId="{B62FAAF3-D662-450B-9A89-FB6027ECDC7F}" type="pres">
      <dgm:prSet presAssocID="{B10DC746-DD6E-464B-99A6-2B929136AFFD}" presName="connectorText" presStyleLbl="sibTrans1D1" presStyleIdx="2" presStyleCnt="7"/>
      <dgm:spPr/>
      <dgm:t>
        <a:bodyPr/>
        <a:lstStyle/>
        <a:p>
          <a:endParaRPr lang="es-EC"/>
        </a:p>
      </dgm:t>
    </dgm:pt>
    <dgm:pt modelId="{CB845EAB-DDB3-4318-B094-D5F1902DA3BE}" type="pres">
      <dgm:prSet presAssocID="{D2823EAC-5C8A-4332-9431-94CC22ABBBEA}" presName="node" presStyleLbl="node1" presStyleIdx="3" presStyleCnt="8" custScaleY="150829">
        <dgm:presLayoutVars>
          <dgm:bulletEnabled val="1"/>
        </dgm:presLayoutVars>
      </dgm:prSet>
      <dgm:spPr/>
      <dgm:t>
        <a:bodyPr/>
        <a:lstStyle/>
        <a:p>
          <a:endParaRPr lang="es-EC"/>
        </a:p>
      </dgm:t>
    </dgm:pt>
    <dgm:pt modelId="{104310A6-B677-4F29-ADF6-53702AD9FCED}" type="pres">
      <dgm:prSet presAssocID="{5E0BDC62-3CB8-4918-807D-E1B77C40426A}" presName="sibTrans" presStyleLbl="sibTrans1D1" presStyleIdx="3" presStyleCnt="7"/>
      <dgm:spPr/>
      <dgm:t>
        <a:bodyPr/>
        <a:lstStyle/>
        <a:p>
          <a:endParaRPr lang="es-EC"/>
        </a:p>
      </dgm:t>
    </dgm:pt>
    <dgm:pt modelId="{C6BBF5E3-7006-4014-9BF1-A54C8B03CF9E}" type="pres">
      <dgm:prSet presAssocID="{5E0BDC62-3CB8-4918-807D-E1B77C40426A}" presName="connectorText" presStyleLbl="sibTrans1D1" presStyleIdx="3" presStyleCnt="7"/>
      <dgm:spPr/>
      <dgm:t>
        <a:bodyPr/>
        <a:lstStyle/>
        <a:p>
          <a:endParaRPr lang="es-EC"/>
        </a:p>
      </dgm:t>
    </dgm:pt>
    <dgm:pt modelId="{8E62E6E1-D024-4780-8C20-710988A2F94D}" type="pres">
      <dgm:prSet presAssocID="{13B86DEF-737C-495A-9E69-BD7BBBA847F7}" presName="node" presStyleLbl="node1" presStyleIdx="4" presStyleCnt="8" custScaleY="150829">
        <dgm:presLayoutVars>
          <dgm:bulletEnabled val="1"/>
        </dgm:presLayoutVars>
      </dgm:prSet>
      <dgm:spPr/>
      <dgm:t>
        <a:bodyPr/>
        <a:lstStyle/>
        <a:p>
          <a:endParaRPr lang="es-EC"/>
        </a:p>
      </dgm:t>
    </dgm:pt>
    <dgm:pt modelId="{0348AE47-9891-4AF5-BBBD-B830425B36DD}" type="pres">
      <dgm:prSet presAssocID="{675654AE-B246-4F5E-A6DF-AC12447DF9BB}" presName="sibTrans" presStyleLbl="sibTrans1D1" presStyleIdx="4" presStyleCnt="7"/>
      <dgm:spPr/>
      <dgm:t>
        <a:bodyPr/>
        <a:lstStyle/>
        <a:p>
          <a:endParaRPr lang="es-EC"/>
        </a:p>
      </dgm:t>
    </dgm:pt>
    <dgm:pt modelId="{CD760112-8276-4C7C-BE65-713D19ED1C88}" type="pres">
      <dgm:prSet presAssocID="{675654AE-B246-4F5E-A6DF-AC12447DF9BB}" presName="connectorText" presStyleLbl="sibTrans1D1" presStyleIdx="4" presStyleCnt="7"/>
      <dgm:spPr/>
      <dgm:t>
        <a:bodyPr/>
        <a:lstStyle/>
        <a:p>
          <a:endParaRPr lang="es-EC"/>
        </a:p>
      </dgm:t>
    </dgm:pt>
    <dgm:pt modelId="{283DEC10-B08E-4481-A22F-36F4D9B38C56}" type="pres">
      <dgm:prSet presAssocID="{706BAB7C-6C8E-4369-9660-10658C7240B0}" presName="node" presStyleLbl="node1" presStyleIdx="5" presStyleCnt="8" custScaleY="150829">
        <dgm:presLayoutVars>
          <dgm:bulletEnabled val="1"/>
        </dgm:presLayoutVars>
      </dgm:prSet>
      <dgm:spPr/>
      <dgm:t>
        <a:bodyPr/>
        <a:lstStyle/>
        <a:p>
          <a:endParaRPr lang="es-EC"/>
        </a:p>
      </dgm:t>
    </dgm:pt>
    <dgm:pt modelId="{C9E315AD-33FC-46F0-87D2-F05416DA109C}" type="pres">
      <dgm:prSet presAssocID="{C1FB2B27-5454-46CF-9BC8-9AE47DE96DB3}" presName="sibTrans" presStyleLbl="sibTrans1D1" presStyleIdx="5" presStyleCnt="7"/>
      <dgm:spPr/>
      <dgm:t>
        <a:bodyPr/>
        <a:lstStyle/>
        <a:p>
          <a:endParaRPr lang="es-EC"/>
        </a:p>
      </dgm:t>
    </dgm:pt>
    <dgm:pt modelId="{0F32D081-205C-4362-BC4D-3D06A31CF705}" type="pres">
      <dgm:prSet presAssocID="{C1FB2B27-5454-46CF-9BC8-9AE47DE96DB3}" presName="connectorText" presStyleLbl="sibTrans1D1" presStyleIdx="5" presStyleCnt="7"/>
      <dgm:spPr/>
      <dgm:t>
        <a:bodyPr/>
        <a:lstStyle/>
        <a:p>
          <a:endParaRPr lang="es-EC"/>
        </a:p>
      </dgm:t>
    </dgm:pt>
    <dgm:pt modelId="{7B7C7D68-62E3-426D-ADC2-93D446FFAB1F}" type="pres">
      <dgm:prSet presAssocID="{236EBDED-4A99-43AD-82DD-AD2556B533DA}" presName="node" presStyleLbl="node1" presStyleIdx="6" presStyleCnt="8" custScaleY="150829">
        <dgm:presLayoutVars>
          <dgm:bulletEnabled val="1"/>
        </dgm:presLayoutVars>
      </dgm:prSet>
      <dgm:spPr/>
      <dgm:t>
        <a:bodyPr/>
        <a:lstStyle/>
        <a:p>
          <a:endParaRPr lang="es-EC"/>
        </a:p>
      </dgm:t>
    </dgm:pt>
    <dgm:pt modelId="{A9526E6E-D132-4D89-9B99-F13C89BDEF85}" type="pres">
      <dgm:prSet presAssocID="{E5610B0F-2F85-48E7-889B-2DE66BC26C83}" presName="sibTrans" presStyleLbl="sibTrans1D1" presStyleIdx="6" presStyleCnt="7"/>
      <dgm:spPr/>
      <dgm:t>
        <a:bodyPr/>
        <a:lstStyle/>
        <a:p>
          <a:endParaRPr lang="es-EC"/>
        </a:p>
      </dgm:t>
    </dgm:pt>
    <dgm:pt modelId="{907571B9-E626-42EB-BE1A-0573F9758F66}" type="pres">
      <dgm:prSet presAssocID="{E5610B0F-2F85-48E7-889B-2DE66BC26C83}" presName="connectorText" presStyleLbl="sibTrans1D1" presStyleIdx="6" presStyleCnt="7"/>
      <dgm:spPr/>
      <dgm:t>
        <a:bodyPr/>
        <a:lstStyle/>
        <a:p>
          <a:endParaRPr lang="es-EC"/>
        </a:p>
      </dgm:t>
    </dgm:pt>
    <dgm:pt modelId="{286CBB7E-848A-42E6-AA56-415FFFF60A14}" type="pres">
      <dgm:prSet presAssocID="{778693B6-FBC7-4449-AF99-0076CE3EF207}" presName="node" presStyleLbl="node1" presStyleIdx="7" presStyleCnt="8" custScaleY="150829">
        <dgm:presLayoutVars>
          <dgm:bulletEnabled val="1"/>
        </dgm:presLayoutVars>
      </dgm:prSet>
      <dgm:spPr/>
      <dgm:t>
        <a:bodyPr/>
        <a:lstStyle/>
        <a:p>
          <a:endParaRPr lang="es-EC"/>
        </a:p>
      </dgm:t>
    </dgm:pt>
  </dgm:ptLst>
  <dgm:cxnLst>
    <dgm:cxn modelId="{3A7142F0-FE5A-40AE-888D-C6271B738CB4}" type="presOf" srcId="{E3FA19E2-D5CA-45AA-9F58-4D1E8464F317}" destId="{AFEE2DCD-79FD-4309-84FE-0B708E07765E}" srcOrd="1" destOrd="0" presId="urn:microsoft.com/office/officeart/2005/8/layout/bProcess3"/>
    <dgm:cxn modelId="{0FF5F021-A349-48AE-9066-DB1877BA61FB}" srcId="{715DCE9A-F5AB-476D-865B-8EF5FA35D87F}" destId="{706BAB7C-6C8E-4369-9660-10658C7240B0}" srcOrd="5" destOrd="0" parTransId="{1610D667-9E62-4750-8886-955E8993B7BA}" sibTransId="{C1FB2B27-5454-46CF-9BC8-9AE47DE96DB3}"/>
    <dgm:cxn modelId="{8032AFFB-B190-4660-9194-CFCA22C5C60D}" type="presOf" srcId="{E3FA19E2-D5CA-45AA-9F58-4D1E8464F317}" destId="{1768F5CB-0C7E-42CE-9B0A-71E2CFBEE394}" srcOrd="0" destOrd="0" presId="urn:microsoft.com/office/officeart/2005/8/layout/bProcess3"/>
    <dgm:cxn modelId="{3C939B42-B617-4FED-93D9-B7DF90C9AAE8}" srcId="{715DCE9A-F5AB-476D-865B-8EF5FA35D87F}" destId="{516ECAD9-8E4E-4F38-9375-BD3741FF40B4}" srcOrd="2" destOrd="0" parTransId="{0D3F9734-213B-494A-8FBB-8D25B1CBE968}" sibTransId="{B10DC746-DD6E-464B-99A6-2B929136AFFD}"/>
    <dgm:cxn modelId="{5FA420E9-930A-4245-A461-BF8D8FB63A5F}" srcId="{715DCE9A-F5AB-476D-865B-8EF5FA35D87F}" destId="{778693B6-FBC7-4449-AF99-0076CE3EF207}" srcOrd="7" destOrd="0" parTransId="{F5CFAE2A-D97A-4A1B-B2DF-C042F280E453}" sibTransId="{DB799F6D-9D32-41D1-97D3-9AC342F85A37}"/>
    <dgm:cxn modelId="{2227794C-B5AC-4940-915A-73173195252A}" type="presOf" srcId="{675654AE-B246-4F5E-A6DF-AC12447DF9BB}" destId="{CD760112-8276-4C7C-BE65-713D19ED1C88}" srcOrd="1" destOrd="0" presId="urn:microsoft.com/office/officeart/2005/8/layout/bProcess3"/>
    <dgm:cxn modelId="{9F775A51-FA57-4C91-948D-60759E69ED4C}" srcId="{715DCE9A-F5AB-476D-865B-8EF5FA35D87F}" destId="{6B28C374-A159-4F44-8CAE-43CBCDF8777E}" srcOrd="1" destOrd="0" parTransId="{4D024A17-99C7-4828-B50B-26D4FED3C631}" sibTransId="{E3FA19E2-D5CA-45AA-9F58-4D1E8464F317}"/>
    <dgm:cxn modelId="{B4950B35-8FAD-46E9-84FD-AFF2FA3B8601}" type="presOf" srcId="{B860EE8C-D7A3-485D-B2D7-960DFF943A95}" destId="{2D0BDCCB-C22B-4D20-A090-4EB08795459D}" srcOrd="0" destOrd="0" presId="urn:microsoft.com/office/officeart/2005/8/layout/bProcess3"/>
    <dgm:cxn modelId="{48CDAE73-9EAB-4458-9DDC-F4643969DA7B}" type="presOf" srcId="{13B86DEF-737C-495A-9E69-BD7BBBA847F7}" destId="{8E62E6E1-D024-4780-8C20-710988A2F94D}" srcOrd="0" destOrd="0" presId="urn:microsoft.com/office/officeart/2005/8/layout/bProcess3"/>
    <dgm:cxn modelId="{F227DDE3-F590-48F7-8A3F-6F0C9D084506}" type="presOf" srcId="{706BAB7C-6C8E-4369-9660-10658C7240B0}" destId="{283DEC10-B08E-4481-A22F-36F4D9B38C56}" srcOrd="0" destOrd="0" presId="urn:microsoft.com/office/officeart/2005/8/layout/bProcess3"/>
    <dgm:cxn modelId="{CFD1100F-6EBA-4480-82C9-C8F3C79FC840}" type="presOf" srcId="{236EBDED-4A99-43AD-82DD-AD2556B533DA}" destId="{7B7C7D68-62E3-426D-ADC2-93D446FFAB1F}" srcOrd="0" destOrd="0" presId="urn:microsoft.com/office/officeart/2005/8/layout/bProcess3"/>
    <dgm:cxn modelId="{5DE53D3F-EB08-46D2-A907-E55B31AED66C}" type="presOf" srcId="{D2823EAC-5C8A-4332-9431-94CC22ABBBEA}" destId="{CB845EAB-DDB3-4318-B094-D5F1902DA3BE}" srcOrd="0" destOrd="0" presId="urn:microsoft.com/office/officeart/2005/8/layout/bProcess3"/>
    <dgm:cxn modelId="{0C898EBC-9D7A-476F-8CA1-30A6B3745466}" type="presOf" srcId="{5E0BDC62-3CB8-4918-807D-E1B77C40426A}" destId="{C6BBF5E3-7006-4014-9BF1-A54C8B03CF9E}" srcOrd="1" destOrd="0" presId="urn:microsoft.com/office/officeart/2005/8/layout/bProcess3"/>
    <dgm:cxn modelId="{EE52447E-5455-4256-8A37-2E077DC20B36}" type="presOf" srcId="{E5610B0F-2F85-48E7-889B-2DE66BC26C83}" destId="{907571B9-E626-42EB-BE1A-0573F9758F66}" srcOrd="1" destOrd="0" presId="urn:microsoft.com/office/officeart/2005/8/layout/bProcess3"/>
    <dgm:cxn modelId="{8FFA34E8-B0C9-4626-8210-42440DE413A8}" type="presOf" srcId="{DC5BE7B2-3A81-43F6-838C-A09EB5233DD7}" destId="{E5A3CA88-5635-459A-816A-B2D8D208C328}" srcOrd="0" destOrd="0" presId="urn:microsoft.com/office/officeart/2005/8/layout/bProcess3"/>
    <dgm:cxn modelId="{430750FE-0C62-4907-8F35-06849D13D1A7}" type="presOf" srcId="{5E0BDC62-3CB8-4918-807D-E1B77C40426A}" destId="{104310A6-B677-4F29-ADF6-53702AD9FCED}" srcOrd="0" destOrd="0" presId="urn:microsoft.com/office/officeart/2005/8/layout/bProcess3"/>
    <dgm:cxn modelId="{B91968AD-545E-43DF-B888-A57CE83DB699}" type="presOf" srcId="{516ECAD9-8E4E-4F38-9375-BD3741FF40B4}" destId="{D79F12A3-5657-4BBE-95C7-C9B93ED68416}" srcOrd="0" destOrd="0" presId="urn:microsoft.com/office/officeart/2005/8/layout/bProcess3"/>
    <dgm:cxn modelId="{CE112307-DC7B-4C14-9183-4AFDF74EAB0D}" type="presOf" srcId="{E5610B0F-2F85-48E7-889B-2DE66BC26C83}" destId="{A9526E6E-D132-4D89-9B99-F13C89BDEF85}" srcOrd="0" destOrd="0" presId="urn:microsoft.com/office/officeart/2005/8/layout/bProcess3"/>
    <dgm:cxn modelId="{C286E3FA-8183-43E8-A21B-0C03E07E6149}" srcId="{715DCE9A-F5AB-476D-865B-8EF5FA35D87F}" destId="{236EBDED-4A99-43AD-82DD-AD2556B533DA}" srcOrd="6" destOrd="0" parTransId="{A311C736-6076-4DEA-B620-6B790EBE049F}" sibTransId="{E5610B0F-2F85-48E7-889B-2DE66BC26C83}"/>
    <dgm:cxn modelId="{32730633-27F7-46C1-8086-25D2B5F297D7}" srcId="{715DCE9A-F5AB-476D-865B-8EF5FA35D87F}" destId="{DC5BE7B2-3A81-43F6-838C-A09EB5233DD7}" srcOrd="0" destOrd="0" parTransId="{EBE1EBB7-FDD5-4E09-A629-CE93F8DAE4E0}" sibTransId="{B860EE8C-D7A3-485D-B2D7-960DFF943A95}"/>
    <dgm:cxn modelId="{0B9088EA-949F-4329-99E4-B79DA0312138}" type="presOf" srcId="{675654AE-B246-4F5E-A6DF-AC12447DF9BB}" destId="{0348AE47-9891-4AF5-BBBD-B830425B36DD}" srcOrd="0" destOrd="0" presId="urn:microsoft.com/office/officeart/2005/8/layout/bProcess3"/>
    <dgm:cxn modelId="{390F357B-CFC1-4EC1-9659-0161073933B0}" type="presOf" srcId="{B860EE8C-D7A3-485D-B2D7-960DFF943A95}" destId="{D6BC3F38-75F7-4A9F-953C-21ABD9F656DC}" srcOrd="1" destOrd="0" presId="urn:microsoft.com/office/officeart/2005/8/layout/bProcess3"/>
    <dgm:cxn modelId="{146053D6-2783-40CB-8878-613476F3373A}" srcId="{715DCE9A-F5AB-476D-865B-8EF5FA35D87F}" destId="{13B86DEF-737C-495A-9E69-BD7BBBA847F7}" srcOrd="4" destOrd="0" parTransId="{3D7D036B-817D-4333-8CF3-B5FAB7F0A72D}" sibTransId="{675654AE-B246-4F5E-A6DF-AC12447DF9BB}"/>
    <dgm:cxn modelId="{B200A2BD-79E5-4EBB-858F-05173DF53FFE}" type="presOf" srcId="{C1FB2B27-5454-46CF-9BC8-9AE47DE96DB3}" destId="{C9E315AD-33FC-46F0-87D2-F05416DA109C}" srcOrd="0" destOrd="0" presId="urn:microsoft.com/office/officeart/2005/8/layout/bProcess3"/>
    <dgm:cxn modelId="{63DF4B18-9BB2-46DD-B3F8-852C6EAAE45C}" type="presOf" srcId="{B10DC746-DD6E-464B-99A6-2B929136AFFD}" destId="{B62FAAF3-D662-450B-9A89-FB6027ECDC7F}" srcOrd="1" destOrd="0" presId="urn:microsoft.com/office/officeart/2005/8/layout/bProcess3"/>
    <dgm:cxn modelId="{4C51E01A-88DD-42A5-B40C-E79EF9229FD8}" srcId="{715DCE9A-F5AB-476D-865B-8EF5FA35D87F}" destId="{D2823EAC-5C8A-4332-9431-94CC22ABBBEA}" srcOrd="3" destOrd="0" parTransId="{AFD068FB-568F-4204-9752-E872CBD73FBE}" sibTransId="{5E0BDC62-3CB8-4918-807D-E1B77C40426A}"/>
    <dgm:cxn modelId="{D03D7458-3272-4B5F-B4FD-ED97529296BC}" type="presOf" srcId="{6B28C374-A159-4F44-8CAE-43CBCDF8777E}" destId="{1DFF869D-8BF5-4B5B-BA3B-4ADA21CC728E}" srcOrd="0" destOrd="0" presId="urn:microsoft.com/office/officeart/2005/8/layout/bProcess3"/>
    <dgm:cxn modelId="{295E6A0A-8C06-4F15-BFF2-B9C730738EC2}" type="presOf" srcId="{715DCE9A-F5AB-476D-865B-8EF5FA35D87F}" destId="{72609151-5244-4A4A-AF4E-9AF8B810304C}" srcOrd="0" destOrd="0" presId="urn:microsoft.com/office/officeart/2005/8/layout/bProcess3"/>
    <dgm:cxn modelId="{51D5579E-FAEB-446E-B8E0-3AD7D8DA5888}" type="presOf" srcId="{B10DC746-DD6E-464B-99A6-2B929136AFFD}" destId="{0B464B4A-F573-47DE-91BB-3A4EE9C17166}" srcOrd="0" destOrd="0" presId="urn:microsoft.com/office/officeart/2005/8/layout/bProcess3"/>
    <dgm:cxn modelId="{2108B3FC-BB1F-4E0D-9535-EFFAE754883E}" type="presOf" srcId="{C1FB2B27-5454-46CF-9BC8-9AE47DE96DB3}" destId="{0F32D081-205C-4362-BC4D-3D06A31CF705}" srcOrd="1" destOrd="0" presId="urn:microsoft.com/office/officeart/2005/8/layout/bProcess3"/>
    <dgm:cxn modelId="{DD7362F0-D7F1-49BC-882B-D1AA55A18015}" type="presOf" srcId="{778693B6-FBC7-4449-AF99-0076CE3EF207}" destId="{286CBB7E-848A-42E6-AA56-415FFFF60A14}" srcOrd="0" destOrd="0" presId="urn:microsoft.com/office/officeart/2005/8/layout/bProcess3"/>
    <dgm:cxn modelId="{A320A262-9256-4F23-8002-6CEB72D0A6D3}" type="presParOf" srcId="{72609151-5244-4A4A-AF4E-9AF8B810304C}" destId="{E5A3CA88-5635-459A-816A-B2D8D208C328}" srcOrd="0" destOrd="0" presId="urn:microsoft.com/office/officeart/2005/8/layout/bProcess3"/>
    <dgm:cxn modelId="{E2DB14BA-2498-47BC-B8AF-598F0CA24AD4}" type="presParOf" srcId="{72609151-5244-4A4A-AF4E-9AF8B810304C}" destId="{2D0BDCCB-C22B-4D20-A090-4EB08795459D}" srcOrd="1" destOrd="0" presId="urn:microsoft.com/office/officeart/2005/8/layout/bProcess3"/>
    <dgm:cxn modelId="{E2534AC6-AF4C-47BB-A79A-8F02BC4658F3}" type="presParOf" srcId="{2D0BDCCB-C22B-4D20-A090-4EB08795459D}" destId="{D6BC3F38-75F7-4A9F-953C-21ABD9F656DC}" srcOrd="0" destOrd="0" presId="urn:microsoft.com/office/officeart/2005/8/layout/bProcess3"/>
    <dgm:cxn modelId="{17CFE104-7020-479A-87B6-9FFF575D2AA7}" type="presParOf" srcId="{72609151-5244-4A4A-AF4E-9AF8B810304C}" destId="{1DFF869D-8BF5-4B5B-BA3B-4ADA21CC728E}" srcOrd="2" destOrd="0" presId="urn:microsoft.com/office/officeart/2005/8/layout/bProcess3"/>
    <dgm:cxn modelId="{6CC40443-3AEF-4FD7-B971-D09626D87984}" type="presParOf" srcId="{72609151-5244-4A4A-AF4E-9AF8B810304C}" destId="{1768F5CB-0C7E-42CE-9B0A-71E2CFBEE394}" srcOrd="3" destOrd="0" presId="urn:microsoft.com/office/officeart/2005/8/layout/bProcess3"/>
    <dgm:cxn modelId="{2927D921-FA3B-461E-BA2F-16635DB015B6}" type="presParOf" srcId="{1768F5CB-0C7E-42CE-9B0A-71E2CFBEE394}" destId="{AFEE2DCD-79FD-4309-84FE-0B708E07765E}" srcOrd="0" destOrd="0" presId="urn:microsoft.com/office/officeart/2005/8/layout/bProcess3"/>
    <dgm:cxn modelId="{1154A21B-C43B-4FEF-B651-A53034144068}" type="presParOf" srcId="{72609151-5244-4A4A-AF4E-9AF8B810304C}" destId="{D79F12A3-5657-4BBE-95C7-C9B93ED68416}" srcOrd="4" destOrd="0" presId="urn:microsoft.com/office/officeart/2005/8/layout/bProcess3"/>
    <dgm:cxn modelId="{0C60F115-AB5D-49A3-BB99-0D42FD0ABCA8}" type="presParOf" srcId="{72609151-5244-4A4A-AF4E-9AF8B810304C}" destId="{0B464B4A-F573-47DE-91BB-3A4EE9C17166}" srcOrd="5" destOrd="0" presId="urn:microsoft.com/office/officeart/2005/8/layout/bProcess3"/>
    <dgm:cxn modelId="{5E5AA5F3-81D7-4DEE-88E2-DB2529D338FA}" type="presParOf" srcId="{0B464B4A-F573-47DE-91BB-3A4EE9C17166}" destId="{B62FAAF3-D662-450B-9A89-FB6027ECDC7F}" srcOrd="0" destOrd="0" presId="urn:microsoft.com/office/officeart/2005/8/layout/bProcess3"/>
    <dgm:cxn modelId="{04BACBD4-D79A-429D-A820-219833CB8E40}" type="presParOf" srcId="{72609151-5244-4A4A-AF4E-9AF8B810304C}" destId="{CB845EAB-DDB3-4318-B094-D5F1902DA3BE}" srcOrd="6" destOrd="0" presId="urn:microsoft.com/office/officeart/2005/8/layout/bProcess3"/>
    <dgm:cxn modelId="{6188850F-EA26-4143-A6ED-674D04E871B9}" type="presParOf" srcId="{72609151-5244-4A4A-AF4E-9AF8B810304C}" destId="{104310A6-B677-4F29-ADF6-53702AD9FCED}" srcOrd="7" destOrd="0" presId="urn:microsoft.com/office/officeart/2005/8/layout/bProcess3"/>
    <dgm:cxn modelId="{30480DDE-E800-4430-8E16-2A0FDA04D1C4}" type="presParOf" srcId="{104310A6-B677-4F29-ADF6-53702AD9FCED}" destId="{C6BBF5E3-7006-4014-9BF1-A54C8B03CF9E}" srcOrd="0" destOrd="0" presId="urn:microsoft.com/office/officeart/2005/8/layout/bProcess3"/>
    <dgm:cxn modelId="{A05F75F4-1C78-410E-9EC2-2C160E9F31F5}" type="presParOf" srcId="{72609151-5244-4A4A-AF4E-9AF8B810304C}" destId="{8E62E6E1-D024-4780-8C20-710988A2F94D}" srcOrd="8" destOrd="0" presId="urn:microsoft.com/office/officeart/2005/8/layout/bProcess3"/>
    <dgm:cxn modelId="{F905B4B3-B927-41AA-890F-540B3AC8119D}" type="presParOf" srcId="{72609151-5244-4A4A-AF4E-9AF8B810304C}" destId="{0348AE47-9891-4AF5-BBBD-B830425B36DD}" srcOrd="9" destOrd="0" presId="urn:microsoft.com/office/officeart/2005/8/layout/bProcess3"/>
    <dgm:cxn modelId="{1DC99A5E-D67F-40B3-8365-0D7B2B838A39}" type="presParOf" srcId="{0348AE47-9891-4AF5-BBBD-B830425B36DD}" destId="{CD760112-8276-4C7C-BE65-713D19ED1C88}" srcOrd="0" destOrd="0" presId="urn:microsoft.com/office/officeart/2005/8/layout/bProcess3"/>
    <dgm:cxn modelId="{4393F1CB-6235-4305-A4E7-6141079F5A10}" type="presParOf" srcId="{72609151-5244-4A4A-AF4E-9AF8B810304C}" destId="{283DEC10-B08E-4481-A22F-36F4D9B38C56}" srcOrd="10" destOrd="0" presId="urn:microsoft.com/office/officeart/2005/8/layout/bProcess3"/>
    <dgm:cxn modelId="{C116C118-C2D1-4D74-9FC7-143AB3C783BA}" type="presParOf" srcId="{72609151-5244-4A4A-AF4E-9AF8B810304C}" destId="{C9E315AD-33FC-46F0-87D2-F05416DA109C}" srcOrd="11" destOrd="0" presId="urn:microsoft.com/office/officeart/2005/8/layout/bProcess3"/>
    <dgm:cxn modelId="{1688169A-82B9-475E-823F-CC88CFFE431D}" type="presParOf" srcId="{C9E315AD-33FC-46F0-87D2-F05416DA109C}" destId="{0F32D081-205C-4362-BC4D-3D06A31CF705}" srcOrd="0" destOrd="0" presId="urn:microsoft.com/office/officeart/2005/8/layout/bProcess3"/>
    <dgm:cxn modelId="{27A91536-2FF0-4D59-A400-39B74BD89317}" type="presParOf" srcId="{72609151-5244-4A4A-AF4E-9AF8B810304C}" destId="{7B7C7D68-62E3-426D-ADC2-93D446FFAB1F}" srcOrd="12" destOrd="0" presId="urn:microsoft.com/office/officeart/2005/8/layout/bProcess3"/>
    <dgm:cxn modelId="{18BC7F8E-31AB-4CEC-8167-604A19014057}" type="presParOf" srcId="{72609151-5244-4A4A-AF4E-9AF8B810304C}" destId="{A9526E6E-D132-4D89-9B99-F13C89BDEF85}" srcOrd="13" destOrd="0" presId="urn:microsoft.com/office/officeart/2005/8/layout/bProcess3"/>
    <dgm:cxn modelId="{1775C693-704C-46E9-A0FE-0F1AE00C64A5}" type="presParOf" srcId="{A9526E6E-D132-4D89-9B99-F13C89BDEF85}" destId="{907571B9-E626-42EB-BE1A-0573F9758F66}" srcOrd="0" destOrd="0" presId="urn:microsoft.com/office/officeart/2005/8/layout/bProcess3"/>
    <dgm:cxn modelId="{A81E477F-7C2D-4E53-B28A-E9318D5D2D29}" type="presParOf" srcId="{72609151-5244-4A4A-AF4E-9AF8B810304C}" destId="{286CBB7E-848A-42E6-AA56-415FFFF60A14}" srcOrd="14"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E63A44C-7063-40FC-A50D-3A4FF01E97CC}" type="doc">
      <dgm:prSet loTypeId="urn:microsoft.com/office/officeart/2005/8/layout/vList2" loCatId="list" qsTypeId="urn:microsoft.com/office/officeart/2005/8/quickstyle/3d3" qsCatId="3D" csTypeId="urn:microsoft.com/office/officeart/2005/8/colors/colorful1" csCatId="colorful"/>
      <dgm:spPr/>
      <dgm:t>
        <a:bodyPr/>
        <a:lstStyle/>
        <a:p>
          <a:endParaRPr lang="es-ES"/>
        </a:p>
      </dgm:t>
    </dgm:pt>
    <dgm:pt modelId="{81A1AF3F-1588-44B2-AAA3-2073679B4E7E}">
      <dgm:prSet/>
      <dgm:spPr/>
      <dgm:t>
        <a:bodyPr/>
        <a:lstStyle/>
        <a:p>
          <a:pPr rtl="0"/>
          <a:r>
            <a:rPr lang="es-ES" smtClean="0">
              <a:solidFill>
                <a:schemeClr val="tx1"/>
              </a:solidFill>
            </a:rPr>
            <a:t>Muestreo para poblaciones infinitas o desconocidas</a:t>
          </a:r>
          <a:endParaRPr lang="es-EC">
            <a:solidFill>
              <a:schemeClr val="tx1"/>
            </a:solidFill>
          </a:endParaRPr>
        </a:p>
      </dgm:t>
    </dgm:pt>
    <dgm:pt modelId="{2C98A4B0-FD91-4445-BE75-A5416683D577}" type="parTrans" cxnId="{AE582626-6381-4D32-8433-A210588415F0}">
      <dgm:prSet/>
      <dgm:spPr/>
      <dgm:t>
        <a:bodyPr/>
        <a:lstStyle/>
        <a:p>
          <a:endParaRPr lang="es-ES">
            <a:solidFill>
              <a:schemeClr val="tx1"/>
            </a:solidFill>
          </a:endParaRPr>
        </a:p>
      </dgm:t>
    </dgm:pt>
    <dgm:pt modelId="{1C7160A9-758A-40BB-91E3-492D9F46725E}" type="sibTrans" cxnId="{AE582626-6381-4D32-8433-A210588415F0}">
      <dgm:prSet/>
      <dgm:spPr/>
      <dgm:t>
        <a:bodyPr/>
        <a:lstStyle/>
        <a:p>
          <a:endParaRPr lang="es-ES">
            <a:solidFill>
              <a:schemeClr val="tx1"/>
            </a:solidFill>
          </a:endParaRPr>
        </a:p>
      </dgm:t>
    </dgm:pt>
    <dgm:pt modelId="{82D74B74-1758-4DD1-BDD3-2E4C899B5771}" type="pres">
      <dgm:prSet presAssocID="{4E63A44C-7063-40FC-A50D-3A4FF01E97CC}" presName="linear" presStyleCnt="0">
        <dgm:presLayoutVars>
          <dgm:animLvl val="lvl"/>
          <dgm:resizeHandles val="exact"/>
        </dgm:presLayoutVars>
      </dgm:prSet>
      <dgm:spPr/>
      <dgm:t>
        <a:bodyPr/>
        <a:lstStyle/>
        <a:p>
          <a:endParaRPr lang="es-EC"/>
        </a:p>
      </dgm:t>
    </dgm:pt>
    <dgm:pt modelId="{C3AF95EC-A951-4910-A16B-86F33072ADB9}" type="pres">
      <dgm:prSet presAssocID="{81A1AF3F-1588-44B2-AAA3-2073679B4E7E}" presName="parentText" presStyleLbl="node1" presStyleIdx="0" presStyleCnt="1">
        <dgm:presLayoutVars>
          <dgm:chMax val="0"/>
          <dgm:bulletEnabled val="1"/>
        </dgm:presLayoutVars>
      </dgm:prSet>
      <dgm:spPr/>
      <dgm:t>
        <a:bodyPr/>
        <a:lstStyle/>
        <a:p>
          <a:endParaRPr lang="es-EC"/>
        </a:p>
      </dgm:t>
    </dgm:pt>
  </dgm:ptLst>
  <dgm:cxnLst>
    <dgm:cxn modelId="{CDB2B75D-18D5-4580-A9A7-3E4E8E25710C}" type="presOf" srcId="{81A1AF3F-1588-44B2-AAA3-2073679B4E7E}" destId="{C3AF95EC-A951-4910-A16B-86F33072ADB9}" srcOrd="0" destOrd="0" presId="urn:microsoft.com/office/officeart/2005/8/layout/vList2"/>
    <dgm:cxn modelId="{AE582626-6381-4D32-8433-A210588415F0}" srcId="{4E63A44C-7063-40FC-A50D-3A4FF01E97CC}" destId="{81A1AF3F-1588-44B2-AAA3-2073679B4E7E}" srcOrd="0" destOrd="0" parTransId="{2C98A4B0-FD91-4445-BE75-A5416683D577}" sibTransId="{1C7160A9-758A-40BB-91E3-492D9F46725E}"/>
    <dgm:cxn modelId="{EC5A056B-D63E-45F5-ADD9-4116CCDC5F46}" type="presOf" srcId="{4E63A44C-7063-40FC-A50D-3A4FF01E97CC}" destId="{82D74B74-1758-4DD1-BDD3-2E4C899B5771}" srcOrd="0" destOrd="0" presId="urn:microsoft.com/office/officeart/2005/8/layout/vList2"/>
    <dgm:cxn modelId="{C7EC3C47-00AE-4695-B8BC-18E4324112DF}" type="presParOf" srcId="{82D74B74-1758-4DD1-BDD3-2E4C899B5771}" destId="{C3AF95EC-A951-4910-A16B-86F33072ADB9}"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8D981-539E-4267-A3BA-0581DF4D3FB3}">
      <dsp:nvSpPr>
        <dsp:cNvPr id="0" name=""/>
        <dsp:cNvSpPr/>
      </dsp:nvSpPr>
      <dsp:spPr>
        <a:xfrm>
          <a:off x="0" y="0"/>
          <a:ext cx="8628950" cy="1416387"/>
        </a:xfrm>
        <a:prstGeom prst="roundRect">
          <a:avLst>
            <a:gd name="adj" fmla="val 10000"/>
          </a:avLst>
        </a:prstGeom>
        <a:solidFill>
          <a:schemeClr val="accent5">
            <a:lumMod val="40000"/>
            <a:lumOff val="6000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ES" sz="1800" kern="1200" dirty="0" smtClean="0"/>
            <a:t>Entre enero y julio del 2017 el Ministerio de Salud receptó 23 mil denuncias y quejas de tratos inadecuados en hospitales del sector público. </a:t>
          </a:r>
          <a:r>
            <a:rPr lang="es-ES" sz="1800" kern="1200" dirty="0" err="1" smtClean="0"/>
            <a:t>Guaygua</a:t>
          </a:r>
          <a:r>
            <a:rPr lang="es-ES" sz="1800" kern="1200" dirty="0" smtClean="0"/>
            <a:t> (2017) </a:t>
          </a:r>
          <a:endParaRPr lang="es-EC" sz="1800" kern="1200" dirty="0"/>
        </a:p>
      </dsp:txBody>
      <dsp:txXfrm>
        <a:off x="41485" y="41485"/>
        <a:ext cx="7100557" cy="1333417"/>
      </dsp:txXfrm>
    </dsp:sp>
    <dsp:sp modelId="{1D876059-7CFF-412A-B551-87CB7B7C4657}">
      <dsp:nvSpPr>
        <dsp:cNvPr id="0" name=""/>
        <dsp:cNvSpPr/>
      </dsp:nvSpPr>
      <dsp:spPr>
        <a:xfrm>
          <a:off x="761377" y="1652451"/>
          <a:ext cx="8628950" cy="1416387"/>
        </a:xfrm>
        <a:prstGeom prst="roundRect">
          <a:avLst>
            <a:gd name="adj" fmla="val 10000"/>
          </a:avLst>
        </a:prstGeom>
        <a:solidFill>
          <a:schemeClr val="accent2">
            <a:lumMod val="40000"/>
            <a:lumOff val="6000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ES" sz="1800" kern="1200" dirty="0" smtClean="0"/>
            <a:t>Para 2019 la situación no ha mejorado y se observa una falta de calidad y baja satisfacción de los usuarios de los sistemas de salud pública en Ecuador (Quejas por lentitud en emergencias del IESS, 2019; Más quejas por Salud llegan a la Defensoría, 2018).</a:t>
          </a:r>
          <a:endParaRPr lang="es-EC" sz="1800" kern="1200" dirty="0"/>
        </a:p>
      </dsp:txBody>
      <dsp:txXfrm>
        <a:off x="802862" y="1693936"/>
        <a:ext cx="6863950" cy="1333417"/>
      </dsp:txXfrm>
    </dsp:sp>
    <dsp:sp modelId="{2C860EA2-CB62-4AE6-8B6B-B2BDB25C3820}">
      <dsp:nvSpPr>
        <dsp:cNvPr id="0" name=""/>
        <dsp:cNvSpPr/>
      </dsp:nvSpPr>
      <dsp:spPr>
        <a:xfrm>
          <a:off x="1522755" y="3304902"/>
          <a:ext cx="8628950" cy="1416387"/>
        </a:xfrm>
        <a:prstGeom prst="roundRect">
          <a:avLst>
            <a:gd name="adj" fmla="val 10000"/>
          </a:avLst>
        </a:prstGeom>
        <a:solidFill>
          <a:schemeClr val="accent6">
            <a:lumMod val="40000"/>
            <a:lumOff val="6000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ES" sz="1800" kern="1200" smtClean="0"/>
            <a:t>La mala atención en los servicios de salud se contrasta con los intentos del Ministerio de Salud Pública por mejorar la calidad en el servicio (Ministerio de Salud Pública del Ecuador, s/f)</a:t>
          </a:r>
          <a:endParaRPr lang="es-EC" sz="1800" kern="1200" dirty="0"/>
        </a:p>
      </dsp:txBody>
      <dsp:txXfrm>
        <a:off x="1564240" y="3346387"/>
        <a:ext cx="6863950" cy="1333417"/>
      </dsp:txXfrm>
    </dsp:sp>
    <dsp:sp modelId="{41480568-962F-46F2-8F21-A995DA341766}">
      <dsp:nvSpPr>
        <dsp:cNvPr id="0" name=""/>
        <dsp:cNvSpPr/>
      </dsp:nvSpPr>
      <dsp:spPr>
        <a:xfrm>
          <a:off x="7708298" y="1074093"/>
          <a:ext cx="920651" cy="920651"/>
        </a:xfrm>
        <a:prstGeom prst="downArrow">
          <a:avLst>
            <a:gd name="adj1" fmla="val 55000"/>
            <a:gd name="adj2" fmla="val 45000"/>
          </a:avLst>
        </a:prstGeom>
        <a:solidFill>
          <a:schemeClr val="l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s-ES" sz="1800" kern="1200">
            <a:solidFill>
              <a:schemeClr val="tx1"/>
            </a:solidFill>
          </a:endParaRPr>
        </a:p>
      </dsp:txBody>
      <dsp:txXfrm>
        <a:off x="7915444" y="1074093"/>
        <a:ext cx="506359" cy="692790"/>
      </dsp:txXfrm>
    </dsp:sp>
    <dsp:sp modelId="{247C1298-8A11-47C9-978F-6CCB3677AB8D}">
      <dsp:nvSpPr>
        <dsp:cNvPr id="0" name=""/>
        <dsp:cNvSpPr/>
      </dsp:nvSpPr>
      <dsp:spPr>
        <a:xfrm>
          <a:off x="8469676" y="2717102"/>
          <a:ext cx="920651" cy="920651"/>
        </a:xfrm>
        <a:prstGeom prst="downArrow">
          <a:avLst>
            <a:gd name="adj1" fmla="val 55000"/>
            <a:gd name="adj2" fmla="val 45000"/>
          </a:avLst>
        </a:prstGeom>
        <a:solidFill>
          <a:schemeClr val="l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s-ES" sz="1800" kern="1200">
            <a:solidFill>
              <a:schemeClr val="tx1"/>
            </a:solidFill>
          </a:endParaRPr>
        </a:p>
      </dsp:txBody>
      <dsp:txXfrm>
        <a:off x="8676822" y="2717102"/>
        <a:ext cx="506359" cy="69279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24D54-0415-4A64-B87A-2DBBDEAF08F2}">
      <dsp:nvSpPr>
        <dsp:cNvPr id="0" name=""/>
        <dsp:cNvSpPr/>
      </dsp:nvSpPr>
      <dsp:spPr>
        <a:xfrm>
          <a:off x="1845395" y="1767840"/>
          <a:ext cx="349138" cy="1501293"/>
        </a:xfrm>
        <a:custGeom>
          <a:avLst/>
          <a:gdLst/>
          <a:ahLst/>
          <a:cxnLst/>
          <a:rect l="0" t="0" r="0" b="0"/>
          <a:pathLst>
            <a:path>
              <a:moveTo>
                <a:pt x="0" y="0"/>
              </a:moveTo>
              <a:lnTo>
                <a:pt x="174569" y="0"/>
              </a:lnTo>
              <a:lnTo>
                <a:pt x="174569" y="1501293"/>
              </a:lnTo>
              <a:lnTo>
                <a:pt x="349138" y="1501293"/>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F8EBA63-6963-4128-8A37-63E8C690ADD3}">
      <dsp:nvSpPr>
        <dsp:cNvPr id="0" name=""/>
        <dsp:cNvSpPr/>
      </dsp:nvSpPr>
      <dsp:spPr>
        <a:xfrm>
          <a:off x="1845395" y="1767840"/>
          <a:ext cx="349138" cy="750646"/>
        </a:xfrm>
        <a:custGeom>
          <a:avLst/>
          <a:gdLst/>
          <a:ahLst/>
          <a:cxnLst/>
          <a:rect l="0" t="0" r="0" b="0"/>
          <a:pathLst>
            <a:path>
              <a:moveTo>
                <a:pt x="0" y="0"/>
              </a:moveTo>
              <a:lnTo>
                <a:pt x="174569" y="0"/>
              </a:lnTo>
              <a:lnTo>
                <a:pt x="174569" y="750646"/>
              </a:lnTo>
              <a:lnTo>
                <a:pt x="349138" y="750646"/>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EECB3E3-D8A3-4C30-814A-DF20840BDBB8}">
      <dsp:nvSpPr>
        <dsp:cNvPr id="0" name=""/>
        <dsp:cNvSpPr/>
      </dsp:nvSpPr>
      <dsp:spPr>
        <a:xfrm>
          <a:off x="1845395" y="1722120"/>
          <a:ext cx="349138" cy="91440"/>
        </a:xfrm>
        <a:custGeom>
          <a:avLst/>
          <a:gdLst/>
          <a:ahLst/>
          <a:cxnLst/>
          <a:rect l="0" t="0" r="0" b="0"/>
          <a:pathLst>
            <a:path>
              <a:moveTo>
                <a:pt x="0" y="45720"/>
              </a:moveTo>
              <a:lnTo>
                <a:pt x="349138" y="45720"/>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64981FB-E464-47D9-98BF-C2305B6EA025}">
      <dsp:nvSpPr>
        <dsp:cNvPr id="0" name=""/>
        <dsp:cNvSpPr/>
      </dsp:nvSpPr>
      <dsp:spPr>
        <a:xfrm>
          <a:off x="1845395" y="1017193"/>
          <a:ext cx="349138" cy="750646"/>
        </a:xfrm>
        <a:custGeom>
          <a:avLst/>
          <a:gdLst/>
          <a:ahLst/>
          <a:cxnLst/>
          <a:rect l="0" t="0" r="0" b="0"/>
          <a:pathLst>
            <a:path>
              <a:moveTo>
                <a:pt x="0" y="750646"/>
              </a:moveTo>
              <a:lnTo>
                <a:pt x="174569" y="750646"/>
              </a:lnTo>
              <a:lnTo>
                <a:pt x="174569" y="0"/>
              </a:lnTo>
              <a:lnTo>
                <a:pt x="349138" y="0"/>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C6644F2-9462-47AA-B770-DAAE1086C119}">
      <dsp:nvSpPr>
        <dsp:cNvPr id="0" name=""/>
        <dsp:cNvSpPr/>
      </dsp:nvSpPr>
      <dsp:spPr>
        <a:xfrm>
          <a:off x="1845395" y="266546"/>
          <a:ext cx="349138" cy="1501293"/>
        </a:xfrm>
        <a:custGeom>
          <a:avLst/>
          <a:gdLst/>
          <a:ahLst/>
          <a:cxnLst/>
          <a:rect l="0" t="0" r="0" b="0"/>
          <a:pathLst>
            <a:path>
              <a:moveTo>
                <a:pt x="0" y="1501293"/>
              </a:moveTo>
              <a:lnTo>
                <a:pt x="174569" y="1501293"/>
              </a:lnTo>
              <a:lnTo>
                <a:pt x="174569" y="0"/>
              </a:lnTo>
              <a:lnTo>
                <a:pt x="349138" y="0"/>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29C5D4E-B2E5-481A-9635-B229173AC112}">
      <dsp:nvSpPr>
        <dsp:cNvPr id="0" name=""/>
        <dsp:cNvSpPr/>
      </dsp:nvSpPr>
      <dsp:spPr>
        <a:xfrm>
          <a:off x="99704" y="1501622"/>
          <a:ext cx="1745690" cy="532435"/>
        </a:xfrm>
        <a:prstGeom prst="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s-ES" sz="1400" b="1" kern="1200" smtClean="0">
              <a:solidFill>
                <a:schemeClr val="tx1"/>
              </a:solidFill>
            </a:rPr>
            <a:t>Objetivos Específicos</a:t>
          </a:r>
          <a:endParaRPr lang="es-EC" sz="1400" kern="1200">
            <a:solidFill>
              <a:schemeClr val="tx1"/>
            </a:solidFill>
          </a:endParaRPr>
        </a:p>
      </dsp:txBody>
      <dsp:txXfrm>
        <a:off x="99704" y="1501622"/>
        <a:ext cx="1745690" cy="532435"/>
      </dsp:txXfrm>
    </dsp:sp>
    <dsp:sp modelId="{F7A4B8BE-F13A-441D-A66C-A21DCC062B80}">
      <dsp:nvSpPr>
        <dsp:cNvPr id="0" name=""/>
        <dsp:cNvSpPr/>
      </dsp:nvSpPr>
      <dsp:spPr>
        <a:xfrm>
          <a:off x="2194533" y="328"/>
          <a:ext cx="8417893" cy="532435"/>
        </a:xfrm>
        <a:prstGeom prst="rect">
          <a:avLst/>
        </a:prstGeom>
        <a:solidFill>
          <a:schemeClr val="accent6">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es-ES" sz="1300" kern="1200" dirty="0" smtClean="0">
              <a:solidFill>
                <a:schemeClr val="tx1"/>
              </a:solidFill>
            </a:rPr>
            <a:t>Fundamentar el estudio de una manera teórica mediante la investigación de información bibliográfica sobre conceptos, dimensiones y modelos de Gestión por procesos y satisfacción del usuario.</a:t>
          </a:r>
          <a:endParaRPr lang="es-EC" sz="1300" kern="1200" dirty="0">
            <a:solidFill>
              <a:schemeClr val="tx1"/>
            </a:solidFill>
          </a:endParaRPr>
        </a:p>
      </dsp:txBody>
      <dsp:txXfrm>
        <a:off x="2194533" y="328"/>
        <a:ext cx="8417893" cy="532435"/>
      </dsp:txXfrm>
    </dsp:sp>
    <dsp:sp modelId="{6DDBCDD2-D4E4-490C-8A6D-035867755A46}">
      <dsp:nvSpPr>
        <dsp:cNvPr id="0" name=""/>
        <dsp:cNvSpPr/>
      </dsp:nvSpPr>
      <dsp:spPr>
        <a:xfrm>
          <a:off x="2194533" y="750975"/>
          <a:ext cx="8417893" cy="532435"/>
        </a:xfrm>
        <a:prstGeom prst="rect">
          <a:avLst/>
        </a:prstGeom>
        <a:solidFill>
          <a:schemeClr val="accent6"/>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s-ES" sz="1400" kern="1200" dirty="0" smtClean="0">
              <a:solidFill>
                <a:schemeClr val="tx1"/>
              </a:solidFill>
            </a:rPr>
            <a:t>Identificar el grado de madurez de la gestión por procesos aplicada en los hospitales públicos de tercer nivel del Distrito Metropolitano de Quito, año 2019.</a:t>
          </a:r>
          <a:endParaRPr lang="es-EC" sz="1400" kern="1200" dirty="0">
            <a:solidFill>
              <a:schemeClr val="tx1"/>
            </a:solidFill>
          </a:endParaRPr>
        </a:p>
      </dsp:txBody>
      <dsp:txXfrm>
        <a:off x="2194533" y="750975"/>
        <a:ext cx="8417893" cy="532435"/>
      </dsp:txXfrm>
    </dsp:sp>
    <dsp:sp modelId="{24A7884A-AB39-4DE2-B17E-8F1A1F2CCE5D}">
      <dsp:nvSpPr>
        <dsp:cNvPr id="0" name=""/>
        <dsp:cNvSpPr/>
      </dsp:nvSpPr>
      <dsp:spPr>
        <a:xfrm>
          <a:off x="2194533" y="1501622"/>
          <a:ext cx="8417893" cy="532435"/>
        </a:xfrm>
        <a:prstGeom prst="rect">
          <a:avLst/>
        </a:prstGeom>
        <a:solidFill>
          <a:schemeClr val="accent5"/>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s-ES" sz="1400" kern="1200" dirty="0" smtClean="0">
              <a:solidFill>
                <a:schemeClr val="tx1"/>
              </a:solidFill>
            </a:rPr>
            <a:t>Determinar el grado de satisfacción que sienten los usuarios con relación al servicio recibido de los hospitales públicos de tercer nivel del Distrito Metropolitano de Quito, año 2019.</a:t>
          </a:r>
          <a:endParaRPr lang="es-EC" sz="1400" kern="1200" dirty="0">
            <a:solidFill>
              <a:schemeClr val="tx1"/>
            </a:solidFill>
          </a:endParaRPr>
        </a:p>
      </dsp:txBody>
      <dsp:txXfrm>
        <a:off x="2194533" y="1501622"/>
        <a:ext cx="8417893" cy="532435"/>
      </dsp:txXfrm>
    </dsp:sp>
    <dsp:sp modelId="{949A676C-D02E-4D22-88FC-5401A6AE4555}">
      <dsp:nvSpPr>
        <dsp:cNvPr id="0" name=""/>
        <dsp:cNvSpPr/>
      </dsp:nvSpPr>
      <dsp:spPr>
        <a:xfrm>
          <a:off x="2194533" y="2252269"/>
          <a:ext cx="8417893" cy="532435"/>
        </a:xfrm>
        <a:prstGeom prst="rect">
          <a:avLst/>
        </a:prstGeom>
        <a:solidFill>
          <a:schemeClr val="accent4"/>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s-ES" sz="1400" kern="1200" dirty="0" smtClean="0">
              <a:solidFill>
                <a:schemeClr val="tx1"/>
              </a:solidFill>
            </a:rPr>
            <a:t>Identificar el grado de asociación entre la variable gestión por procesos y sus indicadores con la satisfacción del cliente.</a:t>
          </a:r>
          <a:endParaRPr lang="es-EC" sz="1400" kern="1200" dirty="0">
            <a:solidFill>
              <a:schemeClr val="tx1"/>
            </a:solidFill>
          </a:endParaRPr>
        </a:p>
      </dsp:txBody>
      <dsp:txXfrm>
        <a:off x="2194533" y="2252269"/>
        <a:ext cx="8417893" cy="532435"/>
      </dsp:txXfrm>
    </dsp:sp>
    <dsp:sp modelId="{6F23BD76-05A3-490A-AB63-FCF03A689763}">
      <dsp:nvSpPr>
        <dsp:cNvPr id="0" name=""/>
        <dsp:cNvSpPr/>
      </dsp:nvSpPr>
      <dsp:spPr>
        <a:xfrm>
          <a:off x="2194533" y="3002915"/>
          <a:ext cx="8417893" cy="532435"/>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s-ES" sz="1400" kern="1200" smtClean="0">
              <a:solidFill>
                <a:schemeClr val="tx1"/>
              </a:solidFill>
            </a:rPr>
            <a:t>Proponer estrategias para mejorar la satisfacción del cliente.</a:t>
          </a:r>
          <a:endParaRPr lang="es-EC" sz="1400" kern="1200">
            <a:solidFill>
              <a:schemeClr val="tx1"/>
            </a:solidFill>
          </a:endParaRPr>
        </a:p>
      </dsp:txBody>
      <dsp:txXfrm>
        <a:off x="2194533" y="3002915"/>
        <a:ext cx="8417893" cy="5324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9E399-759E-4F3D-9683-3901843E4614}">
      <dsp:nvSpPr>
        <dsp:cNvPr id="0" name=""/>
        <dsp:cNvSpPr/>
      </dsp:nvSpPr>
      <dsp:spPr>
        <a:xfrm>
          <a:off x="0" y="267360"/>
          <a:ext cx="9174480" cy="11340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12042" tIns="333248" rIns="712042" bIns="113792" numCol="1" spcCol="1270" anchor="t" anchorCtr="0">
          <a:noAutofit/>
        </a:bodyPr>
        <a:lstStyle/>
        <a:p>
          <a:pPr marL="171450" lvl="1" indent="-171450" algn="l" defTabSz="711200" rtl="0">
            <a:lnSpc>
              <a:spcPct val="90000"/>
            </a:lnSpc>
            <a:spcBef>
              <a:spcPct val="0"/>
            </a:spcBef>
            <a:spcAft>
              <a:spcPct val="15000"/>
            </a:spcAft>
            <a:buChar char="••"/>
          </a:pPr>
          <a:r>
            <a:rPr lang="es-ES" sz="1600" kern="1200" smtClean="0">
              <a:solidFill>
                <a:sysClr val="windowText" lastClr="000000"/>
              </a:solidFill>
            </a:rPr>
            <a:t>Analizar la gestión por procesos de los hospitales públicos de tercer nivel y su incidencia en la satisfacción de los usuarios del Distrito Metropolitano de Quito, año 2019.</a:t>
          </a:r>
          <a:endParaRPr lang="es-EC" sz="1600" kern="1200">
            <a:solidFill>
              <a:sysClr val="windowText" lastClr="000000"/>
            </a:solidFill>
          </a:endParaRPr>
        </a:p>
      </dsp:txBody>
      <dsp:txXfrm>
        <a:off x="0" y="267360"/>
        <a:ext cx="9174480" cy="1134000"/>
      </dsp:txXfrm>
    </dsp:sp>
    <dsp:sp modelId="{25D724EF-60BA-4088-85DC-50D40EDD9ABB}">
      <dsp:nvSpPr>
        <dsp:cNvPr id="0" name=""/>
        <dsp:cNvSpPr/>
      </dsp:nvSpPr>
      <dsp:spPr>
        <a:xfrm>
          <a:off x="458724" y="31200"/>
          <a:ext cx="6422136" cy="472320"/>
        </a:xfrm>
        <a:prstGeom prst="roundRect">
          <a:avLst/>
        </a:prstGeom>
        <a:solidFill>
          <a:schemeClr val="accent2">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2741" tIns="0" rIns="242741" bIns="0" numCol="1" spcCol="1270" anchor="ctr" anchorCtr="0">
          <a:noAutofit/>
        </a:bodyPr>
        <a:lstStyle/>
        <a:p>
          <a:pPr lvl="0" algn="l" defTabSz="711200" rtl="0">
            <a:lnSpc>
              <a:spcPct val="90000"/>
            </a:lnSpc>
            <a:spcBef>
              <a:spcPct val="0"/>
            </a:spcBef>
            <a:spcAft>
              <a:spcPct val="35000"/>
            </a:spcAft>
          </a:pPr>
          <a:r>
            <a:rPr lang="es-ES" sz="1600" b="1" kern="1200" smtClean="0">
              <a:solidFill>
                <a:sysClr val="windowText" lastClr="000000"/>
              </a:solidFill>
            </a:rPr>
            <a:t>Objetivo General</a:t>
          </a:r>
          <a:endParaRPr lang="es-EC" sz="1600" kern="1200">
            <a:solidFill>
              <a:sysClr val="windowText" lastClr="000000"/>
            </a:solidFill>
          </a:endParaRPr>
        </a:p>
      </dsp:txBody>
      <dsp:txXfrm>
        <a:off x="481781" y="54257"/>
        <a:ext cx="6376022" cy="426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32DCB0-C81C-46F6-A515-DE17DC85F45D}">
      <dsp:nvSpPr>
        <dsp:cNvPr id="0" name=""/>
        <dsp:cNvSpPr/>
      </dsp:nvSpPr>
      <dsp:spPr>
        <a:xfrm>
          <a:off x="8080" y="0"/>
          <a:ext cx="1491146" cy="1828060"/>
        </a:xfrm>
        <a:prstGeom prst="roundRect">
          <a:avLst>
            <a:gd name="adj" fmla="val 10000"/>
          </a:avLst>
        </a:prstGeom>
        <a:solidFill>
          <a:schemeClr val="accent2">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ES" sz="1900" kern="1200" dirty="0" smtClean="0">
              <a:solidFill>
                <a:schemeClr val="tx1"/>
              </a:solidFill>
            </a:rPr>
            <a:t>Hipótesis 1. </a:t>
          </a:r>
          <a:endParaRPr lang="es-EC" sz="1900" kern="1200" dirty="0">
            <a:solidFill>
              <a:schemeClr val="tx1"/>
            </a:solidFill>
          </a:endParaRPr>
        </a:p>
      </dsp:txBody>
      <dsp:txXfrm>
        <a:off x="8080" y="0"/>
        <a:ext cx="1491146" cy="548418"/>
      </dsp:txXfrm>
    </dsp:sp>
    <dsp:sp modelId="{7589A975-3958-4E9D-91C9-305C3CE938B5}">
      <dsp:nvSpPr>
        <dsp:cNvPr id="0" name=""/>
        <dsp:cNvSpPr/>
      </dsp:nvSpPr>
      <dsp:spPr>
        <a:xfrm>
          <a:off x="157195" y="548554"/>
          <a:ext cx="1192916" cy="1187966"/>
        </a:xfrm>
        <a:prstGeom prst="roundRect">
          <a:avLst>
            <a:gd name="adj" fmla="val 1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rtl="0">
            <a:lnSpc>
              <a:spcPct val="90000"/>
            </a:lnSpc>
            <a:spcBef>
              <a:spcPct val="0"/>
            </a:spcBef>
            <a:spcAft>
              <a:spcPct val="35000"/>
            </a:spcAft>
          </a:pPr>
          <a:r>
            <a:rPr lang="es-ES" sz="1000" kern="1200" dirty="0" smtClean="0">
              <a:solidFill>
                <a:schemeClr val="tx1"/>
              </a:solidFill>
            </a:rPr>
            <a:t>A mayor madurez en la gestión por procesos se produce una mayor satisfacción en los usuarios. </a:t>
          </a:r>
          <a:endParaRPr lang="es-EC" sz="1000" kern="1200" dirty="0">
            <a:solidFill>
              <a:schemeClr val="tx1"/>
            </a:solidFill>
          </a:endParaRPr>
        </a:p>
      </dsp:txBody>
      <dsp:txXfrm>
        <a:off x="191989" y="583348"/>
        <a:ext cx="1123328" cy="1118378"/>
      </dsp:txXfrm>
    </dsp:sp>
    <dsp:sp modelId="{C90D0E80-D0B5-4BB6-B2FD-5E3914BAFE15}">
      <dsp:nvSpPr>
        <dsp:cNvPr id="0" name=""/>
        <dsp:cNvSpPr/>
      </dsp:nvSpPr>
      <dsp:spPr>
        <a:xfrm>
          <a:off x="1611062" y="0"/>
          <a:ext cx="1491146" cy="1828060"/>
        </a:xfrm>
        <a:prstGeom prst="roundRect">
          <a:avLst>
            <a:gd name="adj" fmla="val 10000"/>
          </a:avLst>
        </a:prstGeom>
        <a:solidFill>
          <a:schemeClr val="accent2">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ES" sz="1900" kern="1200" dirty="0" smtClean="0">
              <a:solidFill>
                <a:schemeClr val="tx1"/>
              </a:solidFill>
            </a:rPr>
            <a:t>Hipótesis 2. </a:t>
          </a:r>
          <a:endParaRPr lang="es-EC" sz="1900" kern="1200" dirty="0">
            <a:solidFill>
              <a:schemeClr val="tx1"/>
            </a:solidFill>
          </a:endParaRPr>
        </a:p>
      </dsp:txBody>
      <dsp:txXfrm>
        <a:off x="1611062" y="0"/>
        <a:ext cx="1491146" cy="548418"/>
      </dsp:txXfrm>
    </dsp:sp>
    <dsp:sp modelId="{7DA84CB8-7D96-41B7-A38B-88A5DCF9FF5F}">
      <dsp:nvSpPr>
        <dsp:cNvPr id="0" name=""/>
        <dsp:cNvSpPr/>
      </dsp:nvSpPr>
      <dsp:spPr>
        <a:xfrm>
          <a:off x="1760177" y="548554"/>
          <a:ext cx="1192916" cy="1187966"/>
        </a:xfrm>
        <a:prstGeom prst="roundRect">
          <a:avLst>
            <a:gd name="adj" fmla="val 1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rtl="0">
            <a:lnSpc>
              <a:spcPct val="90000"/>
            </a:lnSpc>
            <a:spcBef>
              <a:spcPct val="0"/>
            </a:spcBef>
            <a:spcAft>
              <a:spcPct val="35000"/>
            </a:spcAft>
          </a:pPr>
          <a:r>
            <a:rPr lang="es-ES" sz="1000" kern="1200" smtClean="0">
              <a:solidFill>
                <a:schemeClr val="tx1"/>
              </a:solidFill>
            </a:rPr>
            <a:t>A mayor responsabilidad de procesos mayor es la satisfacción en los usuarios</a:t>
          </a:r>
          <a:endParaRPr lang="es-EC" sz="1000" kern="1200" dirty="0">
            <a:solidFill>
              <a:schemeClr val="tx1"/>
            </a:solidFill>
          </a:endParaRPr>
        </a:p>
      </dsp:txBody>
      <dsp:txXfrm>
        <a:off x="1794971" y="583348"/>
        <a:ext cx="1123328" cy="1118378"/>
      </dsp:txXfrm>
    </dsp:sp>
    <dsp:sp modelId="{B6E8471B-ECEB-4914-B161-10B97E173350}">
      <dsp:nvSpPr>
        <dsp:cNvPr id="0" name=""/>
        <dsp:cNvSpPr/>
      </dsp:nvSpPr>
      <dsp:spPr>
        <a:xfrm>
          <a:off x="3214044" y="0"/>
          <a:ext cx="1491146" cy="1828060"/>
        </a:xfrm>
        <a:prstGeom prst="roundRect">
          <a:avLst>
            <a:gd name="adj" fmla="val 10000"/>
          </a:avLst>
        </a:prstGeom>
        <a:solidFill>
          <a:schemeClr val="accent2">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ES" sz="1900" kern="1200" dirty="0" smtClean="0">
              <a:solidFill>
                <a:schemeClr val="tx1"/>
              </a:solidFill>
            </a:rPr>
            <a:t>Hipótesis 3. </a:t>
          </a:r>
          <a:endParaRPr lang="es-EC" sz="1900" kern="1200" dirty="0">
            <a:solidFill>
              <a:schemeClr val="tx1"/>
            </a:solidFill>
          </a:endParaRPr>
        </a:p>
      </dsp:txBody>
      <dsp:txXfrm>
        <a:off x="3214044" y="0"/>
        <a:ext cx="1491146" cy="548418"/>
      </dsp:txXfrm>
    </dsp:sp>
    <dsp:sp modelId="{F7A0373F-FD25-4691-B614-F6387D30C69B}">
      <dsp:nvSpPr>
        <dsp:cNvPr id="0" name=""/>
        <dsp:cNvSpPr/>
      </dsp:nvSpPr>
      <dsp:spPr>
        <a:xfrm>
          <a:off x="3363159" y="548554"/>
          <a:ext cx="1192916" cy="1187966"/>
        </a:xfrm>
        <a:prstGeom prst="roundRect">
          <a:avLst>
            <a:gd name="adj" fmla="val 1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rtl="0">
            <a:lnSpc>
              <a:spcPct val="90000"/>
            </a:lnSpc>
            <a:spcBef>
              <a:spcPct val="0"/>
            </a:spcBef>
            <a:spcAft>
              <a:spcPct val="35000"/>
            </a:spcAft>
          </a:pPr>
          <a:r>
            <a:rPr lang="es-ES" sz="1000" kern="1200" dirty="0" smtClean="0">
              <a:solidFill>
                <a:schemeClr val="tx1"/>
              </a:solidFill>
            </a:rPr>
            <a:t>Mientras mejor es el grado de diseño y documentación se produce una mayor satisfacción en los usuarios</a:t>
          </a:r>
          <a:endParaRPr lang="es-EC" sz="1000" kern="1200" dirty="0">
            <a:solidFill>
              <a:schemeClr val="tx1"/>
            </a:solidFill>
          </a:endParaRPr>
        </a:p>
      </dsp:txBody>
      <dsp:txXfrm>
        <a:off x="3397953" y="583348"/>
        <a:ext cx="1123328" cy="1118378"/>
      </dsp:txXfrm>
    </dsp:sp>
    <dsp:sp modelId="{42586DD4-83A2-42F5-973F-B1812159271E}">
      <dsp:nvSpPr>
        <dsp:cNvPr id="0" name=""/>
        <dsp:cNvSpPr/>
      </dsp:nvSpPr>
      <dsp:spPr>
        <a:xfrm>
          <a:off x="4817026" y="0"/>
          <a:ext cx="1491146" cy="1828060"/>
        </a:xfrm>
        <a:prstGeom prst="roundRect">
          <a:avLst>
            <a:gd name="adj" fmla="val 10000"/>
          </a:avLst>
        </a:prstGeom>
        <a:solidFill>
          <a:schemeClr val="accent2">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ES" sz="1900" kern="1200" dirty="0" smtClean="0">
              <a:solidFill>
                <a:schemeClr val="tx1"/>
              </a:solidFill>
            </a:rPr>
            <a:t>Hipótesis 4. </a:t>
          </a:r>
          <a:endParaRPr lang="es-EC" sz="1900" kern="1200" dirty="0">
            <a:solidFill>
              <a:schemeClr val="tx1"/>
            </a:solidFill>
          </a:endParaRPr>
        </a:p>
      </dsp:txBody>
      <dsp:txXfrm>
        <a:off x="4817026" y="0"/>
        <a:ext cx="1491146" cy="548418"/>
      </dsp:txXfrm>
    </dsp:sp>
    <dsp:sp modelId="{77953ADD-42D5-4D8B-832E-2C19DF6565F8}">
      <dsp:nvSpPr>
        <dsp:cNvPr id="0" name=""/>
        <dsp:cNvSpPr/>
      </dsp:nvSpPr>
      <dsp:spPr>
        <a:xfrm>
          <a:off x="4966141" y="548554"/>
          <a:ext cx="1192916" cy="1187966"/>
        </a:xfrm>
        <a:prstGeom prst="roundRect">
          <a:avLst>
            <a:gd name="adj" fmla="val 1000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rtl="0">
            <a:lnSpc>
              <a:spcPct val="90000"/>
            </a:lnSpc>
            <a:spcBef>
              <a:spcPct val="0"/>
            </a:spcBef>
            <a:spcAft>
              <a:spcPct val="35000"/>
            </a:spcAft>
          </a:pPr>
          <a:r>
            <a:rPr lang="es-ES" sz="1000" kern="1200" smtClean="0">
              <a:solidFill>
                <a:schemeClr val="tx1"/>
              </a:solidFill>
            </a:rPr>
            <a:t>Mientras mejor diseñados están los indicadores del proceso mayor es la satisfacción en los usuarios.</a:t>
          </a:r>
          <a:endParaRPr lang="es-EC" sz="1000" kern="1200" dirty="0">
            <a:solidFill>
              <a:schemeClr val="tx1"/>
            </a:solidFill>
          </a:endParaRPr>
        </a:p>
      </dsp:txBody>
      <dsp:txXfrm>
        <a:off x="5000935" y="583348"/>
        <a:ext cx="1123328" cy="1118378"/>
      </dsp:txXfrm>
    </dsp:sp>
    <dsp:sp modelId="{71D0DBAD-BF18-4C30-9791-9D4BBBCE6593}">
      <dsp:nvSpPr>
        <dsp:cNvPr id="0" name=""/>
        <dsp:cNvSpPr/>
      </dsp:nvSpPr>
      <dsp:spPr>
        <a:xfrm>
          <a:off x="6420009" y="0"/>
          <a:ext cx="1491146" cy="1828060"/>
        </a:xfrm>
        <a:prstGeom prst="roundRect">
          <a:avLst>
            <a:gd name="adj" fmla="val 10000"/>
          </a:avLst>
        </a:prstGeom>
        <a:solidFill>
          <a:schemeClr val="accent2">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ES" sz="1900" kern="1200" dirty="0" smtClean="0">
              <a:solidFill>
                <a:schemeClr val="tx1"/>
              </a:solidFill>
            </a:rPr>
            <a:t>Hipótesis 5. </a:t>
          </a:r>
          <a:endParaRPr lang="es-EC" sz="1900" kern="1200" dirty="0">
            <a:solidFill>
              <a:schemeClr val="tx1"/>
            </a:solidFill>
          </a:endParaRPr>
        </a:p>
      </dsp:txBody>
      <dsp:txXfrm>
        <a:off x="6420009" y="0"/>
        <a:ext cx="1491146" cy="548418"/>
      </dsp:txXfrm>
    </dsp:sp>
    <dsp:sp modelId="{28A6532A-CC62-4FE9-97C6-80E7A335ECE3}">
      <dsp:nvSpPr>
        <dsp:cNvPr id="0" name=""/>
        <dsp:cNvSpPr/>
      </dsp:nvSpPr>
      <dsp:spPr>
        <a:xfrm>
          <a:off x="6569123" y="548554"/>
          <a:ext cx="1192916" cy="1187966"/>
        </a:xfrm>
        <a:prstGeom prst="roundRect">
          <a:avLst>
            <a:gd name="adj" fmla="val 1000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rtl="0">
            <a:lnSpc>
              <a:spcPct val="90000"/>
            </a:lnSpc>
            <a:spcBef>
              <a:spcPct val="0"/>
            </a:spcBef>
            <a:spcAft>
              <a:spcPct val="35000"/>
            </a:spcAft>
          </a:pPr>
          <a:r>
            <a:rPr lang="es-ES" sz="1000" kern="1200" smtClean="0">
              <a:solidFill>
                <a:schemeClr val="tx1"/>
              </a:solidFill>
            </a:rPr>
            <a:t>Mientras más se aplica la mejora del proceso mayor es la satisfacción en los usuarios. </a:t>
          </a:r>
          <a:endParaRPr lang="es-EC" sz="1000" kern="1200" dirty="0">
            <a:solidFill>
              <a:schemeClr val="tx1"/>
            </a:solidFill>
          </a:endParaRPr>
        </a:p>
      </dsp:txBody>
      <dsp:txXfrm>
        <a:off x="6603917" y="583348"/>
        <a:ext cx="1123328" cy="1118378"/>
      </dsp:txXfrm>
    </dsp:sp>
    <dsp:sp modelId="{F7B0D765-089A-413E-A7F9-9EE3B1B6C0F2}">
      <dsp:nvSpPr>
        <dsp:cNvPr id="0" name=""/>
        <dsp:cNvSpPr/>
      </dsp:nvSpPr>
      <dsp:spPr>
        <a:xfrm>
          <a:off x="8022991" y="0"/>
          <a:ext cx="1491146" cy="1828060"/>
        </a:xfrm>
        <a:prstGeom prst="roundRect">
          <a:avLst>
            <a:gd name="adj" fmla="val 10000"/>
          </a:avLst>
        </a:prstGeom>
        <a:solidFill>
          <a:schemeClr val="accent2">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ES" sz="1900" kern="1200" dirty="0" smtClean="0">
              <a:solidFill>
                <a:schemeClr val="tx1"/>
              </a:solidFill>
            </a:rPr>
            <a:t>Hipótesis 6. </a:t>
          </a:r>
          <a:endParaRPr lang="es-EC" sz="1900" kern="1200" dirty="0">
            <a:solidFill>
              <a:schemeClr val="tx1"/>
            </a:solidFill>
          </a:endParaRPr>
        </a:p>
      </dsp:txBody>
      <dsp:txXfrm>
        <a:off x="8022991" y="0"/>
        <a:ext cx="1491146" cy="548418"/>
      </dsp:txXfrm>
    </dsp:sp>
    <dsp:sp modelId="{54D334D1-4061-4FFA-98A3-B63303CB3780}">
      <dsp:nvSpPr>
        <dsp:cNvPr id="0" name=""/>
        <dsp:cNvSpPr/>
      </dsp:nvSpPr>
      <dsp:spPr>
        <a:xfrm>
          <a:off x="8172105" y="548554"/>
          <a:ext cx="1192916" cy="1187966"/>
        </a:xfrm>
        <a:prstGeom prst="roundRect">
          <a:avLst>
            <a:gd name="adj" fmla="val 1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rtl="0">
            <a:lnSpc>
              <a:spcPct val="90000"/>
            </a:lnSpc>
            <a:spcBef>
              <a:spcPct val="0"/>
            </a:spcBef>
            <a:spcAft>
              <a:spcPct val="35000"/>
            </a:spcAft>
          </a:pPr>
          <a:r>
            <a:rPr lang="es-ES" sz="1000" kern="1200" smtClean="0">
              <a:solidFill>
                <a:schemeClr val="tx1"/>
              </a:solidFill>
            </a:rPr>
            <a:t>Mientras más enfocado está hacia el usuario los procesos, mayor es la satisfacción en los usuarios. </a:t>
          </a:r>
          <a:endParaRPr lang="es-EC" sz="1000" kern="1200" dirty="0">
            <a:solidFill>
              <a:schemeClr val="tx1"/>
            </a:solidFill>
          </a:endParaRPr>
        </a:p>
      </dsp:txBody>
      <dsp:txXfrm>
        <a:off x="8206899" y="583348"/>
        <a:ext cx="1123328" cy="1118378"/>
      </dsp:txXfrm>
    </dsp:sp>
    <dsp:sp modelId="{F3E716D8-0057-4979-8BCA-5C49C4344C2C}">
      <dsp:nvSpPr>
        <dsp:cNvPr id="0" name=""/>
        <dsp:cNvSpPr/>
      </dsp:nvSpPr>
      <dsp:spPr>
        <a:xfrm>
          <a:off x="9625973" y="0"/>
          <a:ext cx="1491146" cy="1828060"/>
        </a:xfrm>
        <a:prstGeom prst="roundRect">
          <a:avLst>
            <a:gd name="adj" fmla="val 10000"/>
          </a:avLst>
        </a:prstGeom>
        <a:solidFill>
          <a:schemeClr val="accent2">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ES" sz="1900" kern="1200" dirty="0" smtClean="0">
              <a:solidFill>
                <a:schemeClr val="tx1"/>
              </a:solidFill>
            </a:rPr>
            <a:t>Hipótesis 7. </a:t>
          </a:r>
          <a:endParaRPr lang="es-EC" sz="1900" kern="1200" dirty="0">
            <a:solidFill>
              <a:schemeClr val="tx1"/>
            </a:solidFill>
          </a:endParaRPr>
        </a:p>
      </dsp:txBody>
      <dsp:txXfrm>
        <a:off x="9625973" y="0"/>
        <a:ext cx="1491146" cy="548418"/>
      </dsp:txXfrm>
    </dsp:sp>
    <dsp:sp modelId="{83A99B6B-DDCC-4AAC-A257-45D19612C6F2}">
      <dsp:nvSpPr>
        <dsp:cNvPr id="0" name=""/>
        <dsp:cNvSpPr/>
      </dsp:nvSpPr>
      <dsp:spPr>
        <a:xfrm>
          <a:off x="9775087" y="548554"/>
          <a:ext cx="1192916" cy="1187966"/>
        </a:xfrm>
        <a:prstGeom prst="roundRect">
          <a:avLst>
            <a:gd name="adj" fmla="val 1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rtl="0">
            <a:lnSpc>
              <a:spcPct val="90000"/>
            </a:lnSpc>
            <a:spcBef>
              <a:spcPct val="0"/>
            </a:spcBef>
            <a:spcAft>
              <a:spcPct val="35000"/>
            </a:spcAft>
          </a:pPr>
          <a:r>
            <a:rPr lang="es-ES" sz="1000" kern="1200" smtClean="0">
              <a:solidFill>
                <a:schemeClr val="tx1"/>
              </a:solidFill>
            </a:rPr>
            <a:t>Mientras mayor es el grado de automatización de los procesos, mayor es la satisfacción en los usuarios. </a:t>
          </a:r>
          <a:endParaRPr lang="es-EC" sz="1000" kern="1200" dirty="0">
            <a:solidFill>
              <a:schemeClr val="tx1"/>
            </a:solidFill>
          </a:endParaRPr>
        </a:p>
      </dsp:txBody>
      <dsp:txXfrm>
        <a:off x="9809881" y="583348"/>
        <a:ext cx="1123328" cy="11183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66BCC-BD96-46DA-9350-419635757135}">
      <dsp:nvSpPr>
        <dsp:cNvPr id="0" name=""/>
        <dsp:cNvSpPr/>
      </dsp:nvSpPr>
      <dsp:spPr>
        <a:xfrm>
          <a:off x="44407" y="1908434"/>
          <a:ext cx="1583687" cy="813200"/>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s-EC" sz="1400" kern="1200" dirty="0" smtClean="0">
              <a:solidFill>
                <a:schemeClr val="tx1"/>
              </a:solidFill>
            </a:rPr>
            <a:t>Gestión por procesos</a:t>
          </a:r>
          <a:endParaRPr lang="es-EC" sz="1400" kern="1200" dirty="0">
            <a:solidFill>
              <a:schemeClr val="tx1"/>
            </a:solidFill>
          </a:endParaRPr>
        </a:p>
      </dsp:txBody>
      <dsp:txXfrm>
        <a:off x="68225" y="1932252"/>
        <a:ext cx="1536051" cy="765564"/>
      </dsp:txXfrm>
    </dsp:sp>
    <dsp:sp modelId="{2760F0CB-E211-4129-B244-672CBC58A2D4}">
      <dsp:nvSpPr>
        <dsp:cNvPr id="0" name=""/>
        <dsp:cNvSpPr/>
      </dsp:nvSpPr>
      <dsp:spPr>
        <a:xfrm rot="17100608">
          <a:off x="948523" y="1420128"/>
          <a:ext cx="1834174" cy="18219"/>
        </a:xfrm>
        <a:custGeom>
          <a:avLst/>
          <a:gdLst/>
          <a:ahLst/>
          <a:cxnLst/>
          <a:rect l="0" t="0" r="0" b="0"/>
          <a:pathLst>
            <a:path>
              <a:moveTo>
                <a:pt x="0" y="9109"/>
              </a:moveTo>
              <a:lnTo>
                <a:pt x="1834174" y="9109"/>
              </a:lnTo>
            </a:path>
          </a:pathLst>
        </a:custGeom>
        <a:noFill/>
        <a:ln w="15875" cap="rnd"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solidFill>
              <a:schemeClr val="tx1"/>
            </a:solidFill>
          </a:endParaRPr>
        </a:p>
      </dsp:txBody>
      <dsp:txXfrm>
        <a:off x="1819756" y="1383383"/>
        <a:ext cx="91708" cy="91708"/>
      </dsp:txXfrm>
    </dsp:sp>
    <dsp:sp modelId="{F23D1996-EB74-41F6-B52A-EAF46B814DEC}">
      <dsp:nvSpPr>
        <dsp:cNvPr id="0" name=""/>
        <dsp:cNvSpPr/>
      </dsp:nvSpPr>
      <dsp:spPr>
        <a:xfrm>
          <a:off x="2103127" y="136841"/>
          <a:ext cx="1687130" cy="813200"/>
        </a:xfrm>
        <a:prstGeom prst="roundRect">
          <a:avLst>
            <a:gd name="adj" fmla="val 10000"/>
          </a:avLst>
        </a:prstGeom>
        <a:solidFill>
          <a:schemeClr val="accent2"/>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s-EC" sz="1400" kern="1200" smtClean="0">
              <a:solidFill>
                <a:schemeClr val="tx1"/>
              </a:solidFill>
            </a:rPr>
            <a:t>Concepto</a:t>
          </a:r>
          <a:endParaRPr lang="es-EC" sz="1400" kern="1200">
            <a:solidFill>
              <a:schemeClr val="tx1"/>
            </a:solidFill>
          </a:endParaRPr>
        </a:p>
      </dsp:txBody>
      <dsp:txXfrm>
        <a:off x="2126945" y="160659"/>
        <a:ext cx="1639494" cy="765564"/>
      </dsp:txXfrm>
    </dsp:sp>
    <dsp:sp modelId="{3FBF7A10-D2E7-4546-928D-25C5CA38CFB1}">
      <dsp:nvSpPr>
        <dsp:cNvPr id="0" name=""/>
        <dsp:cNvSpPr/>
      </dsp:nvSpPr>
      <dsp:spPr>
        <a:xfrm rot="177667">
          <a:off x="3789863" y="549571"/>
          <a:ext cx="590025" cy="18219"/>
        </a:xfrm>
        <a:custGeom>
          <a:avLst/>
          <a:gdLst/>
          <a:ahLst/>
          <a:cxnLst/>
          <a:rect l="0" t="0" r="0" b="0"/>
          <a:pathLst>
            <a:path>
              <a:moveTo>
                <a:pt x="0" y="9109"/>
              </a:moveTo>
              <a:lnTo>
                <a:pt x="590025" y="910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chemeClr val="tx1"/>
            </a:solidFill>
          </a:endParaRPr>
        </a:p>
      </dsp:txBody>
      <dsp:txXfrm>
        <a:off x="4070125" y="543930"/>
        <a:ext cx="29501" cy="29501"/>
      </dsp:txXfrm>
    </dsp:sp>
    <dsp:sp modelId="{0659C199-5DCC-458C-B930-437EEF2FA241}">
      <dsp:nvSpPr>
        <dsp:cNvPr id="0" name=""/>
        <dsp:cNvSpPr/>
      </dsp:nvSpPr>
      <dsp:spPr>
        <a:xfrm>
          <a:off x="4379495" y="2850"/>
          <a:ext cx="6167318" cy="1142141"/>
        </a:xfrm>
        <a:prstGeom prst="roundRect">
          <a:avLst>
            <a:gd name="adj" fmla="val 10000"/>
          </a:avLst>
        </a:prstGeom>
        <a:solidFill>
          <a:schemeClr val="accent2">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s-ES" sz="1400" kern="1200" dirty="0" smtClean="0">
              <a:solidFill>
                <a:schemeClr val="tx1"/>
              </a:solidFill>
            </a:rPr>
            <a:t>Cuerpo de conocimientos con principios y herramientas específicas” destinadas a alcanzar los conceptos y metas de calidad de una organización (Pérez 2010, pág. 45)</a:t>
          </a:r>
          <a:endParaRPr lang="es-EC" sz="1400" kern="1200" dirty="0">
            <a:solidFill>
              <a:schemeClr val="tx1"/>
            </a:solidFill>
          </a:endParaRPr>
        </a:p>
      </dsp:txBody>
      <dsp:txXfrm>
        <a:off x="4412947" y="36302"/>
        <a:ext cx="6100414" cy="1075237"/>
      </dsp:txXfrm>
    </dsp:sp>
    <dsp:sp modelId="{D94CD35E-F292-4483-96CC-C9654E3C4366}">
      <dsp:nvSpPr>
        <dsp:cNvPr id="0" name=""/>
        <dsp:cNvSpPr/>
      </dsp:nvSpPr>
      <dsp:spPr>
        <a:xfrm rot="21479289">
          <a:off x="1627948" y="2297581"/>
          <a:ext cx="475325" cy="18219"/>
        </a:xfrm>
        <a:custGeom>
          <a:avLst/>
          <a:gdLst/>
          <a:ahLst/>
          <a:cxnLst/>
          <a:rect l="0" t="0" r="0" b="0"/>
          <a:pathLst>
            <a:path>
              <a:moveTo>
                <a:pt x="0" y="9109"/>
              </a:moveTo>
              <a:lnTo>
                <a:pt x="475325" y="9109"/>
              </a:lnTo>
            </a:path>
          </a:pathLst>
        </a:custGeom>
        <a:noFill/>
        <a:ln w="15875" cap="rnd"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chemeClr val="tx1"/>
            </a:solidFill>
          </a:endParaRPr>
        </a:p>
      </dsp:txBody>
      <dsp:txXfrm>
        <a:off x="1853728" y="2294808"/>
        <a:ext cx="23766" cy="23766"/>
      </dsp:txXfrm>
    </dsp:sp>
    <dsp:sp modelId="{0D3B950F-5679-44EF-9473-F1D8F267FF69}">
      <dsp:nvSpPr>
        <dsp:cNvPr id="0" name=""/>
        <dsp:cNvSpPr/>
      </dsp:nvSpPr>
      <dsp:spPr>
        <a:xfrm>
          <a:off x="2103127" y="1891747"/>
          <a:ext cx="1687130" cy="813200"/>
        </a:xfrm>
        <a:prstGeom prst="roundRect">
          <a:avLst>
            <a:gd name="adj" fmla="val 10000"/>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s-EC" sz="1400" kern="1200" smtClean="0">
              <a:solidFill>
                <a:schemeClr val="tx1"/>
              </a:solidFill>
            </a:rPr>
            <a:t>Dimensiones</a:t>
          </a:r>
          <a:endParaRPr lang="es-EC" sz="1400" kern="1200">
            <a:solidFill>
              <a:schemeClr val="tx1"/>
            </a:solidFill>
          </a:endParaRPr>
        </a:p>
      </dsp:txBody>
      <dsp:txXfrm>
        <a:off x="2126945" y="1915565"/>
        <a:ext cx="1639494" cy="765564"/>
      </dsp:txXfrm>
    </dsp:sp>
    <dsp:sp modelId="{5FD3DE37-5551-45D4-90EE-05BF6108BE12}">
      <dsp:nvSpPr>
        <dsp:cNvPr id="0" name=""/>
        <dsp:cNvSpPr/>
      </dsp:nvSpPr>
      <dsp:spPr>
        <a:xfrm rot="18150502">
          <a:off x="3536669" y="1826928"/>
          <a:ext cx="1096413" cy="18219"/>
        </a:xfrm>
        <a:custGeom>
          <a:avLst/>
          <a:gdLst/>
          <a:ahLst/>
          <a:cxnLst/>
          <a:rect l="0" t="0" r="0" b="0"/>
          <a:pathLst>
            <a:path>
              <a:moveTo>
                <a:pt x="0" y="9109"/>
              </a:moveTo>
              <a:lnTo>
                <a:pt x="1096413" y="910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chemeClr val="tx1"/>
            </a:solidFill>
          </a:endParaRPr>
        </a:p>
      </dsp:txBody>
      <dsp:txXfrm>
        <a:off x="4057466" y="1808627"/>
        <a:ext cx="54820" cy="54820"/>
      </dsp:txXfrm>
    </dsp:sp>
    <dsp:sp modelId="{1E94FFBF-45CB-444F-A982-3867D863148D}">
      <dsp:nvSpPr>
        <dsp:cNvPr id="0" name=""/>
        <dsp:cNvSpPr/>
      </dsp:nvSpPr>
      <dsp:spPr>
        <a:xfrm>
          <a:off x="4379495" y="1220424"/>
          <a:ext cx="6167318" cy="306607"/>
        </a:xfrm>
        <a:prstGeom prst="roundRect">
          <a:avLst>
            <a:gd name="adj" fmla="val 10000"/>
          </a:avLst>
        </a:prstGeom>
        <a:solidFill>
          <a:schemeClr val="accent3">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C" sz="1200" kern="1200" smtClean="0">
              <a:solidFill>
                <a:schemeClr val="tx1"/>
              </a:solidFill>
            </a:rPr>
            <a:t>Responsable de procesos</a:t>
          </a:r>
          <a:endParaRPr lang="es-EC" sz="1200" kern="1200">
            <a:solidFill>
              <a:schemeClr val="tx1"/>
            </a:solidFill>
          </a:endParaRPr>
        </a:p>
      </dsp:txBody>
      <dsp:txXfrm>
        <a:off x="4388475" y="1229404"/>
        <a:ext cx="6149358" cy="288647"/>
      </dsp:txXfrm>
    </dsp:sp>
    <dsp:sp modelId="{BF9CC943-E0E5-44AB-98BC-581D3A185080}">
      <dsp:nvSpPr>
        <dsp:cNvPr id="0" name=""/>
        <dsp:cNvSpPr/>
      </dsp:nvSpPr>
      <dsp:spPr>
        <a:xfrm rot="19041636">
          <a:off x="3684378" y="2017948"/>
          <a:ext cx="800995" cy="18219"/>
        </a:xfrm>
        <a:custGeom>
          <a:avLst/>
          <a:gdLst/>
          <a:ahLst/>
          <a:cxnLst/>
          <a:rect l="0" t="0" r="0" b="0"/>
          <a:pathLst>
            <a:path>
              <a:moveTo>
                <a:pt x="0" y="9109"/>
              </a:moveTo>
              <a:lnTo>
                <a:pt x="800995" y="910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chemeClr val="tx1"/>
            </a:solidFill>
          </a:endParaRPr>
        </a:p>
      </dsp:txBody>
      <dsp:txXfrm>
        <a:off x="4064851" y="2007032"/>
        <a:ext cx="40049" cy="40049"/>
      </dsp:txXfrm>
    </dsp:sp>
    <dsp:sp modelId="{08757F57-645E-42D0-B563-9D12DDFE672C}">
      <dsp:nvSpPr>
        <dsp:cNvPr id="0" name=""/>
        <dsp:cNvSpPr/>
      </dsp:nvSpPr>
      <dsp:spPr>
        <a:xfrm>
          <a:off x="4379495" y="1602464"/>
          <a:ext cx="6167318" cy="306607"/>
        </a:xfrm>
        <a:prstGeom prst="roundRect">
          <a:avLst>
            <a:gd name="adj" fmla="val 10000"/>
          </a:avLst>
        </a:prstGeom>
        <a:solidFill>
          <a:schemeClr val="accent3">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C" sz="1200" kern="1200" smtClean="0">
              <a:solidFill>
                <a:schemeClr val="tx1"/>
              </a:solidFill>
            </a:rPr>
            <a:t>Diseño y documentos</a:t>
          </a:r>
          <a:endParaRPr lang="es-EC" sz="1200" kern="1200">
            <a:solidFill>
              <a:schemeClr val="tx1"/>
            </a:solidFill>
          </a:endParaRPr>
        </a:p>
      </dsp:txBody>
      <dsp:txXfrm>
        <a:off x="4388475" y="1611444"/>
        <a:ext cx="6149358" cy="288647"/>
      </dsp:txXfrm>
    </dsp:sp>
    <dsp:sp modelId="{7238DB8D-772D-4099-A837-0C92DE0E220E}">
      <dsp:nvSpPr>
        <dsp:cNvPr id="0" name=""/>
        <dsp:cNvSpPr/>
      </dsp:nvSpPr>
      <dsp:spPr>
        <a:xfrm rot="20685567">
          <a:off x="3779518" y="2208967"/>
          <a:ext cx="610715" cy="18219"/>
        </a:xfrm>
        <a:custGeom>
          <a:avLst/>
          <a:gdLst/>
          <a:ahLst/>
          <a:cxnLst/>
          <a:rect l="0" t="0" r="0" b="0"/>
          <a:pathLst>
            <a:path>
              <a:moveTo>
                <a:pt x="0" y="9109"/>
              </a:moveTo>
              <a:lnTo>
                <a:pt x="610715" y="910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chemeClr val="tx1"/>
            </a:solidFill>
          </a:endParaRPr>
        </a:p>
      </dsp:txBody>
      <dsp:txXfrm>
        <a:off x="4069608" y="2202809"/>
        <a:ext cx="30535" cy="30535"/>
      </dsp:txXfrm>
    </dsp:sp>
    <dsp:sp modelId="{4C2ADFB7-71C2-494B-B3D8-D0CF0861930F}">
      <dsp:nvSpPr>
        <dsp:cNvPr id="0" name=""/>
        <dsp:cNvSpPr/>
      </dsp:nvSpPr>
      <dsp:spPr>
        <a:xfrm>
          <a:off x="4379495" y="1984503"/>
          <a:ext cx="6167318" cy="306607"/>
        </a:xfrm>
        <a:prstGeom prst="roundRect">
          <a:avLst>
            <a:gd name="adj" fmla="val 10000"/>
          </a:avLst>
        </a:prstGeom>
        <a:solidFill>
          <a:schemeClr val="accent3">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C" sz="1200" kern="1200" smtClean="0">
              <a:solidFill>
                <a:schemeClr val="tx1"/>
              </a:solidFill>
            </a:rPr>
            <a:t>Indicadores</a:t>
          </a:r>
          <a:endParaRPr lang="es-EC" sz="1200" kern="1200">
            <a:solidFill>
              <a:schemeClr val="tx1"/>
            </a:solidFill>
          </a:endParaRPr>
        </a:p>
      </dsp:txBody>
      <dsp:txXfrm>
        <a:off x="4388475" y="1993483"/>
        <a:ext cx="6149358" cy="288647"/>
      </dsp:txXfrm>
    </dsp:sp>
    <dsp:sp modelId="{7C010BA6-862B-494D-85AE-037E2657887F}">
      <dsp:nvSpPr>
        <dsp:cNvPr id="0" name=""/>
        <dsp:cNvSpPr/>
      </dsp:nvSpPr>
      <dsp:spPr>
        <a:xfrm rot="1236101">
          <a:off x="3770129" y="2399987"/>
          <a:ext cx="629493" cy="18219"/>
        </a:xfrm>
        <a:custGeom>
          <a:avLst/>
          <a:gdLst/>
          <a:ahLst/>
          <a:cxnLst/>
          <a:rect l="0" t="0" r="0" b="0"/>
          <a:pathLst>
            <a:path>
              <a:moveTo>
                <a:pt x="0" y="9109"/>
              </a:moveTo>
              <a:lnTo>
                <a:pt x="629493" y="910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chemeClr val="tx1"/>
            </a:solidFill>
          </a:endParaRPr>
        </a:p>
      </dsp:txBody>
      <dsp:txXfrm>
        <a:off x="4069138" y="2393360"/>
        <a:ext cx="31474" cy="31474"/>
      </dsp:txXfrm>
    </dsp:sp>
    <dsp:sp modelId="{0A7475FE-9BE1-403C-BC47-6B2818394A9B}">
      <dsp:nvSpPr>
        <dsp:cNvPr id="0" name=""/>
        <dsp:cNvSpPr/>
      </dsp:nvSpPr>
      <dsp:spPr>
        <a:xfrm>
          <a:off x="4379495" y="2366543"/>
          <a:ext cx="6167318" cy="306607"/>
        </a:xfrm>
        <a:prstGeom prst="roundRect">
          <a:avLst>
            <a:gd name="adj" fmla="val 10000"/>
          </a:avLst>
        </a:prstGeom>
        <a:solidFill>
          <a:schemeClr val="accent3">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C" sz="1200" kern="1200" smtClean="0">
              <a:solidFill>
                <a:schemeClr val="tx1"/>
              </a:solidFill>
            </a:rPr>
            <a:t>Mejoramiento</a:t>
          </a:r>
          <a:endParaRPr lang="es-EC" sz="1200" kern="1200">
            <a:solidFill>
              <a:schemeClr val="tx1"/>
            </a:solidFill>
          </a:endParaRPr>
        </a:p>
      </dsp:txBody>
      <dsp:txXfrm>
        <a:off x="4388475" y="2375523"/>
        <a:ext cx="6149358" cy="288647"/>
      </dsp:txXfrm>
    </dsp:sp>
    <dsp:sp modelId="{E7D193E8-44C2-4A5C-BF87-638DAF91466D}">
      <dsp:nvSpPr>
        <dsp:cNvPr id="0" name=""/>
        <dsp:cNvSpPr/>
      </dsp:nvSpPr>
      <dsp:spPr>
        <a:xfrm rot="2741218">
          <a:off x="3663135" y="2591007"/>
          <a:ext cx="843481" cy="18219"/>
        </a:xfrm>
        <a:custGeom>
          <a:avLst/>
          <a:gdLst/>
          <a:ahLst/>
          <a:cxnLst/>
          <a:rect l="0" t="0" r="0" b="0"/>
          <a:pathLst>
            <a:path>
              <a:moveTo>
                <a:pt x="0" y="9109"/>
              </a:moveTo>
              <a:lnTo>
                <a:pt x="843481" y="910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chemeClr val="tx1"/>
            </a:solidFill>
          </a:endParaRPr>
        </a:p>
      </dsp:txBody>
      <dsp:txXfrm>
        <a:off x="4063789" y="2579030"/>
        <a:ext cx="42174" cy="42174"/>
      </dsp:txXfrm>
    </dsp:sp>
    <dsp:sp modelId="{07D667F9-9AF6-490C-A31E-9FDC786C28E1}">
      <dsp:nvSpPr>
        <dsp:cNvPr id="0" name=""/>
        <dsp:cNvSpPr/>
      </dsp:nvSpPr>
      <dsp:spPr>
        <a:xfrm>
          <a:off x="4379495" y="2748583"/>
          <a:ext cx="6167318" cy="306607"/>
        </a:xfrm>
        <a:prstGeom prst="roundRect">
          <a:avLst>
            <a:gd name="adj" fmla="val 10000"/>
          </a:avLst>
        </a:prstGeom>
        <a:solidFill>
          <a:schemeClr val="accent3">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C" sz="1200" kern="1200" smtClean="0">
              <a:solidFill>
                <a:schemeClr val="tx1"/>
              </a:solidFill>
            </a:rPr>
            <a:t>Enfoque al usuario</a:t>
          </a:r>
          <a:endParaRPr lang="es-EC" sz="1200" kern="1200">
            <a:solidFill>
              <a:schemeClr val="tx1"/>
            </a:solidFill>
          </a:endParaRPr>
        </a:p>
      </dsp:txBody>
      <dsp:txXfrm>
        <a:off x="4388475" y="2757563"/>
        <a:ext cx="6149358" cy="288647"/>
      </dsp:txXfrm>
    </dsp:sp>
    <dsp:sp modelId="{52940E05-55B9-4E74-9A9A-4931F143E9AE}">
      <dsp:nvSpPr>
        <dsp:cNvPr id="0" name=""/>
        <dsp:cNvSpPr/>
      </dsp:nvSpPr>
      <dsp:spPr>
        <a:xfrm rot="3547592">
          <a:off x="3510732" y="2782027"/>
          <a:ext cx="1148288" cy="18219"/>
        </a:xfrm>
        <a:custGeom>
          <a:avLst/>
          <a:gdLst/>
          <a:ahLst/>
          <a:cxnLst/>
          <a:rect l="0" t="0" r="0" b="0"/>
          <a:pathLst>
            <a:path>
              <a:moveTo>
                <a:pt x="0" y="9109"/>
              </a:moveTo>
              <a:lnTo>
                <a:pt x="1148288" y="910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chemeClr val="tx1"/>
            </a:solidFill>
          </a:endParaRPr>
        </a:p>
      </dsp:txBody>
      <dsp:txXfrm>
        <a:off x="4056169" y="2762430"/>
        <a:ext cx="57414" cy="57414"/>
      </dsp:txXfrm>
    </dsp:sp>
    <dsp:sp modelId="{9088763B-5BC5-4AE6-A44A-AC3435DC8A91}">
      <dsp:nvSpPr>
        <dsp:cNvPr id="0" name=""/>
        <dsp:cNvSpPr/>
      </dsp:nvSpPr>
      <dsp:spPr>
        <a:xfrm>
          <a:off x="4379495" y="3130623"/>
          <a:ext cx="6167318" cy="306607"/>
        </a:xfrm>
        <a:prstGeom prst="roundRect">
          <a:avLst>
            <a:gd name="adj" fmla="val 10000"/>
          </a:avLst>
        </a:prstGeom>
        <a:solidFill>
          <a:schemeClr val="accent3">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C" sz="1200" kern="1200" smtClean="0">
              <a:solidFill>
                <a:schemeClr val="tx1"/>
              </a:solidFill>
            </a:rPr>
            <a:t>Automatización de procesos</a:t>
          </a:r>
          <a:endParaRPr lang="es-EC" sz="1200" kern="1200">
            <a:solidFill>
              <a:schemeClr val="tx1"/>
            </a:solidFill>
          </a:endParaRPr>
        </a:p>
      </dsp:txBody>
      <dsp:txXfrm>
        <a:off x="4388475" y="3139603"/>
        <a:ext cx="6149358" cy="288647"/>
      </dsp:txXfrm>
    </dsp:sp>
    <dsp:sp modelId="{A1A037FC-E044-4009-B296-681E6FCAB778}">
      <dsp:nvSpPr>
        <dsp:cNvPr id="0" name=""/>
        <dsp:cNvSpPr/>
      </dsp:nvSpPr>
      <dsp:spPr>
        <a:xfrm rot="4554998">
          <a:off x="889516" y="3252680"/>
          <a:ext cx="1952189" cy="18219"/>
        </a:xfrm>
        <a:custGeom>
          <a:avLst/>
          <a:gdLst/>
          <a:ahLst/>
          <a:cxnLst/>
          <a:rect l="0" t="0" r="0" b="0"/>
          <a:pathLst>
            <a:path>
              <a:moveTo>
                <a:pt x="0" y="9109"/>
              </a:moveTo>
              <a:lnTo>
                <a:pt x="1952189" y="9109"/>
              </a:lnTo>
            </a:path>
          </a:pathLst>
        </a:custGeom>
        <a:noFill/>
        <a:ln w="15875" cap="rnd"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solidFill>
              <a:schemeClr val="tx1"/>
            </a:solidFill>
          </a:endParaRPr>
        </a:p>
      </dsp:txBody>
      <dsp:txXfrm>
        <a:off x="1816806" y="3212985"/>
        <a:ext cx="97609" cy="97609"/>
      </dsp:txXfrm>
    </dsp:sp>
    <dsp:sp modelId="{7B1C28F6-7C7D-4097-B870-CF88E5515CF2}">
      <dsp:nvSpPr>
        <dsp:cNvPr id="0" name=""/>
        <dsp:cNvSpPr/>
      </dsp:nvSpPr>
      <dsp:spPr>
        <a:xfrm>
          <a:off x="2103127" y="3801945"/>
          <a:ext cx="1687130" cy="813200"/>
        </a:xfrm>
        <a:prstGeom prst="roundRect">
          <a:avLst>
            <a:gd name="adj" fmla="val 10000"/>
          </a:avLst>
        </a:prstGeom>
        <a:solidFill>
          <a:schemeClr val="accent5"/>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s-EC" sz="1400" kern="1200" dirty="0" smtClean="0">
              <a:solidFill>
                <a:schemeClr val="tx1"/>
              </a:solidFill>
            </a:rPr>
            <a:t>Modelos de Gestión por procesos</a:t>
          </a:r>
          <a:endParaRPr lang="es-EC" sz="1400" kern="1200" dirty="0">
            <a:solidFill>
              <a:schemeClr val="tx1"/>
            </a:solidFill>
          </a:endParaRPr>
        </a:p>
      </dsp:txBody>
      <dsp:txXfrm>
        <a:off x="2126945" y="3825763"/>
        <a:ext cx="1639494" cy="765564"/>
      </dsp:txXfrm>
    </dsp:sp>
    <dsp:sp modelId="{2EAB4CCA-9F2E-409D-B3AD-CF355E4CF5B1}">
      <dsp:nvSpPr>
        <dsp:cNvPr id="0" name=""/>
        <dsp:cNvSpPr/>
      </dsp:nvSpPr>
      <dsp:spPr>
        <a:xfrm rot="19041636">
          <a:off x="3684378" y="3928146"/>
          <a:ext cx="800995" cy="18219"/>
        </a:xfrm>
        <a:custGeom>
          <a:avLst/>
          <a:gdLst/>
          <a:ahLst/>
          <a:cxnLst/>
          <a:rect l="0" t="0" r="0" b="0"/>
          <a:pathLst>
            <a:path>
              <a:moveTo>
                <a:pt x="0" y="9109"/>
              </a:moveTo>
              <a:lnTo>
                <a:pt x="800995" y="910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chemeClr val="tx1"/>
            </a:solidFill>
          </a:endParaRPr>
        </a:p>
      </dsp:txBody>
      <dsp:txXfrm>
        <a:off x="4064851" y="3917231"/>
        <a:ext cx="40049" cy="40049"/>
      </dsp:txXfrm>
    </dsp:sp>
    <dsp:sp modelId="{DDF3AC56-37A6-4AC8-9DE9-BECD5406D726}">
      <dsp:nvSpPr>
        <dsp:cNvPr id="0" name=""/>
        <dsp:cNvSpPr/>
      </dsp:nvSpPr>
      <dsp:spPr>
        <a:xfrm>
          <a:off x="4379495" y="3512662"/>
          <a:ext cx="6167318" cy="306607"/>
        </a:xfrm>
        <a:prstGeom prst="roundRect">
          <a:avLst>
            <a:gd name="adj" fmla="val 10000"/>
          </a:avLst>
        </a:prstGeom>
        <a:solidFill>
          <a:schemeClr val="accent4">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Modelo de Gestión por procesos (Pérez, 2015)</a:t>
          </a:r>
          <a:endParaRPr lang="es-EC" sz="1200" kern="1200">
            <a:solidFill>
              <a:schemeClr val="tx1"/>
            </a:solidFill>
          </a:endParaRPr>
        </a:p>
      </dsp:txBody>
      <dsp:txXfrm>
        <a:off x="4388475" y="3521642"/>
        <a:ext cx="6149358" cy="288647"/>
      </dsp:txXfrm>
    </dsp:sp>
    <dsp:sp modelId="{D4522A57-AB1C-4AD8-8BB6-63DC5FDA157B}">
      <dsp:nvSpPr>
        <dsp:cNvPr id="0" name=""/>
        <dsp:cNvSpPr/>
      </dsp:nvSpPr>
      <dsp:spPr>
        <a:xfrm rot="20685567">
          <a:off x="3779518" y="4119166"/>
          <a:ext cx="610715" cy="18219"/>
        </a:xfrm>
        <a:custGeom>
          <a:avLst/>
          <a:gdLst/>
          <a:ahLst/>
          <a:cxnLst/>
          <a:rect l="0" t="0" r="0" b="0"/>
          <a:pathLst>
            <a:path>
              <a:moveTo>
                <a:pt x="0" y="9109"/>
              </a:moveTo>
              <a:lnTo>
                <a:pt x="610715" y="910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chemeClr val="tx1"/>
            </a:solidFill>
          </a:endParaRPr>
        </a:p>
      </dsp:txBody>
      <dsp:txXfrm>
        <a:off x="4069608" y="4113008"/>
        <a:ext cx="30535" cy="30535"/>
      </dsp:txXfrm>
    </dsp:sp>
    <dsp:sp modelId="{6D44EEDD-3736-497C-AD72-510F687BEB52}">
      <dsp:nvSpPr>
        <dsp:cNvPr id="0" name=""/>
        <dsp:cNvSpPr/>
      </dsp:nvSpPr>
      <dsp:spPr>
        <a:xfrm>
          <a:off x="4379495" y="3894702"/>
          <a:ext cx="6167318" cy="306607"/>
        </a:xfrm>
        <a:prstGeom prst="roundRect">
          <a:avLst>
            <a:gd name="adj" fmla="val 10000"/>
          </a:avLst>
        </a:prstGeom>
        <a:solidFill>
          <a:schemeClr val="accent4">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Modelo de gestión por procesos (Mc Sweeney, 2015)</a:t>
          </a:r>
          <a:endParaRPr lang="es-EC" sz="1200" kern="1200">
            <a:solidFill>
              <a:schemeClr val="tx1"/>
            </a:solidFill>
          </a:endParaRPr>
        </a:p>
      </dsp:txBody>
      <dsp:txXfrm>
        <a:off x="4388475" y="3903682"/>
        <a:ext cx="6149358" cy="288647"/>
      </dsp:txXfrm>
    </dsp:sp>
    <dsp:sp modelId="{C5F0B734-12CE-4B17-AF8D-A7ED1A78FA3A}">
      <dsp:nvSpPr>
        <dsp:cNvPr id="0" name=""/>
        <dsp:cNvSpPr/>
      </dsp:nvSpPr>
      <dsp:spPr>
        <a:xfrm rot="1236101">
          <a:off x="3770129" y="4310186"/>
          <a:ext cx="629493" cy="18219"/>
        </a:xfrm>
        <a:custGeom>
          <a:avLst/>
          <a:gdLst/>
          <a:ahLst/>
          <a:cxnLst/>
          <a:rect l="0" t="0" r="0" b="0"/>
          <a:pathLst>
            <a:path>
              <a:moveTo>
                <a:pt x="0" y="9109"/>
              </a:moveTo>
              <a:lnTo>
                <a:pt x="629493" y="910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chemeClr val="tx1"/>
            </a:solidFill>
          </a:endParaRPr>
        </a:p>
      </dsp:txBody>
      <dsp:txXfrm>
        <a:off x="4069138" y="4303558"/>
        <a:ext cx="31474" cy="31474"/>
      </dsp:txXfrm>
    </dsp:sp>
    <dsp:sp modelId="{73979623-CAAC-4270-B6C8-480D35416C23}">
      <dsp:nvSpPr>
        <dsp:cNvPr id="0" name=""/>
        <dsp:cNvSpPr/>
      </dsp:nvSpPr>
      <dsp:spPr>
        <a:xfrm>
          <a:off x="4379495" y="4276742"/>
          <a:ext cx="6167318" cy="306607"/>
        </a:xfrm>
        <a:prstGeom prst="roundRect">
          <a:avLst>
            <a:gd name="adj" fmla="val 10000"/>
          </a:avLst>
        </a:prstGeom>
        <a:solidFill>
          <a:schemeClr val="accent4">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Sistema de Gestión de la Calidad ISO 9000 (ISO, 2015) *</a:t>
          </a:r>
          <a:endParaRPr lang="es-EC" sz="1200" kern="1200">
            <a:solidFill>
              <a:schemeClr val="tx1"/>
            </a:solidFill>
          </a:endParaRPr>
        </a:p>
      </dsp:txBody>
      <dsp:txXfrm>
        <a:off x="4388475" y="4285722"/>
        <a:ext cx="6149358" cy="288647"/>
      </dsp:txXfrm>
    </dsp:sp>
    <dsp:sp modelId="{D6673526-A106-4F4D-AC06-D543FFB4803D}">
      <dsp:nvSpPr>
        <dsp:cNvPr id="0" name=""/>
        <dsp:cNvSpPr/>
      </dsp:nvSpPr>
      <dsp:spPr>
        <a:xfrm rot="2741218">
          <a:off x="3663135" y="4501206"/>
          <a:ext cx="843481" cy="18219"/>
        </a:xfrm>
        <a:custGeom>
          <a:avLst/>
          <a:gdLst/>
          <a:ahLst/>
          <a:cxnLst/>
          <a:rect l="0" t="0" r="0" b="0"/>
          <a:pathLst>
            <a:path>
              <a:moveTo>
                <a:pt x="0" y="9109"/>
              </a:moveTo>
              <a:lnTo>
                <a:pt x="843481" y="910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chemeClr val="tx1"/>
            </a:solidFill>
          </a:endParaRPr>
        </a:p>
      </dsp:txBody>
      <dsp:txXfrm>
        <a:off x="4063789" y="4489228"/>
        <a:ext cx="42174" cy="42174"/>
      </dsp:txXfrm>
    </dsp:sp>
    <dsp:sp modelId="{87F86B47-0BEB-4E08-842C-FAA326FB4608}">
      <dsp:nvSpPr>
        <dsp:cNvPr id="0" name=""/>
        <dsp:cNvSpPr/>
      </dsp:nvSpPr>
      <dsp:spPr>
        <a:xfrm>
          <a:off x="4379495" y="4658781"/>
          <a:ext cx="6167318" cy="306607"/>
        </a:xfrm>
        <a:prstGeom prst="roundRect">
          <a:avLst>
            <a:gd name="adj" fmla="val 10000"/>
          </a:avLst>
        </a:prstGeom>
        <a:solidFill>
          <a:schemeClr val="accent4">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dirty="0" smtClean="0">
              <a:solidFill>
                <a:schemeClr val="tx1"/>
              </a:solidFill>
            </a:rPr>
            <a:t>Modelo de gestión por procesos de las 4’P </a:t>
          </a:r>
          <a:r>
            <a:rPr lang="es-EC" sz="1200" kern="1200" dirty="0" smtClean="0">
              <a:solidFill>
                <a:schemeClr val="tx1"/>
              </a:solidFill>
            </a:rPr>
            <a:t>(</a:t>
          </a:r>
          <a:r>
            <a:rPr lang="es-EC" sz="1200" kern="1200" dirty="0" err="1" smtClean="0">
              <a:solidFill>
                <a:schemeClr val="tx1"/>
              </a:solidFill>
            </a:rPr>
            <a:t>Gupta</a:t>
          </a:r>
          <a:r>
            <a:rPr lang="es-EC" sz="1200" kern="1200" dirty="0" smtClean="0">
              <a:solidFill>
                <a:schemeClr val="tx1"/>
              </a:solidFill>
            </a:rPr>
            <a:t>, 2006)</a:t>
          </a:r>
          <a:endParaRPr lang="es-EC" sz="1200" kern="1200" dirty="0">
            <a:solidFill>
              <a:schemeClr val="tx1"/>
            </a:solidFill>
          </a:endParaRPr>
        </a:p>
      </dsp:txBody>
      <dsp:txXfrm>
        <a:off x="4388475" y="4667761"/>
        <a:ext cx="6149358" cy="28864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AF7C2C-2C9F-4E36-A526-D654BC439B2D}">
      <dsp:nvSpPr>
        <dsp:cNvPr id="0" name=""/>
        <dsp:cNvSpPr/>
      </dsp:nvSpPr>
      <dsp:spPr>
        <a:xfrm>
          <a:off x="0" y="1553106"/>
          <a:ext cx="2676571" cy="671934"/>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s-EC" sz="1400" kern="1200" dirty="0" smtClean="0">
              <a:solidFill>
                <a:schemeClr val="tx1"/>
              </a:solidFill>
            </a:rPr>
            <a:t>Modelos de madurez de los procesos</a:t>
          </a:r>
          <a:endParaRPr lang="es-ES" sz="1400" kern="1200" dirty="0">
            <a:solidFill>
              <a:schemeClr val="tx1"/>
            </a:solidFill>
          </a:endParaRPr>
        </a:p>
      </dsp:txBody>
      <dsp:txXfrm>
        <a:off x="19680" y="1572786"/>
        <a:ext cx="2637211" cy="632574"/>
      </dsp:txXfrm>
    </dsp:sp>
    <dsp:sp modelId="{69464EB7-A15D-4039-BA31-FA5C1FD00A78}">
      <dsp:nvSpPr>
        <dsp:cNvPr id="0" name=""/>
        <dsp:cNvSpPr/>
      </dsp:nvSpPr>
      <dsp:spPr>
        <a:xfrm rot="18245151">
          <a:off x="2224992" y="1031644"/>
          <a:ext cx="2054660" cy="13192"/>
        </a:xfrm>
        <a:custGeom>
          <a:avLst/>
          <a:gdLst/>
          <a:ahLst/>
          <a:cxnLst/>
          <a:rect l="0" t="0" r="0" b="0"/>
          <a:pathLst>
            <a:path>
              <a:moveTo>
                <a:pt x="0" y="6596"/>
              </a:moveTo>
              <a:lnTo>
                <a:pt x="2054660" y="6596"/>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200956" y="986874"/>
        <a:ext cx="102733" cy="102733"/>
      </dsp:txXfrm>
    </dsp:sp>
    <dsp:sp modelId="{2EB97882-6562-4C08-9E7C-F78B5824EF02}">
      <dsp:nvSpPr>
        <dsp:cNvPr id="0" name=""/>
        <dsp:cNvSpPr/>
      </dsp:nvSpPr>
      <dsp:spPr>
        <a:xfrm>
          <a:off x="3828074" y="6456"/>
          <a:ext cx="2676571" cy="361901"/>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Modelo de madurez de procesos de Pérez (2015)</a:t>
          </a:r>
          <a:endParaRPr lang="es-EC" sz="1200" kern="1200">
            <a:solidFill>
              <a:schemeClr val="tx1"/>
            </a:solidFill>
          </a:endParaRPr>
        </a:p>
      </dsp:txBody>
      <dsp:txXfrm>
        <a:off x="3838674" y="17056"/>
        <a:ext cx="2655371" cy="340701"/>
      </dsp:txXfrm>
    </dsp:sp>
    <dsp:sp modelId="{8650125B-6C52-451A-9B82-F13F74FCF8E2}">
      <dsp:nvSpPr>
        <dsp:cNvPr id="0" name=""/>
        <dsp:cNvSpPr/>
      </dsp:nvSpPr>
      <dsp:spPr>
        <a:xfrm rot="18711193">
          <a:off x="2389418" y="1239737"/>
          <a:ext cx="1725809" cy="13192"/>
        </a:xfrm>
        <a:custGeom>
          <a:avLst/>
          <a:gdLst/>
          <a:ahLst/>
          <a:cxnLst/>
          <a:rect l="0" t="0" r="0" b="0"/>
          <a:pathLst>
            <a:path>
              <a:moveTo>
                <a:pt x="0" y="6596"/>
              </a:moveTo>
              <a:lnTo>
                <a:pt x="1725809" y="6596"/>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209177" y="1203188"/>
        <a:ext cx="86290" cy="86290"/>
      </dsp:txXfrm>
    </dsp:sp>
    <dsp:sp modelId="{0D48EDFB-F5E6-47A8-8D96-819C427C79C9}">
      <dsp:nvSpPr>
        <dsp:cNvPr id="0" name=""/>
        <dsp:cNvSpPr/>
      </dsp:nvSpPr>
      <dsp:spPr>
        <a:xfrm>
          <a:off x="3828074" y="422642"/>
          <a:ext cx="2676571" cy="361901"/>
        </a:xfrm>
        <a:prstGeom prst="roundRect">
          <a:avLst>
            <a:gd name="adj" fmla="val 10000"/>
          </a:avLst>
        </a:prstGeom>
        <a:solidFill>
          <a:schemeClr val="accent6"/>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dirty="0" err="1" smtClean="0">
              <a:solidFill>
                <a:schemeClr val="tx1"/>
              </a:solidFill>
            </a:rPr>
            <a:t>Capability</a:t>
          </a:r>
          <a:r>
            <a:rPr lang="es-ES" sz="1200" kern="1200" dirty="0" smtClean="0">
              <a:solidFill>
                <a:schemeClr val="tx1"/>
              </a:solidFill>
            </a:rPr>
            <a:t> </a:t>
          </a:r>
          <a:r>
            <a:rPr lang="es-ES" sz="1200" kern="1200" dirty="0" err="1" smtClean="0">
              <a:solidFill>
                <a:schemeClr val="tx1"/>
              </a:solidFill>
            </a:rPr>
            <a:t>Maturity</a:t>
          </a:r>
          <a:r>
            <a:rPr lang="es-ES" sz="1200" kern="1200" dirty="0" smtClean="0">
              <a:solidFill>
                <a:schemeClr val="tx1"/>
              </a:solidFill>
            </a:rPr>
            <a:t> </a:t>
          </a:r>
          <a:r>
            <a:rPr lang="es-ES" sz="1200" kern="1200" dirty="0" err="1" smtClean="0">
              <a:solidFill>
                <a:schemeClr val="tx1"/>
              </a:solidFill>
            </a:rPr>
            <a:t>Model</a:t>
          </a:r>
          <a:r>
            <a:rPr lang="es-ES" sz="1200" kern="1200" dirty="0" smtClean="0">
              <a:solidFill>
                <a:schemeClr val="tx1"/>
              </a:solidFill>
            </a:rPr>
            <a:t> </a:t>
          </a:r>
          <a:r>
            <a:rPr lang="es-ES" sz="1200" kern="1200" dirty="0" err="1" smtClean="0">
              <a:solidFill>
                <a:schemeClr val="tx1"/>
              </a:solidFill>
            </a:rPr>
            <a:t>Integration</a:t>
          </a:r>
          <a:r>
            <a:rPr lang="es-ES" sz="1200" kern="1200" dirty="0" smtClean="0">
              <a:solidFill>
                <a:schemeClr val="tx1"/>
              </a:solidFill>
            </a:rPr>
            <a:t> (2002)</a:t>
          </a:r>
          <a:endParaRPr lang="es-EC" sz="1200" kern="1200" dirty="0">
            <a:solidFill>
              <a:schemeClr val="tx1"/>
            </a:solidFill>
          </a:endParaRPr>
        </a:p>
      </dsp:txBody>
      <dsp:txXfrm>
        <a:off x="3838674" y="433242"/>
        <a:ext cx="2655371" cy="340701"/>
      </dsp:txXfrm>
    </dsp:sp>
    <dsp:sp modelId="{EDD7CCDC-881B-4E65-BDE3-F490C07E2A99}">
      <dsp:nvSpPr>
        <dsp:cNvPr id="0" name=""/>
        <dsp:cNvSpPr/>
      </dsp:nvSpPr>
      <dsp:spPr>
        <a:xfrm rot="19377003">
          <a:off x="2530930" y="1447830"/>
          <a:ext cx="1442785" cy="13192"/>
        </a:xfrm>
        <a:custGeom>
          <a:avLst/>
          <a:gdLst/>
          <a:ahLst/>
          <a:cxnLst/>
          <a:rect l="0" t="0" r="0" b="0"/>
          <a:pathLst>
            <a:path>
              <a:moveTo>
                <a:pt x="0" y="6596"/>
              </a:moveTo>
              <a:lnTo>
                <a:pt x="1442785" y="6596"/>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216253" y="1418357"/>
        <a:ext cx="72139" cy="72139"/>
      </dsp:txXfrm>
    </dsp:sp>
    <dsp:sp modelId="{CF2BACC5-10EF-42AB-8242-34D7D4DB8D37}">
      <dsp:nvSpPr>
        <dsp:cNvPr id="0" name=""/>
        <dsp:cNvSpPr/>
      </dsp:nvSpPr>
      <dsp:spPr>
        <a:xfrm>
          <a:off x="3828074" y="838829"/>
          <a:ext cx="2676571" cy="361901"/>
        </a:xfrm>
        <a:prstGeom prst="roundRect">
          <a:avLst>
            <a:gd name="adj" fmla="val 10000"/>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dirty="0" smtClean="0">
              <a:solidFill>
                <a:schemeClr val="tx1"/>
              </a:solidFill>
            </a:rPr>
            <a:t>Modelo de madurez de procesos de negocio (Fisher, 2004)</a:t>
          </a:r>
          <a:endParaRPr lang="es-EC" sz="1200" kern="1200" dirty="0">
            <a:solidFill>
              <a:schemeClr val="tx1"/>
            </a:solidFill>
          </a:endParaRPr>
        </a:p>
      </dsp:txBody>
      <dsp:txXfrm>
        <a:off x="3838674" y="849429"/>
        <a:ext cx="2655371" cy="340701"/>
      </dsp:txXfrm>
    </dsp:sp>
    <dsp:sp modelId="{60CDE65F-90D1-4B68-A157-29A65148838B}">
      <dsp:nvSpPr>
        <dsp:cNvPr id="0" name=""/>
        <dsp:cNvSpPr/>
      </dsp:nvSpPr>
      <dsp:spPr>
        <a:xfrm rot="20311244">
          <a:off x="2633601" y="1655924"/>
          <a:ext cx="1237442" cy="13192"/>
        </a:xfrm>
        <a:custGeom>
          <a:avLst/>
          <a:gdLst/>
          <a:ahLst/>
          <a:cxnLst/>
          <a:rect l="0" t="0" r="0" b="0"/>
          <a:pathLst>
            <a:path>
              <a:moveTo>
                <a:pt x="0" y="6596"/>
              </a:moveTo>
              <a:lnTo>
                <a:pt x="1237442" y="6596"/>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221386" y="1631584"/>
        <a:ext cx="61872" cy="61872"/>
      </dsp:txXfrm>
    </dsp:sp>
    <dsp:sp modelId="{DB6CBC80-AA94-4ECF-949F-0BBFD9C84EF6}">
      <dsp:nvSpPr>
        <dsp:cNvPr id="0" name=""/>
        <dsp:cNvSpPr/>
      </dsp:nvSpPr>
      <dsp:spPr>
        <a:xfrm>
          <a:off x="3828074" y="1255015"/>
          <a:ext cx="2676571" cy="361901"/>
        </a:xfrm>
        <a:prstGeom prst="roundRect">
          <a:avLst>
            <a:gd name="adj" fmla="val 10000"/>
          </a:avLst>
        </a:prstGeom>
        <a:solidFill>
          <a:schemeClr val="accent5"/>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dirty="0" smtClean="0">
              <a:solidFill>
                <a:schemeClr val="tx1"/>
              </a:solidFill>
            </a:rPr>
            <a:t>Modelo de madurez de gestión de procesos </a:t>
          </a:r>
          <a:r>
            <a:rPr lang="es-ES" sz="1200" kern="1200" dirty="0" err="1" smtClean="0">
              <a:solidFill>
                <a:schemeClr val="tx1"/>
              </a:solidFill>
            </a:rPr>
            <a:t>Rosemann</a:t>
          </a:r>
          <a:r>
            <a:rPr lang="es-ES" sz="1200" kern="1200" dirty="0" smtClean="0">
              <a:solidFill>
                <a:schemeClr val="tx1"/>
              </a:solidFill>
            </a:rPr>
            <a:t> y </a:t>
          </a:r>
          <a:r>
            <a:rPr lang="es-ES" sz="1200" kern="1200" dirty="0" err="1" smtClean="0">
              <a:solidFill>
                <a:schemeClr val="tx1"/>
              </a:solidFill>
            </a:rPr>
            <a:t>Bruin</a:t>
          </a:r>
          <a:r>
            <a:rPr lang="es-ES" sz="1200" kern="1200" dirty="0" smtClean="0">
              <a:solidFill>
                <a:schemeClr val="tx1"/>
              </a:solidFill>
            </a:rPr>
            <a:t> (2005)</a:t>
          </a:r>
          <a:endParaRPr lang="es-EC" sz="1200" kern="1200" dirty="0">
            <a:solidFill>
              <a:schemeClr val="tx1"/>
            </a:solidFill>
          </a:endParaRPr>
        </a:p>
      </dsp:txBody>
      <dsp:txXfrm>
        <a:off x="3838674" y="1265615"/>
        <a:ext cx="2655371" cy="340701"/>
      </dsp:txXfrm>
    </dsp:sp>
    <dsp:sp modelId="{89E1FE8C-E6C9-40AE-9190-DD888E343FBA}">
      <dsp:nvSpPr>
        <dsp:cNvPr id="0" name=""/>
        <dsp:cNvSpPr/>
      </dsp:nvSpPr>
      <dsp:spPr>
        <a:xfrm rot="177692">
          <a:off x="2675801" y="1912264"/>
          <a:ext cx="1153042" cy="13192"/>
        </a:xfrm>
        <a:custGeom>
          <a:avLst/>
          <a:gdLst/>
          <a:ahLst/>
          <a:cxnLst/>
          <a:rect l="0" t="0" r="0" b="0"/>
          <a:pathLst>
            <a:path>
              <a:moveTo>
                <a:pt x="0" y="6596"/>
              </a:moveTo>
              <a:lnTo>
                <a:pt x="1153042" y="6596"/>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223496" y="1890034"/>
        <a:ext cx="57652" cy="57652"/>
      </dsp:txXfrm>
    </dsp:sp>
    <dsp:sp modelId="{F67D334C-BB37-47FD-9A28-A747AC4AA224}">
      <dsp:nvSpPr>
        <dsp:cNvPr id="0" name=""/>
        <dsp:cNvSpPr/>
      </dsp:nvSpPr>
      <dsp:spPr>
        <a:xfrm>
          <a:off x="3828074" y="1671202"/>
          <a:ext cx="2676571" cy="554888"/>
        </a:xfrm>
        <a:prstGeom prst="roundRect">
          <a:avLst>
            <a:gd name="adj" fmla="val 10000"/>
          </a:avLst>
        </a:prstGeom>
        <a:solidFill>
          <a:schemeClr val="accent6"/>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dirty="0" smtClean="0">
              <a:solidFill>
                <a:schemeClr val="tx1"/>
              </a:solidFill>
            </a:rPr>
            <a:t>Modelo de madurez de procesos de </a:t>
          </a:r>
          <a:r>
            <a:rPr lang="es-ES" sz="1200" kern="1200" dirty="0" err="1" smtClean="0">
              <a:solidFill>
                <a:schemeClr val="tx1"/>
              </a:solidFill>
            </a:rPr>
            <a:t>Object</a:t>
          </a:r>
          <a:r>
            <a:rPr lang="es-ES" sz="1200" kern="1200" dirty="0" smtClean="0">
              <a:solidFill>
                <a:schemeClr val="tx1"/>
              </a:solidFill>
            </a:rPr>
            <a:t> Management </a:t>
          </a:r>
          <a:r>
            <a:rPr lang="es-ES" sz="1200" kern="1200" dirty="0" err="1" smtClean="0">
              <a:solidFill>
                <a:schemeClr val="tx1"/>
              </a:solidFill>
            </a:rPr>
            <a:t>Group</a:t>
          </a:r>
          <a:r>
            <a:rPr lang="es-ES" sz="1200" kern="1200" dirty="0" smtClean="0">
              <a:solidFill>
                <a:schemeClr val="tx1"/>
              </a:solidFill>
            </a:rPr>
            <a:t> (2008)</a:t>
          </a:r>
          <a:endParaRPr lang="es-EC" sz="1200" kern="1200" dirty="0">
            <a:solidFill>
              <a:schemeClr val="tx1"/>
            </a:solidFill>
          </a:endParaRPr>
        </a:p>
      </dsp:txBody>
      <dsp:txXfrm>
        <a:off x="3844326" y="1687454"/>
        <a:ext cx="2644067" cy="522384"/>
      </dsp:txXfrm>
    </dsp:sp>
    <dsp:sp modelId="{4A4BF35B-492B-4514-BA3D-971ACEE56E84}">
      <dsp:nvSpPr>
        <dsp:cNvPr id="0" name=""/>
        <dsp:cNvSpPr/>
      </dsp:nvSpPr>
      <dsp:spPr>
        <a:xfrm rot="1585537">
          <a:off x="2609393" y="2168604"/>
          <a:ext cx="1285858" cy="13192"/>
        </a:xfrm>
        <a:custGeom>
          <a:avLst/>
          <a:gdLst/>
          <a:ahLst/>
          <a:cxnLst/>
          <a:rect l="0" t="0" r="0" b="0"/>
          <a:pathLst>
            <a:path>
              <a:moveTo>
                <a:pt x="0" y="6596"/>
              </a:moveTo>
              <a:lnTo>
                <a:pt x="1285858" y="6596"/>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220176" y="2143054"/>
        <a:ext cx="64292" cy="64292"/>
      </dsp:txXfrm>
    </dsp:sp>
    <dsp:sp modelId="{5EE59A82-D0BF-4305-848C-248EFE60F83C}">
      <dsp:nvSpPr>
        <dsp:cNvPr id="0" name=""/>
        <dsp:cNvSpPr/>
      </dsp:nvSpPr>
      <dsp:spPr>
        <a:xfrm>
          <a:off x="3828074" y="2280376"/>
          <a:ext cx="2676571" cy="361901"/>
        </a:xfrm>
        <a:prstGeom prst="roundRect">
          <a:avLst>
            <a:gd name="adj" fmla="val 10000"/>
          </a:avLst>
        </a:prstGeom>
        <a:solidFill>
          <a:schemeClr val="accent1"/>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dirty="0" smtClean="0">
              <a:solidFill>
                <a:schemeClr val="tx1"/>
              </a:solidFill>
            </a:rPr>
            <a:t>Modelo de </a:t>
          </a:r>
          <a:r>
            <a:rPr lang="es-ES" sz="1200" kern="1200" dirty="0" err="1" smtClean="0">
              <a:solidFill>
                <a:schemeClr val="tx1"/>
              </a:solidFill>
            </a:rPr>
            <a:t>Hammer</a:t>
          </a:r>
          <a:r>
            <a:rPr lang="es-ES" sz="1200" kern="1200" dirty="0" smtClean="0">
              <a:solidFill>
                <a:schemeClr val="tx1"/>
              </a:solidFill>
            </a:rPr>
            <a:t> </a:t>
          </a:r>
          <a:r>
            <a:rPr lang="es-EC" sz="1200" kern="1200" dirty="0" smtClean="0">
              <a:solidFill>
                <a:schemeClr val="tx1"/>
              </a:solidFill>
            </a:rPr>
            <a:t>(2007)</a:t>
          </a:r>
          <a:endParaRPr lang="es-EC" sz="1200" kern="1200" dirty="0">
            <a:solidFill>
              <a:schemeClr val="tx1"/>
            </a:solidFill>
          </a:endParaRPr>
        </a:p>
      </dsp:txBody>
      <dsp:txXfrm>
        <a:off x="3838674" y="2290976"/>
        <a:ext cx="2655371" cy="340701"/>
      </dsp:txXfrm>
    </dsp:sp>
    <dsp:sp modelId="{5D933411-CB00-49C4-936F-EF27A9DE5CA6}">
      <dsp:nvSpPr>
        <dsp:cNvPr id="0" name=""/>
        <dsp:cNvSpPr/>
      </dsp:nvSpPr>
      <dsp:spPr>
        <a:xfrm rot="2438550">
          <a:off x="2493545" y="2376697"/>
          <a:ext cx="1517554" cy="13192"/>
        </a:xfrm>
        <a:custGeom>
          <a:avLst/>
          <a:gdLst/>
          <a:ahLst/>
          <a:cxnLst/>
          <a:rect l="0" t="0" r="0" b="0"/>
          <a:pathLst>
            <a:path>
              <a:moveTo>
                <a:pt x="0" y="6596"/>
              </a:moveTo>
              <a:lnTo>
                <a:pt x="1517554" y="6596"/>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214384" y="2345355"/>
        <a:ext cx="75877" cy="75877"/>
      </dsp:txXfrm>
    </dsp:sp>
    <dsp:sp modelId="{7980B106-322F-4FD5-B4B4-2BC99437732C}">
      <dsp:nvSpPr>
        <dsp:cNvPr id="0" name=""/>
        <dsp:cNvSpPr/>
      </dsp:nvSpPr>
      <dsp:spPr>
        <a:xfrm>
          <a:off x="3828074" y="2696562"/>
          <a:ext cx="2676571" cy="361901"/>
        </a:xfrm>
        <a:prstGeom prst="roundRect">
          <a:avLst>
            <a:gd name="adj" fmla="val 10000"/>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dirty="0" smtClean="0">
              <a:solidFill>
                <a:schemeClr val="tx1"/>
              </a:solidFill>
            </a:rPr>
            <a:t>Modelo de madurez de procesos de </a:t>
          </a:r>
          <a:r>
            <a:rPr lang="es-ES" sz="1200" kern="1200" dirty="0" err="1" smtClean="0">
              <a:solidFill>
                <a:schemeClr val="tx1"/>
              </a:solidFill>
            </a:rPr>
            <a:t>Gartner</a:t>
          </a:r>
          <a:endParaRPr lang="es-EC" sz="1200" kern="1200" dirty="0">
            <a:solidFill>
              <a:schemeClr val="tx1"/>
            </a:solidFill>
          </a:endParaRPr>
        </a:p>
      </dsp:txBody>
      <dsp:txXfrm>
        <a:off x="3838674" y="2707162"/>
        <a:ext cx="2655371" cy="340701"/>
      </dsp:txXfrm>
    </dsp:sp>
    <dsp:sp modelId="{8AD031DE-CF04-4FAE-B08D-E0EA3E8577BB}">
      <dsp:nvSpPr>
        <dsp:cNvPr id="0" name=""/>
        <dsp:cNvSpPr/>
      </dsp:nvSpPr>
      <dsp:spPr>
        <a:xfrm rot="3039320">
          <a:off x="2344174" y="2584790"/>
          <a:ext cx="1816296" cy="13192"/>
        </a:xfrm>
        <a:custGeom>
          <a:avLst/>
          <a:gdLst/>
          <a:ahLst/>
          <a:cxnLst/>
          <a:rect l="0" t="0" r="0" b="0"/>
          <a:pathLst>
            <a:path>
              <a:moveTo>
                <a:pt x="0" y="6596"/>
              </a:moveTo>
              <a:lnTo>
                <a:pt x="1816296" y="6596"/>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206915" y="2545979"/>
        <a:ext cx="90814" cy="90814"/>
      </dsp:txXfrm>
    </dsp:sp>
    <dsp:sp modelId="{A0FCA322-50D6-4E5A-BDD5-C53DACD65303}">
      <dsp:nvSpPr>
        <dsp:cNvPr id="0" name=""/>
        <dsp:cNvSpPr/>
      </dsp:nvSpPr>
      <dsp:spPr>
        <a:xfrm>
          <a:off x="3828074" y="3112749"/>
          <a:ext cx="2676571" cy="361901"/>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Modelo de Robledo (2014)</a:t>
          </a:r>
          <a:endParaRPr lang="es-EC" sz="1200" kern="1200">
            <a:solidFill>
              <a:schemeClr val="tx1"/>
            </a:solidFill>
          </a:endParaRPr>
        </a:p>
      </dsp:txBody>
      <dsp:txXfrm>
        <a:off x="3838674" y="3123349"/>
        <a:ext cx="2655371" cy="340701"/>
      </dsp:txXfrm>
    </dsp:sp>
    <dsp:sp modelId="{B7E47D09-5CA7-41AD-ABFD-A863AFE5BDBE}">
      <dsp:nvSpPr>
        <dsp:cNvPr id="0" name=""/>
        <dsp:cNvSpPr/>
      </dsp:nvSpPr>
      <dsp:spPr>
        <a:xfrm rot="3461416">
          <a:off x="2175137" y="2792884"/>
          <a:ext cx="2154371" cy="13192"/>
        </a:xfrm>
        <a:custGeom>
          <a:avLst/>
          <a:gdLst/>
          <a:ahLst/>
          <a:cxnLst/>
          <a:rect l="0" t="0" r="0" b="0"/>
          <a:pathLst>
            <a:path>
              <a:moveTo>
                <a:pt x="0" y="6596"/>
              </a:moveTo>
              <a:lnTo>
                <a:pt x="2154371" y="6596"/>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198463" y="2745621"/>
        <a:ext cx="107718" cy="107718"/>
      </dsp:txXfrm>
    </dsp:sp>
    <dsp:sp modelId="{8030C2DE-844A-4693-AB39-E1AAD9E4FCD1}">
      <dsp:nvSpPr>
        <dsp:cNvPr id="0" name=""/>
        <dsp:cNvSpPr/>
      </dsp:nvSpPr>
      <dsp:spPr>
        <a:xfrm>
          <a:off x="3828074" y="3528936"/>
          <a:ext cx="2676571" cy="361901"/>
        </a:xfrm>
        <a:prstGeom prst="roundRect">
          <a:avLst>
            <a:gd name="adj" fmla="val 10000"/>
          </a:avLst>
        </a:prstGeom>
        <a:solidFill>
          <a:schemeClr val="accent5"/>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dirty="0" smtClean="0">
              <a:solidFill>
                <a:schemeClr val="tx1"/>
              </a:solidFill>
            </a:rPr>
            <a:t>Modelo de Cadena (2015)</a:t>
          </a:r>
          <a:endParaRPr lang="es-EC" sz="1200" kern="1200" dirty="0">
            <a:solidFill>
              <a:schemeClr val="tx1"/>
            </a:solidFill>
          </a:endParaRPr>
        </a:p>
      </dsp:txBody>
      <dsp:txXfrm>
        <a:off x="3838674" y="3539536"/>
        <a:ext cx="2655371" cy="340701"/>
      </dsp:txXfrm>
    </dsp:sp>
    <dsp:sp modelId="{65CE3A6F-C815-4956-9ED1-DC653A20A96F}">
      <dsp:nvSpPr>
        <dsp:cNvPr id="0" name=""/>
        <dsp:cNvSpPr/>
      </dsp:nvSpPr>
      <dsp:spPr>
        <a:xfrm rot="18734485">
          <a:off x="6274335" y="3183057"/>
          <a:ext cx="1405429" cy="13192"/>
        </a:xfrm>
        <a:custGeom>
          <a:avLst/>
          <a:gdLst/>
          <a:ahLst/>
          <a:cxnLst/>
          <a:rect l="0" t="0" r="0" b="0"/>
          <a:pathLst>
            <a:path>
              <a:moveTo>
                <a:pt x="0" y="6596"/>
              </a:moveTo>
              <a:lnTo>
                <a:pt x="1405429" y="6596"/>
              </a:lnTo>
            </a:path>
          </a:pathLst>
        </a:custGeom>
        <a:noFill/>
        <a:ln w="15875" cap="rnd"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6941914" y="3154517"/>
        <a:ext cx="70271" cy="70271"/>
      </dsp:txXfrm>
    </dsp:sp>
    <dsp:sp modelId="{610C1923-6A5F-49F9-8077-27549C3DBF24}">
      <dsp:nvSpPr>
        <dsp:cNvPr id="0" name=""/>
        <dsp:cNvSpPr/>
      </dsp:nvSpPr>
      <dsp:spPr>
        <a:xfrm>
          <a:off x="7449454" y="2488469"/>
          <a:ext cx="2676571" cy="361901"/>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Nivel 1: inicial</a:t>
          </a:r>
          <a:endParaRPr lang="es-EC" sz="1200" kern="1200">
            <a:solidFill>
              <a:schemeClr val="tx1"/>
            </a:solidFill>
          </a:endParaRPr>
        </a:p>
      </dsp:txBody>
      <dsp:txXfrm>
        <a:off x="7460054" y="2499069"/>
        <a:ext cx="2655371" cy="340701"/>
      </dsp:txXfrm>
    </dsp:sp>
    <dsp:sp modelId="{5FCE6687-B440-447F-9973-3A206CEC52E6}">
      <dsp:nvSpPr>
        <dsp:cNvPr id="0" name=""/>
        <dsp:cNvSpPr/>
      </dsp:nvSpPr>
      <dsp:spPr>
        <a:xfrm rot="19592722">
          <a:off x="6410837" y="3391150"/>
          <a:ext cx="1132425" cy="13192"/>
        </a:xfrm>
        <a:custGeom>
          <a:avLst/>
          <a:gdLst/>
          <a:ahLst/>
          <a:cxnLst/>
          <a:rect l="0" t="0" r="0" b="0"/>
          <a:pathLst>
            <a:path>
              <a:moveTo>
                <a:pt x="0" y="6596"/>
              </a:moveTo>
              <a:lnTo>
                <a:pt x="1132425" y="6596"/>
              </a:lnTo>
            </a:path>
          </a:pathLst>
        </a:custGeom>
        <a:noFill/>
        <a:ln w="15875" cap="rnd"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6948739" y="3369436"/>
        <a:ext cx="56621" cy="56621"/>
      </dsp:txXfrm>
    </dsp:sp>
    <dsp:sp modelId="{FC55611E-4D41-431D-98FE-FC71A27F6B87}">
      <dsp:nvSpPr>
        <dsp:cNvPr id="0" name=""/>
        <dsp:cNvSpPr/>
      </dsp:nvSpPr>
      <dsp:spPr>
        <a:xfrm>
          <a:off x="7449454" y="2904656"/>
          <a:ext cx="2676571" cy="361901"/>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Nivel 2: Procesos analizados</a:t>
          </a:r>
          <a:endParaRPr lang="es-EC" sz="1200" kern="1200">
            <a:solidFill>
              <a:schemeClr val="tx1"/>
            </a:solidFill>
          </a:endParaRPr>
        </a:p>
      </dsp:txBody>
      <dsp:txXfrm>
        <a:off x="7460054" y="2915256"/>
        <a:ext cx="2655371" cy="340701"/>
      </dsp:txXfrm>
    </dsp:sp>
    <dsp:sp modelId="{60B7126C-A13B-4F06-AA56-BB26CBF1875C}">
      <dsp:nvSpPr>
        <dsp:cNvPr id="0" name=""/>
        <dsp:cNvSpPr/>
      </dsp:nvSpPr>
      <dsp:spPr>
        <a:xfrm rot="20854738">
          <a:off x="6493323" y="3599243"/>
          <a:ext cx="967453" cy="13192"/>
        </a:xfrm>
        <a:custGeom>
          <a:avLst/>
          <a:gdLst/>
          <a:ahLst/>
          <a:cxnLst/>
          <a:rect l="0" t="0" r="0" b="0"/>
          <a:pathLst>
            <a:path>
              <a:moveTo>
                <a:pt x="0" y="6596"/>
              </a:moveTo>
              <a:lnTo>
                <a:pt x="967453" y="6596"/>
              </a:lnTo>
            </a:path>
          </a:pathLst>
        </a:custGeom>
        <a:noFill/>
        <a:ln w="15875" cap="rnd"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6952863" y="3581653"/>
        <a:ext cx="48372" cy="48372"/>
      </dsp:txXfrm>
    </dsp:sp>
    <dsp:sp modelId="{F152DC32-52CA-460B-8DCB-3F562F85CE68}">
      <dsp:nvSpPr>
        <dsp:cNvPr id="0" name=""/>
        <dsp:cNvSpPr/>
      </dsp:nvSpPr>
      <dsp:spPr>
        <a:xfrm>
          <a:off x="7449454" y="3320842"/>
          <a:ext cx="2676571" cy="361901"/>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Nivel 3: Procesos diseñados</a:t>
          </a:r>
          <a:endParaRPr lang="es-EC" sz="1200" kern="1200">
            <a:solidFill>
              <a:schemeClr val="tx1"/>
            </a:solidFill>
          </a:endParaRPr>
        </a:p>
      </dsp:txBody>
      <dsp:txXfrm>
        <a:off x="7460054" y="3331442"/>
        <a:ext cx="2655371" cy="340701"/>
      </dsp:txXfrm>
    </dsp:sp>
    <dsp:sp modelId="{30DF5D3C-1B85-436A-ADD7-46393D045811}">
      <dsp:nvSpPr>
        <dsp:cNvPr id="0" name=""/>
        <dsp:cNvSpPr/>
      </dsp:nvSpPr>
      <dsp:spPr>
        <a:xfrm rot="745262">
          <a:off x="6493323" y="3807337"/>
          <a:ext cx="967453" cy="13192"/>
        </a:xfrm>
        <a:custGeom>
          <a:avLst/>
          <a:gdLst/>
          <a:ahLst/>
          <a:cxnLst/>
          <a:rect l="0" t="0" r="0" b="0"/>
          <a:pathLst>
            <a:path>
              <a:moveTo>
                <a:pt x="0" y="6596"/>
              </a:moveTo>
              <a:lnTo>
                <a:pt x="967453" y="6596"/>
              </a:lnTo>
            </a:path>
          </a:pathLst>
        </a:custGeom>
        <a:noFill/>
        <a:ln w="15875" cap="rnd"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6952863" y="3789747"/>
        <a:ext cx="48372" cy="48372"/>
      </dsp:txXfrm>
    </dsp:sp>
    <dsp:sp modelId="{77EA6CC4-94DC-441A-A787-470704BFE211}">
      <dsp:nvSpPr>
        <dsp:cNvPr id="0" name=""/>
        <dsp:cNvSpPr/>
      </dsp:nvSpPr>
      <dsp:spPr>
        <a:xfrm>
          <a:off x="7449454" y="3737029"/>
          <a:ext cx="2676571" cy="361901"/>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Nivel 4: Gestionado</a:t>
          </a:r>
          <a:endParaRPr lang="es-EC" sz="1200" kern="1200">
            <a:solidFill>
              <a:schemeClr val="tx1"/>
            </a:solidFill>
          </a:endParaRPr>
        </a:p>
      </dsp:txBody>
      <dsp:txXfrm>
        <a:off x="7460054" y="3747629"/>
        <a:ext cx="2655371" cy="340701"/>
      </dsp:txXfrm>
    </dsp:sp>
    <dsp:sp modelId="{D15E4E81-D532-4FB0-8681-9E6F18D27A59}">
      <dsp:nvSpPr>
        <dsp:cNvPr id="0" name=""/>
        <dsp:cNvSpPr/>
      </dsp:nvSpPr>
      <dsp:spPr>
        <a:xfrm rot="2007278">
          <a:off x="6410837" y="4015430"/>
          <a:ext cx="1132425" cy="13192"/>
        </a:xfrm>
        <a:custGeom>
          <a:avLst/>
          <a:gdLst/>
          <a:ahLst/>
          <a:cxnLst/>
          <a:rect l="0" t="0" r="0" b="0"/>
          <a:pathLst>
            <a:path>
              <a:moveTo>
                <a:pt x="0" y="6596"/>
              </a:moveTo>
              <a:lnTo>
                <a:pt x="1132425" y="6596"/>
              </a:lnTo>
            </a:path>
          </a:pathLst>
        </a:custGeom>
        <a:noFill/>
        <a:ln w="15875" cap="rnd"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6948739" y="3993715"/>
        <a:ext cx="56621" cy="56621"/>
      </dsp:txXfrm>
    </dsp:sp>
    <dsp:sp modelId="{6A0A6F0C-EDBA-4C42-9CD2-8DD1E0464E5E}">
      <dsp:nvSpPr>
        <dsp:cNvPr id="0" name=""/>
        <dsp:cNvSpPr/>
      </dsp:nvSpPr>
      <dsp:spPr>
        <a:xfrm>
          <a:off x="7449454" y="4153215"/>
          <a:ext cx="2676571" cy="361901"/>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Nivel 5: Automatizado</a:t>
          </a:r>
          <a:endParaRPr lang="es-EC" sz="1200" kern="1200">
            <a:solidFill>
              <a:schemeClr val="tx1"/>
            </a:solidFill>
          </a:endParaRPr>
        </a:p>
      </dsp:txBody>
      <dsp:txXfrm>
        <a:off x="7460054" y="4163815"/>
        <a:ext cx="2655371" cy="340701"/>
      </dsp:txXfrm>
    </dsp:sp>
    <dsp:sp modelId="{FCE8DC53-033E-4F9A-B3C8-D761B3A58915}">
      <dsp:nvSpPr>
        <dsp:cNvPr id="0" name=""/>
        <dsp:cNvSpPr/>
      </dsp:nvSpPr>
      <dsp:spPr>
        <a:xfrm rot="2865515">
          <a:off x="6274335" y="4223523"/>
          <a:ext cx="1405429" cy="13192"/>
        </a:xfrm>
        <a:custGeom>
          <a:avLst/>
          <a:gdLst/>
          <a:ahLst/>
          <a:cxnLst/>
          <a:rect l="0" t="0" r="0" b="0"/>
          <a:pathLst>
            <a:path>
              <a:moveTo>
                <a:pt x="0" y="6596"/>
              </a:moveTo>
              <a:lnTo>
                <a:pt x="1405429" y="6596"/>
              </a:lnTo>
            </a:path>
          </a:pathLst>
        </a:custGeom>
        <a:noFill/>
        <a:ln w="15875" cap="rnd"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6941914" y="4194984"/>
        <a:ext cx="70271" cy="70271"/>
      </dsp:txXfrm>
    </dsp:sp>
    <dsp:sp modelId="{83BE1CC8-73F0-49B8-8B8A-ACE1E8BC9B9A}">
      <dsp:nvSpPr>
        <dsp:cNvPr id="0" name=""/>
        <dsp:cNvSpPr/>
      </dsp:nvSpPr>
      <dsp:spPr>
        <a:xfrm>
          <a:off x="7449454" y="4569402"/>
          <a:ext cx="2676571" cy="361901"/>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smtClean="0">
              <a:solidFill>
                <a:schemeClr val="tx1"/>
              </a:solidFill>
            </a:rPr>
            <a:t>Nivel 6: Monitorizado</a:t>
          </a:r>
          <a:endParaRPr lang="es-ES" sz="1200" kern="1200">
            <a:solidFill>
              <a:schemeClr val="tx1"/>
            </a:solidFill>
          </a:endParaRPr>
        </a:p>
      </dsp:txBody>
      <dsp:txXfrm>
        <a:off x="7460054" y="4580002"/>
        <a:ext cx="2655371" cy="3407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7239C-B4F8-4BE8-A079-CDDF8D1ED320}">
      <dsp:nvSpPr>
        <dsp:cNvPr id="0" name=""/>
        <dsp:cNvSpPr/>
      </dsp:nvSpPr>
      <dsp:spPr>
        <a:xfrm>
          <a:off x="0" y="378462"/>
          <a:ext cx="3295361" cy="485895"/>
        </a:xfrm>
        <a:prstGeom prst="roundRect">
          <a:avLst>
            <a:gd name="adj" fmla="val 10000"/>
          </a:avLst>
        </a:prstGeom>
        <a:solidFill>
          <a:schemeClr val="accent2"/>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C" sz="1200" kern="1200" smtClean="0">
              <a:solidFill>
                <a:schemeClr val="tx1"/>
              </a:solidFill>
            </a:rPr>
            <a:t>Satisfacción del usuario</a:t>
          </a:r>
          <a:endParaRPr lang="es-EC" sz="1200" kern="1200">
            <a:solidFill>
              <a:schemeClr val="tx1"/>
            </a:solidFill>
          </a:endParaRPr>
        </a:p>
      </dsp:txBody>
      <dsp:txXfrm>
        <a:off x="14231" y="392693"/>
        <a:ext cx="3266899" cy="457433"/>
      </dsp:txXfrm>
    </dsp:sp>
    <dsp:sp modelId="{8720B424-CBB5-486F-8FA8-4BDCB0001259}">
      <dsp:nvSpPr>
        <dsp:cNvPr id="0" name=""/>
        <dsp:cNvSpPr/>
      </dsp:nvSpPr>
      <dsp:spPr>
        <a:xfrm rot="91252">
          <a:off x="3295291" y="617240"/>
          <a:ext cx="397086" cy="18878"/>
        </a:xfrm>
        <a:custGeom>
          <a:avLst/>
          <a:gdLst/>
          <a:ahLst/>
          <a:cxnLst/>
          <a:rect l="0" t="0" r="0" b="0"/>
          <a:pathLst>
            <a:path>
              <a:moveTo>
                <a:pt x="0" y="9439"/>
              </a:moveTo>
              <a:lnTo>
                <a:pt x="397086" y="9439"/>
              </a:lnTo>
            </a:path>
          </a:pathLst>
        </a:custGeom>
        <a:noFill/>
        <a:ln w="15875" cap="rnd"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483907" y="616752"/>
        <a:ext cx="19854" cy="19854"/>
      </dsp:txXfrm>
    </dsp:sp>
    <dsp:sp modelId="{4AFB9E00-C30F-486B-91F7-78C0B174FF96}">
      <dsp:nvSpPr>
        <dsp:cNvPr id="0" name=""/>
        <dsp:cNvSpPr/>
      </dsp:nvSpPr>
      <dsp:spPr>
        <a:xfrm>
          <a:off x="3692307" y="52375"/>
          <a:ext cx="6296902" cy="1159147"/>
        </a:xfrm>
        <a:prstGeom prst="roundRect">
          <a:avLst>
            <a:gd name="adj" fmla="val 10000"/>
          </a:avLst>
        </a:prstGeom>
        <a:solidFill>
          <a:schemeClr val="accent2">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s-ES" sz="1400" kern="1200" smtClean="0">
              <a:solidFill>
                <a:schemeClr val="tx1"/>
              </a:solidFill>
            </a:rPr>
            <a:t>Juicio cognitivo de un usuario resultante de una interacción entre su personalidad  y las prácticas de marketing de una empresa en la perspectiva de las expectativas que el cliente tiene sobre el servicio y la percepción de los beneficios recibidos. (Kumar y Srivastava,</a:t>
          </a:r>
          <a:r>
            <a:rPr lang="es-ES" sz="1400" kern="1200" baseline="0" smtClean="0">
              <a:solidFill>
                <a:schemeClr val="tx1"/>
              </a:solidFill>
            </a:rPr>
            <a:t> </a:t>
          </a:r>
          <a:r>
            <a:rPr lang="es-ES" sz="1400" kern="1200" smtClean="0">
              <a:solidFill>
                <a:schemeClr val="tx1"/>
              </a:solidFill>
            </a:rPr>
            <a:t>2014)</a:t>
          </a:r>
          <a:endParaRPr lang="es-EC" sz="1400" kern="1200" dirty="0">
            <a:solidFill>
              <a:schemeClr val="tx1"/>
            </a:solidFill>
          </a:endParaRPr>
        </a:p>
      </dsp:txBody>
      <dsp:txXfrm>
        <a:off x="3726257" y="86325"/>
        <a:ext cx="6229002" cy="1091247"/>
      </dsp:txXfrm>
    </dsp:sp>
    <dsp:sp modelId="{463F69EB-A620-4A57-88C2-A9DE79C611E7}">
      <dsp:nvSpPr>
        <dsp:cNvPr id="0" name=""/>
        <dsp:cNvSpPr/>
      </dsp:nvSpPr>
      <dsp:spPr>
        <a:xfrm>
          <a:off x="0" y="1657355"/>
          <a:ext cx="3295361" cy="485895"/>
        </a:xfrm>
        <a:prstGeom prst="roundRect">
          <a:avLst>
            <a:gd name="adj" fmla="val 10000"/>
          </a:avLst>
        </a:prstGeom>
        <a:solidFill>
          <a:schemeClr val="accent5">
            <a:lumMod val="40000"/>
            <a:lumOff val="6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C" sz="1200" kern="1200" smtClean="0">
              <a:solidFill>
                <a:schemeClr val="tx1"/>
              </a:solidFill>
            </a:rPr>
            <a:t>Dimensiones</a:t>
          </a:r>
          <a:endParaRPr lang="es-EC" sz="1200" kern="1200">
            <a:solidFill>
              <a:schemeClr val="tx1"/>
            </a:solidFill>
          </a:endParaRPr>
        </a:p>
      </dsp:txBody>
      <dsp:txXfrm>
        <a:off x="14231" y="1671586"/>
        <a:ext cx="3266899" cy="457433"/>
      </dsp:txXfrm>
    </dsp:sp>
    <dsp:sp modelId="{6232CB07-74CC-45AA-9EF2-6E87788736E5}">
      <dsp:nvSpPr>
        <dsp:cNvPr id="0" name=""/>
        <dsp:cNvSpPr/>
      </dsp:nvSpPr>
      <dsp:spPr>
        <a:xfrm rot="18469502">
          <a:off x="3170194" y="1635225"/>
          <a:ext cx="647280" cy="18878"/>
        </a:xfrm>
        <a:custGeom>
          <a:avLst/>
          <a:gdLst/>
          <a:ahLst/>
          <a:cxnLst/>
          <a:rect l="0" t="0" r="0" b="0"/>
          <a:pathLst>
            <a:path>
              <a:moveTo>
                <a:pt x="0" y="9439"/>
              </a:moveTo>
              <a:lnTo>
                <a:pt x="647280" y="9439"/>
              </a:lnTo>
            </a:path>
          </a:pathLst>
        </a:custGeom>
        <a:noFill/>
        <a:ln w="15875" cap="rnd"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477652" y="1628482"/>
        <a:ext cx="32364" cy="32364"/>
      </dsp:txXfrm>
    </dsp:sp>
    <dsp:sp modelId="{9232C4F7-B006-4881-B0D2-744D5763485A}">
      <dsp:nvSpPr>
        <dsp:cNvPr id="0" name=""/>
        <dsp:cNvSpPr/>
      </dsp:nvSpPr>
      <dsp:spPr>
        <a:xfrm>
          <a:off x="3692307" y="1284406"/>
          <a:ext cx="6296902" cy="209236"/>
        </a:xfrm>
        <a:prstGeom prst="roundRect">
          <a:avLst>
            <a:gd name="adj" fmla="val 1000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Fiabilidad</a:t>
          </a:r>
          <a:endParaRPr lang="es-EC" sz="1200" kern="1200">
            <a:solidFill>
              <a:schemeClr val="tx1"/>
            </a:solidFill>
          </a:endParaRPr>
        </a:p>
      </dsp:txBody>
      <dsp:txXfrm>
        <a:off x="3698435" y="1290534"/>
        <a:ext cx="6284646" cy="196980"/>
      </dsp:txXfrm>
    </dsp:sp>
    <dsp:sp modelId="{7A4DD894-8653-494B-AF2E-7A9BD8F055D2}">
      <dsp:nvSpPr>
        <dsp:cNvPr id="0" name=""/>
        <dsp:cNvSpPr/>
      </dsp:nvSpPr>
      <dsp:spPr>
        <a:xfrm rot="19800123">
          <a:off x="3264662" y="1776285"/>
          <a:ext cx="458344" cy="18878"/>
        </a:xfrm>
        <a:custGeom>
          <a:avLst/>
          <a:gdLst/>
          <a:ahLst/>
          <a:cxnLst/>
          <a:rect l="0" t="0" r="0" b="0"/>
          <a:pathLst>
            <a:path>
              <a:moveTo>
                <a:pt x="0" y="9439"/>
              </a:moveTo>
              <a:lnTo>
                <a:pt x="458344" y="9439"/>
              </a:lnTo>
            </a:path>
          </a:pathLst>
        </a:custGeom>
        <a:noFill/>
        <a:ln w="15875" cap="rnd"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482376" y="1774265"/>
        <a:ext cx="22917" cy="22917"/>
      </dsp:txXfrm>
    </dsp:sp>
    <dsp:sp modelId="{BB4036ED-6367-4081-83ED-94DFF0874398}">
      <dsp:nvSpPr>
        <dsp:cNvPr id="0" name=""/>
        <dsp:cNvSpPr/>
      </dsp:nvSpPr>
      <dsp:spPr>
        <a:xfrm>
          <a:off x="3692307" y="1566527"/>
          <a:ext cx="6296902" cy="209236"/>
        </a:xfrm>
        <a:prstGeom prst="roundRect">
          <a:avLst>
            <a:gd name="adj" fmla="val 1000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Elementos tangibles</a:t>
          </a:r>
          <a:endParaRPr lang="es-EC" sz="1200" kern="1200">
            <a:solidFill>
              <a:schemeClr val="tx1"/>
            </a:solidFill>
          </a:endParaRPr>
        </a:p>
      </dsp:txBody>
      <dsp:txXfrm>
        <a:off x="3698435" y="1572655"/>
        <a:ext cx="6284646" cy="196980"/>
      </dsp:txXfrm>
    </dsp:sp>
    <dsp:sp modelId="{D2FFC228-DDA2-4F4D-B888-3E2274C2447C}">
      <dsp:nvSpPr>
        <dsp:cNvPr id="0" name=""/>
        <dsp:cNvSpPr/>
      </dsp:nvSpPr>
      <dsp:spPr>
        <a:xfrm rot="455989">
          <a:off x="3293602" y="1917345"/>
          <a:ext cx="400463" cy="18878"/>
        </a:xfrm>
        <a:custGeom>
          <a:avLst/>
          <a:gdLst/>
          <a:ahLst/>
          <a:cxnLst/>
          <a:rect l="0" t="0" r="0" b="0"/>
          <a:pathLst>
            <a:path>
              <a:moveTo>
                <a:pt x="0" y="9439"/>
              </a:moveTo>
              <a:lnTo>
                <a:pt x="400463" y="9439"/>
              </a:lnTo>
            </a:path>
          </a:pathLst>
        </a:custGeom>
        <a:noFill/>
        <a:ln w="15875" cap="rnd"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483823" y="1916773"/>
        <a:ext cx="20023" cy="20023"/>
      </dsp:txXfrm>
    </dsp:sp>
    <dsp:sp modelId="{1D4C6CB7-E951-4F04-A1DF-A01DBFCF2BE3}">
      <dsp:nvSpPr>
        <dsp:cNvPr id="0" name=""/>
        <dsp:cNvSpPr/>
      </dsp:nvSpPr>
      <dsp:spPr>
        <a:xfrm>
          <a:off x="3692307" y="1848647"/>
          <a:ext cx="6296902" cy="209236"/>
        </a:xfrm>
        <a:prstGeom prst="roundRect">
          <a:avLst>
            <a:gd name="adj" fmla="val 1000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Capacidad de respuesta</a:t>
          </a:r>
          <a:endParaRPr lang="es-EC" sz="1200" kern="1200">
            <a:solidFill>
              <a:schemeClr val="tx1"/>
            </a:solidFill>
          </a:endParaRPr>
        </a:p>
      </dsp:txBody>
      <dsp:txXfrm>
        <a:off x="3698435" y="1854775"/>
        <a:ext cx="6284646" cy="196980"/>
      </dsp:txXfrm>
    </dsp:sp>
    <dsp:sp modelId="{BCFAE459-C787-4A31-B8A0-CD6365387CB9}">
      <dsp:nvSpPr>
        <dsp:cNvPr id="0" name=""/>
        <dsp:cNvSpPr/>
      </dsp:nvSpPr>
      <dsp:spPr>
        <a:xfrm rot="2410168">
          <a:off x="3234100" y="2058405"/>
          <a:ext cx="519467" cy="18878"/>
        </a:xfrm>
        <a:custGeom>
          <a:avLst/>
          <a:gdLst/>
          <a:ahLst/>
          <a:cxnLst/>
          <a:rect l="0" t="0" r="0" b="0"/>
          <a:pathLst>
            <a:path>
              <a:moveTo>
                <a:pt x="0" y="9439"/>
              </a:moveTo>
              <a:lnTo>
                <a:pt x="519467" y="9439"/>
              </a:lnTo>
            </a:path>
          </a:pathLst>
        </a:custGeom>
        <a:noFill/>
        <a:ln w="15875" cap="rnd"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480848" y="2054858"/>
        <a:ext cx="25973" cy="25973"/>
      </dsp:txXfrm>
    </dsp:sp>
    <dsp:sp modelId="{AB1D0407-66D0-4CDF-8AC7-C2D583CEB892}">
      <dsp:nvSpPr>
        <dsp:cNvPr id="0" name=""/>
        <dsp:cNvSpPr/>
      </dsp:nvSpPr>
      <dsp:spPr>
        <a:xfrm>
          <a:off x="3692307" y="2130768"/>
          <a:ext cx="6296902" cy="209236"/>
        </a:xfrm>
        <a:prstGeom prst="roundRect">
          <a:avLst>
            <a:gd name="adj" fmla="val 1000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Seguridad</a:t>
          </a:r>
          <a:endParaRPr lang="es-EC" sz="1200" kern="1200">
            <a:solidFill>
              <a:schemeClr val="tx1"/>
            </a:solidFill>
          </a:endParaRPr>
        </a:p>
      </dsp:txBody>
      <dsp:txXfrm>
        <a:off x="3698435" y="2136896"/>
        <a:ext cx="6284646" cy="196980"/>
      </dsp:txXfrm>
    </dsp:sp>
    <dsp:sp modelId="{95141FE8-A554-4673-B47F-4A333F543148}">
      <dsp:nvSpPr>
        <dsp:cNvPr id="0" name=""/>
        <dsp:cNvSpPr/>
      </dsp:nvSpPr>
      <dsp:spPr>
        <a:xfrm rot="3435207">
          <a:off x="3126919" y="2199466"/>
          <a:ext cx="733830" cy="18878"/>
        </a:xfrm>
        <a:custGeom>
          <a:avLst/>
          <a:gdLst/>
          <a:ahLst/>
          <a:cxnLst/>
          <a:rect l="0" t="0" r="0" b="0"/>
          <a:pathLst>
            <a:path>
              <a:moveTo>
                <a:pt x="0" y="9439"/>
              </a:moveTo>
              <a:lnTo>
                <a:pt x="733830" y="9439"/>
              </a:lnTo>
            </a:path>
          </a:pathLst>
        </a:custGeom>
        <a:noFill/>
        <a:ln w="15875" cap="rnd"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475488" y="2190559"/>
        <a:ext cx="36691" cy="36691"/>
      </dsp:txXfrm>
    </dsp:sp>
    <dsp:sp modelId="{FFB5A3B6-98AA-475A-B686-5FE505FF13CA}">
      <dsp:nvSpPr>
        <dsp:cNvPr id="0" name=""/>
        <dsp:cNvSpPr/>
      </dsp:nvSpPr>
      <dsp:spPr>
        <a:xfrm>
          <a:off x="3692307" y="2412888"/>
          <a:ext cx="6296902" cy="209236"/>
        </a:xfrm>
        <a:prstGeom prst="roundRect">
          <a:avLst>
            <a:gd name="adj" fmla="val 1000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Empatía</a:t>
          </a:r>
          <a:endParaRPr lang="es-EC" sz="1200" kern="1200">
            <a:solidFill>
              <a:schemeClr val="tx1"/>
            </a:solidFill>
          </a:endParaRPr>
        </a:p>
      </dsp:txBody>
      <dsp:txXfrm>
        <a:off x="3698435" y="2419016"/>
        <a:ext cx="6284646" cy="196980"/>
      </dsp:txXfrm>
    </dsp:sp>
    <dsp:sp modelId="{94F5C69A-8573-4801-A116-E9C8364E4873}">
      <dsp:nvSpPr>
        <dsp:cNvPr id="0" name=""/>
        <dsp:cNvSpPr/>
      </dsp:nvSpPr>
      <dsp:spPr>
        <a:xfrm>
          <a:off x="0" y="2503717"/>
          <a:ext cx="3295361" cy="485895"/>
        </a:xfrm>
        <a:prstGeom prst="roundRect">
          <a:avLst>
            <a:gd name="adj" fmla="val 10000"/>
          </a:avLst>
        </a:prstGeom>
        <a:solidFill>
          <a:schemeClr val="accent1">
            <a:lumMod val="40000"/>
            <a:lumOff val="6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C" sz="1200" kern="1200" smtClean="0">
              <a:solidFill>
                <a:schemeClr val="tx1"/>
              </a:solidFill>
            </a:rPr>
            <a:t>Medición de la satisfacción</a:t>
          </a:r>
          <a:endParaRPr lang="es-EC" sz="1200" kern="1200">
            <a:solidFill>
              <a:schemeClr val="tx1"/>
            </a:solidFill>
          </a:endParaRPr>
        </a:p>
      </dsp:txBody>
      <dsp:txXfrm>
        <a:off x="14231" y="2517948"/>
        <a:ext cx="3266899" cy="457433"/>
      </dsp:txXfrm>
    </dsp:sp>
    <dsp:sp modelId="{55E787C2-C784-4292-A55A-E748C0F6F683}">
      <dsp:nvSpPr>
        <dsp:cNvPr id="0" name=""/>
        <dsp:cNvSpPr/>
      </dsp:nvSpPr>
      <dsp:spPr>
        <a:xfrm rot="455989">
          <a:off x="3293602" y="2763707"/>
          <a:ext cx="400463" cy="18878"/>
        </a:xfrm>
        <a:custGeom>
          <a:avLst/>
          <a:gdLst/>
          <a:ahLst/>
          <a:cxnLst/>
          <a:rect l="0" t="0" r="0" b="0"/>
          <a:pathLst>
            <a:path>
              <a:moveTo>
                <a:pt x="0" y="9439"/>
              </a:moveTo>
              <a:lnTo>
                <a:pt x="400463" y="9439"/>
              </a:lnTo>
            </a:path>
          </a:pathLst>
        </a:custGeom>
        <a:noFill/>
        <a:ln w="15875" cap="rnd"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483823" y="2763134"/>
        <a:ext cx="20023" cy="20023"/>
      </dsp:txXfrm>
    </dsp:sp>
    <dsp:sp modelId="{5BB4BF64-223C-4F0E-BA69-911186AA4F5E}">
      <dsp:nvSpPr>
        <dsp:cNvPr id="0" name=""/>
        <dsp:cNvSpPr/>
      </dsp:nvSpPr>
      <dsp:spPr>
        <a:xfrm>
          <a:off x="3692307" y="2695009"/>
          <a:ext cx="6296902" cy="209236"/>
        </a:xfrm>
        <a:prstGeom prst="roundRect">
          <a:avLst>
            <a:gd name="adj" fmla="val 10000"/>
          </a:avLst>
        </a:prstGeom>
        <a:solidFill>
          <a:schemeClr val="accent1">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C" sz="1200" kern="1200" smtClean="0">
              <a:solidFill>
                <a:schemeClr val="tx1"/>
              </a:solidFill>
            </a:rPr>
            <a:t>Modelo SERVQUAL</a:t>
          </a:r>
          <a:endParaRPr lang="es-EC" sz="1200" kern="1200">
            <a:solidFill>
              <a:schemeClr val="tx1"/>
            </a:solidFill>
          </a:endParaRPr>
        </a:p>
      </dsp:txBody>
      <dsp:txXfrm>
        <a:off x="3698435" y="2701137"/>
        <a:ext cx="6284646" cy="196980"/>
      </dsp:txXfrm>
    </dsp:sp>
    <dsp:sp modelId="{6ECC0DDF-C865-4E50-96E9-4F39F9284502}">
      <dsp:nvSpPr>
        <dsp:cNvPr id="0" name=""/>
        <dsp:cNvSpPr/>
      </dsp:nvSpPr>
      <dsp:spPr>
        <a:xfrm>
          <a:off x="0" y="3482947"/>
          <a:ext cx="3295361" cy="485895"/>
        </a:xfrm>
        <a:prstGeom prst="roundRect">
          <a:avLst>
            <a:gd name="adj" fmla="val 10000"/>
          </a:avLst>
        </a:prstGeom>
        <a:solidFill>
          <a:schemeClr val="accent5"/>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C" sz="1200" kern="1200" smtClean="0">
              <a:solidFill>
                <a:schemeClr val="tx1"/>
              </a:solidFill>
            </a:rPr>
            <a:t>Modelos de satisfacción</a:t>
          </a:r>
          <a:endParaRPr lang="es-EC" sz="1200" kern="1200" dirty="0">
            <a:solidFill>
              <a:schemeClr val="tx1"/>
            </a:solidFill>
          </a:endParaRPr>
        </a:p>
      </dsp:txBody>
      <dsp:txXfrm>
        <a:off x="14231" y="3497178"/>
        <a:ext cx="3266899" cy="457433"/>
      </dsp:txXfrm>
    </dsp:sp>
    <dsp:sp modelId="{2AC97E03-C976-4178-B265-3800521277AB}">
      <dsp:nvSpPr>
        <dsp:cNvPr id="0" name=""/>
        <dsp:cNvSpPr/>
      </dsp:nvSpPr>
      <dsp:spPr>
        <a:xfrm rot="18487409">
          <a:off x="3172347" y="3463547"/>
          <a:ext cx="642975" cy="18878"/>
        </a:xfrm>
        <a:custGeom>
          <a:avLst/>
          <a:gdLst/>
          <a:ahLst/>
          <a:cxnLst/>
          <a:rect l="0" t="0" r="0" b="0"/>
          <a:pathLst>
            <a:path>
              <a:moveTo>
                <a:pt x="0" y="9439"/>
              </a:moveTo>
              <a:lnTo>
                <a:pt x="642975" y="9439"/>
              </a:lnTo>
            </a:path>
          </a:pathLst>
        </a:custGeom>
        <a:noFill/>
        <a:ln w="15875" cap="rnd"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477760" y="3456911"/>
        <a:ext cx="32148" cy="32148"/>
      </dsp:txXfrm>
    </dsp:sp>
    <dsp:sp modelId="{7826238D-C57C-47A7-8AD9-6DCE98B6047E}">
      <dsp:nvSpPr>
        <dsp:cNvPr id="0" name=""/>
        <dsp:cNvSpPr/>
      </dsp:nvSpPr>
      <dsp:spPr>
        <a:xfrm>
          <a:off x="3692307" y="2977130"/>
          <a:ext cx="6296902" cy="485895"/>
        </a:xfrm>
        <a:prstGeom prst="roundRect">
          <a:avLst>
            <a:gd name="adj" fmla="val 10000"/>
          </a:avLst>
        </a:prstGeom>
        <a:solidFill>
          <a:schemeClr val="accent5">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Modelo de confirmación / desconfirmación de satisfacción del usuario  (Ruíz &amp; Palací, 2011)</a:t>
          </a:r>
          <a:endParaRPr lang="es-EC" sz="1200" kern="1200" dirty="0">
            <a:solidFill>
              <a:schemeClr val="tx1"/>
            </a:solidFill>
          </a:endParaRPr>
        </a:p>
      </dsp:txBody>
      <dsp:txXfrm>
        <a:off x="3706538" y="2991361"/>
        <a:ext cx="6268440" cy="457433"/>
      </dsp:txXfrm>
    </dsp:sp>
    <dsp:sp modelId="{9C9484DC-72DA-4185-B722-C589B6B64426}">
      <dsp:nvSpPr>
        <dsp:cNvPr id="0" name=""/>
        <dsp:cNvSpPr/>
      </dsp:nvSpPr>
      <dsp:spPr>
        <a:xfrm rot="455989">
          <a:off x="3293602" y="3742937"/>
          <a:ext cx="400463" cy="18878"/>
        </a:xfrm>
        <a:custGeom>
          <a:avLst/>
          <a:gdLst/>
          <a:ahLst/>
          <a:cxnLst/>
          <a:rect l="0" t="0" r="0" b="0"/>
          <a:pathLst>
            <a:path>
              <a:moveTo>
                <a:pt x="0" y="9439"/>
              </a:moveTo>
              <a:lnTo>
                <a:pt x="400463" y="9439"/>
              </a:lnTo>
            </a:path>
          </a:pathLst>
        </a:custGeom>
        <a:noFill/>
        <a:ln w="15875" cap="rnd"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483823" y="3742364"/>
        <a:ext cx="20023" cy="20023"/>
      </dsp:txXfrm>
    </dsp:sp>
    <dsp:sp modelId="{164E29E7-0E67-4CB6-A971-DAC9A3B76333}">
      <dsp:nvSpPr>
        <dsp:cNvPr id="0" name=""/>
        <dsp:cNvSpPr/>
      </dsp:nvSpPr>
      <dsp:spPr>
        <a:xfrm>
          <a:off x="3692307" y="3535909"/>
          <a:ext cx="6296902" cy="485895"/>
        </a:xfrm>
        <a:prstGeom prst="roundRect">
          <a:avLst>
            <a:gd name="adj" fmla="val 10000"/>
          </a:avLst>
        </a:prstGeom>
        <a:solidFill>
          <a:schemeClr val="accent5">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Modelo de satisfacción del usuario/cliente según Vavra (Arboretti, y otros, 2018)</a:t>
          </a:r>
          <a:endParaRPr lang="es-EC" sz="1200" kern="1200" dirty="0">
            <a:solidFill>
              <a:schemeClr val="tx1"/>
            </a:solidFill>
          </a:endParaRPr>
        </a:p>
      </dsp:txBody>
      <dsp:txXfrm>
        <a:off x="3706538" y="3550140"/>
        <a:ext cx="6268440" cy="457433"/>
      </dsp:txXfrm>
    </dsp:sp>
    <dsp:sp modelId="{7EC54876-12DB-40B6-BD7A-A8602F3CE2E9}">
      <dsp:nvSpPr>
        <dsp:cNvPr id="0" name=""/>
        <dsp:cNvSpPr/>
      </dsp:nvSpPr>
      <dsp:spPr>
        <a:xfrm rot="3421281">
          <a:off x="3129213" y="4022326"/>
          <a:ext cx="729242" cy="18878"/>
        </a:xfrm>
        <a:custGeom>
          <a:avLst/>
          <a:gdLst/>
          <a:ahLst/>
          <a:cxnLst/>
          <a:rect l="0" t="0" r="0" b="0"/>
          <a:pathLst>
            <a:path>
              <a:moveTo>
                <a:pt x="0" y="9439"/>
              </a:moveTo>
              <a:lnTo>
                <a:pt x="729242" y="9439"/>
              </a:lnTo>
            </a:path>
          </a:pathLst>
        </a:custGeom>
        <a:noFill/>
        <a:ln w="15875" cap="rnd"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3475603" y="4013534"/>
        <a:ext cx="36462" cy="36462"/>
      </dsp:txXfrm>
    </dsp:sp>
    <dsp:sp modelId="{A9E09576-A988-4D4A-86C9-CF8110EC59DE}">
      <dsp:nvSpPr>
        <dsp:cNvPr id="0" name=""/>
        <dsp:cNvSpPr/>
      </dsp:nvSpPr>
      <dsp:spPr>
        <a:xfrm>
          <a:off x="3692307" y="4094689"/>
          <a:ext cx="6296902" cy="485895"/>
        </a:xfrm>
        <a:prstGeom prst="roundRect">
          <a:avLst>
            <a:gd name="adj" fmla="val 10000"/>
          </a:avLst>
        </a:prstGeom>
        <a:solidFill>
          <a:schemeClr val="accent5">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ES" sz="1200" kern="1200" smtClean="0">
              <a:solidFill>
                <a:schemeClr val="tx1"/>
              </a:solidFill>
            </a:rPr>
            <a:t>Modelo de satisfacción según Kano (Kano, 2001)</a:t>
          </a:r>
          <a:endParaRPr lang="es-EC" sz="1200" kern="1200">
            <a:solidFill>
              <a:schemeClr val="tx1"/>
            </a:solidFill>
          </a:endParaRPr>
        </a:p>
      </dsp:txBody>
      <dsp:txXfrm>
        <a:off x="3706538" y="4108920"/>
        <a:ext cx="6268440" cy="45743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0BDCCB-C22B-4D20-A090-4EB08795459D}">
      <dsp:nvSpPr>
        <dsp:cNvPr id="0" name=""/>
        <dsp:cNvSpPr/>
      </dsp:nvSpPr>
      <dsp:spPr>
        <a:xfrm>
          <a:off x="2168515" y="1088815"/>
          <a:ext cx="466966" cy="91440"/>
        </a:xfrm>
        <a:custGeom>
          <a:avLst/>
          <a:gdLst/>
          <a:ahLst/>
          <a:cxnLst/>
          <a:rect l="0" t="0" r="0" b="0"/>
          <a:pathLst>
            <a:path>
              <a:moveTo>
                <a:pt x="0" y="45720"/>
              </a:moveTo>
              <a:lnTo>
                <a:pt x="466966" y="45720"/>
              </a:lnTo>
            </a:path>
          </a:pathLst>
        </a:custGeom>
        <a:noFill/>
        <a:ln w="9525" cap="rnd" cmpd="sng" algn="ctr">
          <a:solidFill>
            <a:schemeClr val="accent2">
              <a:hueOff val="0"/>
              <a:satOff val="0"/>
              <a:lumOff val="0"/>
              <a:alphaOff val="0"/>
            </a:scheme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389559" y="1132045"/>
        <a:ext cx="24878" cy="4980"/>
      </dsp:txXfrm>
    </dsp:sp>
    <dsp:sp modelId="{E5A3CA88-5635-459A-816A-B2D8D208C328}">
      <dsp:nvSpPr>
        <dsp:cNvPr id="0" name=""/>
        <dsp:cNvSpPr/>
      </dsp:nvSpPr>
      <dsp:spPr>
        <a:xfrm>
          <a:off x="6980" y="155655"/>
          <a:ext cx="2163334" cy="1957761"/>
        </a:xfrm>
        <a:prstGeom prst="rect">
          <a:avLst/>
        </a:prstGeom>
        <a:solidFill>
          <a:schemeClr val="accent2">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EC" sz="1600" b="1" kern="1200" dirty="0" smtClean="0">
              <a:solidFill>
                <a:schemeClr val="tx1"/>
              </a:solidFill>
            </a:rPr>
            <a:t>Enfoque</a:t>
          </a:r>
          <a:r>
            <a:rPr lang="es-EC" sz="1600" kern="1200" dirty="0" smtClean="0">
              <a:solidFill>
                <a:schemeClr val="tx1"/>
              </a:solidFill>
            </a:rPr>
            <a:t>: </a:t>
          </a:r>
          <a:br>
            <a:rPr lang="es-EC" sz="1600" kern="1200" dirty="0" smtClean="0">
              <a:solidFill>
                <a:schemeClr val="tx1"/>
              </a:solidFill>
            </a:rPr>
          </a:br>
          <a:r>
            <a:rPr lang="es-EC" sz="1600" kern="1200" dirty="0" smtClean="0">
              <a:solidFill>
                <a:schemeClr val="tx1"/>
              </a:solidFill>
            </a:rPr>
            <a:t>Cuantitativo</a:t>
          </a:r>
          <a:endParaRPr lang="es-EC" sz="1600" kern="1200" dirty="0">
            <a:solidFill>
              <a:schemeClr val="tx1"/>
            </a:solidFill>
          </a:endParaRPr>
        </a:p>
      </dsp:txBody>
      <dsp:txXfrm>
        <a:off x="6980" y="155655"/>
        <a:ext cx="2163334" cy="1957761"/>
      </dsp:txXfrm>
    </dsp:sp>
    <dsp:sp modelId="{1768F5CB-0C7E-42CE-9B0A-71E2CFBEE394}">
      <dsp:nvSpPr>
        <dsp:cNvPr id="0" name=""/>
        <dsp:cNvSpPr/>
      </dsp:nvSpPr>
      <dsp:spPr>
        <a:xfrm>
          <a:off x="4829416" y="1088815"/>
          <a:ext cx="466966" cy="91440"/>
        </a:xfrm>
        <a:custGeom>
          <a:avLst/>
          <a:gdLst/>
          <a:ahLst/>
          <a:cxnLst/>
          <a:rect l="0" t="0" r="0" b="0"/>
          <a:pathLst>
            <a:path>
              <a:moveTo>
                <a:pt x="0" y="45720"/>
              </a:moveTo>
              <a:lnTo>
                <a:pt x="466966" y="45720"/>
              </a:lnTo>
            </a:path>
          </a:pathLst>
        </a:custGeom>
        <a:noFill/>
        <a:ln w="9525" cap="rnd" cmpd="sng" algn="ctr">
          <a:solidFill>
            <a:schemeClr val="accent3">
              <a:hueOff val="0"/>
              <a:satOff val="0"/>
              <a:lumOff val="0"/>
              <a:alphaOff val="0"/>
            </a:scheme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050460" y="1132045"/>
        <a:ext cx="24878" cy="4980"/>
      </dsp:txXfrm>
    </dsp:sp>
    <dsp:sp modelId="{1DFF869D-8BF5-4B5B-BA3B-4ADA21CC728E}">
      <dsp:nvSpPr>
        <dsp:cNvPr id="0" name=""/>
        <dsp:cNvSpPr/>
      </dsp:nvSpPr>
      <dsp:spPr>
        <a:xfrm>
          <a:off x="2667882" y="155655"/>
          <a:ext cx="2163334" cy="1957761"/>
        </a:xfrm>
        <a:prstGeom prst="rect">
          <a:avLst/>
        </a:prstGeom>
        <a:solidFill>
          <a:schemeClr val="accent3">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EC" sz="1600" b="1" kern="1200" dirty="0" smtClean="0">
              <a:solidFill>
                <a:schemeClr val="tx1"/>
              </a:solidFill>
            </a:rPr>
            <a:t>Corte de datos</a:t>
          </a:r>
          <a:r>
            <a:rPr lang="es-EC" sz="1600" kern="1200" dirty="0" smtClean="0">
              <a:solidFill>
                <a:schemeClr val="tx1"/>
              </a:solidFill>
            </a:rPr>
            <a:t>: </a:t>
          </a:r>
          <a:br>
            <a:rPr lang="es-EC" sz="1600" kern="1200" dirty="0" smtClean="0">
              <a:solidFill>
                <a:schemeClr val="tx1"/>
              </a:solidFill>
            </a:rPr>
          </a:br>
          <a:r>
            <a:rPr lang="es-EC" sz="1600" kern="1200" dirty="0" smtClean="0">
              <a:solidFill>
                <a:schemeClr val="tx1"/>
              </a:solidFill>
            </a:rPr>
            <a:t>Transversal</a:t>
          </a:r>
          <a:endParaRPr lang="es-EC" sz="1600" kern="1200" dirty="0">
            <a:solidFill>
              <a:schemeClr val="tx1"/>
            </a:solidFill>
          </a:endParaRPr>
        </a:p>
      </dsp:txBody>
      <dsp:txXfrm>
        <a:off x="2667882" y="155655"/>
        <a:ext cx="2163334" cy="1957761"/>
      </dsp:txXfrm>
    </dsp:sp>
    <dsp:sp modelId="{0B464B4A-F573-47DE-91BB-3A4EE9C17166}">
      <dsp:nvSpPr>
        <dsp:cNvPr id="0" name=""/>
        <dsp:cNvSpPr/>
      </dsp:nvSpPr>
      <dsp:spPr>
        <a:xfrm>
          <a:off x="7490317" y="1088815"/>
          <a:ext cx="466966" cy="91440"/>
        </a:xfrm>
        <a:custGeom>
          <a:avLst/>
          <a:gdLst/>
          <a:ahLst/>
          <a:cxnLst/>
          <a:rect l="0" t="0" r="0" b="0"/>
          <a:pathLst>
            <a:path>
              <a:moveTo>
                <a:pt x="0" y="45720"/>
              </a:moveTo>
              <a:lnTo>
                <a:pt x="466966" y="45720"/>
              </a:lnTo>
            </a:path>
          </a:pathLst>
        </a:custGeom>
        <a:noFill/>
        <a:ln w="9525" cap="rnd" cmpd="sng" algn="ctr">
          <a:solidFill>
            <a:schemeClr val="accent4">
              <a:hueOff val="0"/>
              <a:satOff val="0"/>
              <a:lumOff val="0"/>
              <a:alphaOff val="0"/>
            </a:scheme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7711362" y="1132045"/>
        <a:ext cx="24878" cy="4980"/>
      </dsp:txXfrm>
    </dsp:sp>
    <dsp:sp modelId="{D79F12A3-5657-4BBE-95C7-C9B93ED68416}">
      <dsp:nvSpPr>
        <dsp:cNvPr id="0" name=""/>
        <dsp:cNvSpPr/>
      </dsp:nvSpPr>
      <dsp:spPr>
        <a:xfrm>
          <a:off x="5328783" y="155655"/>
          <a:ext cx="2163334" cy="1957761"/>
        </a:xfrm>
        <a:prstGeom prst="rect">
          <a:avLst/>
        </a:prstGeom>
        <a:solidFill>
          <a:schemeClr val="accent4">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EC" sz="1600" b="1" kern="1200" dirty="0" smtClean="0">
              <a:solidFill>
                <a:schemeClr val="tx1"/>
              </a:solidFill>
            </a:rPr>
            <a:t>Alcance</a:t>
          </a:r>
          <a:r>
            <a:rPr lang="es-EC" sz="1600" kern="1200" baseline="0" dirty="0" smtClean="0">
              <a:solidFill>
                <a:schemeClr val="tx1"/>
              </a:solidFill>
            </a:rPr>
            <a:t>: </a:t>
          </a:r>
          <a:br>
            <a:rPr lang="es-EC" sz="1600" kern="1200" baseline="0" dirty="0" smtClean="0">
              <a:solidFill>
                <a:schemeClr val="tx1"/>
              </a:solidFill>
            </a:rPr>
          </a:br>
          <a:r>
            <a:rPr lang="es-EC" sz="1600" kern="1200" baseline="0" dirty="0" smtClean="0">
              <a:solidFill>
                <a:schemeClr val="tx1"/>
              </a:solidFill>
            </a:rPr>
            <a:t>Descriptiva</a:t>
          </a:r>
          <a:endParaRPr lang="es-EC" sz="1600" kern="1200" dirty="0">
            <a:solidFill>
              <a:schemeClr val="tx1"/>
            </a:solidFill>
          </a:endParaRPr>
        </a:p>
      </dsp:txBody>
      <dsp:txXfrm>
        <a:off x="5328783" y="155655"/>
        <a:ext cx="2163334" cy="1957761"/>
      </dsp:txXfrm>
    </dsp:sp>
    <dsp:sp modelId="{104310A6-B677-4F29-ADF6-53702AD9FCED}">
      <dsp:nvSpPr>
        <dsp:cNvPr id="0" name=""/>
        <dsp:cNvSpPr/>
      </dsp:nvSpPr>
      <dsp:spPr>
        <a:xfrm>
          <a:off x="1088647" y="2111616"/>
          <a:ext cx="7982704" cy="466966"/>
        </a:xfrm>
        <a:custGeom>
          <a:avLst/>
          <a:gdLst/>
          <a:ahLst/>
          <a:cxnLst/>
          <a:rect l="0" t="0" r="0" b="0"/>
          <a:pathLst>
            <a:path>
              <a:moveTo>
                <a:pt x="7982704" y="0"/>
              </a:moveTo>
              <a:lnTo>
                <a:pt x="7982704" y="250583"/>
              </a:lnTo>
              <a:lnTo>
                <a:pt x="0" y="250583"/>
              </a:lnTo>
              <a:lnTo>
                <a:pt x="0" y="466966"/>
              </a:lnTo>
            </a:path>
          </a:pathLst>
        </a:custGeom>
        <a:noFill/>
        <a:ln w="9525" cap="rnd" cmpd="sng" algn="ctr">
          <a:solidFill>
            <a:schemeClr val="accent5">
              <a:hueOff val="0"/>
              <a:satOff val="0"/>
              <a:lumOff val="0"/>
              <a:alphaOff val="0"/>
            </a:scheme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4880045" y="2342609"/>
        <a:ext cx="399909" cy="4980"/>
      </dsp:txXfrm>
    </dsp:sp>
    <dsp:sp modelId="{CB845EAB-DDB3-4318-B094-D5F1902DA3BE}">
      <dsp:nvSpPr>
        <dsp:cNvPr id="0" name=""/>
        <dsp:cNvSpPr/>
      </dsp:nvSpPr>
      <dsp:spPr>
        <a:xfrm>
          <a:off x="7989684" y="155655"/>
          <a:ext cx="2163334" cy="1957761"/>
        </a:xfrm>
        <a:prstGeom prst="rect">
          <a:avLst/>
        </a:prstGeom>
        <a:solidFill>
          <a:schemeClr val="accent5">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EC" sz="1600" b="1" kern="1200" baseline="0" dirty="0" smtClean="0">
              <a:solidFill>
                <a:schemeClr val="tx1"/>
              </a:solidFill>
            </a:rPr>
            <a:t>Enfoque a los datos; </a:t>
          </a:r>
          <a:r>
            <a:rPr lang="es-EC" sz="1600" kern="1200" baseline="0" dirty="0" smtClean="0">
              <a:solidFill>
                <a:schemeClr val="tx1"/>
              </a:solidFill>
            </a:rPr>
            <a:t/>
          </a:r>
          <a:br>
            <a:rPr lang="es-EC" sz="1600" kern="1200" baseline="0" dirty="0" smtClean="0">
              <a:solidFill>
                <a:schemeClr val="tx1"/>
              </a:solidFill>
            </a:rPr>
          </a:br>
          <a:r>
            <a:rPr lang="es-EC" sz="1600" kern="1200" baseline="0" dirty="0" smtClean="0">
              <a:solidFill>
                <a:schemeClr val="tx1"/>
              </a:solidFill>
            </a:rPr>
            <a:t>Correlacional</a:t>
          </a:r>
          <a:endParaRPr lang="es-EC" sz="1600" kern="1200" dirty="0">
            <a:solidFill>
              <a:schemeClr val="tx1"/>
            </a:solidFill>
          </a:endParaRPr>
        </a:p>
      </dsp:txBody>
      <dsp:txXfrm>
        <a:off x="7989684" y="155655"/>
        <a:ext cx="2163334" cy="1957761"/>
      </dsp:txXfrm>
    </dsp:sp>
    <dsp:sp modelId="{0348AE47-9891-4AF5-BBBD-B830425B36DD}">
      <dsp:nvSpPr>
        <dsp:cNvPr id="0" name=""/>
        <dsp:cNvSpPr/>
      </dsp:nvSpPr>
      <dsp:spPr>
        <a:xfrm>
          <a:off x="2168515" y="3544144"/>
          <a:ext cx="466966" cy="91440"/>
        </a:xfrm>
        <a:custGeom>
          <a:avLst/>
          <a:gdLst/>
          <a:ahLst/>
          <a:cxnLst/>
          <a:rect l="0" t="0" r="0" b="0"/>
          <a:pathLst>
            <a:path>
              <a:moveTo>
                <a:pt x="0" y="45720"/>
              </a:moveTo>
              <a:lnTo>
                <a:pt x="466966" y="45720"/>
              </a:lnTo>
            </a:path>
          </a:pathLst>
        </a:custGeom>
        <a:noFill/>
        <a:ln w="9525" cap="rnd" cmpd="sng" algn="ctr">
          <a:solidFill>
            <a:schemeClr val="accent6">
              <a:hueOff val="0"/>
              <a:satOff val="0"/>
              <a:lumOff val="0"/>
              <a:alphaOff val="0"/>
            </a:scheme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389559" y="3587373"/>
        <a:ext cx="24878" cy="4980"/>
      </dsp:txXfrm>
    </dsp:sp>
    <dsp:sp modelId="{8E62E6E1-D024-4780-8C20-710988A2F94D}">
      <dsp:nvSpPr>
        <dsp:cNvPr id="0" name=""/>
        <dsp:cNvSpPr/>
      </dsp:nvSpPr>
      <dsp:spPr>
        <a:xfrm>
          <a:off x="6980" y="2610983"/>
          <a:ext cx="2163334" cy="1957761"/>
        </a:xfrm>
        <a:prstGeom prst="rect">
          <a:avLst/>
        </a:prstGeom>
        <a:solidFill>
          <a:schemeClr val="accent6">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EC" sz="1600" b="1" kern="1200" baseline="0" dirty="0" smtClean="0">
              <a:solidFill>
                <a:schemeClr val="tx1"/>
              </a:solidFill>
            </a:rPr>
            <a:t>Población</a:t>
          </a:r>
          <a:r>
            <a:rPr lang="es-EC" sz="1600" kern="1200" baseline="0" dirty="0" smtClean="0">
              <a:solidFill>
                <a:schemeClr val="tx1"/>
              </a:solidFill>
            </a:rPr>
            <a:t>: </a:t>
          </a:r>
          <a:br>
            <a:rPr lang="es-EC" sz="1600" kern="1200" baseline="0" dirty="0" smtClean="0">
              <a:solidFill>
                <a:schemeClr val="tx1"/>
              </a:solidFill>
            </a:rPr>
          </a:br>
          <a:r>
            <a:rPr lang="es-EC" sz="1600" kern="1200" baseline="0" dirty="0" smtClean="0">
              <a:solidFill>
                <a:schemeClr val="tx1"/>
              </a:solidFill>
            </a:rPr>
            <a:t>11 Hospitales</a:t>
          </a:r>
          <a:endParaRPr lang="es-EC" sz="1600" kern="1200" dirty="0">
            <a:solidFill>
              <a:schemeClr val="tx1"/>
            </a:solidFill>
          </a:endParaRPr>
        </a:p>
      </dsp:txBody>
      <dsp:txXfrm>
        <a:off x="6980" y="2610983"/>
        <a:ext cx="2163334" cy="1957761"/>
      </dsp:txXfrm>
    </dsp:sp>
    <dsp:sp modelId="{C9E315AD-33FC-46F0-87D2-F05416DA109C}">
      <dsp:nvSpPr>
        <dsp:cNvPr id="0" name=""/>
        <dsp:cNvSpPr/>
      </dsp:nvSpPr>
      <dsp:spPr>
        <a:xfrm>
          <a:off x="4829416" y="3544144"/>
          <a:ext cx="466966" cy="91440"/>
        </a:xfrm>
        <a:custGeom>
          <a:avLst/>
          <a:gdLst/>
          <a:ahLst/>
          <a:cxnLst/>
          <a:rect l="0" t="0" r="0" b="0"/>
          <a:pathLst>
            <a:path>
              <a:moveTo>
                <a:pt x="0" y="45720"/>
              </a:moveTo>
              <a:lnTo>
                <a:pt x="466966" y="45720"/>
              </a:lnTo>
            </a:path>
          </a:pathLst>
        </a:custGeom>
        <a:noFill/>
        <a:ln w="9525" cap="rnd" cmpd="sng" algn="ctr">
          <a:solidFill>
            <a:schemeClr val="accent2">
              <a:hueOff val="0"/>
              <a:satOff val="0"/>
              <a:lumOff val="0"/>
              <a:alphaOff val="0"/>
            </a:scheme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050460" y="3587373"/>
        <a:ext cx="24878" cy="4980"/>
      </dsp:txXfrm>
    </dsp:sp>
    <dsp:sp modelId="{283DEC10-B08E-4481-A22F-36F4D9B38C56}">
      <dsp:nvSpPr>
        <dsp:cNvPr id="0" name=""/>
        <dsp:cNvSpPr/>
      </dsp:nvSpPr>
      <dsp:spPr>
        <a:xfrm>
          <a:off x="2667882" y="2610983"/>
          <a:ext cx="2163334" cy="1957761"/>
        </a:xfrm>
        <a:prstGeom prst="rect">
          <a:avLst/>
        </a:prstGeom>
        <a:solidFill>
          <a:schemeClr val="accent2">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EC" sz="1600" b="1" kern="1200" baseline="0" dirty="0" smtClean="0">
              <a:solidFill>
                <a:schemeClr val="tx1"/>
              </a:solidFill>
            </a:rPr>
            <a:t>Técnica</a:t>
          </a:r>
          <a:r>
            <a:rPr lang="es-EC" sz="1600" kern="1200" baseline="0" dirty="0" smtClean="0">
              <a:solidFill>
                <a:schemeClr val="tx1"/>
              </a:solidFill>
            </a:rPr>
            <a:t>:</a:t>
          </a:r>
          <a:br>
            <a:rPr lang="es-EC" sz="1600" kern="1200" baseline="0" dirty="0" smtClean="0">
              <a:solidFill>
                <a:schemeClr val="tx1"/>
              </a:solidFill>
            </a:rPr>
          </a:br>
          <a:r>
            <a:rPr lang="es-EC" sz="1600" kern="1200" baseline="0" dirty="0" smtClean="0">
              <a:solidFill>
                <a:schemeClr val="tx1"/>
              </a:solidFill>
            </a:rPr>
            <a:t>Encuesta</a:t>
          </a:r>
          <a:endParaRPr lang="es-EC" sz="1600" kern="1200" dirty="0">
            <a:solidFill>
              <a:schemeClr val="tx1"/>
            </a:solidFill>
          </a:endParaRPr>
        </a:p>
      </dsp:txBody>
      <dsp:txXfrm>
        <a:off x="2667882" y="2610983"/>
        <a:ext cx="2163334" cy="1957761"/>
      </dsp:txXfrm>
    </dsp:sp>
    <dsp:sp modelId="{A9526E6E-D132-4D89-9B99-F13C89BDEF85}">
      <dsp:nvSpPr>
        <dsp:cNvPr id="0" name=""/>
        <dsp:cNvSpPr/>
      </dsp:nvSpPr>
      <dsp:spPr>
        <a:xfrm>
          <a:off x="7490317" y="3544144"/>
          <a:ext cx="466966" cy="91440"/>
        </a:xfrm>
        <a:custGeom>
          <a:avLst/>
          <a:gdLst/>
          <a:ahLst/>
          <a:cxnLst/>
          <a:rect l="0" t="0" r="0" b="0"/>
          <a:pathLst>
            <a:path>
              <a:moveTo>
                <a:pt x="0" y="45720"/>
              </a:moveTo>
              <a:lnTo>
                <a:pt x="466966" y="45720"/>
              </a:lnTo>
            </a:path>
          </a:pathLst>
        </a:custGeom>
        <a:noFill/>
        <a:ln w="9525" cap="rnd" cmpd="sng" algn="ctr">
          <a:solidFill>
            <a:schemeClr val="accent3">
              <a:hueOff val="0"/>
              <a:satOff val="0"/>
              <a:lumOff val="0"/>
              <a:alphaOff val="0"/>
            </a:scheme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7711362" y="3587373"/>
        <a:ext cx="24878" cy="4980"/>
      </dsp:txXfrm>
    </dsp:sp>
    <dsp:sp modelId="{7B7C7D68-62E3-426D-ADC2-93D446FFAB1F}">
      <dsp:nvSpPr>
        <dsp:cNvPr id="0" name=""/>
        <dsp:cNvSpPr/>
      </dsp:nvSpPr>
      <dsp:spPr>
        <a:xfrm>
          <a:off x="5328783" y="2610983"/>
          <a:ext cx="2163334" cy="1957761"/>
        </a:xfrm>
        <a:prstGeom prst="rect">
          <a:avLst/>
        </a:prstGeom>
        <a:solidFill>
          <a:schemeClr val="accent3">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EC" sz="1600" b="1" kern="1200" baseline="0" dirty="0" smtClean="0">
              <a:solidFill>
                <a:schemeClr val="tx1"/>
              </a:solidFill>
            </a:rPr>
            <a:t>Instrumentos</a:t>
          </a:r>
          <a:r>
            <a:rPr lang="es-EC" sz="1600" kern="1200" baseline="0" dirty="0" smtClean="0">
              <a:solidFill>
                <a:schemeClr val="tx1"/>
              </a:solidFill>
            </a:rPr>
            <a:t>:</a:t>
          </a:r>
          <a:br>
            <a:rPr lang="es-EC" sz="1600" kern="1200" baseline="0" dirty="0" smtClean="0">
              <a:solidFill>
                <a:schemeClr val="tx1"/>
              </a:solidFill>
            </a:rPr>
          </a:br>
          <a:r>
            <a:rPr lang="es-EC" sz="1600" kern="1200" baseline="0" dirty="0" smtClean="0">
              <a:solidFill>
                <a:schemeClr val="tx1"/>
              </a:solidFill>
            </a:rPr>
            <a:t>Cuestionario satisfacción </a:t>
          </a:r>
          <a:r>
            <a:rPr lang="es-EC" sz="1600" kern="1200" baseline="0" dirty="0" err="1" smtClean="0">
              <a:solidFill>
                <a:schemeClr val="tx1"/>
              </a:solidFill>
            </a:rPr>
            <a:t>SERVQUAL</a:t>
          </a:r>
          <a:r>
            <a:rPr lang="es-EC" sz="1600" kern="1200" baseline="0" dirty="0" smtClean="0">
              <a:solidFill>
                <a:schemeClr val="tx1"/>
              </a:solidFill>
            </a:rPr>
            <a:t> </a:t>
          </a:r>
          <a:br>
            <a:rPr lang="es-EC" sz="1600" kern="1200" baseline="0" dirty="0" smtClean="0">
              <a:solidFill>
                <a:schemeClr val="tx1"/>
              </a:solidFill>
            </a:rPr>
          </a:br>
          <a:r>
            <a:rPr lang="es-EC" sz="1600" kern="1200" baseline="0" dirty="0" smtClean="0">
              <a:solidFill>
                <a:schemeClr val="tx1"/>
              </a:solidFill>
            </a:rPr>
            <a:t>Cuestionario Gestión por procesos (Cadena, 2015)</a:t>
          </a:r>
          <a:endParaRPr lang="es-EC" sz="1600" kern="1200" dirty="0">
            <a:solidFill>
              <a:schemeClr val="tx1"/>
            </a:solidFill>
          </a:endParaRPr>
        </a:p>
      </dsp:txBody>
      <dsp:txXfrm>
        <a:off x="5328783" y="2610983"/>
        <a:ext cx="2163334" cy="1957761"/>
      </dsp:txXfrm>
    </dsp:sp>
    <dsp:sp modelId="{286CBB7E-848A-42E6-AA56-415FFFF60A14}">
      <dsp:nvSpPr>
        <dsp:cNvPr id="0" name=""/>
        <dsp:cNvSpPr/>
      </dsp:nvSpPr>
      <dsp:spPr>
        <a:xfrm>
          <a:off x="7989684" y="2610983"/>
          <a:ext cx="2163334" cy="1957761"/>
        </a:xfrm>
        <a:prstGeom prst="rect">
          <a:avLst/>
        </a:prstGeom>
        <a:solidFill>
          <a:schemeClr val="accent4">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EC" sz="1600" b="1" kern="1200" baseline="0" dirty="0" smtClean="0">
              <a:solidFill>
                <a:schemeClr val="tx1"/>
              </a:solidFill>
            </a:rPr>
            <a:t>Análisis de correlación:</a:t>
          </a:r>
          <a:br>
            <a:rPr lang="es-EC" sz="1600" b="1" kern="1200" baseline="0" dirty="0" smtClean="0">
              <a:solidFill>
                <a:schemeClr val="tx1"/>
              </a:solidFill>
            </a:rPr>
          </a:br>
          <a:r>
            <a:rPr lang="es-EC" sz="1600" kern="1200" baseline="0" dirty="0" smtClean="0">
              <a:solidFill>
                <a:schemeClr val="tx1"/>
              </a:solidFill>
            </a:rPr>
            <a:t>Coeficiente de Pearson</a:t>
          </a:r>
          <a:endParaRPr lang="es-EC" sz="1600" kern="1200" dirty="0">
            <a:solidFill>
              <a:schemeClr val="tx1"/>
            </a:solidFill>
          </a:endParaRPr>
        </a:p>
      </dsp:txBody>
      <dsp:txXfrm>
        <a:off x="7989684" y="2610983"/>
        <a:ext cx="2163334" cy="195776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2984871" cy="502755"/>
          </a:xfrm>
          <a:prstGeom prst="rect">
            <a:avLst/>
          </a:prstGeom>
        </p:spPr>
        <p:txBody>
          <a:bodyPr vert="horz" lIns="96612" tIns="48306" rIns="96612" bIns="48306" rtlCol="0"/>
          <a:lstStyle>
            <a:lvl1pPr algn="l">
              <a:defRPr sz="1300"/>
            </a:lvl1pPr>
          </a:lstStyle>
          <a:p>
            <a:endParaRPr lang="es-EC"/>
          </a:p>
        </p:txBody>
      </p:sp>
      <p:sp>
        <p:nvSpPr>
          <p:cNvPr id="3" name="Marcador de fecha 2"/>
          <p:cNvSpPr>
            <a:spLocks noGrp="1"/>
          </p:cNvSpPr>
          <p:nvPr>
            <p:ph type="dt" idx="1"/>
          </p:nvPr>
        </p:nvSpPr>
        <p:spPr>
          <a:xfrm>
            <a:off x="3901699" y="1"/>
            <a:ext cx="2984871" cy="502755"/>
          </a:xfrm>
          <a:prstGeom prst="rect">
            <a:avLst/>
          </a:prstGeom>
        </p:spPr>
        <p:txBody>
          <a:bodyPr vert="horz" lIns="96612" tIns="48306" rIns="96612" bIns="48306" rtlCol="0"/>
          <a:lstStyle>
            <a:lvl1pPr algn="r">
              <a:defRPr sz="1300"/>
            </a:lvl1pPr>
          </a:lstStyle>
          <a:p>
            <a:fld id="{020188C8-06AD-40AE-9A5F-0396E2F64B3D}" type="datetimeFigureOut">
              <a:rPr lang="es-EC" smtClean="0"/>
              <a:t>12/2/2020</a:t>
            </a:fld>
            <a:endParaRPr lang="es-EC"/>
          </a:p>
        </p:txBody>
      </p:sp>
      <p:sp>
        <p:nvSpPr>
          <p:cNvPr id="4" name="Marcador de imagen de diapositiva 3"/>
          <p:cNvSpPr>
            <a:spLocks noGrp="1" noRot="1" noChangeAspect="1"/>
          </p:cNvSpPr>
          <p:nvPr>
            <p:ph type="sldImg" idx="2"/>
          </p:nvPr>
        </p:nvSpPr>
        <p:spPr>
          <a:xfrm>
            <a:off x="438150" y="1252538"/>
            <a:ext cx="6011863" cy="3382962"/>
          </a:xfrm>
          <a:prstGeom prst="rect">
            <a:avLst/>
          </a:prstGeom>
          <a:noFill/>
          <a:ln w="12700">
            <a:solidFill>
              <a:prstClr val="black"/>
            </a:solidFill>
          </a:ln>
        </p:spPr>
        <p:txBody>
          <a:bodyPr vert="horz" lIns="96612" tIns="48306" rIns="96612" bIns="48306" rtlCol="0" anchor="ctr"/>
          <a:lstStyle/>
          <a:p>
            <a:endParaRPr lang="es-EC"/>
          </a:p>
        </p:txBody>
      </p:sp>
      <p:sp>
        <p:nvSpPr>
          <p:cNvPr id="5" name="Marcador de notas 4"/>
          <p:cNvSpPr>
            <a:spLocks noGrp="1"/>
          </p:cNvSpPr>
          <p:nvPr>
            <p:ph type="body" sz="quarter" idx="3"/>
          </p:nvPr>
        </p:nvSpPr>
        <p:spPr>
          <a:xfrm>
            <a:off x="688817" y="4822270"/>
            <a:ext cx="5510530" cy="3945493"/>
          </a:xfrm>
          <a:prstGeom prst="rect">
            <a:avLst/>
          </a:prstGeom>
        </p:spPr>
        <p:txBody>
          <a:bodyPr vert="horz" lIns="96612" tIns="48306" rIns="96612" bIns="48306"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9517547"/>
            <a:ext cx="2984871" cy="502754"/>
          </a:xfrm>
          <a:prstGeom prst="rect">
            <a:avLst/>
          </a:prstGeom>
        </p:spPr>
        <p:txBody>
          <a:bodyPr vert="horz" lIns="96612" tIns="48306" rIns="96612" bIns="48306" rtlCol="0" anchor="b"/>
          <a:lstStyle>
            <a:lvl1pPr algn="l">
              <a:defRPr sz="1300"/>
            </a:lvl1pPr>
          </a:lstStyle>
          <a:p>
            <a:endParaRPr lang="es-EC"/>
          </a:p>
        </p:txBody>
      </p:sp>
      <p:sp>
        <p:nvSpPr>
          <p:cNvPr id="7" name="Marcador de número de diapositiva 6"/>
          <p:cNvSpPr>
            <a:spLocks noGrp="1"/>
          </p:cNvSpPr>
          <p:nvPr>
            <p:ph type="sldNum" sz="quarter" idx="5"/>
          </p:nvPr>
        </p:nvSpPr>
        <p:spPr>
          <a:xfrm>
            <a:off x="3901699" y="9517547"/>
            <a:ext cx="2984871" cy="502754"/>
          </a:xfrm>
          <a:prstGeom prst="rect">
            <a:avLst/>
          </a:prstGeom>
        </p:spPr>
        <p:txBody>
          <a:bodyPr vert="horz" lIns="96612" tIns="48306" rIns="96612" bIns="48306" rtlCol="0" anchor="b"/>
          <a:lstStyle>
            <a:lvl1pPr algn="r">
              <a:defRPr sz="1300"/>
            </a:lvl1pPr>
          </a:lstStyle>
          <a:p>
            <a:fld id="{3EEAA9D5-85A8-4D74-B40E-9AF03213DA3B}" type="slidenum">
              <a:rPr lang="es-EC" smtClean="0"/>
              <a:t>‹Nº›</a:t>
            </a:fld>
            <a:endParaRPr lang="es-EC"/>
          </a:p>
        </p:txBody>
      </p:sp>
    </p:spTree>
    <p:extLst>
      <p:ext uri="{BB962C8B-B14F-4D97-AF65-F5344CB8AC3E}">
        <p14:creationId xmlns:p14="http://schemas.microsoft.com/office/powerpoint/2010/main" val="1523685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3EEAA9D5-85A8-4D74-B40E-9AF03213DA3B}" type="slidenum">
              <a:rPr lang="es-EC" smtClean="0"/>
              <a:t>5</a:t>
            </a:fld>
            <a:endParaRPr lang="es-EC"/>
          </a:p>
        </p:txBody>
      </p:sp>
    </p:spTree>
    <p:extLst>
      <p:ext uri="{BB962C8B-B14F-4D97-AF65-F5344CB8AC3E}">
        <p14:creationId xmlns:p14="http://schemas.microsoft.com/office/powerpoint/2010/main" val="3295870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3EEAA9D5-85A8-4D74-B40E-9AF03213DA3B}" type="slidenum">
              <a:rPr lang="es-EC" smtClean="0"/>
              <a:t>17</a:t>
            </a:fld>
            <a:endParaRPr lang="es-EC"/>
          </a:p>
        </p:txBody>
      </p:sp>
    </p:spTree>
    <p:extLst>
      <p:ext uri="{BB962C8B-B14F-4D97-AF65-F5344CB8AC3E}">
        <p14:creationId xmlns:p14="http://schemas.microsoft.com/office/powerpoint/2010/main" val="413687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38636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11737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9969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79791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2920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93981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88446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41505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21960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95861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8831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89852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8522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54121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0573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68229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2/12/2020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7947192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ES" sz="3200" b="1" dirty="0"/>
              <a:t>LA GESTIÓN POR PROCESOS DE LOS HOSPITALES PÚBLICOS DE TERCER NIVEL Y SU INCIDENCIA EN LA SATISFACCIÓN DE LOS USUARIOS DEL DISTRITO METROPOLITANO DE QUITO, AÑO </a:t>
            </a:r>
            <a:r>
              <a:rPr lang="es-ES" sz="3200" b="1" dirty="0" smtClean="0"/>
              <a:t>2019</a:t>
            </a:r>
            <a:endParaRPr lang="es-EC" sz="3200" dirty="0"/>
          </a:p>
        </p:txBody>
      </p:sp>
      <p:sp>
        <p:nvSpPr>
          <p:cNvPr id="3" name="Subtítulo 2"/>
          <p:cNvSpPr>
            <a:spLocks noGrp="1"/>
          </p:cNvSpPr>
          <p:nvPr>
            <p:ph type="subTitle" idx="1"/>
          </p:nvPr>
        </p:nvSpPr>
        <p:spPr/>
        <p:txBody>
          <a:bodyPr>
            <a:normAutofit/>
          </a:bodyPr>
          <a:lstStyle/>
          <a:p>
            <a:r>
              <a:rPr lang="es-ES" sz="2000" b="1" dirty="0"/>
              <a:t>AUTORA:</a:t>
            </a:r>
            <a:r>
              <a:rPr lang="es-ES" sz="2000" dirty="0"/>
              <a:t> </a:t>
            </a:r>
            <a:r>
              <a:rPr lang="es-ES" sz="2000" b="1" dirty="0"/>
              <a:t>VIVANCO FLORES, SILVIA </a:t>
            </a:r>
            <a:r>
              <a:rPr lang="es-ES" sz="2000" b="1" dirty="0" err="1"/>
              <a:t>ESMID</a:t>
            </a:r>
            <a:endParaRPr lang="es-EC" sz="2000" dirty="0"/>
          </a:p>
          <a:p>
            <a:r>
              <a:rPr lang="es-ES" sz="2000" b="1" dirty="0" smtClean="0"/>
              <a:t>DIRECTOR</a:t>
            </a:r>
            <a:r>
              <a:rPr lang="es-ES" sz="2000" b="1" dirty="0"/>
              <a:t>: ING. CADENA </a:t>
            </a:r>
            <a:r>
              <a:rPr lang="es-ES" sz="2000" b="1" dirty="0" err="1"/>
              <a:t>ECHEVERRIA</a:t>
            </a:r>
            <a:r>
              <a:rPr lang="es-ES" sz="2000" b="1" dirty="0"/>
              <a:t>, JAIME </a:t>
            </a:r>
            <a:r>
              <a:rPr lang="es-ES" sz="2000" b="1" dirty="0" smtClean="0"/>
              <a:t>LUIS</a:t>
            </a:r>
          </a:p>
        </p:txBody>
      </p:sp>
      <p:pic>
        <p:nvPicPr>
          <p:cNvPr id="4" name="Imagen 3" descr="Resultado de imagen para ESPE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51599" y="291039"/>
            <a:ext cx="5321743" cy="1537245"/>
          </a:xfrm>
          <a:prstGeom prst="rect">
            <a:avLst/>
          </a:prstGeom>
          <a:noFill/>
          <a:ln>
            <a:noFill/>
          </a:ln>
        </p:spPr>
      </p:pic>
    </p:spTree>
    <p:extLst>
      <p:ext uri="{BB962C8B-B14F-4D97-AF65-F5344CB8AC3E}">
        <p14:creationId xmlns:p14="http://schemas.microsoft.com/office/powerpoint/2010/main" val="2245988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Muestra poblacional</a:t>
            </a:r>
            <a:endParaRPr lang="es-EC" dirty="0"/>
          </a:p>
        </p:txBody>
      </p:sp>
      <mc:AlternateContent xmlns:mc="http://schemas.openxmlformats.org/markup-compatibility/2006" xmlns:a14="http://schemas.microsoft.com/office/drawing/2010/main">
        <mc:Choice Requires="a14">
          <p:sp>
            <p:nvSpPr>
              <p:cNvPr id="4" name="Rectángulo 3"/>
              <p:cNvSpPr/>
              <p:nvPr/>
            </p:nvSpPr>
            <p:spPr>
              <a:xfrm>
                <a:off x="727929" y="2719927"/>
                <a:ext cx="3945671" cy="64812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rPr>
                        <m:t>𝑛</m:t>
                      </m:r>
                      <m:r>
                        <a:rPr lang="es-EC" i="0">
                          <a:latin typeface="Cambria Math" panose="02040503050406030204" pitchFamily="18" charset="0"/>
                        </a:rPr>
                        <m:t>=</m:t>
                      </m:r>
                      <m:f>
                        <m:fPr>
                          <m:ctrlPr>
                            <a:rPr lang="es-EC" i="1">
                              <a:latin typeface="Cambria Math" panose="02040503050406030204" pitchFamily="18" charset="0"/>
                            </a:rPr>
                          </m:ctrlPr>
                        </m:fPr>
                        <m:num>
                          <m:sSup>
                            <m:sSupPr>
                              <m:ctrlPr>
                                <a:rPr lang="es-EC" i="1">
                                  <a:latin typeface="Cambria Math" panose="02040503050406030204" pitchFamily="18" charset="0"/>
                                </a:rPr>
                              </m:ctrlPr>
                            </m:sSupPr>
                            <m:e>
                              <m:r>
                                <a:rPr lang="es-EC" i="1">
                                  <a:latin typeface="Cambria Math" panose="02040503050406030204" pitchFamily="18" charset="0"/>
                                </a:rPr>
                                <m:t>𝑧</m:t>
                              </m:r>
                            </m:e>
                            <m:sup>
                              <m:r>
                                <a:rPr lang="es-EC" i="0">
                                  <a:latin typeface="Cambria Math" panose="02040503050406030204" pitchFamily="18" charset="0"/>
                                </a:rPr>
                                <m:t>2</m:t>
                              </m:r>
                            </m:sup>
                          </m:sSup>
                          <m:r>
                            <a:rPr lang="es-EC" i="0">
                              <a:latin typeface="Cambria Math" panose="02040503050406030204" pitchFamily="18" charset="0"/>
                            </a:rPr>
                            <m:t>×</m:t>
                          </m:r>
                          <m:r>
                            <a:rPr lang="es-EC" i="1">
                              <a:latin typeface="Cambria Math" panose="02040503050406030204" pitchFamily="18" charset="0"/>
                            </a:rPr>
                            <m:t>𝑝</m:t>
                          </m:r>
                          <m:r>
                            <a:rPr lang="es-EC" i="0">
                              <a:latin typeface="Cambria Math" panose="02040503050406030204" pitchFamily="18" charset="0"/>
                            </a:rPr>
                            <m:t>×</m:t>
                          </m:r>
                          <m:r>
                            <a:rPr lang="es-EC" i="1">
                              <a:latin typeface="Cambria Math" panose="02040503050406030204" pitchFamily="18" charset="0"/>
                            </a:rPr>
                            <m:t>𝑞</m:t>
                          </m:r>
                        </m:num>
                        <m:den>
                          <m:sSup>
                            <m:sSupPr>
                              <m:ctrlPr>
                                <a:rPr lang="es-EC" i="1">
                                  <a:latin typeface="Cambria Math" panose="02040503050406030204" pitchFamily="18" charset="0"/>
                                </a:rPr>
                              </m:ctrlPr>
                            </m:sSupPr>
                            <m:e>
                              <m:r>
                                <a:rPr lang="es-EC" i="1">
                                  <a:latin typeface="Cambria Math" panose="02040503050406030204" pitchFamily="18" charset="0"/>
                                </a:rPr>
                                <m:t>𝑒</m:t>
                              </m:r>
                            </m:e>
                            <m:sup>
                              <m:r>
                                <a:rPr lang="es-EC" i="0">
                                  <a:latin typeface="Cambria Math" panose="02040503050406030204" pitchFamily="18" charset="0"/>
                                </a:rPr>
                                <m:t>2</m:t>
                              </m:r>
                            </m:sup>
                          </m:sSup>
                        </m:den>
                      </m:f>
                      <m:r>
                        <a:rPr lang="es-EC" i="0">
                          <a:latin typeface="Cambria Math" panose="02040503050406030204" pitchFamily="18" charset="0"/>
                        </a:rPr>
                        <m:t> </m:t>
                      </m:r>
                    </m:oMath>
                  </m:oMathPara>
                </a14:m>
                <a:endParaRPr lang="es-EC" dirty="0"/>
              </a:p>
            </p:txBody>
          </p:sp>
        </mc:Choice>
        <mc:Fallback xmlns="">
          <p:sp>
            <p:nvSpPr>
              <p:cNvPr id="4" name="Rectángulo 3"/>
              <p:cNvSpPr>
                <a:spLocks noRot="1" noChangeAspect="1" noMove="1" noResize="1" noEditPoints="1" noAdjustHandles="1" noChangeArrowheads="1" noChangeShapeType="1" noTextEdit="1"/>
              </p:cNvSpPr>
              <p:nvPr/>
            </p:nvSpPr>
            <p:spPr>
              <a:xfrm>
                <a:off x="727929" y="2719927"/>
                <a:ext cx="3945671" cy="648126"/>
              </a:xfrm>
              <a:prstGeom prst="rect">
                <a:avLst/>
              </a:prstGeom>
              <a:blipFill>
                <a:blip r:embed="rId2"/>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5" name="Rectángulo 4"/>
              <p:cNvSpPr/>
              <p:nvPr/>
            </p:nvSpPr>
            <p:spPr>
              <a:xfrm>
                <a:off x="727929" y="3130889"/>
                <a:ext cx="3945672" cy="3472489"/>
              </a:xfrm>
              <a:prstGeom prst="rect">
                <a:avLst/>
              </a:prstGeom>
            </p:spPr>
            <p:txBody>
              <a:bodyPr wrap="square">
                <a:spAutoFit/>
              </a:bodyPr>
              <a:lstStyle/>
              <a:p>
                <a:pPr indent="450215" algn="just">
                  <a:lnSpc>
                    <a:spcPct val="200000"/>
                  </a:lnSpc>
                  <a:spcAft>
                    <a:spcPts val="0"/>
                  </a:spcAft>
                </a:pPr>
                <a14:m>
                  <m:oMathPara xmlns:m="http://schemas.openxmlformats.org/officeDocument/2006/math">
                    <m:oMathParaPr>
                      <m:jc m:val="centerGroup"/>
                    </m:oMathParaPr>
                    <m:oMath xmlns:m="http://schemas.openxmlformats.org/officeDocument/2006/math">
                      <m:r>
                        <a:rPr lang="es-ES" i="1">
                          <a:latin typeface="Cambria Math" panose="02040503050406030204" pitchFamily="18" charset="0"/>
                          <a:ea typeface="Times New Roman" panose="02020603050405020304" pitchFamily="18" charset="0"/>
                          <a:cs typeface="Times New Roman" panose="02020603050405020304" pitchFamily="18" charset="0"/>
                        </a:rPr>
                        <m:t>𝑛</m:t>
                      </m:r>
                      <m:r>
                        <a:rPr lang="es-ES" i="1">
                          <a:latin typeface="Cambria Math" panose="02040503050406030204" pitchFamily="18" charset="0"/>
                          <a:ea typeface="Times New Roman" panose="02020603050405020304" pitchFamily="18" charset="0"/>
                          <a:cs typeface="Times New Roman" panose="02020603050405020304" pitchFamily="18" charset="0"/>
                        </a:rPr>
                        <m:t>=</m:t>
                      </m:r>
                      <m:f>
                        <m:fPr>
                          <m:ctrlPr>
                            <a:rPr lang="es-EC" i="1">
                              <a:latin typeface="Cambria Math" panose="02040503050406030204" pitchFamily="18" charset="0"/>
                              <a:ea typeface="Times New Roman" panose="02020603050405020304" pitchFamily="18" charset="0"/>
                              <a:cs typeface="Times New Roman" panose="02020603050405020304" pitchFamily="18" charset="0"/>
                            </a:rPr>
                          </m:ctrlPr>
                        </m:fPr>
                        <m:num>
                          <m:sSup>
                            <m:sSupPr>
                              <m:ctrlPr>
                                <a:rPr lang="es-EC" i="1">
                                  <a:latin typeface="Cambria Math" panose="02040503050406030204" pitchFamily="18" charset="0"/>
                                  <a:ea typeface="Times New Roman" panose="02020603050405020304" pitchFamily="18" charset="0"/>
                                  <a:cs typeface="Times New Roman" panose="02020603050405020304" pitchFamily="18" charset="0"/>
                                </a:rPr>
                              </m:ctrlPr>
                            </m:sSupPr>
                            <m:e>
                              <m:r>
                                <a:rPr lang="es-ES" i="1">
                                  <a:latin typeface="Cambria Math" panose="02040503050406030204" pitchFamily="18" charset="0"/>
                                  <a:ea typeface="Times New Roman" panose="02020603050405020304" pitchFamily="18" charset="0"/>
                                  <a:cs typeface="Times New Roman" panose="02020603050405020304" pitchFamily="18" charset="0"/>
                                </a:rPr>
                                <m:t>1,96</m:t>
                              </m:r>
                            </m:e>
                            <m:sup>
                              <m:r>
                                <a:rPr lang="es-ES" i="1">
                                  <a:latin typeface="Cambria Math" panose="02040503050406030204" pitchFamily="18" charset="0"/>
                                  <a:ea typeface="Times New Roman" panose="02020603050405020304" pitchFamily="18" charset="0"/>
                                  <a:cs typeface="Times New Roman" panose="02020603050405020304" pitchFamily="18" charset="0"/>
                                </a:rPr>
                                <m:t>2</m:t>
                              </m:r>
                            </m:sup>
                          </m:sSup>
                          <m:r>
                            <a:rPr lang="es-ES" i="1">
                              <a:latin typeface="Cambria Math" panose="02040503050406030204" pitchFamily="18" charset="0"/>
                              <a:ea typeface="Times New Roman" panose="02020603050405020304" pitchFamily="18" charset="0"/>
                              <a:cs typeface="Times New Roman" panose="02020603050405020304" pitchFamily="18" charset="0"/>
                            </a:rPr>
                            <m:t>×0,50×0,50</m:t>
                          </m:r>
                        </m:num>
                        <m:den>
                          <m:sSup>
                            <m:sSupPr>
                              <m:ctrlPr>
                                <a:rPr lang="es-EC" i="1">
                                  <a:latin typeface="Cambria Math" panose="02040503050406030204" pitchFamily="18" charset="0"/>
                                  <a:ea typeface="Times New Roman" panose="02020603050405020304" pitchFamily="18" charset="0"/>
                                  <a:cs typeface="Times New Roman" panose="02020603050405020304" pitchFamily="18" charset="0"/>
                                </a:rPr>
                              </m:ctrlPr>
                            </m:sSupPr>
                            <m:e>
                              <m:r>
                                <a:rPr lang="es-ES" i="1">
                                  <a:latin typeface="Cambria Math" panose="02040503050406030204" pitchFamily="18" charset="0"/>
                                  <a:ea typeface="Times New Roman" panose="02020603050405020304" pitchFamily="18" charset="0"/>
                                  <a:cs typeface="Times New Roman" panose="02020603050405020304" pitchFamily="18" charset="0"/>
                                </a:rPr>
                                <m:t>0,05</m:t>
                              </m:r>
                            </m:e>
                            <m:sup>
                              <m:r>
                                <a:rPr lang="es-ES" i="1">
                                  <a:latin typeface="Cambria Math" panose="02040503050406030204" pitchFamily="18" charset="0"/>
                                  <a:ea typeface="Times New Roman" panose="02020603050405020304" pitchFamily="18" charset="0"/>
                                  <a:cs typeface="Times New Roman" panose="02020603050405020304" pitchFamily="18" charset="0"/>
                                </a:rPr>
                                <m:t>2</m:t>
                              </m:r>
                            </m:sup>
                          </m:sSup>
                        </m:den>
                      </m:f>
                    </m:oMath>
                  </m:oMathPara>
                </a14:m>
                <a:endParaRPr lang="es-EC"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200000"/>
                  </a:lnSpc>
                  <a:spcAft>
                    <a:spcPts val="0"/>
                  </a:spcAft>
                </a:pPr>
                <a14:m>
                  <m:oMathPara xmlns:m="http://schemas.openxmlformats.org/officeDocument/2006/math">
                    <m:oMathParaPr>
                      <m:jc m:val="centerGroup"/>
                    </m:oMathParaPr>
                    <m:oMath xmlns:m="http://schemas.openxmlformats.org/officeDocument/2006/math">
                      <m:r>
                        <a:rPr lang="es-ES" i="1">
                          <a:latin typeface="Cambria Math" panose="02040503050406030204" pitchFamily="18" charset="0"/>
                          <a:ea typeface="Times New Roman" panose="02020603050405020304" pitchFamily="18" charset="0"/>
                          <a:cs typeface="Times New Roman" panose="02020603050405020304" pitchFamily="18" charset="0"/>
                        </a:rPr>
                        <m:t>𝑛</m:t>
                      </m:r>
                      <m:r>
                        <a:rPr lang="es-ES" i="1">
                          <a:latin typeface="Cambria Math" panose="02040503050406030204" pitchFamily="18" charset="0"/>
                          <a:ea typeface="Times New Roman" panose="02020603050405020304" pitchFamily="18" charset="0"/>
                          <a:cs typeface="Times New Roman" panose="02020603050405020304" pitchFamily="18" charset="0"/>
                        </a:rPr>
                        <m:t>=</m:t>
                      </m:r>
                      <m:f>
                        <m:fPr>
                          <m:ctrlPr>
                            <a:rPr lang="es-EC" i="1">
                              <a:latin typeface="Cambria Math" panose="02040503050406030204" pitchFamily="18" charset="0"/>
                              <a:ea typeface="Times New Roman" panose="02020603050405020304" pitchFamily="18" charset="0"/>
                              <a:cs typeface="Times New Roman" panose="02020603050405020304" pitchFamily="18" charset="0"/>
                            </a:rPr>
                          </m:ctrlPr>
                        </m:fPr>
                        <m:num>
                          <m:r>
                            <a:rPr lang="es-ES" i="1">
                              <a:latin typeface="Cambria Math" panose="02040503050406030204" pitchFamily="18" charset="0"/>
                              <a:ea typeface="Times New Roman" panose="02020603050405020304" pitchFamily="18" charset="0"/>
                              <a:cs typeface="Times New Roman" panose="02020603050405020304" pitchFamily="18" charset="0"/>
                            </a:rPr>
                            <m:t>3,8416×0,50×0,50</m:t>
                          </m:r>
                        </m:num>
                        <m:den>
                          <m:r>
                            <a:rPr lang="es-ES" i="1">
                              <a:latin typeface="Cambria Math" panose="02040503050406030204" pitchFamily="18" charset="0"/>
                              <a:ea typeface="Times New Roman" panose="02020603050405020304" pitchFamily="18" charset="0"/>
                              <a:cs typeface="Times New Roman" panose="02020603050405020304" pitchFamily="18" charset="0"/>
                            </a:rPr>
                            <m:t>0,0025</m:t>
                          </m:r>
                        </m:den>
                      </m:f>
                    </m:oMath>
                  </m:oMathPara>
                </a14:m>
                <a:endParaRPr lang="es-EC"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200000"/>
                  </a:lnSpc>
                  <a:spcAft>
                    <a:spcPts val="0"/>
                  </a:spcAft>
                </a:pPr>
                <a14:m>
                  <m:oMathPara xmlns:m="http://schemas.openxmlformats.org/officeDocument/2006/math">
                    <m:oMathParaPr>
                      <m:jc m:val="centerGroup"/>
                    </m:oMathParaPr>
                    <m:oMath xmlns:m="http://schemas.openxmlformats.org/officeDocument/2006/math">
                      <m:r>
                        <a:rPr lang="es-ES" i="1">
                          <a:latin typeface="Cambria Math" panose="02040503050406030204" pitchFamily="18" charset="0"/>
                          <a:ea typeface="Times New Roman" panose="02020603050405020304" pitchFamily="18" charset="0"/>
                          <a:cs typeface="Times New Roman" panose="02020603050405020304" pitchFamily="18" charset="0"/>
                        </a:rPr>
                        <m:t>𝑛</m:t>
                      </m:r>
                      <m:r>
                        <a:rPr lang="es-ES" i="1">
                          <a:latin typeface="Cambria Math" panose="02040503050406030204" pitchFamily="18" charset="0"/>
                          <a:ea typeface="Times New Roman" panose="02020603050405020304" pitchFamily="18" charset="0"/>
                          <a:cs typeface="Times New Roman" panose="02020603050405020304" pitchFamily="18" charset="0"/>
                        </a:rPr>
                        <m:t>=</m:t>
                      </m:r>
                      <m:f>
                        <m:fPr>
                          <m:ctrlPr>
                            <a:rPr lang="es-EC" i="1">
                              <a:latin typeface="Cambria Math" panose="02040503050406030204" pitchFamily="18" charset="0"/>
                              <a:ea typeface="Times New Roman" panose="02020603050405020304" pitchFamily="18" charset="0"/>
                              <a:cs typeface="Times New Roman" panose="02020603050405020304" pitchFamily="18" charset="0"/>
                            </a:rPr>
                          </m:ctrlPr>
                        </m:fPr>
                        <m:num>
                          <m:r>
                            <a:rPr lang="es-ES" i="1">
                              <a:latin typeface="Cambria Math" panose="02040503050406030204" pitchFamily="18" charset="0"/>
                              <a:ea typeface="Times New Roman" panose="02020603050405020304" pitchFamily="18" charset="0"/>
                              <a:cs typeface="Times New Roman" panose="02020603050405020304" pitchFamily="18" charset="0"/>
                            </a:rPr>
                            <m:t>0,9604</m:t>
                          </m:r>
                        </m:num>
                        <m:den>
                          <m:r>
                            <a:rPr lang="es-ES" i="1">
                              <a:latin typeface="Cambria Math" panose="02040503050406030204" pitchFamily="18" charset="0"/>
                              <a:ea typeface="Times New Roman" panose="02020603050405020304" pitchFamily="18" charset="0"/>
                              <a:cs typeface="Times New Roman" panose="02020603050405020304" pitchFamily="18" charset="0"/>
                            </a:rPr>
                            <m:t>0,0025</m:t>
                          </m:r>
                        </m:den>
                      </m:f>
                      <m:r>
                        <a:rPr lang="es-ES" i="1">
                          <a:latin typeface="Cambria Math" panose="02040503050406030204" pitchFamily="18" charset="0"/>
                          <a:ea typeface="Times New Roman" panose="02020603050405020304" pitchFamily="18" charset="0"/>
                          <a:cs typeface="Times New Roman" panose="02020603050405020304" pitchFamily="18" charset="0"/>
                        </a:rPr>
                        <m:t>=384,16</m:t>
                      </m:r>
                    </m:oMath>
                  </m:oMathPara>
                </a14:m>
                <a:endParaRPr lang="es-EC" dirty="0">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xmlns="">
          <p:sp>
            <p:nvSpPr>
              <p:cNvPr id="5" name="Rectángulo 4"/>
              <p:cNvSpPr>
                <a:spLocks noRot="1" noChangeAspect="1" noMove="1" noResize="1" noEditPoints="1" noAdjustHandles="1" noChangeArrowheads="1" noChangeShapeType="1" noTextEdit="1"/>
              </p:cNvSpPr>
              <p:nvPr/>
            </p:nvSpPr>
            <p:spPr>
              <a:xfrm>
                <a:off x="727929" y="3130889"/>
                <a:ext cx="3945672" cy="3472489"/>
              </a:xfrm>
              <a:prstGeom prst="rect">
                <a:avLst/>
              </a:prstGeom>
              <a:blipFill>
                <a:blip r:embed="rId3"/>
                <a:stretch>
                  <a:fillRect/>
                </a:stretch>
              </a:blipFill>
            </p:spPr>
            <p:txBody>
              <a:bodyPr/>
              <a:lstStyle/>
              <a:p>
                <a:r>
                  <a:rPr lang="es-EC">
                    <a:noFill/>
                  </a:rPr>
                  <a:t> </a:t>
                </a:r>
              </a:p>
            </p:txBody>
          </p:sp>
        </mc:Fallback>
      </mc:AlternateContent>
      <p:graphicFrame>
        <p:nvGraphicFramePr>
          <p:cNvPr id="3" name="Diagrama 2"/>
          <p:cNvGraphicFramePr/>
          <p:nvPr>
            <p:extLst>
              <p:ext uri="{D42A27DB-BD31-4B8C-83A1-F6EECF244321}">
                <p14:modId xmlns:p14="http://schemas.microsoft.com/office/powerpoint/2010/main" val="1979507039"/>
              </p:ext>
            </p:extLst>
          </p:nvPr>
        </p:nvGraphicFramePr>
        <p:xfrm>
          <a:off x="727929" y="1854009"/>
          <a:ext cx="3945672" cy="62048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927924767"/>
              </p:ext>
            </p:extLst>
          </p:nvPr>
        </p:nvGraphicFramePr>
        <p:xfrm>
          <a:off x="5021942" y="1894114"/>
          <a:ext cx="6850744" cy="4630206"/>
        </p:xfrm>
        <a:graphic>
          <a:graphicData uri="http://schemas.openxmlformats.org/drawingml/2006/table">
            <a:tbl>
              <a:tblPr firstRow="1" firstCol="1" lastRow="1" bandRow="1">
                <a:tableStyleId>{7DF18680-E054-41AD-8BC1-D1AEF772440D}</a:tableStyleId>
              </a:tblPr>
              <a:tblGrid>
                <a:gridCol w="278126">
                  <a:extLst>
                    <a:ext uri="{9D8B030D-6E8A-4147-A177-3AD203B41FA5}">
                      <a16:colId xmlns="" xmlns:a16="http://schemas.microsoft.com/office/drawing/2014/main" val="2084053274"/>
                    </a:ext>
                  </a:extLst>
                </a:gridCol>
                <a:gridCol w="2944046">
                  <a:extLst>
                    <a:ext uri="{9D8B030D-6E8A-4147-A177-3AD203B41FA5}">
                      <a16:colId xmlns="" xmlns:a16="http://schemas.microsoft.com/office/drawing/2014/main" val="3499201102"/>
                    </a:ext>
                  </a:extLst>
                </a:gridCol>
                <a:gridCol w="1451429">
                  <a:extLst>
                    <a:ext uri="{9D8B030D-6E8A-4147-A177-3AD203B41FA5}">
                      <a16:colId xmlns="" xmlns:a16="http://schemas.microsoft.com/office/drawing/2014/main" val="3373585610"/>
                    </a:ext>
                  </a:extLst>
                </a:gridCol>
                <a:gridCol w="1346588">
                  <a:extLst>
                    <a:ext uri="{9D8B030D-6E8A-4147-A177-3AD203B41FA5}">
                      <a16:colId xmlns="" xmlns:a16="http://schemas.microsoft.com/office/drawing/2014/main" val="1765081249"/>
                    </a:ext>
                  </a:extLst>
                </a:gridCol>
                <a:gridCol w="830555">
                  <a:extLst>
                    <a:ext uri="{9D8B030D-6E8A-4147-A177-3AD203B41FA5}">
                      <a16:colId xmlns="" xmlns:a16="http://schemas.microsoft.com/office/drawing/2014/main" val="1727751667"/>
                    </a:ext>
                  </a:extLst>
                </a:gridCol>
              </a:tblGrid>
              <a:tr h="344886">
                <a:tc>
                  <a:txBody>
                    <a:bodyPr/>
                    <a:lstStyle/>
                    <a:p>
                      <a:pPr marL="0" indent="0" algn="ctr" defTabSz="457200" rtl="0" eaLnBrk="1" latinLnBrk="0" hangingPunct="1">
                        <a:lnSpc>
                          <a:spcPct val="100000"/>
                        </a:lnSpc>
                        <a:spcAft>
                          <a:spcPts val="0"/>
                        </a:spcAft>
                      </a:pP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a:lnSpc>
                          <a:spcPct val="100000"/>
                        </a:lnSpc>
                        <a:spcAft>
                          <a:spcPts val="0"/>
                        </a:spcAft>
                      </a:pPr>
                      <a:r>
                        <a:rPr lang="es-EC" sz="1400" dirty="0">
                          <a:solidFill>
                            <a:schemeClr val="tx1"/>
                          </a:solidFill>
                          <a:effectLst/>
                        </a:rPr>
                        <a:t>Hospital</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Presupuesto</a:t>
                      </a:r>
                      <a:endParaRPr lang="es-EC" sz="1400" b="1" kern="1200" dirty="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Porcentaje</a:t>
                      </a:r>
                      <a:endParaRPr lang="es-EC" sz="1400" b="1" kern="1200" dirty="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Muestra</a:t>
                      </a:r>
                      <a:endParaRPr lang="es-EC" sz="1400" b="1" kern="1200" dirty="0">
                        <a:solidFill>
                          <a:schemeClr val="tx1"/>
                        </a:solidFill>
                        <a:effectLst/>
                        <a:latin typeface="+mn-lt"/>
                        <a:ea typeface="+mn-ea"/>
                        <a:cs typeface="+mn-cs"/>
                      </a:endParaRPr>
                    </a:p>
                  </a:txBody>
                  <a:tcPr marL="19678" marR="19678" marT="0" marB="0" anchor="ctr"/>
                </a:tc>
                <a:extLst>
                  <a:ext uri="{0D108BD9-81ED-4DB2-BD59-A6C34878D82A}">
                    <a16:rowId xmlns="" xmlns:a16="http://schemas.microsoft.com/office/drawing/2014/main" val="323860400"/>
                  </a:ext>
                </a:extLst>
              </a:tr>
              <a:tr h="343188">
                <a:tc>
                  <a:txBody>
                    <a:bodyPr/>
                    <a:lstStyle/>
                    <a:p>
                      <a:pPr marL="0" indent="0" algn="ctr" defTabSz="457200" rtl="0" eaLnBrk="1" latinLnBrk="0" hangingPunct="1">
                        <a:lnSpc>
                          <a:spcPct val="100000"/>
                        </a:lnSpc>
                        <a:spcAft>
                          <a:spcPts val="0"/>
                        </a:spcAft>
                      </a:pPr>
                      <a:r>
                        <a:rPr lang="es-EC" sz="1400" kern="1200">
                          <a:solidFill>
                            <a:schemeClr val="tx1"/>
                          </a:solidFill>
                          <a:effectLst/>
                        </a:rPr>
                        <a:t>1</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S" sz="1400" kern="1200" dirty="0">
                          <a:solidFill>
                            <a:schemeClr val="tx1"/>
                          </a:solidFill>
                          <a:effectLst/>
                        </a:rPr>
                        <a:t>Hospital de Especialidades Eugenio Espejo</a:t>
                      </a:r>
                      <a:endParaRPr lang="es-EC" sz="1400" b="1" kern="1200" dirty="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87.815.397,33</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29,3%</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113</a:t>
                      </a:r>
                      <a:endParaRPr lang="es-EC" sz="1400" b="1" kern="1200">
                        <a:solidFill>
                          <a:schemeClr val="tx1"/>
                        </a:solidFill>
                        <a:effectLst/>
                        <a:latin typeface="+mn-lt"/>
                        <a:ea typeface="+mn-ea"/>
                        <a:cs typeface="+mn-cs"/>
                      </a:endParaRPr>
                    </a:p>
                  </a:txBody>
                  <a:tcPr marL="19678" marR="19678" marT="0" marB="0" anchor="ctr"/>
                </a:tc>
                <a:extLst>
                  <a:ext uri="{0D108BD9-81ED-4DB2-BD59-A6C34878D82A}">
                    <a16:rowId xmlns="" xmlns:a16="http://schemas.microsoft.com/office/drawing/2014/main" val="1221215251"/>
                  </a:ext>
                </a:extLst>
              </a:tr>
              <a:tr h="343188">
                <a:tc>
                  <a:txBody>
                    <a:bodyPr/>
                    <a:lstStyle/>
                    <a:p>
                      <a:pPr marL="0" indent="0" algn="ctr" defTabSz="457200" rtl="0" eaLnBrk="1" latinLnBrk="0" hangingPunct="1">
                        <a:lnSpc>
                          <a:spcPct val="100000"/>
                        </a:lnSpc>
                        <a:spcAft>
                          <a:spcPts val="0"/>
                        </a:spcAft>
                      </a:pPr>
                      <a:r>
                        <a:rPr lang="es-EC" sz="1400" kern="1200">
                          <a:solidFill>
                            <a:schemeClr val="tx1"/>
                          </a:solidFill>
                          <a:effectLst/>
                        </a:rPr>
                        <a:t>2</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Luz Elena Arismendi</a:t>
                      </a:r>
                      <a:endParaRPr lang="es-EC" sz="1400" b="1" kern="1200" dirty="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26.676.906,31</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8,9%</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34</a:t>
                      </a:r>
                      <a:endParaRPr lang="es-EC" sz="1400" b="1" kern="1200">
                        <a:solidFill>
                          <a:schemeClr val="tx1"/>
                        </a:solidFill>
                        <a:effectLst/>
                        <a:latin typeface="+mn-lt"/>
                        <a:ea typeface="+mn-ea"/>
                        <a:cs typeface="+mn-cs"/>
                      </a:endParaRPr>
                    </a:p>
                  </a:txBody>
                  <a:tcPr marL="19678" marR="19678" marT="0" marB="0" anchor="ctr"/>
                </a:tc>
                <a:extLst>
                  <a:ext uri="{0D108BD9-81ED-4DB2-BD59-A6C34878D82A}">
                    <a16:rowId xmlns="" xmlns:a16="http://schemas.microsoft.com/office/drawing/2014/main" val="2055538508"/>
                  </a:ext>
                </a:extLst>
              </a:tr>
              <a:tr h="343188">
                <a:tc>
                  <a:txBody>
                    <a:bodyPr/>
                    <a:lstStyle/>
                    <a:p>
                      <a:pPr marL="0" indent="0" algn="ctr" defTabSz="457200" rtl="0" eaLnBrk="1" latinLnBrk="0" hangingPunct="1">
                        <a:lnSpc>
                          <a:spcPct val="100000"/>
                        </a:lnSpc>
                        <a:spcAft>
                          <a:spcPts val="0"/>
                        </a:spcAft>
                      </a:pPr>
                      <a:r>
                        <a:rPr lang="es-EC" sz="1400" kern="1200">
                          <a:solidFill>
                            <a:schemeClr val="tx1"/>
                          </a:solidFill>
                          <a:effectLst/>
                        </a:rPr>
                        <a:t>3</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Julio Endara</a:t>
                      </a:r>
                      <a:endParaRPr lang="es-EC" sz="1400" b="1" kern="1200" dirty="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3.958.940,98</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1,3%</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5</a:t>
                      </a:r>
                      <a:endParaRPr lang="es-EC" sz="1400" b="1" kern="1200">
                        <a:solidFill>
                          <a:schemeClr val="tx1"/>
                        </a:solidFill>
                        <a:effectLst/>
                        <a:latin typeface="+mn-lt"/>
                        <a:ea typeface="+mn-ea"/>
                        <a:cs typeface="+mn-cs"/>
                      </a:endParaRPr>
                    </a:p>
                  </a:txBody>
                  <a:tcPr marL="19678" marR="19678" marT="0" marB="0" anchor="ctr"/>
                </a:tc>
                <a:extLst>
                  <a:ext uri="{0D108BD9-81ED-4DB2-BD59-A6C34878D82A}">
                    <a16:rowId xmlns="" xmlns:a16="http://schemas.microsoft.com/office/drawing/2014/main" val="2941805467"/>
                  </a:ext>
                </a:extLst>
              </a:tr>
              <a:tr h="343188">
                <a:tc>
                  <a:txBody>
                    <a:bodyPr/>
                    <a:lstStyle/>
                    <a:p>
                      <a:pPr marL="0" indent="0" algn="ctr" defTabSz="457200" rtl="0" eaLnBrk="1" latinLnBrk="0" hangingPunct="1">
                        <a:lnSpc>
                          <a:spcPct val="100000"/>
                        </a:lnSpc>
                        <a:spcAft>
                          <a:spcPts val="0"/>
                        </a:spcAft>
                      </a:pPr>
                      <a:r>
                        <a:rPr lang="es-EC" sz="1400" kern="1200">
                          <a:solidFill>
                            <a:schemeClr val="tx1"/>
                          </a:solidFill>
                          <a:effectLst/>
                        </a:rPr>
                        <a:t>4</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Isidro Ayora</a:t>
                      </a:r>
                      <a:endParaRPr lang="es-EC" sz="1400" b="1" kern="1200" dirty="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7.635.721,23</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2,5%</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10</a:t>
                      </a:r>
                      <a:endParaRPr lang="es-EC" sz="1400" b="1" kern="1200">
                        <a:solidFill>
                          <a:schemeClr val="tx1"/>
                        </a:solidFill>
                        <a:effectLst/>
                        <a:latin typeface="+mn-lt"/>
                        <a:ea typeface="+mn-ea"/>
                        <a:cs typeface="+mn-cs"/>
                      </a:endParaRPr>
                    </a:p>
                  </a:txBody>
                  <a:tcPr marL="19678" marR="19678" marT="0" marB="0" anchor="ctr"/>
                </a:tc>
                <a:extLst>
                  <a:ext uri="{0D108BD9-81ED-4DB2-BD59-A6C34878D82A}">
                    <a16:rowId xmlns="" xmlns:a16="http://schemas.microsoft.com/office/drawing/2014/main" val="304340031"/>
                  </a:ext>
                </a:extLst>
              </a:tr>
              <a:tr h="343188">
                <a:tc>
                  <a:txBody>
                    <a:bodyPr/>
                    <a:lstStyle/>
                    <a:p>
                      <a:pPr marL="0" indent="0" algn="ctr" defTabSz="457200" rtl="0" eaLnBrk="1" latinLnBrk="0" hangingPunct="1">
                        <a:lnSpc>
                          <a:spcPct val="100000"/>
                        </a:lnSpc>
                        <a:spcAft>
                          <a:spcPts val="0"/>
                        </a:spcAft>
                      </a:pPr>
                      <a:r>
                        <a:rPr lang="es-EC" sz="1400" kern="1200">
                          <a:solidFill>
                            <a:schemeClr val="tx1"/>
                          </a:solidFill>
                          <a:effectLst/>
                        </a:rPr>
                        <a:t>5</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Baca Ortiz</a:t>
                      </a:r>
                      <a:endParaRPr lang="es-EC" sz="1400" b="1" kern="1200" dirty="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42.927.706,48</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14,3%</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55</a:t>
                      </a:r>
                      <a:endParaRPr lang="es-EC" sz="1400" b="1" kern="1200">
                        <a:solidFill>
                          <a:schemeClr val="tx1"/>
                        </a:solidFill>
                        <a:effectLst/>
                        <a:latin typeface="+mn-lt"/>
                        <a:ea typeface="+mn-ea"/>
                        <a:cs typeface="+mn-cs"/>
                      </a:endParaRPr>
                    </a:p>
                  </a:txBody>
                  <a:tcPr marL="19678" marR="19678" marT="0" marB="0" anchor="ctr"/>
                </a:tc>
                <a:extLst>
                  <a:ext uri="{0D108BD9-81ED-4DB2-BD59-A6C34878D82A}">
                    <a16:rowId xmlns="" xmlns:a16="http://schemas.microsoft.com/office/drawing/2014/main" val="2907533762"/>
                  </a:ext>
                </a:extLst>
              </a:tr>
              <a:tr h="343188">
                <a:tc>
                  <a:txBody>
                    <a:bodyPr/>
                    <a:lstStyle/>
                    <a:p>
                      <a:pPr marL="0" indent="0" algn="ctr" defTabSz="457200" rtl="0" eaLnBrk="1" latinLnBrk="0" hangingPunct="1">
                        <a:lnSpc>
                          <a:spcPct val="100000"/>
                        </a:lnSpc>
                        <a:spcAft>
                          <a:spcPts val="0"/>
                        </a:spcAft>
                      </a:pPr>
                      <a:r>
                        <a:rPr lang="es-EC" sz="1400" kern="1200">
                          <a:solidFill>
                            <a:schemeClr val="tx1"/>
                          </a:solidFill>
                          <a:effectLst/>
                        </a:rPr>
                        <a:t>6</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Adulto Mayor</a:t>
                      </a:r>
                      <a:endParaRPr lang="es-EC" sz="1400" b="1" kern="1200" dirty="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10.020.524,44</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3,3%</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13</a:t>
                      </a:r>
                      <a:endParaRPr lang="es-EC" sz="1400" b="1" kern="1200">
                        <a:solidFill>
                          <a:schemeClr val="tx1"/>
                        </a:solidFill>
                        <a:effectLst/>
                        <a:latin typeface="+mn-lt"/>
                        <a:ea typeface="+mn-ea"/>
                        <a:cs typeface="+mn-cs"/>
                      </a:endParaRPr>
                    </a:p>
                  </a:txBody>
                  <a:tcPr marL="19678" marR="19678" marT="0" marB="0" anchor="ctr"/>
                </a:tc>
                <a:extLst>
                  <a:ext uri="{0D108BD9-81ED-4DB2-BD59-A6C34878D82A}">
                    <a16:rowId xmlns="" xmlns:a16="http://schemas.microsoft.com/office/drawing/2014/main" val="3782265807"/>
                  </a:ext>
                </a:extLst>
              </a:tr>
              <a:tr h="343188">
                <a:tc>
                  <a:txBody>
                    <a:bodyPr/>
                    <a:lstStyle/>
                    <a:p>
                      <a:pPr marL="0" indent="0" algn="ctr" defTabSz="457200" rtl="0" eaLnBrk="1" latinLnBrk="0" hangingPunct="1">
                        <a:lnSpc>
                          <a:spcPct val="100000"/>
                        </a:lnSpc>
                        <a:spcAft>
                          <a:spcPts val="0"/>
                        </a:spcAft>
                      </a:pPr>
                      <a:r>
                        <a:rPr lang="es-EC" sz="1400" kern="1200">
                          <a:solidFill>
                            <a:schemeClr val="tx1"/>
                          </a:solidFill>
                          <a:effectLst/>
                        </a:rPr>
                        <a:t>7</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Especializado San Lázaro</a:t>
                      </a:r>
                      <a:endParaRPr lang="es-EC" sz="1400" b="1" kern="1200" dirty="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4.081.968,53</a:t>
                      </a:r>
                      <a:endParaRPr lang="es-EC" sz="1400" b="1" kern="1200" dirty="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1,4%</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5</a:t>
                      </a:r>
                      <a:endParaRPr lang="es-EC" sz="1400" b="1" kern="1200">
                        <a:solidFill>
                          <a:schemeClr val="tx1"/>
                        </a:solidFill>
                        <a:effectLst/>
                        <a:latin typeface="+mn-lt"/>
                        <a:ea typeface="+mn-ea"/>
                        <a:cs typeface="+mn-cs"/>
                      </a:endParaRPr>
                    </a:p>
                  </a:txBody>
                  <a:tcPr marL="19678" marR="19678" marT="0" marB="0" anchor="ctr"/>
                </a:tc>
                <a:extLst>
                  <a:ext uri="{0D108BD9-81ED-4DB2-BD59-A6C34878D82A}">
                    <a16:rowId xmlns="" xmlns:a16="http://schemas.microsoft.com/office/drawing/2014/main" val="4119262774"/>
                  </a:ext>
                </a:extLst>
              </a:tr>
              <a:tr h="343188">
                <a:tc>
                  <a:txBody>
                    <a:bodyPr/>
                    <a:lstStyle/>
                    <a:p>
                      <a:pPr marL="0" indent="0" algn="ctr" defTabSz="457200" rtl="0" eaLnBrk="1" latinLnBrk="0" hangingPunct="1">
                        <a:lnSpc>
                          <a:spcPct val="100000"/>
                        </a:lnSpc>
                        <a:spcAft>
                          <a:spcPts val="0"/>
                        </a:spcAft>
                      </a:pPr>
                      <a:r>
                        <a:rPr lang="es-EC" sz="1400" kern="1200">
                          <a:solidFill>
                            <a:schemeClr val="tx1"/>
                          </a:solidFill>
                          <a:effectLst/>
                        </a:rPr>
                        <a:t>8</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Asdrúbal de la Torre</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5.576.961,83</a:t>
                      </a:r>
                      <a:endParaRPr lang="es-EC" sz="1400" b="1" kern="1200" dirty="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1,9%</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7</a:t>
                      </a:r>
                      <a:endParaRPr lang="es-EC" sz="1400" b="1" kern="1200">
                        <a:solidFill>
                          <a:schemeClr val="tx1"/>
                        </a:solidFill>
                        <a:effectLst/>
                        <a:latin typeface="+mn-lt"/>
                        <a:ea typeface="+mn-ea"/>
                        <a:cs typeface="+mn-cs"/>
                      </a:endParaRPr>
                    </a:p>
                  </a:txBody>
                  <a:tcPr marL="19678" marR="19678" marT="0" marB="0" anchor="ctr"/>
                </a:tc>
                <a:extLst>
                  <a:ext uri="{0D108BD9-81ED-4DB2-BD59-A6C34878D82A}">
                    <a16:rowId xmlns="" xmlns:a16="http://schemas.microsoft.com/office/drawing/2014/main" val="621647587"/>
                  </a:ext>
                </a:extLst>
              </a:tr>
              <a:tr h="343188">
                <a:tc>
                  <a:txBody>
                    <a:bodyPr/>
                    <a:lstStyle/>
                    <a:p>
                      <a:pPr marL="0" indent="0" algn="ctr" defTabSz="457200" rtl="0" eaLnBrk="1" latinLnBrk="0" hangingPunct="1">
                        <a:lnSpc>
                          <a:spcPct val="100000"/>
                        </a:lnSpc>
                        <a:spcAft>
                          <a:spcPts val="0"/>
                        </a:spcAft>
                      </a:pPr>
                      <a:r>
                        <a:rPr lang="es-EC" sz="1400" kern="1200">
                          <a:solidFill>
                            <a:schemeClr val="tx1"/>
                          </a:solidFill>
                          <a:effectLst/>
                        </a:rPr>
                        <a:t>9</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Rehabilitación Integral 1 Conocoto (aprox.)</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3.958.940,98</a:t>
                      </a:r>
                      <a:endParaRPr lang="es-EC" sz="1400" b="1" kern="1200" dirty="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1,3%</a:t>
                      </a:r>
                      <a:endParaRPr lang="es-EC" sz="1400" b="1" kern="1200" dirty="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5</a:t>
                      </a:r>
                      <a:endParaRPr lang="es-EC" sz="1400" b="1" kern="1200">
                        <a:solidFill>
                          <a:schemeClr val="tx1"/>
                        </a:solidFill>
                        <a:effectLst/>
                        <a:latin typeface="+mn-lt"/>
                        <a:ea typeface="+mn-ea"/>
                        <a:cs typeface="+mn-cs"/>
                      </a:endParaRPr>
                    </a:p>
                  </a:txBody>
                  <a:tcPr marL="19678" marR="19678" marT="0" marB="0" anchor="ctr"/>
                </a:tc>
                <a:extLst>
                  <a:ext uri="{0D108BD9-81ED-4DB2-BD59-A6C34878D82A}">
                    <a16:rowId xmlns="" xmlns:a16="http://schemas.microsoft.com/office/drawing/2014/main" val="3066206168"/>
                  </a:ext>
                </a:extLst>
              </a:tr>
              <a:tr h="343188">
                <a:tc>
                  <a:txBody>
                    <a:bodyPr/>
                    <a:lstStyle/>
                    <a:p>
                      <a:pPr marL="0" indent="0" algn="ctr" defTabSz="457200" rtl="0" eaLnBrk="1" latinLnBrk="0" hangingPunct="1">
                        <a:lnSpc>
                          <a:spcPct val="100000"/>
                        </a:lnSpc>
                        <a:spcAft>
                          <a:spcPts val="0"/>
                        </a:spcAft>
                      </a:pPr>
                      <a:r>
                        <a:rPr lang="es-EC" sz="1400" kern="1200">
                          <a:solidFill>
                            <a:schemeClr val="tx1"/>
                          </a:solidFill>
                          <a:effectLst/>
                        </a:rPr>
                        <a:t>10</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Carlos Andrade Marín (aprox.)</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59.000.000,00</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19,7%</a:t>
                      </a:r>
                      <a:endParaRPr lang="es-EC" sz="1400" b="1" kern="1200" dirty="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76</a:t>
                      </a:r>
                      <a:endParaRPr lang="es-EC" sz="1400" b="1" kern="1200" dirty="0">
                        <a:solidFill>
                          <a:schemeClr val="tx1"/>
                        </a:solidFill>
                        <a:effectLst/>
                        <a:latin typeface="+mn-lt"/>
                        <a:ea typeface="+mn-ea"/>
                        <a:cs typeface="+mn-cs"/>
                      </a:endParaRPr>
                    </a:p>
                  </a:txBody>
                  <a:tcPr marL="19678" marR="19678" marT="0" marB="0" anchor="ctr"/>
                </a:tc>
                <a:extLst>
                  <a:ext uri="{0D108BD9-81ED-4DB2-BD59-A6C34878D82A}">
                    <a16:rowId xmlns="" xmlns:a16="http://schemas.microsoft.com/office/drawing/2014/main" val="1005719201"/>
                  </a:ext>
                </a:extLst>
              </a:tr>
              <a:tr h="343188">
                <a:tc>
                  <a:txBody>
                    <a:bodyPr/>
                    <a:lstStyle/>
                    <a:p>
                      <a:pPr marL="0" indent="0" algn="ctr" defTabSz="457200" rtl="0" eaLnBrk="1" latinLnBrk="0" hangingPunct="1">
                        <a:lnSpc>
                          <a:spcPct val="100000"/>
                        </a:lnSpc>
                        <a:spcAft>
                          <a:spcPts val="0"/>
                        </a:spcAft>
                      </a:pPr>
                      <a:r>
                        <a:rPr lang="es-EC" sz="1400" kern="1200">
                          <a:solidFill>
                            <a:schemeClr val="tx1"/>
                          </a:solidFill>
                          <a:effectLst/>
                        </a:rPr>
                        <a:t>11</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Hospital Fuerzas Armadas</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47.959.966,13</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16,0%</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61</a:t>
                      </a:r>
                      <a:endParaRPr lang="es-EC" sz="1400" b="1" kern="1200" dirty="0">
                        <a:solidFill>
                          <a:schemeClr val="tx1"/>
                        </a:solidFill>
                        <a:effectLst/>
                        <a:latin typeface="+mn-lt"/>
                        <a:ea typeface="+mn-ea"/>
                        <a:cs typeface="+mn-cs"/>
                      </a:endParaRPr>
                    </a:p>
                  </a:txBody>
                  <a:tcPr marL="19678" marR="19678" marT="0" marB="0" anchor="ctr"/>
                </a:tc>
                <a:extLst>
                  <a:ext uri="{0D108BD9-81ED-4DB2-BD59-A6C34878D82A}">
                    <a16:rowId xmlns="" xmlns:a16="http://schemas.microsoft.com/office/drawing/2014/main" val="3267677697"/>
                  </a:ext>
                </a:extLst>
              </a:tr>
              <a:tr h="343188">
                <a:tc>
                  <a:txBody>
                    <a:bodyPr/>
                    <a:lstStyle/>
                    <a:p>
                      <a:pPr marL="0" indent="0" algn="ctr" defTabSz="457200" rtl="0" eaLnBrk="1" latinLnBrk="0" hangingPunct="1">
                        <a:lnSpc>
                          <a:spcPct val="100000"/>
                        </a:lnSpc>
                        <a:spcAft>
                          <a:spcPts val="0"/>
                        </a:spcAft>
                      </a:pPr>
                      <a:endParaRPr lang="es-EC" sz="1400" b="1" kern="1200" dirty="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b="1" kern="1200" dirty="0" smtClean="0">
                          <a:solidFill>
                            <a:schemeClr val="tx1"/>
                          </a:solidFill>
                          <a:effectLst/>
                          <a:latin typeface="+mn-lt"/>
                          <a:ea typeface="+mn-ea"/>
                          <a:cs typeface="+mn-cs"/>
                        </a:rPr>
                        <a:t>TOTAL</a:t>
                      </a:r>
                      <a:endParaRPr lang="es-EC" sz="1400" b="1" kern="1200" dirty="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299.613.034,24</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a:solidFill>
                            <a:schemeClr val="tx1"/>
                          </a:solidFill>
                          <a:effectLst/>
                        </a:rPr>
                        <a:t>100,0%</a:t>
                      </a:r>
                      <a:endParaRPr lang="es-EC" sz="1400" b="1" kern="1200">
                        <a:solidFill>
                          <a:schemeClr val="tx1"/>
                        </a:solidFill>
                        <a:effectLst/>
                        <a:latin typeface="+mn-lt"/>
                        <a:ea typeface="+mn-ea"/>
                        <a:cs typeface="+mn-cs"/>
                      </a:endParaRPr>
                    </a:p>
                  </a:txBody>
                  <a:tcPr marL="19678" marR="19678" marT="0" marB="0" anchor="ctr"/>
                </a:tc>
                <a:tc>
                  <a:txBody>
                    <a:bodyPr/>
                    <a:lstStyle/>
                    <a:p>
                      <a:pPr marL="0" indent="0" algn="ctr" defTabSz="457200" rtl="0" eaLnBrk="1" latinLnBrk="0" hangingPunct="1">
                        <a:lnSpc>
                          <a:spcPct val="100000"/>
                        </a:lnSpc>
                        <a:spcAft>
                          <a:spcPts val="0"/>
                        </a:spcAft>
                      </a:pPr>
                      <a:r>
                        <a:rPr lang="es-EC" sz="1400" kern="1200" dirty="0">
                          <a:solidFill>
                            <a:schemeClr val="tx1"/>
                          </a:solidFill>
                          <a:effectLst/>
                        </a:rPr>
                        <a:t>384</a:t>
                      </a:r>
                      <a:endParaRPr lang="es-EC" sz="1400" b="1" kern="1200" dirty="0">
                        <a:solidFill>
                          <a:schemeClr val="tx1"/>
                        </a:solidFill>
                        <a:effectLst/>
                        <a:latin typeface="+mn-lt"/>
                        <a:ea typeface="+mn-ea"/>
                        <a:cs typeface="+mn-cs"/>
                      </a:endParaRPr>
                    </a:p>
                  </a:txBody>
                  <a:tcPr marL="19678" marR="19678" marT="0" marB="0" anchor="ctr"/>
                </a:tc>
                <a:extLst>
                  <a:ext uri="{0D108BD9-81ED-4DB2-BD59-A6C34878D82A}">
                    <a16:rowId xmlns="" xmlns:a16="http://schemas.microsoft.com/office/drawing/2014/main" val="2047615639"/>
                  </a:ext>
                </a:extLst>
              </a:tr>
            </a:tbl>
          </a:graphicData>
        </a:graphic>
      </p:graphicFrame>
    </p:spTree>
    <p:extLst>
      <p:ext uri="{BB962C8B-B14F-4D97-AF65-F5344CB8AC3E}">
        <p14:creationId xmlns:p14="http://schemas.microsoft.com/office/powerpoint/2010/main" val="2850871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Resultados Satisfacción del usuario</a:t>
            </a:r>
            <a:endParaRPr lang="es-EC" dirty="0"/>
          </a:p>
        </p:txBody>
      </p:sp>
      <p:graphicFrame>
        <p:nvGraphicFramePr>
          <p:cNvPr id="4" name="Gráfico 3"/>
          <p:cNvGraphicFramePr>
            <a:graphicFrameLocks/>
          </p:cNvGraphicFramePr>
          <p:nvPr>
            <p:extLst>
              <p:ext uri="{D42A27DB-BD31-4B8C-83A1-F6EECF244321}">
                <p14:modId xmlns:p14="http://schemas.microsoft.com/office/powerpoint/2010/main" val="1295796167"/>
              </p:ext>
            </p:extLst>
          </p:nvPr>
        </p:nvGraphicFramePr>
        <p:xfrm>
          <a:off x="1886857" y="1364344"/>
          <a:ext cx="8853713" cy="238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Gráfico 9"/>
          <p:cNvGraphicFramePr>
            <a:graphicFrameLocks/>
          </p:cNvGraphicFramePr>
          <p:nvPr>
            <p:extLst>
              <p:ext uri="{D42A27DB-BD31-4B8C-83A1-F6EECF244321}">
                <p14:modId xmlns:p14="http://schemas.microsoft.com/office/powerpoint/2010/main" val="88127518"/>
              </p:ext>
            </p:extLst>
          </p:nvPr>
        </p:nvGraphicFramePr>
        <p:xfrm>
          <a:off x="725714" y="3751943"/>
          <a:ext cx="10885715" cy="29246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384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Resultados de Gestión por procesos</a:t>
            </a:r>
            <a:endParaRPr lang="es-EC" dirty="0"/>
          </a:p>
        </p:txBody>
      </p:sp>
      <p:graphicFrame>
        <p:nvGraphicFramePr>
          <p:cNvPr id="4" name="Gráfico 3"/>
          <p:cNvGraphicFramePr>
            <a:graphicFrameLocks/>
          </p:cNvGraphicFramePr>
          <p:nvPr>
            <p:extLst>
              <p:ext uri="{D42A27DB-BD31-4B8C-83A1-F6EECF244321}">
                <p14:modId xmlns:p14="http://schemas.microsoft.com/office/powerpoint/2010/main" val="3184557178"/>
              </p:ext>
            </p:extLst>
          </p:nvPr>
        </p:nvGraphicFramePr>
        <p:xfrm>
          <a:off x="1915886" y="1393372"/>
          <a:ext cx="8563428" cy="24964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p:cNvGraphicFramePr>
            <a:graphicFrameLocks/>
          </p:cNvGraphicFramePr>
          <p:nvPr>
            <p:extLst>
              <p:ext uri="{D42A27DB-BD31-4B8C-83A1-F6EECF244321}">
                <p14:modId xmlns:p14="http://schemas.microsoft.com/office/powerpoint/2010/main" val="2738059974"/>
              </p:ext>
            </p:extLst>
          </p:nvPr>
        </p:nvGraphicFramePr>
        <p:xfrm>
          <a:off x="1431143" y="4180114"/>
          <a:ext cx="9686800" cy="23714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7345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77143" y="624110"/>
            <a:ext cx="9327469" cy="1280890"/>
          </a:xfrm>
        </p:spPr>
        <p:txBody>
          <a:bodyPr/>
          <a:lstStyle/>
          <a:p>
            <a:r>
              <a:rPr lang="es-EC" dirty="0" smtClean="0"/>
              <a:t>Resultados de Madurez de los procesos</a:t>
            </a:r>
            <a:endParaRPr lang="es-EC" dirty="0"/>
          </a:p>
        </p:txBody>
      </p:sp>
      <p:graphicFrame>
        <p:nvGraphicFramePr>
          <p:cNvPr id="4" name="Gráfico 3"/>
          <p:cNvGraphicFramePr>
            <a:graphicFrameLocks/>
          </p:cNvGraphicFramePr>
          <p:nvPr>
            <p:extLst>
              <p:ext uri="{D42A27DB-BD31-4B8C-83A1-F6EECF244321}">
                <p14:modId xmlns:p14="http://schemas.microsoft.com/office/powerpoint/2010/main" val="2070067057"/>
              </p:ext>
            </p:extLst>
          </p:nvPr>
        </p:nvGraphicFramePr>
        <p:xfrm>
          <a:off x="1741714" y="1538514"/>
          <a:ext cx="8650515" cy="25384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p:cNvGraphicFramePr>
            <a:graphicFrameLocks/>
          </p:cNvGraphicFramePr>
          <p:nvPr>
            <p:extLst>
              <p:ext uri="{D42A27DB-BD31-4B8C-83A1-F6EECF244321}">
                <p14:modId xmlns:p14="http://schemas.microsoft.com/office/powerpoint/2010/main" val="3142895283"/>
              </p:ext>
            </p:extLst>
          </p:nvPr>
        </p:nvGraphicFramePr>
        <p:xfrm>
          <a:off x="1237455" y="4076926"/>
          <a:ext cx="9713913" cy="24718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4019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Resultados por Hospital</a:t>
            </a:r>
            <a:endParaRPr lang="es-EC" dirty="0"/>
          </a:p>
        </p:txBody>
      </p:sp>
      <p:graphicFrame>
        <p:nvGraphicFramePr>
          <p:cNvPr id="4" name="Tabla 3"/>
          <p:cNvGraphicFramePr>
            <a:graphicFrameLocks noGrp="1"/>
          </p:cNvGraphicFramePr>
          <p:nvPr>
            <p:extLst>
              <p:ext uri="{D42A27DB-BD31-4B8C-83A1-F6EECF244321}">
                <p14:modId xmlns:p14="http://schemas.microsoft.com/office/powerpoint/2010/main" val="3094825848"/>
              </p:ext>
            </p:extLst>
          </p:nvPr>
        </p:nvGraphicFramePr>
        <p:xfrm>
          <a:off x="1228497" y="1587500"/>
          <a:ext cx="9976532" cy="4856839"/>
        </p:xfrm>
        <a:graphic>
          <a:graphicData uri="http://schemas.openxmlformats.org/drawingml/2006/table">
            <a:tbl>
              <a:tblPr firstRow="1" firstCol="1" bandRow="1">
                <a:tableStyleId>{7DF18680-E054-41AD-8BC1-D1AEF772440D}</a:tableStyleId>
              </a:tblPr>
              <a:tblGrid>
                <a:gridCol w="4305214">
                  <a:extLst>
                    <a:ext uri="{9D8B030D-6E8A-4147-A177-3AD203B41FA5}">
                      <a16:colId xmlns="" xmlns:a16="http://schemas.microsoft.com/office/drawing/2014/main" val="3350420723"/>
                    </a:ext>
                  </a:extLst>
                </a:gridCol>
                <a:gridCol w="3445690">
                  <a:extLst>
                    <a:ext uri="{9D8B030D-6E8A-4147-A177-3AD203B41FA5}">
                      <a16:colId xmlns="" xmlns:a16="http://schemas.microsoft.com/office/drawing/2014/main" val="789843437"/>
                    </a:ext>
                  </a:extLst>
                </a:gridCol>
                <a:gridCol w="2225628">
                  <a:extLst>
                    <a:ext uri="{9D8B030D-6E8A-4147-A177-3AD203B41FA5}">
                      <a16:colId xmlns="" xmlns:a16="http://schemas.microsoft.com/office/drawing/2014/main" val="3973826083"/>
                    </a:ext>
                  </a:extLst>
                </a:gridCol>
              </a:tblGrid>
              <a:tr h="747206">
                <a:tc>
                  <a:txBody>
                    <a:bodyPr/>
                    <a:lstStyle/>
                    <a:p>
                      <a:pPr marL="0" indent="0" algn="ctr" defTabSz="457200" rtl="0" eaLnBrk="1" latinLnBrk="0" hangingPunct="1">
                        <a:lnSpc>
                          <a:spcPct val="100000"/>
                        </a:lnSpc>
                        <a:spcAft>
                          <a:spcPts val="0"/>
                        </a:spcAft>
                      </a:pPr>
                      <a:r>
                        <a:rPr lang="es-EC" sz="1600" kern="1200" dirty="0">
                          <a:solidFill>
                            <a:schemeClr val="tx1"/>
                          </a:solidFill>
                          <a:effectLst/>
                        </a:rPr>
                        <a:t>Hospital</a:t>
                      </a:r>
                      <a:endParaRPr lang="es-EC" sz="1600" b="1" kern="1200" dirty="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dirty="0">
                          <a:solidFill>
                            <a:schemeClr val="tx1"/>
                          </a:solidFill>
                          <a:effectLst/>
                        </a:rPr>
                        <a:t>Nivel de madurez </a:t>
                      </a:r>
                      <a:endParaRPr lang="es-EC" sz="1600" b="1" kern="1200" dirty="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dirty="0">
                          <a:solidFill>
                            <a:schemeClr val="tx1"/>
                          </a:solidFill>
                          <a:effectLst/>
                        </a:rPr>
                        <a:t>Satisfacción (Promedio)</a:t>
                      </a:r>
                      <a:endParaRPr lang="es-EC" sz="1600" b="1" kern="1200" dirty="0">
                        <a:solidFill>
                          <a:schemeClr val="tx1"/>
                        </a:solidFill>
                        <a:effectLst/>
                        <a:latin typeface="+mn-lt"/>
                        <a:ea typeface="+mn-ea"/>
                        <a:cs typeface="+mn-cs"/>
                      </a:endParaRPr>
                    </a:p>
                  </a:txBody>
                  <a:tcPr marL="23419" marR="23419" marT="0" marB="0" anchor="ctr"/>
                </a:tc>
                <a:extLst>
                  <a:ext uri="{0D108BD9-81ED-4DB2-BD59-A6C34878D82A}">
                    <a16:rowId xmlns="" xmlns:a16="http://schemas.microsoft.com/office/drawing/2014/main" val="13616007"/>
                  </a:ext>
                </a:extLst>
              </a:tr>
              <a:tr h="373603">
                <a:tc>
                  <a:txBody>
                    <a:bodyPr/>
                    <a:lstStyle/>
                    <a:p>
                      <a:pPr marL="0" indent="0" algn="ctr" defTabSz="457200" rtl="0" eaLnBrk="1" latinLnBrk="0" hangingPunct="1">
                        <a:lnSpc>
                          <a:spcPct val="100000"/>
                        </a:lnSpc>
                        <a:spcAft>
                          <a:spcPts val="0"/>
                        </a:spcAft>
                      </a:pPr>
                      <a:r>
                        <a:rPr lang="es-EC" sz="1600" kern="1200" dirty="0">
                          <a:solidFill>
                            <a:schemeClr val="tx1"/>
                          </a:solidFill>
                          <a:effectLst/>
                        </a:rPr>
                        <a:t>H Eugenio Espejo</a:t>
                      </a:r>
                      <a:endParaRPr lang="es-EC" sz="1600" b="1" kern="1200" dirty="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Gestionado (4)</a:t>
                      </a:r>
                      <a:endParaRPr lang="es-EC" sz="1600" b="1" kern="120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3,96</a:t>
                      </a:r>
                      <a:endParaRPr lang="es-EC" sz="1600" b="1" kern="1200">
                        <a:solidFill>
                          <a:schemeClr val="tx1"/>
                        </a:solidFill>
                        <a:effectLst/>
                        <a:latin typeface="+mn-lt"/>
                        <a:ea typeface="+mn-ea"/>
                        <a:cs typeface="+mn-cs"/>
                      </a:endParaRPr>
                    </a:p>
                  </a:txBody>
                  <a:tcPr marL="23419" marR="23419" marT="0" marB="0" anchor="ctr"/>
                </a:tc>
                <a:extLst>
                  <a:ext uri="{0D108BD9-81ED-4DB2-BD59-A6C34878D82A}">
                    <a16:rowId xmlns="" xmlns:a16="http://schemas.microsoft.com/office/drawing/2014/main" val="4032814204"/>
                  </a:ext>
                </a:extLst>
              </a:tr>
              <a:tr h="373603">
                <a:tc>
                  <a:txBody>
                    <a:bodyPr/>
                    <a:lstStyle/>
                    <a:p>
                      <a:pPr marL="0" indent="0" algn="ctr" defTabSz="457200" rtl="0" eaLnBrk="1" latinLnBrk="0" hangingPunct="1">
                        <a:lnSpc>
                          <a:spcPct val="100000"/>
                        </a:lnSpc>
                        <a:spcAft>
                          <a:spcPts val="0"/>
                        </a:spcAft>
                      </a:pPr>
                      <a:r>
                        <a:rPr lang="es-EC" sz="1600" kern="1200" dirty="0">
                          <a:solidFill>
                            <a:schemeClr val="tx1"/>
                          </a:solidFill>
                          <a:effectLst/>
                        </a:rPr>
                        <a:t>H Nueva Aurora</a:t>
                      </a:r>
                      <a:endParaRPr lang="es-EC" sz="1600" b="1" kern="1200" dirty="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Procesos analizados (2)</a:t>
                      </a:r>
                      <a:endParaRPr lang="es-EC" sz="1600" b="1" kern="120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3,62</a:t>
                      </a:r>
                      <a:endParaRPr lang="es-EC" sz="1600" b="1" kern="1200">
                        <a:solidFill>
                          <a:schemeClr val="tx1"/>
                        </a:solidFill>
                        <a:effectLst/>
                        <a:latin typeface="+mn-lt"/>
                        <a:ea typeface="+mn-ea"/>
                        <a:cs typeface="+mn-cs"/>
                      </a:endParaRPr>
                    </a:p>
                  </a:txBody>
                  <a:tcPr marL="23419" marR="23419" marT="0" marB="0" anchor="ctr"/>
                </a:tc>
                <a:extLst>
                  <a:ext uri="{0D108BD9-81ED-4DB2-BD59-A6C34878D82A}">
                    <a16:rowId xmlns="" xmlns:a16="http://schemas.microsoft.com/office/drawing/2014/main" val="1441701519"/>
                  </a:ext>
                </a:extLst>
              </a:tr>
              <a:tr h="373603">
                <a:tc>
                  <a:txBody>
                    <a:bodyPr/>
                    <a:lstStyle/>
                    <a:p>
                      <a:pPr marL="0" indent="0" algn="ctr" defTabSz="457200" rtl="0" eaLnBrk="1" latinLnBrk="0" hangingPunct="1">
                        <a:lnSpc>
                          <a:spcPct val="100000"/>
                        </a:lnSpc>
                        <a:spcAft>
                          <a:spcPts val="0"/>
                        </a:spcAft>
                      </a:pPr>
                      <a:r>
                        <a:rPr lang="es-EC" sz="1600" kern="1200" dirty="0">
                          <a:solidFill>
                            <a:schemeClr val="tx1"/>
                          </a:solidFill>
                          <a:effectLst/>
                        </a:rPr>
                        <a:t>H Julio Endara</a:t>
                      </a:r>
                      <a:endParaRPr lang="es-EC" sz="1600" b="1" kern="1200" dirty="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Automatizado (5)</a:t>
                      </a:r>
                      <a:endParaRPr lang="es-EC" sz="1600" b="1" kern="120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4,56</a:t>
                      </a:r>
                      <a:endParaRPr lang="es-EC" sz="1600" b="1" kern="1200">
                        <a:solidFill>
                          <a:schemeClr val="tx1"/>
                        </a:solidFill>
                        <a:effectLst/>
                        <a:latin typeface="+mn-lt"/>
                        <a:ea typeface="+mn-ea"/>
                        <a:cs typeface="+mn-cs"/>
                      </a:endParaRPr>
                    </a:p>
                  </a:txBody>
                  <a:tcPr marL="23419" marR="23419" marT="0" marB="0" anchor="ctr"/>
                </a:tc>
                <a:extLst>
                  <a:ext uri="{0D108BD9-81ED-4DB2-BD59-A6C34878D82A}">
                    <a16:rowId xmlns="" xmlns:a16="http://schemas.microsoft.com/office/drawing/2014/main" val="1703734322"/>
                  </a:ext>
                </a:extLst>
              </a:tr>
              <a:tr h="373603">
                <a:tc>
                  <a:txBody>
                    <a:bodyPr/>
                    <a:lstStyle/>
                    <a:p>
                      <a:pPr marL="0" indent="0" algn="ctr" defTabSz="457200" rtl="0" eaLnBrk="1" latinLnBrk="0" hangingPunct="1">
                        <a:lnSpc>
                          <a:spcPct val="100000"/>
                        </a:lnSpc>
                        <a:spcAft>
                          <a:spcPts val="0"/>
                        </a:spcAft>
                      </a:pPr>
                      <a:r>
                        <a:rPr lang="es-EC" sz="1600" kern="1200">
                          <a:solidFill>
                            <a:schemeClr val="tx1"/>
                          </a:solidFill>
                          <a:effectLst/>
                        </a:rPr>
                        <a:t>H Isidro Ayora</a:t>
                      </a:r>
                      <a:endParaRPr lang="es-EC" sz="1600" b="1" kern="120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Gestionado (4)</a:t>
                      </a:r>
                      <a:endParaRPr lang="es-EC" sz="1600" b="1" kern="120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4,40</a:t>
                      </a:r>
                      <a:endParaRPr lang="es-EC" sz="1600" b="1" kern="1200">
                        <a:solidFill>
                          <a:schemeClr val="tx1"/>
                        </a:solidFill>
                        <a:effectLst/>
                        <a:latin typeface="+mn-lt"/>
                        <a:ea typeface="+mn-ea"/>
                        <a:cs typeface="+mn-cs"/>
                      </a:endParaRPr>
                    </a:p>
                  </a:txBody>
                  <a:tcPr marL="23419" marR="23419" marT="0" marB="0" anchor="ctr"/>
                </a:tc>
                <a:extLst>
                  <a:ext uri="{0D108BD9-81ED-4DB2-BD59-A6C34878D82A}">
                    <a16:rowId xmlns="" xmlns:a16="http://schemas.microsoft.com/office/drawing/2014/main" val="2042440854"/>
                  </a:ext>
                </a:extLst>
              </a:tr>
              <a:tr h="373603">
                <a:tc>
                  <a:txBody>
                    <a:bodyPr/>
                    <a:lstStyle/>
                    <a:p>
                      <a:pPr marL="0" indent="0" algn="ctr" defTabSz="457200" rtl="0" eaLnBrk="1" latinLnBrk="0" hangingPunct="1">
                        <a:lnSpc>
                          <a:spcPct val="100000"/>
                        </a:lnSpc>
                        <a:spcAft>
                          <a:spcPts val="0"/>
                        </a:spcAft>
                      </a:pPr>
                      <a:r>
                        <a:rPr lang="es-EC" sz="1600" kern="1200">
                          <a:solidFill>
                            <a:schemeClr val="tx1"/>
                          </a:solidFill>
                          <a:effectLst/>
                        </a:rPr>
                        <a:t>H Baca Ortiz</a:t>
                      </a:r>
                      <a:endParaRPr lang="es-EC" sz="1600" b="1" kern="120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dirty="0">
                          <a:solidFill>
                            <a:schemeClr val="tx1"/>
                          </a:solidFill>
                          <a:effectLst/>
                        </a:rPr>
                        <a:t>Gestionado (4)</a:t>
                      </a:r>
                      <a:endParaRPr lang="es-EC" sz="1600" b="1" kern="1200" dirty="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3,56</a:t>
                      </a:r>
                      <a:endParaRPr lang="es-EC" sz="1600" b="1" kern="1200">
                        <a:solidFill>
                          <a:schemeClr val="tx1"/>
                        </a:solidFill>
                        <a:effectLst/>
                        <a:latin typeface="+mn-lt"/>
                        <a:ea typeface="+mn-ea"/>
                        <a:cs typeface="+mn-cs"/>
                      </a:endParaRPr>
                    </a:p>
                  </a:txBody>
                  <a:tcPr marL="23419" marR="23419" marT="0" marB="0" anchor="ctr"/>
                </a:tc>
                <a:extLst>
                  <a:ext uri="{0D108BD9-81ED-4DB2-BD59-A6C34878D82A}">
                    <a16:rowId xmlns="" xmlns:a16="http://schemas.microsoft.com/office/drawing/2014/main" val="1192500761"/>
                  </a:ext>
                </a:extLst>
              </a:tr>
              <a:tr h="373603">
                <a:tc>
                  <a:txBody>
                    <a:bodyPr/>
                    <a:lstStyle/>
                    <a:p>
                      <a:pPr marL="0" indent="0" algn="ctr" defTabSz="457200" rtl="0" eaLnBrk="1" latinLnBrk="0" hangingPunct="1">
                        <a:lnSpc>
                          <a:spcPct val="100000"/>
                        </a:lnSpc>
                        <a:spcAft>
                          <a:spcPts val="0"/>
                        </a:spcAft>
                      </a:pPr>
                      <a:r>
                        <a:rPr lang="es-EC" sz="1600" kern="1200">
                          <a:solidFill>
                            <a:schemeClr val="tx1"/>
                          </a:solidFill>
                          <a:effectLst/>
                        </a:rPr>
                        <a:t>H Adulto Mayor</a:t>
                      </a:r>
                      <a:endParaRPr lang="es-EC" sz="1600" b="1" kern="120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dirty="0">
                          <a:solidFill>
                            <a:schemeClr val="tx1"/>
                          </a:solidFill>
                          <a:effectLst/>
                        </a:rPr>
                        <a:t>Automatizado (5)</a:t>
                      </a:r>
                      <a:endParaRPr lang="es-EC" sz="1600" b="1" kern="1200" dirty="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3,75</a:t>
                      </a:r>
                      <a:endParaRPr lang="es-EC" sz="1600" b="1" kern="1200">
                        <a:solidFill>
                          <a:schemeClr val="tx1"/>
                        </a:solidFill>
                        <a:effectLst/>
                        <a:latin typeface="+mn-lt"/>
                        <a:ea typeface="+mn-ea"/>
                        <a:cs typeface="+mn-cs"/>
                      </a:endParaRPr>
                    </a:p>
                  </a:txBody>
                  <a:tcPr marL="23419" marR="23419" marT="0" marB="0" anchor="ctr"/>
                </a:tc>
                <a:extLst>
                  <a:ext uri="{0D108BD9-81ED-4DB2-BD59-A6C34878D82A}">
                    <a16:rowId xmlns="" xmlns:a16="http://schemas.microsoft.com/office/drawing/2014/main" val="3870649667"/>
                  </a:ext>
                </a:extLst>
              </a:tr>
              <a:tr h="373603">
                <a:tc>
                  <a:txBody>
                    <a:bodyPr/>
                    <a:lstStyle/>
                    <a:p>
                      <a:pPr marL="0" indent="0" algn="ctr" defTabSz="457200" rtl="0" eaLnBrk="1" latinLnBrk="0" hangingPunct="1">
                        <a:lnSpc>
                          <a:spcPct val="100000"/>
                        </a:lnSpc>
                        <a:spcAft>
                          <a:spcPts val="0"/>
                        </a:spcAft>
                      </a:pPr>
                      <a:r>
                        <a:rPr lang="es-EC" sz="1600" kern="1200">
                          <a:solidFill>
                            <a:schemeClr val="tx1"/>
                          </a:solidFill>
                          <a:effectLst/>
                        </a:rPr>
                        <a:t>CA San Lázaro</a:t>
                      </a:r>
                      <a:endParaRPr lang="es-EC" sz="1600" b="1" kern="120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dirty="0">
                          <a:solidFill>
                            <a:schemeClr val="tx1"/>
                          </a:solidFill>
                          <a:effectLst/>
                        </a:rPr>
                        <a:t>Procesos diseñados (3)</a:t>
                      </a:r>
                      <a:endParaRPr lang="es-EC" sz="1600" b="1" kern="1200" dirty="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4,01</a:t>
                      </a:r>
                      <a:endParaRPr lang="es-EC" sz="1600" b="1" kern="1200">
                        <a:solidFill>
                          <a:schemeClr val="tx1"/>
                        </a:solidFill>
                        <a:effectLst/>
                        <a:latin typeface="+mn-lt"/>
                        <a:ea typeface="+mn-ea"/>
                        <a:cs typeface="+mn-cs"/>
                      </a:endParaRPr>
                    </a:p>
                  </a:txBody>
                  <a:tcPr marL="23419" marR="23419" marT="0" marB="0" anchor="ctr"/>
                </a:tc>
                <a:extLst>
                  <a:ext uri="{0D108BD9-81ED-4DB2-BD59-A6C34878D82A}">
                    <a16:rowId xmlns="" xmlns:a16="http://schemas.microsoft.com/office/drawing/2014/main" val="3862278598"/>
                  </a:ext>
                </a:extLst>
              </a:tr>
              <a:tr h="373603">
                <a:tc>
                  <a:txBody>
                    <a:bodyPr/>
                    <a:lstStyle/>
                    <a:p>
                      <a:pPr marL="0" indent="0" algn="ctr" defTabSz="457200" rtl="0" eaLnBrk="1" latinLnBrk="0" hangingPunct="1">
                        <a:lnSpc>
                          <a:spcPct val="100000"/>
                        </a:lnSpc>
                        <a:spcAft>
                          <a:spcPts val="0"/>
                        </a:spcAft>
                      </a:pPr>
                      <a:r>
                        <a:rPr lang="es-EC" sz="1600" kern="1200">
                          <a:solidFill>
                            <a:schemeClr val="tx1"/>
                          </a:solidFill>
                          <a:effectLst/>
                        </a:rPr>
                        <a:t>Dep Asdrubal de la Torre</a:t>
                      </a:r>
                      <a:endParaRPr lang="es-EC" sz="1600" b="1" kern="120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dirty="0">
                          <a:solidFill>
                            <a:schemeClr val="tx1"/>
                          </a:solidFill>
                          <a:effectLst/>
                        </a:rPr>
                        <a:t>Gestionado (4)</a:t>
                      </a:r>
                      <a:endParaRPr lang="es-EC" sz="1600" b="1" kern="1200" dirty="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3,91</a:t>
                      </a:r>
                      <a:endParaRPr lang="es-EC" sz="1600" b="1" kern="1200">
                        <a:solidFill>
                          <a:schemeClr val="tx1"/>
                        </a:solidFill>
                        <a:effectLst/>
                        <a:latin typeface="+mn-lt"/>
                        <a:ea typeface="+mn-ea"/>
                        <a:cs typeface="+mn-cs"/>
                      </a:endParaRPr>
                    </a:p>
                  </a:txBody>
                  <a:tcPr marL="23419" marR="23419" marT="0" marB="0" anchor="ctr"/>
                </a:tc>
                <a:extLst>
                  <a:ext uri="{0D108BD9-81ED-4DB2-BD59-A6C34878D82A}">
                    <a16:rowId xmlns="" xmlns:a16="http://schemas.microsoft.com/office/drawing/2014/main" val="2612286916"/>
                  </a:ext>
                </a:extLst>
              </a:tr>
              <a:tr h="373603">
                <a:tc>
                  <a:txBody>
                    <a:bodyPr/>
                    <a:lstStyle/>
                    <a:p>
                      <a:pPr marL="0" indent="0" algn="ctr" defTabSz="457200" rtl="0" eaLnBrk="1" latinLnBrk="0" hangingPunct="1">
                        <a:lnSpc>
                          <a:spcPct val="100000"/>
                        </a:lnSpc>
                        <a:spcAft>
                          <a:spcPts val="0"/>
                        </a:spcAft>
                      </a:pPr>
                      <a:r>
                        <a:rPr lang="es-EC" sz="1600" kern="1200">
                          <a:solidFill>
                            <a:schemeClr val="tx1"/>
                          </a:solidFill>
                          <a:effectLst/>
                        </a:rPr>
                        <a:t>CE Rehabilit. No 1 Conocoto</a:t>
                      </a:r>
                      <a:endParaRPr lang="es-EC" sz="1600" b="1" kern="120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Procesos analizados (2)</a:t>
                      </a:r>
                      <a:endParaRPr lang="es-EC" sz="1600" b="1" kern="120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3,67</a:t>
                      </a:r>
                      <a:endParaRPr lang="es-EC" sz="1600" b="1" kern="1200">
                        <a:solidFill>
                          <a:schemeClr val="tx1"/>
                        </a:solidFill>
                        <a:effectLst/>
                        <a:latin typeface="+mn-lt"/>
                        <a:ea typeface="+mn-ea"/>
                        <a:cs typeface="+mn-cs"/>
                      </a:endParaRPr>
                    </a:p>
                  </a:txBody>
                  <a:tcPr marL="23419" marR="23419" marT="0" marB="0" anchor="ctr"/>
                </a:tc>
                <a:extLst>
                  <a:ext uri="{0D108BD9-81ED-4DB2-BD59-A6C34878D82A}">
                    <a16:rowId xmlns="" xmlns:a16="http://schemas.microsoft.com/office/drawing/2014/main" val="3535498603"/>
                  </a:ext>
                </a:extLst>
              </a:tr>
              <a:tr h="373603">
                <a:tc>
                  <a:txBody>
                    <a:bodyPr/>
                    <a:lstStyle/>
                    <a:p>
                      <a:pPr marL="0" indent="0" algn="ctr" defTabSz="457200" rtl="0" eaLnBrk="1" latinLnBrk="0" hangingPunct="1">
                        <a:lnSpc>
                          <a:spcPct val="100000"/>
                        </a:lnSpc>
                        <a:spcAft>
                          <a:spcPts val="0"/>
                        </a:spcAft>
                      </a:pPr>
                      <a:r>
                        <a:rPr lang="es-EC" sz="1600" kern="1200">
                          <a:solidFill>
                            <a:schemeClr val="tx1"/>
                          </a:solidFill>
                          <a:effectLst/>
                        </a:rPr>
                        <a:t>H Carlos Andrade Marín</a:t>
                      </a:r>
                      <a:endParaRPr lang="es-EC" sz="1600" b="1" kern="120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Gestionado (4)</a:t>
                      </a:r>
                      <a:endParaRPr lang="es-EC" sz="1600" b="1" kern="120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3,62</a:t>
                      </a:r>
                      <a:endParaRPr lang="es-EC" sz="1600" b="1" kern="1200">
                        <a:solidFill>
                          <a:schemeClr val="tx1"/>
                        </a:solidFill>
                        <a:effectLst/>
                        <a:latin typeface="+mn-lt"/>
                        <a:ea typeface="+mn-ea"/>
                        <a:cs typeface="+mn-cs"/>
                      </a:endParaRPr>
                    </a:p>
                  </a:txBody>
                  <a:tcPr marL="23419" marR="23419" marT="0" marB="0" anchor="ctr"/>
                </a:tc>
                <a:extLst>
                  <a:ext uri="{0D108BD9-81ED-4DB2-BD59-A6C34878D82A}">
                    <a16:rowId xmlns="" xmlns:a16="http://schemas.microsoft.com/office/drawing/2014/main" val="2576237078"/>
                  </a:ext>
                </a:extLst>
              </a:tr>
              <a:tr h="373603">
                <a:tc>
                  <a:txBody>
                    <a:bodyPr/>
                    <a:lstStyle/>
                    <a:p>
                      <a:pPr marL="0" indent="0" algn="ctr" defTabSz="457200" rtl="0" eaLnBrk="1" latinLnBrk="0" hangingPunct="1">
                        <a:lnSpc>
                          <a:spcPct val="100000"/>
                        </a:lnSpc>
                        <a:spcAft>
                          <a:spcPts val="0"/>
                        </a:spcAft>
                      </a:pPr>
                      <a:r>
                        <a:rPr lang="es-EC" sz="1600" kern="1200">
                          <a:solidFill>
                            <a:schemeClr val="tx1"/>
                          </a:solidFill>
                          <a:effectLst/>
                        </a:rPr>
                        <a:t>H Fuerzas Armadas No. 1</a:t>
                      </a:r>
                      <a:endParaRPr lang="es-EC" sz="1600" b="1" kern="120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a:solidFill>
                            <a:schemeClr val="tx1"/>
                          </a:solidFill>
                          <a:effectLst/>
                        </a:rPr>
                        <a:t>Procesos analizados (2)</a:t>
                      </a:r>
                      <a:endParaRPr lang="es-EC" sz="1600" b="1" kern="1200">
                        <a:solidFill>
                          <a:schemeClr val="tx1"/>
                        </a:solidFill>
                        <a:effectLst/>
                        <a:latin typeface="+mn-lt"/>
                        <a:ea typeface="+mn-ea"/>
                        <a:cs typeface="+mn-cs"/>
                      </a:endParaRPr>
                    </a:p>
                  </a:txBody>
                  <a:tcPr marL="23419" marR="23419" marT="0" marB="0" anchor="ctr"/>
                </a:tc>
                <a:tc>
                  <a:txBody>
                    <a:bodyPr/>
                    <a:lstStyle/>
                    <a:p>
                      <a:pPr marL="0" indent="0" algn="ctr" defTabSz="457200" rtl="0" eaLnBrk="1" latinLnBrk="0" hangingPunct="1">
                        <a:lnSpc>
                          <a:spcPct val="100000"/>
                        </a:lnSpc>
                        <a:spcAft>
                          <a:spcPts val="0"/>
                        </a:spcAft>
                      </a:pPr>
                      <a:r>
                        <a:rPr lang="es-EC" sz="1600" kern="1200" dirty="0">
                          <a:solidFill>
                            <a:schemeClr val="tx1"/>
                          </a:solidFill>
                          <a:effectLst/>
                        </a:rPr>
                        <a:t>3,60</a:t>
                      </a:r>
                      <a:endParaRPr lang="es-EC" sz="1600" b="1" kern="1200" dirty="0">
                        <a:solidFill>
                          <a:schemeClr val="tx1"/>
                        </a:solidFill>
                        <a:effectLst/>
                        <a:latin typeface="+mn-lt"/>
                        <a:ea typeface="+mn-ea"/>
                        <a:cs typeface="+mn-cs"/>
                      </a:endParaRPr>
                    </a:p>
                  </a:txBody>
                  <a:tcPr marL="23419" marR="23419" marT="0" marB="0" anchor="ctr"/>
                </a:tc>
                <a:extLst>
                  <a:ext uri="{0D108BD9-81ED-4DB2-BD59-A6C34878D82A}">
                    <a16:rowId xmlns="" xmlns:a16="http://schemas.microsoft.com/office/drawing/2014/main" val="4144178293"/>
                  </a:ext>
                </a:extLst>
              </a:tr>
            </a:tbl>
          </a:graphicData>
        </a:graphic>
      </p:graphicFrame>
    </p:spTree>
    <p:extLst>
      <p:ext uri="{BB962C8B-B14F-4D97-AF65-F5344CB8AC3E}">
        <p14:creationId xmlns:p14="http://schemas.microsoft.com/office/powerpoint/2010/main" val="2873620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Análisis</a:t>
            </a:r>
            <a:r>
              <a:rPr lang="es-EC" baseline="0" dirty="0" smtClean="0"/>
              <a:t> </a:t>
            </a:r>
            <a:r>
              <a:rPr lang="es-EC" baseline="0" dirty="0" err="1" smtClean="0"/>
              <a:t>Bivariado</a:t>
            </a:r>
            <a:endParaRPr lang="es-EC" dirty="0"/>
          </a:p>
        </p:txBody>
      </p:sp>
      <p:graphicFrame>
        <p:nvGraphicFramePr>
          <p:cNvPr id="4" name="Tabla 3"/>
          <p:cNvGraphicFramePr>
            <a:graphicFrameLocks noGrp="1"/>
          </p:cNvGraphicFramePr>
          <p:nvPr>
            <p:extLst>
              <p:ext uri="{D42A27DB-BD31-4B8C-83A1-F6EECF244321}">
                <p14:modId xmlns:p14="http://schemas.microsoft.com/office/powerpoint/2010/main" val="4134996374"/>
              </p:ext>
            </p:extLst>
          </p:nvPr>
        </p:nvGraphicFramePr>
        <p:xfrm>
          <a:off x="1393372" y="1282698"/>
          <a:ext cx="10290630" cy="4704001"/>
        </p:xfrm>
        <a:graphic>
          <a:graphicData uri="http://schemas.openxmlformats.org/drawingml/2006/table">
            <a:tbl>
              <a:tblPr firstRow="1" firstCol="1" bandRow="1">
                <a:tableStyleId>{5C22544A-7EE6-4342-B048-85BDC9FD1C3A}</a:tableStyleId>
              </a:tblPr>
              <a:tblGrid>
                <a:gridCol w="447418">
                  <a:extLst>
                    <a:ext uri="{9D8B030D-6E8A-4147-A177-3AD203B41FA5}">
                      <a16:colId xmlns="" xmlns:a16="http://schemas.microsoft.com/office/drawing/2014/main" val="3688848872"/>
                    </a:ext>
                  </a:extLst>
                </a:gridCol>
                <a:gridCol w="2460803">
                  <a:extLst>
                    <a:ext uri="{9D8B030D-6E8A-4147-A177-3AD203B41FA5}">
                      <a16:colId xmlns="" xmlns:a16="http://schemas.microsoft.com/office/drawing/2014/main" val="3906663724"/>
                    </a:ext>
                  </a:extLst>
                </a:gridCol>
                <a:gridCol w="2460803">
                  <a:extLst>
                    <a:ext uri="{9D8B030D-6E8A-4147-A177-3AD203B41FA5}">
                      <a16:colId xmlns="" xmlns:a16="http://schemas.microsoft.com/office/drawing/2014/main" val="4208892394"/>
                    </a:ext>
                  </a:extLst>
                </a:gridCol>
                <a:gridCol w="2460803">
                  <a:extLst>
                    <a:ext uri="{9D8B030D-6E8A-4147-A177-3AD203B41FA5}">
                      <a16:colId xmlns="" xmlns:a16="http://schemas.microsoft.com/office/drawing/2014/main" val="2906867714"/>
                    </a:ext>
                  </a:extLst>
                </a:gridCol>
                <a:gridCol w="2460803">
                  <a:extLst>
                    <a:ext uri="{9D8B030D-6E8A-4147-A177-3AD203B41FA5}">
                      <a16:colId xmlns="" xmlns:a16="http://schemas.microsoft.com/office/drawing/2014/main" val="3067613328"/>
                    </a:ext>
                  </a:extLst>
                </a:gridCol>
              </a:tblGrid>
              <a:tr h="0">
                <a:tc>
                  <a:txBody>
                    <a:bodyPr/>
                    <a:lstStyle/>
                    <a:p>
                      <a:pPr marL="0" indent="0" algn="ctr" defTabSz="457200" rtl="0" eaLnBrk="1" latinLnBrk="0" hangingPunct="1">
                        <a:lnSpc>
                          <a:spcPct val="100000"/>
                        </a:lnSpc>
                        <a:spcAft>
                          <a:spcPts val="0"/>
                        </a:spcAft>
                      </a:pPr>
                      <a:endParaRPr lang="es-EC" sz="1600" kern="1200" dirty="0">
                        <a:solidFill>
                          <a:schemeClr val="dk1"/>
                        </a:solidFill>
                        <a:effectLst/>
                        <a:latin typeface="+mn-lt"/>
                        <a:ea typeface="+mn-ea"/>
                        <a:cs typeface="+mn-cs"/>
                      </a:endParaRPr>
                    </a:p>
                  </a:txBody>
                  <a:tcPr marL="17935" marR="179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457200" rtl="0" eaLnBrk="1" latinLnBrk="0" hangingPunct="1">
                        <a:lnSpc>
                          <a:spcPct val="100000"/>
                        </a:lnSpc>
                        <a:spcAft>
                          <a:spcPts val="0"/>
                        </a:spcAft>
                      </a:pPr>
                      <a:endParaRPr lang="es-EC" sz="1600" kern="1200" dirty="0">
                        <a:solidFill>
                          <a:schemeClr val="dk1"/>
                        </a:solidFill>
                        <a:effectLst/>
                        <a:latin typeface="+mn-lt"/>
                        <a:ea typeface="+mn-ea"/>
                        <a:cs typeface="+mn-cs"/>
                      </a:endParaRPr>
                    </a:p>
                  </a:txBody>
                  <a:tcPr marL="17935" marR="179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V. DEPENDIENTE</a:t>
                      </a:r>
                    </a:p>
                  </a:txBody>
                  <a:tcPr marL="17935" marR="17935" marT="0" marB="0" anchor="ctr">
                    <a:lnL w="1270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 </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 </a:t>
                      </a:r>
                    </a:p>
                  </a:txBody>
                  <a:tcPr marL="17935" marR="179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882477665"/>
                  </a:ext>
                </a:extLst>
              </a:tr>
              <a:tr h="498608">
                <a:tc>
                  <a:txBody>
                    <a:bodyPr/>
                    <a:lstStyle/>
                    <a:p>
                      <a:pPr marL="0" indent="0" algn="ctr" defTabSz="457200" rtl="0" eaLnBrk="1" latinLnBrk="0" hangingPunct="1">
                        <a:lnSpc>
                          <a:spcPct val="100000"/>
                        </a:lnSpc>
                        <a:spcAft>
                          <a:spcPts val="0"/>
                        </a:spcAft>
                      </a:pPr>
                      <a:endParaRPr lang="es-EC" sz="1600" kern="1200" dirty="0">
                        <a:solidFill>
                          <a:schemeClr val="dk1"/>
                        </a:solidFill>
                        <a:effectLst/>
                        <a:latin typeface="+mn-lt"/>
                        <a:ea typeface="+mn-ea"/>
                        <a:cs typeface="+mn-cs"/>
                      </a:endParaRPr>
                    </a:p>
                  </a:txBody>
                  <a:tcPr marL="17935" marR="179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457200" rtl="0" eaLnBrk="1" latinLnBrk="0" hangingPunct="1">
                        <a:lnSpc>
                          <a:spcPct val="100000"/>
                        </a:lnSpc>
                        <a:spcAft>
                          <a:spcPts val="0"/>
                        </a:spcAft>
                      </a:pPr>
                      <a:endParaRPr lang="es-EC" sz="1600" kern="1200" dirty="0">
                        <a:solidFill>
                          <a:schemeClr val="dk1"/>
                        </a:solidFill>
                        <a:effectLst/>
                        <a:latin typeface="+mn-lt"/>
                        <a:ea typeface="+mn-ea"/>
                        <a:cs typeface="+mn-cs"/>
                      </a:endParaRPr>
                    </a:p>
                  </a:txBody>
                  <a:tcPr marL="17935" marR="179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Satisfacción de usuarios</a:t>
                      </a:r>
                    </a:p>
                  </a:txBody>
                  <a:tcPr marL="17935" marR="17935" marT="0" marB="0" anchor="ctr">
                    <a:lnL w="1270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Hipótesis relacionadas</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Asociación</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 xmlns:a16="http://schemas.microsoft.com/office/drawing/2014/main" val="1351562055"/>
                  </a:ext>
                </a:extLst>
              </a:tr>
              <a:tr h="249305">
                <a:tc rowSpan="13">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V. INDEPENDIENTE</a:t>
                      </a:r>
                    </a:p>
                  </a:txBody>
                  <a:tcPr marL="17935" marR="17935" marT="0" marB="0" vert="vert27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Procesos de Hospitales</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solidFill>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0.223</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Hipótesis 1</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Débil</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 xmlns:a16="http://schemas.microsoft.com/office/drawing/2014/main" val="906159202"/>
                  </a:ext>
                </a:extLst>
              </a:tr>
              <a:tr h="249305">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Gestión por Procesos</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0.249</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 </a:t>
                      </a:r>
                    </a:p>
                  </a:txBody>
                  <a:tcPr marL="17935" marR="17935" marT="0" marB="0" anchor="ctr">
                    <a:lnL w="12700" cap="flat" cmpd="sng" algn="ctr">
                      <a:solidFill>
                        <a:schemeClr val="bg1">
                          <a:lumMod val="65000"/>
                        </a:schemeClr>
                      </a:solidFill>
                      <a:prstDash val="solid"/>
                      <a:round/>
                      <a:headEnd type="none" w="med" len="med"/>
                      <a:tailEnd type="none" w="med" len="med"/>
                    </a:lnL>
                    <a:lnR w="12700" cmpd="sng">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 </a:t>
                      </a:r>
                    </a:p>
                  </a:txBody>
                  <a:tcPr marL="17935" marR="17935" marT="0" marB="0" anchor="ctr">
                    <a:lnL w="12700" cmpd="sng">
                      <a:noFill/>
                    </a:lnL>
                    <a:lnR w="12700" cmpd="sng">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934208792"/>
                  </a:ext>
                </a:extLst>
              </a:tr>
              <a:tr h="249305">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Responsable de Procesos</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0.228</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Hipótesis 2</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Débil</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3872430206"/>
                  </a:ext>
                </a:extLst>
              </a:tr>
              <a:tr h="249305">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Diseño y Documentos</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0.144</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Hipótesis 3</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Muy Débil</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2688537575"/>
                  </a:ext>
                </a:extLst>
              </a:tr>
              <a:tr h="249305">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Indicadores</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0.234</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Hipótesis 4</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Débil</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664568350"/>
                  </a:ext>
                </a:extLst>
              </a:tr>
              <a:tr h="249305">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Mejoramiento</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0.301</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Hipótesis 5</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Moderada</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2329101752"/>
                  </a:ext>
                </a:extLst>
              </a:tr>
              <a:tr h="249305">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Enfoque al Usuario</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0.265</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Hipótesis 6</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Débil</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3236497622"/>
                  </a:ext>
                </a:extLst>
              </a:tr>
              <a:tr h="498608">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Automatización de Procesos</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-0.204</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Hipótesis 7</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Inversa Débil</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3651325854"/>
                  </a:ext>
                </a:extLst>
              </a:tr>
              <a:tr h="473210">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Nivel de Madurez de Procesos</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0.208</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 </a:t>
                      </a:r>
                    </a:p>
                  </a:txBody>
                  <a:tcPr marL="17935" marR="17935" marT="0" marB="0" anchor="ctr">
                    <a:lnL w="12700" cap="flat" cmpd="sng" algn="ctr">
                      <a:solidFill>
                        <a:schemeClr val="bg1">
                          <a:lumMod val="65000"/>
                        </a:schemeClr>
                      </a:solidFill>
                      <a:prstDash val="solid"/>
                      <a:round/>
                      <a:headEnd type="none" w="med" len="med"/>
                      <a:tailEnd type="none" w="med" len="med"/>
                    </a:lnL>
                    <a:lnR w="12700" cmpd="sng">
                      <a:noFill/>
                    </a:lnR>
                    <a:lnT w="12700"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 </a:t>
                      </a:r>
                    </a:p>
                  </a:txBody>
                  <a:tcPr marL="17935" marR="17935" marT="0" marB="0" anchor="ctr">
                    <a:lnL w="12700" cmpd="sng">
                      <a:noFill/>
                    </a:lnL>
                    <a:lnR w="12700" cmpd="sng">
                      <a:noFill/>
                    </a:lnR>
                    <a:lnT w="12700"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871003935"/>
                  </a:ext>
                </a:extLst>
              </a:tr>
              <a:tr h="0">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Gobernantes</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0.077</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 </a:t>
                      </a:r>
                    </a:p>
                  </a:txBody>
                  <a:tcPr marL="17935" marR="17935" marT="0" marB="0" anchor="ctr">
                    <a:lnL w="127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 </a:t>
                      </a:r>
                    </a:p>
                  </a:txBody>
                  <a:tcPr marL="17935" marR="1793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284444763"/>
                  </a:ext>
                </a:extLst>
              </a:tr>
              <a:tr h="249305">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Agregadores de Valor</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0.197</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 </a:t>
                      </a:r>
                    </a:p>
                  </a:txBody>
                  <a:tcPr marL="17935" marR="17935" marT="0" marB="0" anchor="ctr">
                    <a:lnL w="127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 </a:t>
                      </a:r>
                    </a:p>
                  </a:txBody>
                  <a:tcPr marL="17935" marR="1793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247816947"/>
                  </a:ext>
                </a:extLst>
              </a:tr>
              <a:tr h="249305">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Habilitantes de Asesoría</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0.187</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 </a:t>
                      </a:r>
                    </a:p>
                  </a:txBody>
                  <a:tcPr marL="17935" marR="17935" marT="0" marB="0" anchor="ctr">
                    <a:lnL w="127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 </a:t>
                      </a:r>
                    </a:p>
                  </a:txBody>
                  <a:tcPr marL="17935" marR="1793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698719639"/>
                  </a:ext>
                </a:extLst>
              </a:tr>
              <a:tr h="249305">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600" kern="1200">
                          <a:solidFill>
                            <a:schemeClr val="dk1"/>
                          </a:solidFill>
                          <a:effectLst/>
                          <a:latin typeface="+mn-lt"/>
                          <a:ea typeface="+mn-ea"/>
                          <a:cs typeface="+mn-cs"/>
                        </a:rPr>
                        <a:t>Habilitantes de Apoyo</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0.197</a:t>
                      </a:r>
                    </a:p>
                  </a:txBody>
                  <a:tcPr marL="17935" marR="1793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 </a:t>
                      </a:r>
                    </a:p>
                  </a:txBody>
                  <a:tcPr marL="17935" marR="17935" marT="0" marB="0" anchor="ctr">
                    <a:lnL w="127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algn="ctr" defTabSz="457200" rtl="0" eaLnBrk="1" latinLnBrk="0" hangingPunct="1">
                        <a:lnSpc>
                          <a:spcPct val="100000"/>
                        </a:lnSpc>
                        <a:spcAft>
                          <a:spcPts val="0"/>
                        </a:spcAft>
                      </a:pPr>
                      <a:r>
                        <a:rPr lang="es-EC" sz="1600" kern="1200" dirty="0">
                          <a:solidFill>
                            <a:schemeClr val="dk1"/>
                          </a:solidFill>
                          <a:effectLst/>
                          <a:latin typeface="+mn-lt"/>
                          <a:ea typeface="+mn-ea"/>
                          <a:cs typeface="+mn-cs"/>
                        </a:rPr>
                        <a:t> </a:t>
                      </a:r>
                    </a:p>
                  </a:txBody>
                  <a:tcPr marL="17935" marR="1793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903376082"/>
                  </a:ext>
                </a:extLst>
              </a:tr>
            </a:tbl>
          </a:graphicData>
        </a:graphic>
      </p:graphicFrame>
    </p:spTree>
    <p:extLst>
      <p:ext uri="{BB962C8B-B14F-4D97-AF65-F5344CB8AC3E}">
        <p14:creationId xmlns:p14="http://schemas.microsoft.com/office/powerpoint/2010/main" val="1468975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Análisis </a:t>
            </a:r>
            <a:r>
              <a:rPr lang="es-EC" dirty="0" err="1" smtClean="0"/>
              <a:t>Bivariado</a:t>
            </a:r>
            <a:endParaRPr lang="es-EC" dirty="0"/>
          </a:p>
        </p:txBody>
      </p:sp>
      <p:graphicFrame>
        <p:nvGraphicFramePr>
          <p:cNvPr id="4" name="Tabla 3"/>
          <p:cNvGraphicFramePr>
            <a:graphicFrameLocks noGrp="1"/>
          </p:cNvGraphicFramePr>
          <p:nvPr>
            <p:extLst>
              <p:ext uri="{D42A27DB-BD31-4B8C-83A1-F6EECF244321}">
                <p14:modId xmlns:p14="http://schemas.microsoft.com/office/powerpoint/2010/main" val="2325347314"/>
              </p:ext>
            </p:extLst>
          </p:nvPr>
        </p:nvGraphicFramePr>
        <p:xfrm>
          <a:off x="1334633" y="1485898"/>
          <a:ext cx="9937751" cy="4572000"/>
        </p:xfrm>
        <a:graphic>
          <a:graphicData uri="http://schemas.openxmlformats.org/drawingml/2006/table">
            <a:tbl>
              <a:tblPr firstRow="1" firstCol="1" bandRow="1">
                <a:tableStyleId>{5C22544A-7EE6-4342-B048-85BDC9FD1C3A}</a:tableStyleId>
              </a:tblPr>
              <a:tblGrid>
                <a:gridCol w="288051">
                  <a:extLst>
                    <a:ext uri="{9D8B030D-6E8A-4147-A177-3AD203B41FA5}">
                      <a16:colId xmlns="" xmlns:a16="http://schemas.microsoft.com/office/drawing/2014/main" val="1508581781"/>
                    </a:ext>
                  </a:extLst>
                </a:gridCol>
                <a:gridCol w="2160380">
                  <a:extLst>
                    <a:ext uri="{9D8B030D-6E8A-4147-A177-3AD203B41FA5}">
                      <a16:colId xmlns="" xmlns:a16="http://schemas.microsoft.com/office/drawing/2014/main" val="3569181645"/>
                    </a:ext>
                  </a:extLst>
                </a:gridCol>
                <a:gridCol w="1248220">
                  <a:extLst>
                    <a:ext uri="{9D8B030D-6E8A-4147-A177-3AD203B41FA5}">
                      <a16:colId xmlns="" xmlns:a16="http://schemas.microsoft.com/office/drawing/2014/main" val="560091529"/>
                    </a:ext>
                  </a:extLst>
                </a:gridCol>
                <a:gridCol w="1248220">
                  <a:extLst>
                    <a:ext uri="{9D8B030D-6E8A-4147-A177-3AD203B41FA5}">
                      <a16:colId xmlns="" xmlns:a16="http://schemas.microsoft.com/office/drawing/2014/main" val="468204012"/>
                    </a:ext>
                  </a:extLst>
                </a:gridCol>
                <a:gridCol w="1248220">
                  <a:extLst>
                    <a:ext uri="{9D8B030D-6E8A-4147-A177-3AD203B41FA5}">
                      <a16:colId xmlns="" xmlns:a16="http://schemas.microsoft.com/office/drawing/2014/main" val="849658464"/>
                    </a:ext>
                  </a:extLst>
                </a:gridCol>
                <a:gridCol w="1248220">
                  <a:extLst>
                    <a:ext uri="{9D8B030D-6E8A-4147-A177-3AD203B41FA5}">
                      <a16:colId xmlns="" xmlns:a16="http://schemas.microsoft.com/office/drawing/2014/main" val="193770801"/>
                    </a:ext>
                  </a:extLst>
                </a:gridCol>
                <a:gridCol w="1248220">
                  <a:extLst>
                    <a:ext uri="{9D8B030D-6E8A-4147-A177-3AD203B41FA5}">
                      <a16:colId xmlns="" xmlns:a16="http://schemas.microsoft.com/office/drawing/2014/main" val="3512622757"/>
                    </a:ext>
                  </a:extLst>
                </a:gridCol>
                <a:gridCol w="1248220">
                  <a:extLst>
                    <a:ext uri="{9D8B030D-6E8A-4147-A177-3AD203B41FA5}">
                      <a16:colId xmlns="" xmlns:a16="http://schemas.microsoft.com/office/drawing/2014/main" val="170060617"/>
                    </a:ext>
                  </a:extLst>
                </a:gridCol>
              </a:tblGrid>
              <a:tr h="0">
                <a:tc>
                  <a:txBody>
                    <a:bodyPr/>
                    <a:lstStyle/>
                    <a:p>
                      <a:pPr algn="ctr" fontAlgn="b"/>
                      <a:endParaRPr lang="es-EC" sz="1500" b="1"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gridSpan="6">
                  <a:txBody>
                    <a:bodyPr/>
                    <a:lstStyle/>
                    <a:p>
                      <a:pPr algn="ctr" fontAlgn="ctr"/>
                      <a:r>
                        <a:rPr lang="es-EC" sz="1500" u="none" strike="noStrike">
                          <a:effectLst/>
                        </a:rPr>
                        <a:t>V.DEPENDIENTE</a:t>
                      </a:r>
                      <a:endParaRPr lang="es-EC" sz="1500" b="1"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 xmlns:a16="http://schemas.microsoft.com/office/drawing/2014/main" val="1516701135"/>
                  </a:ext>
                </a:extLst>
              </a:tr>
              <a:tr h="0">
                <a:tc>
                  <a:txBody>
                    <a:bodyPr/>
                    <a:lstStyle/>
                    <a:p>
                      <a:pPr algn="ctr" fontAlgn="b"/>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a:effectLst/>
                        </a:rPr>
                        <a:t>Coeficiente de Pearson</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dirty="0">
                          <a:effectLst/>
                        </a:rPr>
                        <a:t>Satisfacción de usuarios</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solidFill>
                  </a:tcPr>
                </a:tc>
                <a:tc>
                  <a:txBody>
                    <a:bodyPr/>
                    <a:lstStyle/>
                    <a:p>
                      <a:pPr algn="ctr" fontAlgn="b"/>
                      <a:r>
                        <a:rPr lang="es-EC" sz="1500" u="none" strike="noStrike" dirty="0">
                          <a:effectLst/>
                        </a:rPr>
                        <a:t>Fiabilidad</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pPr algn="ctr" fontAlgn="b"/>
                      <a:r>
                        <a:rPr lang="es-EC" sz="1500" u="none" strike="noStrike" dirty="0">
                          <a:effectLst/>
                        </a:rPr>
                        <a:t>Capacidad de respuesta</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pPr algn="ctr" fontAlgn="b"/>
                      <a:r>
                        <a:rPr lang="es-EC" sz="1500" u="none" strike="noStrike" dirty="0">
                          <a:effectLst/>
                        </a:rPr>
                        <a:t>Tangibilidad</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pPr algn="ctr" fontAlgn="b"/>
                      <a:r>
                        <a:rPr lang="es-EC" sz="1500" u="none" strike="noStrike" dirty="0">
                          <a:effectLst/>
                        </a:rPr>
                        <a:t>Seguridad</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pPr algn="ctr" fontAlgn="b"/>
                      <a:r>
                        <a:rPr lang="es-EC" sz="1500" u="none" strike="noStrike" dirty="0">
                          <a:effectLst/>
                        </a:rPr>
                        <a:t>Empatía</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3335977665"/>
                  </a:ext>
                </a:extLst>
              </a:tr>
              <a:tr h="0">
                <a:tc rowSpan="13">
                  <a:txBody>
                    <a:bodyPr/>
                    <a:lstStyle/>
                    <a:p>
                      <a:pPr algn="ctr" fontAlgn="ctr"/>
                      <a:r>
                        <a:rPr lang="es-EC" sz="1500" u="none" strike="noStrike">
                          <a:effectLst/>
                        </a:rPr>
                        <a:t>V.INDEPENDIENTE</a:t>
                      </a:r>
                      <a:endParaRPr lang="es-EC" sz="1500" b="1" i="0" u="none" strike="noStrike">
                        <a:solidFill>
                          <a:srgbClr val="000000"/>
                        </a:solidFill>
                        <a:effectLst/>
                        <a:latin typeface="Times New Roman" panose="02020603050405020304" pitchFamily="18" charset="0"/>
                      </a:endParaRPr>
                    </a:p>
                  </a:txBody>
                  <a:tcPr marL="0" marR="0" marT="0" marB="0" vert="vert27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dirty="0">
                          <a:effectLst/>
                        </a:rPr>
                        <a:t>Procesos de Hospitales</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solidFill>
                  </a:tcPr>
                </a:tc>
                <a:tc>
                  <a:txBody>
                    <a:bodyPr/>
                    <a:lstStyle/>
                    <a:p>
                      <a:pPr algn="ctr" fontAlgn="b"/>
                      <a:r>
                        <a:rPr lang="es-EC" sz="1500" u="none" strike="noStrike">
                          <a:effectLst/>
                        </a:rPr>
                        <a:t>0,223</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a:effectLst/>
                        </a:rPr>
                        <a:t>0,087</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a:effectLst/>
                        </a:rPr>
                        <a:t>0,072</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a:effectLst/>
                        </a:rPr>
                        <a:t>0,291</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a:effectLst/>
                        </a:rPr>
                        <a:t>0,275</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a:effectLst/>
                        </a:rPr>
                        <a:t>0,188</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 xmlns:a16="http://schemas.microsoft.com/office/drawing/2014/main" val="1352008301"/>
                  </a:ext>
                </a:extLst>
              </a:tr>
              <a:tr h="0">
                <a:tc vMerge="1">
                  <a:txBody>
                    <a:bodyPr/>
                    <a:lstStyle/>
                    <a:p>
                      <a:endParaRPr lang="es-EC"/>
                    </a:p>
                  </a:txBody>
                  <a:tcPr/>
                </a:tc>
                <a:tc>
                  <a:txBody>
                    <a:bodyPr/>
                    <a:lstStyle/>
                    <a:p>
                      <a:pPr algn="ctr" fontAlgn="b"/>
                      <a:r>
                        <a:rPr lang="es-EC" sz="1500" u="none" strike="noStrike" dirty="0">
                          <a:effectLst/>
                        </a:rPr>
                        <a:t>Gestión por Procesos</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solidFill>
                  </a:tcPr>
                </a:tc>
                <a:tc>
                  <a:txBody>
                    <a:bodyPr/>
                    <a:lstStyle/>
                    <a:p>
                      <a:pPr algn="ctr" fontAlgn="b"/>
                      <a:r>
                        <a:rPr lang="es-EC" sz="1500" u="none" strike="noStrike">
                          <a:effectLst/>
                        </a:rPr>
                        <a:t>0,249</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a:effectLst/>
                        </a:rPr>
                        <a:t>0,154</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a:effectLst/>
                        </a:rPr>
                        <a:t>0,115</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a:effectLst/>
                        </a:rPr>
                        <a:t>0,346</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a:effectLst/>
                        </a:rPr>
                        <a:t>0,217</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a:effectLst/>
                        </a:rPr>
                        <a:t>0,214</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 xmlns:a16="http://schemas.microsoft.com/office/drawing/2014/main" val="2406702533"/>
                  </a:ext>
                </a:extLst>
              </a:tr>
              <a:tr h="0">
                <a:tc vMerge="1">
                  <a:txBody>
                    <a:bodyPr/>
                    <a:lstStyle/>
                    <a:p>
                      <a:endParaRPr lang="es-EC"/>
                    </a:p>
                  </a:txBody>
                  <a:tcPr/>
                </a:tc>
                <a:tc>
                  <a:txBody>
                    <a:bodyPr/>
                    <a:lstStyle/>
                    <a:p>
                      <a:pPr algn="ctr" fontAlgn="b"/>
                      <a:r>
                        <a:rPr lang="es-EC" sz="1500" u="none" strike="noStrike" dirty="0">
                          <a:effectLst/>
                        </a:rPr>
                        <a:t>Responsable de Procesos</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dirty="0">
                          <a:effectLst/>
                        </a:rPr>
                        <a:t>0,229</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0,192</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0,134</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0,304</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0,155</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0,191</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 xmlns:a16="http://schemas.microsoft.com/office/drawing/2014/main" val="233668296"/>
                  </a:ext>
                </a:extLst>
              </a:tr>
              <a:tr h="0">
                <a:tc vMerge="1">
                  <a:txBody>
                    <a:bodyPr/>
                    <a:lstStyle/>
                    <a:p>
                      <a:endParaRPr lang="es-EC"/>
                    </a:p>
                  </a:txBody>
                  <a:tcPr/>
                </a:tc>
                <a:tc>
                  <a:txBody>
                    <a:bodyPr/>
                    <a:lstStyle/>
                    <a:p>
                      <a:pPr algn="ctr" fontAlgn="b"/>
                      <a:r>
                        <a:rPr lang="es-EC" sz="1500" u="none" strike="noStrike">
                          <a:effectLst/>
                        </a:rPr>
                        <a:t>Diseño y Documentos</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0,144</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dirty="0">
                          <a:effectLst/>
                        </a:rPr>
                        <a:t>0,054</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0,083</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0,241</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0,109</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0,142</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 xmlns:a16="http://schemas.microsoft.com/office/drawing/2014/main" val="4197850293"/>
                  </a:ext>
                </a:extLst>
              </a:tr>
              <a:tr h="0">
                <a:tc vMerge="1">
                  <a:txBody>
                    <a:bodyPr/>
                    <a:lstStyle/>
                    <a:p>
                      <a:endParaRPr lang="es-EC"/>
                    </a:p>
                  </a:txBody>
                  <a:tcPr/>
                </a:tc>
                <a:tc>
                  <a:txBody>
                    <a:bodyPr/>
                    <a:lstStyle/>
                    <a:p>
                      <a:pPr algn="ctr" fontAlgn="b"/>
                      <a:r>
                        <a:rPr lang="es-EC" sz="1500" u="none" strike="noStrike">
                          <a:effectLst/>
                        </a:rPr>
                        <a:t>Indicadores</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0,234</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0,114</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dirty="0">
                          <a:effectLst/>
                        </a:rPr>
                        <a:t>0,087</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0,306</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0,266</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0,193</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 xmlns:a16="http://schemas.microsoft.com/office/drawing/2014/main" val="3131862950"/>
                  </a:ext>
                </a:extLst>
              </a:tr>
              <a:tr h="0">
                <a:tc vMerge="1">
                  <a:txBody>
                    <a:bodyPr/>
                    <a:lstStyle/>
                    <a:p>
                      <a:endParaRPr lang="es-EC"/>
                    </a:p>
                  </a:txBody>
                  <a:tcPr/>
                </a:tc>
                <a:tc>
                  <a:txBody>
                    <a:bodyPr/>
                    <a:lstStyle/>
                    <a:p>
                      <a:pPr algn="ctr" fontAlgn="b"/>
                      <a:r>
                        <a:rPr lang="es-EC" sz="1500" u="none" strike="noStrike">
                          <a:effectLst/>
                        </a:rPr>
                        <a:t>Mejoramiento</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0,301</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0,258</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dirty="0">
                          <a:effectLst/>
                        </a:rPr>
                        <a:t>0,209</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dirty="0">
                          <a:effectLst/>
                        </a:rPr>
                        <a:t>0,309</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0,238</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0,257</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 xmlns:a16="http://schemas.microsoft.com/office/drawing/2014/main" val="89265726"/>
                  </a:ext>
                </a:extLst>
              </a:tr>
              <a:tr h="0">
                <a:tc vMerge="1">
                  <a:txBody>
                    <a:bodyPr/>
                    <a:lstStyle/>
                    <a:p>
                      <a:endParaRPr lang="es-EC"/>
                    </a:p>
                  </a:txBody>
                  <a:tcPr/>
                </a:tc>
                <a:tc>
                  <a:txBody>
                    <a:bodyPr/>
                    <a:lstStyle/>
                    <a:p>
                      <a:pPr algn="ctr" fontAlgn="b"/>
                      <a:r>
                        <a:rPr lang="es-EC" sz="1500" u="none" strike="noStrike">
                          <a:effectLst/>
                        </a:rPr>
                        <a:t>Enfoque al Usuario</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0,265</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0,226</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0,145</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dirty="0">
                          <a:effectLst/>
                        </a:rPr>
                        <a:t>0,283</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0,233</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0,212</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 xmlns:a16="http://schemas.microsoft.com/office/drawing/2014/main" val="3604339464"/>
                  </a:ext>
                </a:extLst>
              </a:tr>
              <a:tr h="0">
                <a:tc vMerge="1">
                  <a:txBody>
                    <a:bodyPr/>
                    <a:lstStyle/>
                    <a:p>
                      <a:endParaRPr lang="es-EC"/>
                    </a:p>
                  </a:txBody>
                  <a:tcPr/>
                </a:tc>
                <a:tc>
                  <a:txBody>
                    <a:bodyPr/>
                    <a:lstStyle/>
                    <a:p>
                      <a:pPr algn="ctr" fontAlgn="b"/>
                      <a:r>
                        <a:rPr lang="es-EC" sz="1500" u="none" strike="noStrike">
                          <a:effectLst/>
                        </a:rPr>
                        <a:t>Responsable de Procesos</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-0,205</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-0,232</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-0,201</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a:effectLst/>
                        </a:rPr>
                        <a:t>-0,138</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dirty="0">
                          <a:effectLst/>
                        </a:rPr>
                        <a:t>-0,138</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s-EC" sz="1500" u="none" strike="noStrike" dirty="0">
                          <a:effectLst/>
                        </a:rPr>
                        <a:t>-0,169</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 xmlns:a16="http://schemas.microsoft.com/office/drawing/2014/main" val="680991995"/>
                  </a:ext>
                </a:extLst>
              </a:tr>
              <a:tr h="0">
                <a:tc vMerge="1">
                  <a:txBody>
                    <a:bodyPr/>
                    <a:lstStyle/>
                    <a:p>
                      <a:endParaRPr lang="es-EC"/>
                    </a:p>
                  </a:txBody>
                  <a:tcPr/>
                </a:tc>
                <a:tc>
                  <a:txBody>
                    <a:bodyPr/>
                    <a:lstStyle/>
                    <a:p>
                      <a:pPr algn="ctr" fontAlgn="b"/>
                      <a:r>
                        <a:rPr lang="es-ES" sz="1500" u="none" strike="noStrike" dirty="0">
                          <a:effectLst/>
                        </a:rPr>
                        <a:t>Nivel de Madurez de Procesos</a:t>
                      </a:r>
                      <a:endParaRPr lang="es-ES"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solidFill>
                  </a:tcPr>
                </a:tc>
                <a:tc>
                  <a:txBody>
                    <a:bodyPr/>
                    <a:lstStyle/>
                    <a:p>
                      <a:pPr algn="ctr" fontAlgn="b"/>
                      <a:r>
                        <a:rPr lang="es-EC" sz="1500" u="none" strike="noStrike">
                          <a:effectLst/>
                        </a:rPr>
                        <a:t>0,208</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a:effectLst/>
                        </a:rPr>
                        <a:t>0,074</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a:effectLst/>
                        </a:rPr>
                        <a:t>0,063</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a:effectLst/>
                        </a:rPr>
                        <a:t>0,268</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a:effectLst/>
                        </a:rPr>
                        <a:t>0,268</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b"/>
                      <a:r>
                        <a:rPr lang="es-EC" sz="1500" u="none" strike="noStrike">
                          <a:effectLst/>
                        </a:rPr>
                        <a:t>0,174</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 xmlns:a16="http://schemas.microsoft.com/office/drawing/2014/main" val="449022221"/>
                  </a:ext>
                </a:extLst>
              </a:tr>
              <a:tr h="0">
                <a:tc vMerge="1">
                  <a:txBody>
                    <a:bodyPr/>
                    <a:lstStyle/>
                    <a:p>
                      <a:endParaRPr lang="es-EC"/>
                    </a:p>
                  </a:txBody>
                  <a:tcPr/>
                </a:tc>
                <a:tc>
                  <a:txBody>
                    <a:bodyPr/>
                    <a:lstStyle/>
                    <a:p>
                      <a:pPr algn="ctr" fontAlgn="b"/>
                      <a:r>
                        <a:rPr lang="es-EC" sz="1500" u="none" strike="noStrike" dirty="0">
                          <a:effectLst/>
                        </a:rPr>
                        <a:t>Gobernantes</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dirty="0">
                          <a:effectLst/>
                        </a:rPr>
                        <a:t>0,077</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a:effectLst/>
                        </a:rPr>
                        <a:t>-0,003</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a:effectLst/>
                        </a:rPr>
                        <a:t>-0,010</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a:effectLst/>
                        </a:rPr>
                        <a:t>0,093</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a:effectLst/>
                        </a:rPr>
                        <a:t>0,138</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a:effectLst/>
                        </a:rPr>
                        <a:t>0,081</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685276734"/>
                  </a:ext>
                </a:extLst>
              </a:tr>
              <a:tr h="0">
                <a:tc vMerge="1">
                  <a:txBody>
                    <a:bodyPr/>
                    <a:lstStyle/>
                    <a:p>
                      <a:endParaRPr lang="es-EC"/>
                    </a:p>
                  </a:txBody>
                  <a:tcPr/>
                </a:tc>
                <a:tc>
                  <a:txBody>
                    <a:bodyPr/>
                    <a:lstStyle/>
                    <a:p>
                      <a:pPr algn="ctr" fontAlgn="b"/>
                      <a:r>
                        <a:rPr lang="es-EC" sz="1500" u="none" strike="noStrike">
                          <a:effectLst/>
                        </a:rPr>
                        <a:t>Agragadores de Valor</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dirty="0">
                          <a:effectLst/>
                        </a:rPr>
                        <a:t>0,197</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dirty="0">
                          <a:effectLst/>
                        </a:rPr>
                        <a:t>0,097</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a:effectLst/>
                        </a:rPr>
                        <a:t>0,025</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a:effectLst/>
                        </a:rPr>
                        <a:t>0,260</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a:effectLst/>
                        </a:rPr>
                        <a:t>0,254</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a:effectLst/>
                        </a:rPr>
                        <a:t>0,150</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830954097"/>
                  </a:ext>
                </a:extLst>
              </a:tr>
              <a:tr h="0">
                <a:tc vMerge="1">
                  <a:txBody>
                    <a:bodyPr/>
                    <a:lstStyle/>
                    <a:p>
                      <a:endParaRPr lang="es-EC"/>
                    </a:p>
                  </a:txBody>
                  <a:tcPr/>
                </a:tc>
                <a:tc>
                  <a:txBody>
                    <a:bodyPr/>
                    <a:lstStyle/>
                    <a:p>
                      <a:pPr algn="ctr" fontAlgn="b"/>
                      <a:r>
                        <a:rPr lang="es-EC" sz="1500" u="none" strike="noStrike">
                          <a:effectLst/>
                        </a:rPr>
                        <a:t>Habilitantes de Asesoría</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a:effectLst/>
                        </a:rPr>
                        <a:t>0,187</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dirty="0">
                          <a:effectLst/>
                        </a:rPr>
                        <a:t>0,105</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dirty="0">
                          <a:effectLst/>
                        </a:rPr>
                        <a:t>0,021</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a:effectLst/>
                        </a:rPr>
                        <a:t>0,310</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a:effectLst/>
                        </a:rPr>
                        <a:t>0,182</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a:effectLst/>
                        </a:rPr>
                        <a:t>0,160</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3286904582"/>
                  </a:ext>
                </a:extLst>
              </a:tr>
              <a:tr h="0">
                <a:tc vMerge="1">
                  <a:txBody>
                    <a:bodyPr/>
                    <a:lstStyle/>
                    <a:p>
                      <a:endParaRPr lang="es-EC"/>
                    </a:p>
                  </a:txBody>
                  <a:tcPr/>
                </a:tc>
                <a:tc>
                  <a:txBody>
                    <a:bodyPr/>
                    <a:lstStyle/>
                    <a:p>
                      <a:pPr algn="ctr" fontAlgn="b"/>
                      <a:r>
                        <a:rPr lang="es-EC" sz="1500" u="none" strike="noStrike">
                          <a:effectLst/>
                        </a:rPr>
                        <a:t>Habilitantes de Apoyo</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a:effectLst/>
                        </a:rPr>
                        <a:t>0,196</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a:effectLst/>
                        </a:rPr>
                        <a:t>0,052</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a:effectLst/>
                        </a:rPr>
                        <a:t>0,086</a:t>
                      </a:r>
                      <a:endParaRPr lang="es-EC" sz="15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dirty="0">
                          <a:effectLst/>
                        </a:rPr>
                        <a:t>0,235</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dirty="0">
                          <a:effectLst/>
                        </a:rPr>
                        <a:t>0,264</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s-EC" sz="1500" u="none" strike="noStrike" dirty="0">
                          <a:effectLst/>
                        </a:rPr>
                        <a:t>0,168</a:t>
                      </a:r>
                      <a:endParaRPr lang="es-EC" sz="15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2706004368"/>
                  </a:ext>
                </a:extLst>
              </a:tr>
            </a:tbl>
          </a:graphicData>
        </a:graphic>
      </p:graphicFrame>
    </p:spTree>
    <p:extLst>
      <p:ext uri="{BB962C8B-B14F-4D97-AF65-F5344CB8AC3E}">
        <p14:creationId xmlns:p14="http://schemas.microsoft.com/office/powerpoint/2010/main" val="1241926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829936"/>
          </a:xfrm>
        </p:spPr>
        <p:txBody>
          <a:bodyPr>
            <a:normAutofit fontScale="90000"/>
          </a:bodyPr>
          <a:lstStyle/>
          <a:p>
            <a:r>
              <a:rPr lang="es-EC" dirty="0" smtClean="0"/>
              <a:t>Estrategias para la mejora de la satisfacción</a:t>
            </a:r>
            <a:r>
              <a:rPr lang="es-EC" baseline="0" dirty="0" smtClean="0"/>
              <a:t> del usuario</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145500288"/>
              </p:ext>
            </p:extLst>
          </p:nvPr>
        </p:nvGraphicFramePr>
        <p:xfrm>
          <a:off x="787629" y="1723866"/>
          <a:ext cx="10983457" cy="4497048"/>
        </p:xfrm>
        <a:graphic>
          <a:graphicData uri="http://schemas.openxmlformats.org/drawingml/2006/table">
            <a:tbl>
              <a:tblPr firstRow="1" firstCol="1" bandRow="1">
                <a:tableStyleId>{7DF18680-E054-41AD-8BC1-D1AEF772440D}</a:tableStyleId>
              </a:tblPr>
              <a:tblGrid>
                <a:gridCol w="1644808">
                  <a:extLst>
                    <a:ext uri="{9D8B030D-6E8A-4147-A177-3AD203B41FA5}">
                      <a16:colId xmlns="" xmlns:a16="http://schemas.microsoft.com/office/drawing/2014/main" val="1241419696"/>
                    </a:ext>
                  </a:extLst>
                </a:gridCol>
                <a:gridCol w="893798">
                  <a:extLst>
                    <a:ext uri="{9D8B030D-6E8A-4147-A177-3AD203B41FA5}">
                      <a16:colId xmlns="" xmlns:a16="http://schemas.microsoft.com/office/drawing/2014/main" val="303596666"/>
                    </a:ext>
                  </a:extLst>
                </a:gridCol>
                <a:gridCol w="7051479">
                  <a:extLst>
                    <a:ext uri="{9D8B030D-6E8A-4147-A177-3AD203B41FA5}">
                      <a16:colId xmlns="" xmlns:a16="http://schemas.microsoft.com/office/drawing/2014/main" val="2893052962"/>
                    </a:ext>
                  </a:extLst>
                </a:gridCol>
                <a:gridCol w="1393372">
                  <a:extLst>
                    <a:ext uri="{9D8B030D-6E8A-4147-A177-3AD203B41FA5}">
                      <a16:colId xmlns="" xmlns:a16="http://schemas.microsoft.com/office/drawing/2014/main" val="2221251450"/>
                    </a:ext>
                  </a:extLst>
                </a:gridCol>
              </a:tblGrid>
              <a:tr h="499672">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Tipo de estrategia</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No.</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Estrategia</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Acción sobre</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 xmlns:a16="http://schemas.microsoft.com/office/drawing/2014/main" val="3568610604"/>
                  </a:ext>
                </a:extLst>
              </a:tr>
              <a:tr h="249836">
                <a:tc rowSpan="8">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Mantenimiento</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3">
                        <a:lumMod val="40000"/>
                        <a:lumOff val="60000"/>
                      </a:schemeClr>
                    </a:solidFill>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MS.1</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99"/>
                    </a:solidFill>
                  </a:tcPr>
                </a:tc>
                <a:tc>
                  <a:txBody>
                    <a:bodyPr/>
                    <a:lstStyle/>
                    <a:p>
                      <a:pPr marL="0" indent="0" algn="l" defTabSz="457200" rtl="0" eaLnBrk="1" latinLnBrk="0" hangingPunct="1">
                        <a:lnSpc>
                          <a:spcPct val="100000"/>
                        </a:lnSpc>
                        <a:spcAft>
                          <a:spcPts val="0"/>
                        </a:spcAft>
                      </a:pPr>
                      <a:r>
                        <a:rPr lang="es-EC" sz="1500" kern="1200">
                          <a:solidFill>
                            <a:sysClr val="windowText" lastClr="000000"/>
                          </a:solidFill>
                          <a:effectLst/>
                        </a:rPr>
                        <a:t>Mantener nivel de limpieza de instalaciones</a:t>
                      </a:r>
                      <a:endParaRPr lang="es-EC" sz="1500" kern="120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99"/>
                    </a:solidFill>
                  </a:tcPr>
                </a:tc>
                <a:tc rowSpan="4">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Satisfacción al usuario</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99"/>
                    </a:solidFill>
                  </a:tcPr>
                </a:tc>
                <a:extLst>
                  <a:ext uri="{0D108BD9-81ED-4DB2-BD59-A6C34878D82A}">
                    <a16:rowId xmlns="" xmlns:a16="http://schemas.microsoft.com/office/drawing/2014/main" val="2184701939"/>
                  </a:ext>
                </a:extLst>
              </a:tr>
              <a:tr h="249836">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MS.2</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99"/>
                    </a:solidFill>
                  </a:tcPr>
                </a:tc>
                <a:tc>
                  <a:txBody>
                    <a:bodyPr/>
                    <a:lstStyle/>
                    <a:p>
                      <a:pPr marL="0" indent="0" algn="l" defTabSz="457200" rtl="0" eaLnBrk="1" latinLnBrk="0" hangingPunct="1">
                        <a:lnSpc>
                          <a:spcPct val="100000"/>
                        </a:lnSpc>
                        <a:spcAft>
                          <a:spcPts val="0"/>
                        </a:spcAft>
                      </a:pPr>
                      <a:r>
                        <a:rPr lang="es-EC" sz="1500" kern="1200" dirty="0">
                          <a:solidFill>
                            <a:sysClr val="windowText" lastClr="000000"/>
                          </a:solidFill>
                          <a:effectLst/>
                        </a:rPr>
                        <a:t>Mantener buena actitud de personal médico</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99"/>
                    </a:solidFill>
                  </a:tcPr>
                </a:tc>
                <a:tc vMerge="1">
                  <a:txBody>
                    <a:bodyPr/>
                    <a:lstStyle/>
                    <a:p>
                      <a:endParaRPr lang="es-EC"/>
                    </a:p>
                  </a:txBody>
                  <a:tcPr/>
                </a:tc>
                <a:extLst>
                  <a:ext uri="{0D108BD9-81ED-4DB2-BD59-A6C34878D82A}">
                    <a16:rowId xmlns="" xmlns:a16="http://schemas.microsoft.com/office/drawing/2014/main" val="3520680645"/>
                  </a:ext>
                </a:extLst>
              </a:tr>
              <a:tr h="249836">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MS.3</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99"/>
                    </a:solidFill>
                  </a:tcPr>
                </a:tc>
                <a:tc>
                  <a:txBody>
                    <a:bodyPr/>
                    <a:lstStyle/>
                    <a:p>
                      <a:pPr marL="0" indent="0" algn="l" defTabSz="457200" rtl="0" eaLnBrk="1" latinLnBrk="0" hangingPunct="1">
                        <a:lnSpc>
                          <a:spcPct val="100000"/>
                        </a:lnSpc>
                        <a:spcAft>
                          <a:spcPts val="0"/>
                        </a:spcAft>
                      </a:pPr>
                      <a:r>
                        <a:rPr lang="es-EC" sz="1500" kern="1200" dirty="0">
                          <a:solidFill>
                            <a:sysClr val="windowText" lastClr="000000"/>
                          </a:solidFill>
                          <a:effectLst/>
                        </a:rPr>
                        <a:t>Mantener una excelente presentación del personal médico</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99"/>
                    </a:solidFill>
                  </a:tcPr>
                </a:tc>
                <a:tc vMerge="1">
                  <a:txBody>
                    <a:bodyPr/>
                    <a:lstStyle/>
                    <a:p>
                      <a:endParaRPr lang="es-EC"/>
                    </a:p>
                  </a:txBody>
                  <a:tcPr/>
                </a:tc>
                <a:extLst>
                  <a:ext uri="{0D108BD9-81ED-4DB2-BD59-A6C34878D82A}">
                    <a16:rowId xmlns="" xmlns:a16="http://schemas.microsoft.com/office/drawing/2014/main" val="3620134384"/>
                  </a:ext>
                </a:extLst>
              </a:tr>
              <a:tr h="499672">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MS.4</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99"/>
                    </a:solidFill>
                  </a:tcPr>
                </a:tc>
                <a:tc>
                  <a:txBody>
                    <a:bodyPr/>
                    <a:lstStyle/>
                    <a:p>
                      <a:pPr marL="0" indent="0" algn="l" defTabSz="457200" rtl="0" eaLnBrk="1" latinLnBrk="0" hangingPunct="1">
                        <a:lnSpc>
                          <a:spcPct val="100000"/>
                        </a:lnSpc>
                        <a:spcAft>
                          <a:spcPts val="0"/>
                        </a:spcAft>
                      </a:pPr>
                      <a:r>
                        <a:rPr lang="es-EC" sz="1500" kern="1200" dirty="0">
                          <a:solidFill>
                            <a:sysClr val="windowText" lastClr="000000"/>
                          </a:solidFill>
                          <a:effectLst/>
                        </a:rPr>
                        <a:t>Mantener el total respeto a la privacidad del usuario durante toda la atención</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99"/>
                    </a:solidFill>
                  </a:tcPr>
                </a:tc>
                <a:tc vMerge="1">
                  <a:txBody>
                    <a:bodyPr/>
                    <a:lstStyle/>
                    <a:p>
                      <a:endParaRPr lang="es-EC"/>
                    </a:p>
                  </a:txBody>
                  <a:tcPr/>
                </a:tc>
                <a:extLst>
                  <a:ext uri="{0D108BD9-81ED-4DB2-BD59-A6C34878D82A}">
                    <a16:rowId xmlns="" xmlns:a16="http://schemas.microsoft.com/office/drawing/2014/main" val="680047283"/>
                  </a:ext>
                </a:extLst>
              </a:tr>
              <a:tr h="249836">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MG.1</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40000"/>
                        <a:lumOff val="60000"/>
                      </a:schemeClr>
                    </a:solidFill>
                  </a:tcPr>
                </a:tc>
                <a:tc>
                  <a:txBody>
                    <a:bodyPr/>
                    <a:lstStyle/>
                    <a:p>
                      <a:pPr marL="0" indent="0" algn="l" defTabSz="457200" rtl="0" eaLnBrk="1" latinLnBrk="0" hangingPunct="1">
                        <a:lnSpc>
                          <a:spcPct val="100000"/>
                        </a:lnSpc>
                        <a:spcAft>
                          <a:spcPts val="0"/>
                        </a:spcAft>
                      </a:pPr>
                      <a:r>
                        <a:rPr lang="es-EC" sz="1500" kern="1200" dirty="0">
                          <a:solidFill>
                            <a:sysClr val="windowText" lastClr="000000"/>
                          </a:solidFill>
                          <a:effectLst/>
                        </a:rPr>
                        <a:t>Mantener una comunicación interna adecuada y ágil</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40000"/>
                        <a:lumOff val="60000"/>
                      </a:schemeClr>
                    </a:solidFill>
                  </a:tcPr>
                </a:tc>
                <a:tc rowSpan="4">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Gestión de procesos</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40000"/>
                        <a:lumOff val="60000"/>
                      </a:schemeClr>
                    </a:solidFill>
                  </a:tcPr>
                </a:tc>
                <a:extLst>
                  <a:ext uri="{0D108BD9-81ED-4DB2-BD59-A6C34878D82A}">
                    <a16:rowId xmlns="" xmlns:a16="http://schemas.microsoft.com/office/drawing/2014/main" val="2436831789"/>
                  </a:ext>
                </a:extLst>
              </a:tr>
              <a:tr h="249836">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MG.2</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40000"/>
                        <a:lumOff val="60000"/>
                      </a:schemeClr>
                    </a:solidFill>
                  </a:tcPr>
                </a:tc>
                <a:tc>
                  <a:txBody>
                    <a:bodyPr/>
                    <a:lstStyle/>
                    <a:p>
                      <a:pPr marL="0" indent="0" algn="l" defTabSz="457200" rtl="0" eaLnBrk="1" latinLnBrk="0" hangingPunct="1">
                        <a:lnSpc>
                          <a:spcPct val="100000"/>
                        </a:lnSpc>
                        <a:spcAft>
                          <a:spcPts val="0"/>
                        </a:spcAft>
                      </a:pPr>
                      <a:r>
                        <a:rPr lang="es-EC" sz="1500" kern="1200" dirty="0">
                          <a:solidFill>
                            <a:sysClr val="windowText" lastClr="000000"/>
                          </a:solidFill>
                          <a:effectLst/>
                        </a:rPr>
                        <a:t>Fomentar el buen desempeño del talento humano</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40000"/>
                        <a:lumOff val="60000"/>
                      </a:schemeClr>
                    </a:solidFill>
                  </a:tcPr>
                </a:tc>
                <a:tc vMerge="1">
                  <a:txBody>
                    <a:bodyPr/>
                    <a:lstStyle/>
                    <a:p>
                      <a:endParaRPr lang="es-EC"/>
                    </a:p>
                  </a:txBody>
                  <a:tcPr/>
                </a:tc>
                <a:extLst>
                  <a:ext uri="{0D108BD9-81ED-4DB2-BD59-A6C34878D82A}">
                    <a16:rowId xmlns="" xmlns:a16="http://schemas.microsoft.com/office/drawing/2014/main" val="1181633739"/>
                  </a:ext>
                </a:extLst>
              </a:tr>
              <a:tr h="249836">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MG.3</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40000"/>
                        <a:lumOff val="60000"/>
                      </a:schemeClr>
                    </a:solidFill>
                  </a:tcPr>
                </a:tc>
                <a:tc>
                  <a:txBody>
                    <a:bodyPr/>
                    <a:lstStyle/>
                    <a:p>
                      <a:pPr marL="0" indent="0" algn="l" defTabSz="457200" rtl="0" eaLnBrk="1" latinLnBrk="0" hangingPunct="1">
                        <a:lnSpc>
                          <a:spcPct val="100000"/>
                        </a:lnSpc>
                        <a:spcAft>
                          <a:spcPts val="0"/>
                        </a:spcAft>
                      </a:pPr>
                      <a:r>
                        <a:rPr lang="es-EC" sz="1500" kern="1200" dirty="0">
                          <a:solidFill>
                            <a:sysClr val="windowText" lastClr="000000"/>
                          </a:solidFill>
                          <a:effectLst/>
                        </a:rPr>
                        <a:t>Motivar el enfoque al usuario por parte del personal</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40000"/>
                        <a:lumOff val="60000"/>
                      </a:schemeClr>
                    </a:solidFill>
                  </a:tcPr>
                </a:tc>
                <a:tc vMerge="1">
                  <a:txBody>
                    <a:bodyPr/>
                    <a:lstStyle/>
                    <a:p>
                      <a:endParaRPr lang="es-EC"/>
                    </a:p>
                  </a:txBody>
                  <a:tcPr/>
                </a:tc>
                <a:extLst>
                  <a:ext uri="{0D108BD9-81ED-4DB2-BD59-A6C34878D82A}">
                    <a16:rowId xmlns="" xmlns:a16="http://schemas.microsoft.com/office/drawing/2014/main" val="2973181938"/>
                  </a:ext>
                </a:extLst>
              </a:tr>
              <a:tr h="249836">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MG.4</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40000"/>
                        <a:lumOff val="60000"/>
                      </a:schemeClr>
                    </a:solidFill>
                  </a:tcPr>
                </a:tc>
                <a:tc>
                  <a:txBody>
                    <a:bodyPr/>
                    <a:lstStyle/>
                    <a:p>
                      <a:pPr marL="0" indent="0" algn="l" defTabSz="457200" rtl="0" eaLnBrk="1" latinLnBrk="0" hangingPunct="1">
                        <a:lnSpc>
                          <a:spcPct val="100000"/>
                        </a:lnSpc>
                        <a:spcAft>
                          <a:spcPts val="0"/>
                        </a:spcAft>
                      </a:pPr>
                      <a:r>
                        <a:rPr lang="es-EC" sz="1500" kern="1200" dirty="0">
                          <a:solidFill>
                            <a:sysClr val="windowText" lastClr="000000"/>
                          </a:solidFill>
                          <a:effectLst/>
                        </a:rPr>
                        <a:t>Motivar el buen manejo de desechos hospitalarios</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40000"/>
                        <a:lumOff val="60000"/>
                      </a:schemeClr>
                    </a:solidFill>
                  </a:tcPr>
                </a:tc>
                <a:tc vMerge="1">
                  <a:txBody>
                    <a:bodyPr/>
                    <a:lstStyle/>
                    <a:p>
                      <a:endParaRPr lang="es-EC"/>
                    </a:p>
                  </a:txBody>
                  <a:tcPr/>
                </a:tc>
                <a:extLst>
                  <a:ext uri="{0D108BD9-81ED-4DB2-BD59-A6C34878D82A}">
                    <a16:rowId xmlns="" xmlns:a16="http://schemas.microsoft.com/office/drawing/2014/main" val="1708313466"/>
                  </a:ext>
                </a:extLst>
              </a:tr>
              <a:tr h="249836">
                <a:tc rowSpan="6">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Mejora</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60000"/>
                        <a:lumOff val="40000"/>
                      </a:schemeClr>
                    </a:solidFill>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JS.1</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40000"/>
                        <a:lumOff val="60000"/>
                      </a:schemeClr>
                    </a:solidFill>
                  </a:tcPr>
                </a:tc>
                <a:tc>
                  <a:txBody>
                    <a:bodyPr/>
                    <a:lstStyle/>
                    <a:p>
                      <a:pPr marL="0" indent="0" algn="l" defTabSz="457200" rtl="0" eaLnBrk="1" latinLnBrk="0" hangingPunct="1">
                        <a:lnSpc>
                          <a:spcPct val="100000"/>
                        </a:lnSpc>
                        <a:spcAft>
                          <a:spcPts val="0"/>
                        </a:spcAft>
                      </a:pPr>
                      <a:r>
                        <a:rPr lang="es-EC" sz="1500" kern="1200" dirty="0">
                          <a:solidFill>
                            <a:sysClr val="windowText" lastClr="000000"/>
                          </a:solidFill>
                          <a:effectLst/>
                        </a:rPr>
                        <a:t>Disminuir el tiempo necesario para agendar la cita</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40000"/>
                        <a:lumOff val="60000"/>
                      </a:schemeClr>
                    </a:solidFill>
                  </a:tcPr>
                </a:tc>
                <a:tc rowSpan="3">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Satisfacción al usuario</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641467537"/>
                  </a:ext>
                </a:extLst>
              </a:tr>
              <a:tr h="249836">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JS.2</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40000"/>
                        <a:lumOff val="60000"/>
                      </a:schemeClr>
                    </a:solidFill>
                  </a:tcPr>
                </a:tc>
                <a:tc>
                  <a:txBody>
                    <a:bodyPr/>
                    <a:lstStyle/>
                    <a:p>
                      <a:pPr marL="0" indent="0" algn="l" defTabSz="457200" rtl="0" eaLnBrk="1" latinLnBrk="0" hangingPunct="1">
                        <a:lnSpc>
                          <a:spcPct val="100000"/>
                        </a:lnSpc>
                        <a:spcAft>
                          <a:spcPts val="0"/>
                        </a:spcAft>
                      </a:pPr>
                      <a:r>
                        <a:rPr lang="es-EC" sz="1500" kern="1200" dirty="0">
                          <a:solidFill>
                            <a:sysClr val="windowText" lastClr="000000"/>
                          </a:solidFill>
                          <a:effectLst/>
                        </a:rPr>
                        <a:t>Aumentar el tiempo destinado a resolución dudas del usuario</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40000"/>
                        <a:lumOff val="60000"/>
                      </a:schemeClr>
                    </a:solidFill>
                  </a:tcPr>
                </a:tc>
                <a:tc vMerge="1">
                  <a:txBody>
                    <a:bodyPr/>
                    <a:lstStyle/>
                    <a:p>
                      <a:endParaRPr lang="es-EC"/>
                    </a:p>
                  </a:txBody>
                  <a:tcPr/>
                </a:tc>
                <a:extLst>
                  <a:ext uri="{0D108BD9-81ED-4DB2-BD59-A6C34878D82A}">
                    <a16:rowId xmlns="" xmlns:a16="http://schemas.microsoft.com/office/drawing/2014/main" val="417341264"/>
                  </a:ext>
                </a:extLst>
              </a:tr>
              <a:tr h="499672">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JS.3</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40000"/>
                        <a:lumOff val="60000"/>
                      </a:schemeClr>
                    </a:solidFill>
                  </a:tcPr>
                </a:tc>
                <a:tc>
                  <a:txBody>
                    <a:bodyPr/>
                    <a:lstStyle/>
                    <a:p>
                      <a:pPr marL="0" indent="0" algn="l" defTabSz="457200" rtl="0" eaLnBrk="1" latinLnBrk="0" hangingPunct="1">
                        <a:lnSpc>
                          <a:spcPct val="100000"/>
                        </a:lnSpc>
                        <a:spcAft>
                          <a:spcPts val="0"/>
                        </a:spcAft>
                      </a:pPr>
                      <a:r>
                        <a:rPr lang="es-EC" sz="1500" kern="1200" dirty="0">
                          <a:solidFill>
                            <a:sysClr val="windowText" lastClr="000000"/>
                          </a:solidFill>
                          <a:effectLst/>
                        </a:rPr>
                        <a:t>Fomentar el excelente trato al usuario por parte del personal de seguridad y recepción</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40000"/>
                        <a:lumOff val="60000"/>
                      </a:schemeClr>
                    </a:solidFill>
                  </a:tcPr>
                </a:tc>
                <a:tc vMerge="1">
                  <a:txBody>
                    <a:bodyPr/>
                    <a:lstStyle/>
                    <a:p>
                      <a:endParaRPr lang="es-EC"/>
                    </a:p>
                  </a:txBody>
                  <a:tcPr/>
                </a:tc>
                <a:extLst>
                  <a:ext uri="{0D108BD9-81ED-4DB2-BD59-A6C34878D82A}">
                    <a16:rowId xmlns="" xmlns:a16="http://schemas.microsoft.com/office/drawing/2014/main" val="3522779346"/>
                  </a:ext>
                </a:extLst>
              </a:tr>
              <a:tr h="249836">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JG.1</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indent="0" algn="l" defTabSz="457200" rtl="0" eaLnBrk="1" latinLnBrk="0" hangingPunct="1">
                        <a:lnSpc>
                          <a:spcPct val="100000"/>
                        </a:lnSpc>
                        <a:spcAft>
                          <a:spcPts val="0"/>
                        </a:spcAft>
                      </a:pPr>
                      <a:r>
                        <a:rPr lang="es-EC" sz="1500" kern="1200" dirty="0">
                          <a:solidFill>
                            <a:sysClr val="windowText" lastClr="000000"/>
                          </a:solidFill>
                          <a:effectLst/>
                        </a:rPr>
                        <a:t>Mejorar el proceso de hotelería hospitalaria</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rowSpan="3">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Gestión por procesos</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 xmlns:a16="http://schemas.microsoft.com/office/drawing/2014/main" val="1942002327"/>
                  </a:ext>
                </a:extLst>
              </a:tr>
              <a:tr h="249836">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JG.2</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indent="0" algn="l" defTabSz="457200" rtl="0" eaLnBrk="1" latinLnBrk="0" hangingPunct="1">
                        <a:lnSpc>
                          <a:spcPct val="100000"/>
                        </a:lnSpc>
                        <a:spcAft>
                          <a:spcPts val="0"/>
                        </a:spcAft>
                      </a:pPr>
                      <a:r>
                        <a:rPr lang="es-EC" sz="1500" kern="1200" dirty="0">
                          <a:solidFill>
                            <a:sysClr val="windowText" lastClr="000000"/>
                          </a:solidFill>
                          <a:effectLst/>
                        </a:rPr>
                        <a:t>Aplicar indicadores para cada proceso </a:t>
                      </a:r>
                      <a:r>
                        <a:rPr lang="es-EC" sz="1500" kern="1200" dirty="0" err="1">
                          <a:solidFill>
                            <a:sysClr val="windowText" lastClr="000000"/>
                          </a:solidFill>
                          <a:effectLst/>
                        </a:rPr>
                        <a:t>agregador</a:t>
                      </a:r>
                      <a:r>
                        <a:rPr lang="es-EC" sz="1500" kern="1200" dirty="0">
                          <a:solidFill>
                            <a:sysClr val="windowText" lastClr="000000"/>
                          </a:solidFill>
                          <a:effectLst/>
                        </a:rPr>
                        <a:t> de valor</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vMerge="1">
                  <a:txBody>
                    <a:bodyPr/>
                    <a:lstStyle/>
                    <a:p>
                      <a:endParaRPr lang="es-EC"/>
                    </a:p>
                  </a:txBody>
                  <a:tcPr/>
                </a:tc>
                <a:extLst>
                  <a:ext uri="{0D108BD9-81ED-4DB2-BD59-A6C34878D82A}">
                    <a16:rowId xmlns="" xmlns:a16="http://schemas.microsoft.com/office/drawing/2014/main" val="1159773974"/>
                  </a:ext>
                </a:extLst>
              </a:tr>
              <a:tr h="249836">
                <a:tc vMerge="1">
                  <a:txBody>
                    <a:bodyPr/>
                    <a:lstStyle/>
                    <a:p>
                      <a:endParaRPr lang="es-EC"/>
                    </a:p>
                  </a:txBody>
                  <a:tcPr/>
                </a:tc>
                <a:tc>
                  <a:txBody>
                    <a:bodyPr/>
                    <a:lstStyle/>
                    <a:p>
                      <a:pPr marL="0" indent="0" algn="ctr" defTabSz="457200" rtl="0" eaLnBrk="1" latinLnBrk="0" hangingPunct="1">
                        <a:lnSpc>
                          <a:spcPct val="100000"/>
                        </a:lnSpc>
                        <a:spcAft>
                          <a:spcPts val="0"/>
                        </a:spcAft>
                      </a:pPr>
                      <a:r>
                        <a:rPr lang="es-EC" sz="1500" kern="1200" dirty="0">
                          <a:solidFill>
                            <a:sysClr val="windowText" lastClr="000000"/>
                          </a:solidFill>
                          <a:effectLst/>
                        </a:rPr>
                        <a:t>JG.3</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indent="0" algn="l" defTabSz="457200" rtl="0" eaLnBrk="1" latinLnBrk="0" hangingPunct="1">
                        <a:lnSpc>
                          <a:spcPct val="100000"/>
                        </a:lnSpc>
                        <a:spcAft>
                          <a:spcPts val="0"/>
                        </a:spcAft>
                      </a:pPr>
                      <a:r>
                        <a:rPr lang="es-EC" sz="1500" kern="1200" dirty="0">
                          <a:solidFill>
                            <a:sysClr val="windowText" lastClr="000000"/>
                          </a:solidFill>
                          <a:effectLst/>
                        </a:rPr>
                        <a:t>Fomentar el oportuno mantenimiento de las instalaciones</a:t>
                      </a:r>
                      <a:endParaRPr lang="es-EC" sz="1500" kern="1200" dirty="0">
                        <a:solidFill>
                          <a:sysClr val="windowText" lastClr="000000"/>
                        </a:solidFill>
                        <a:effectLst/>
                        <a:latin typeface="+mn-lt"/>
                        <a:ea typeface="+mn-ea"/>
                        <a:cs typeface="+mn-cs"/>
                      </a:endParaRPr>
                    </a:p>
                  </a:txBody>
                  <a:tcPr marL="26238" marR="262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vMerge="1">
                  <a:txBody>
                    <a:bodyPr/>
                    <a:lstStyle/>
                    <a:p>
                      <a:endParaRPr lang="es-EC"/>
                    </a:p>
                  </a:txBody>
                  <a:tcPr/>
                </a:tc>
                <a:extLst>
                  <a:ext uri="{0D108BD9-81ED-4DB2-BD59-A6C34878D82A}">
                    <a16:rowId xmlns="" xmlns:a16="http://schemas.microsoft.com/office/drawing/2014/main" val="2979037910"/>
                  </a:ext>
                </a:extLst>
              </a:tr>
            </a:tbl>
          </a:graphicData>
        </a:graphic>
      </p:graphicFrame>
    </p:spTree>
    <p:extLst>
      <p:ext uri="{BB962C8B-B14F-4D97-AF65-F5344CB8AC3E}">
        <p14:creationId xmlns:p14="http://schemas.microsoft.com/office/powerpoint/2010/main" val="1853971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a:t>
            </a:r>
            <a:endParaRPr lang="es-EC" dirty="0"/>
          </a:p>
        </p:txBody>
      </p:sp>
      <p:graphicFrame>
        <p:nvGraphicFramePr>
          <p:cNvPr id="3" name="Marcador de contenido 2"/>
          <p:cNvGraphicFramePr>
            <a:graphicFrameLocks noGrp="1"/>
          </p:cNvGraphicFramePr>
          <p:nvPr>
            <p:ph idx="1"/>
            <p:extLst>
              <p:ext uri="{D42A27DB-BD31-4B8C-83A1-F6EECF244321}">
                <p14:modId xmlns:p14="http://schemas.microsoft.com/office/powerpoint/2010/main" val="3063478007"/>
              </p:ext>
            </p:extLst>
          </p:nvPr>
        </p:nvGraphicFramePr>
        <p:xfrm>
          <a:off x="1340982" y="1582056"/>
          <a:ext cx="10163629" cy="50074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6719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Recomendaciones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543965987"/>
              </p:ext>
            </p:extLst>
          </p:nvPr>
        </p:nvGraphicFramePr>
        <p:xfrm>
          <a:off x="1698171" y="1625600"/>
          <a:ext cx="9806441" cy="4285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3009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Contexto</a:t>
            </a:r>
            <a:r>
              <a:rPr lang="es-EC" baseline="0" dirty="0" smtClean="0"/>
              <a:t> de la investigación </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67735170"/>
              </p:ext>
            </p:extLst>
          </p:nvPr>
        </p:nvGraphicFramePr>
        <p:xfrm>
          <a:off x="1567543" y="1511560"/>
          <a:ext cx="10151706" cy="47212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6965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589212" y="2058749"/>
            <a:ext cx="8915399" cy="2034279"/>
          </a:xfrm>
        </p:spPr>
        <p:txBody>
          <a:bodyPr/>
          <a:lstStyle/>
          <a:p>
            <a:r>
              <a:rPr lang="es-EC" i="1" dirty="0" smtClean="0">
                <a:latin typeface="Algerian" panose="04020705040A02060702" pitchFamily="82" charset="0"/>
              </a:rPr>
              <a:t>MUCHAS GRACIAS POR SU ATENCIÓN</a:t>
            </a:r>
            <a:endParaRPr lang="es-EC" i="1" dirty="0">
              <a:latin typeface="Algerian" panose="04020705040A02060702" pitchFamily="82" charset="0"/>
            </a:endParaRPr>
          </a:p>
        </p:txBody>
      </p:sp>
    </p:spTree>
    <p:extLst>
      <p:ext uri="{BB962C8B-B14F-4D97-AF65-F5344CB8AC3E}">
        <p14:creationId xmlns:p14="http://schemas.microsoft.com/office/powerpoint/2010/main" val="370759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El problema</a:t>
            </a:r>
            <a:endParaRPr lang="es-EC" dirty="0"/>
          </a:p>
        </p:txBody>
      </p:sp>
      <p:grpSp>
        <p:nvGrpSpPr>
          <p:cNvPr id="4" name="Lienzo 187"/>
          <p:cNvGrpSpPr/>
          <p:nvPr/>
        </p:nvGrpSpPr>
        <p:grpSpPr>
          <a:xfrm>
            <a:off x="1268964" y="1264555"/>
            <a:ext cx="10524930" cy="5266874"/>
            <a:chOff x="0" y="0"/>
            <a:chExt cx="5709285" cy="4848225"/>
          </a:xfrm>
        </p:grpSpPr>
        <p:sp>
          <p:nvSpPr>
            <p:cNvPr id="5" name="Rectángulo 4"/>
            <p:cNvSpPr/>
            <p:nvPr/>
          </p:nvSpPr>
          <p:spPr>
            <a:xfrm>
              <a:off x="0" y="0"/>
              <a:ext cx="5709285" cy="4848225"/>
            </a:xfrm>
            <a:prstGeom prst="rect">
              <a:avLst/>
            </a:prstGeom>
          </p:spPr>
        </p:sp>
        <p:sp>
          <p:nvSpPr>
            <p:cNvPr id="6" name="Rectángulo 5"/>
            <p:cNvSpPr/>
            <p:nvPr/>
          </p:nvSpPr>
          <p:spPr>
            <a:xfrm>
              <a:off x="435936" y="2209226"/>
              <a:ext cx="4997302" cy="589460"/>
            </a:xfrm>
            <a:prstGeom prst="rect">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s-EC" sz="1600" b="1" dirty="0">
                  <a:solidFill>
                    <a:sysClr val="windowText" lastClr="000000"/>
                  </a:solidFill>
                  <a:effectLst/>
                  <a:ea typeface="Times New Roman" panose="02020603050405020304" pitchFamily="18" charset="0"/>
                  <a:cs typeface="Times New Roman" panose="02020603050405020304" pitchFamily="18" charset="0"/>
                </a:rPr>
                <a:t>El desconocimiento existente de la incidencia de la gestión por procesos en la satisfacción del usuario impide que se fomente el cambio hacia este modelo de </a:t>
              </a:r>
              <a:r>
                <a:rPr lang="es-EC" sz="1600" b="1" dirty="0" smtClean="0">
                  <a:solidFill>
                    <a:sysClr val="windowText" lastClr="000000"/>
                  </a:solidFill>
                  <a:effectLst/>
                  <a:ea typeface="Times New Roman" panose="02020603050405020304" pitchFamily="18" charset="0"/>
                  <a:cs typeface="Times New Roman" panose="02020603050405020304" pitchFamily="18" charset="0"/>
                </a:rPr>
                <a:t>gestión</a:t>
              </a:r>
              <a:endParaRPr lang="es-EC" sz="1600" b="1" dirty="0">
                <a:solidFill>
                  <a:sysClr val="windowText" lastClr="000000"/>
                </a:solidFill>
                <a:effectLst/>
                <a:ea typeface="Times New Roman" panose="02020603050405020304" pitchFamily="18" charset="0"/>
                <a:cs typeface="Times New Roman" panose="02020603050405020304" pitchFamily="18" charset="0"/>
              </a:endParaRPr>
            </a:p>
          </p:txBody>
        </p:sp>
        <p:sp>
          <p:nvSpPr>
            <p:cNvPr id="7" name="Rectángulo 6"/>
            <p:cNvSpPr/>
            <p:nvPr/>
          </p:nvSpPr>
          <p:spPr>
            <a:xfrm>
              <a:off x="435936" y="1063234"/>
              <a:ext cx="1403497" cy="797513"/>
            </a:xfrm>
            <a:prstGeom prst="rect">
              <a:avLst/>
            </a:prstGeom>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s-EC" sz="1400">
                  <a:solidFill>
                    <a:sysClr val="windowText" lastClr="000000"/>
                  </a:solidFill>
                  <a:effectLst/>
                  <a:ea typeface="Times New Roman" panose="02020603050405020304" pitchFamily="18" charset="0"/>
                  <a:cs typeface="Times New Roman" panose="02020603050405020304" pitchFamily="18" charset="0"/>
                </a:rPr>
                <a:t>Actividades de servicio poco eficientes y eficaces</a:t>
              </a:r>
            </a:p>
          </p:txBody>
        </p:sp>
        <p:sp>
          <p:nvSpPr>
            <p:cNvPr id="8" name="Rectángulo 7"/>
            <p:cNvSpPr/>
            <p:nvPr/>
          </p:nvSpPr>
          <p:spPr>
            <a:xfrm>
              <a:off x="2200940" y="1063234"/>
              <a:ext cx="1403497" cy="797513"/>
            </a:xfrm>
            <a:prstGeom prst="rect">
              <a:avLst/>
            </a:prstGeom>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s-EC" sz="1400" dirty="0">
                  <a:solidFill>
                    <a:sysClr val="windowText" lastClr="000000"/>
                  </a:solidFill>
                  <a:effectLst/>
                  <a:ea typeface="Times New Roman" panose="02020603050405020304" pitchFamily="18" charset="0"/>
                  <a:cs typeface="Times New Roman" panose="02020603050405020304" pitchFamily="18" charset="0"/>
                </a:rPr>
                <a:t>Falta de coordinación entre el personal médico y el personal administrativo</a:t>
              </a:r>
            </a:p>
          </p:txBody>
        </p:sp>
        <p:sp>
          <p:nvSpPr>
            <p:cNvPr id="9" name="Rectángulo 8"/>
            <p:cNvSpPr/>
            <p:nvPr/>
          </p:nvSpPr>
          <p:spPr>
            <a:xfrm>
              <a:off x="4029741" y="1063234"/>
              <a:ext cx="1403497" cy="797513"/>
            </a:xfrm>
            <a:prstGeom prst="rect">
              <a:avLst/>
            </a:prstGeom>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s-EC" sz="1400">
                  <a:solidFill>
                    <a:sysClr val="windowText" lastClr="000000"/>
                  </a:solidFill>
                  <a:effectLst/>
                  <a:ea typeface="Times New Roman" panose="02020603050405020304" pitchFamily="18" charset="0"/>
                  <a:cs typeface="Times New Roman" panose="02020603050405020304" pitchFamily="18" charset="0"/>
                </a:rPr>
                <a:t>El desconocimiento de las necesidades del usuario impide brindar un mejor servicio</a:t>
              </a:r>
            </a:p>
          </p:txBody>
        </p:sp>
        <p:sp>
          <p:nvSpPr>
            <p:cNvPr id="10" name="Rectángulo 9"/>
            <p:cNvSpPr/>
            <p:nvPr/>
          </p:nvSpPr>
          <p:spPr>
            <a:xfrm>
              <a:off x="435936" y="3147166"/>
              <a:ext cx="1403497" cy="797513"/>
            </a:xfrm>
            <a:prstGeom prst="rect">
              <a:avLst/>
            </a:prstGeom>
            <a:solidFill>
              <a:schemeClr val="accent1">
                <a:lumMod val="40000"/>
                <a:lumOff val="60000"/>
              </a:schemeClr>
            </a:solidFill>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s-EC" sz="1400" dirty="0">
                  <a:solidFill>
                    <a:schemeClr val="tx1"/>
                  </a:solidFill>
                  <a:effectLst/>
                  <a:ea typeface="Times New Roman" panose="02020603050405020304" pitchFamily="18" charset="0"/>
                  <a:cs typeface="Times New Roman" panose="02020603050405020304" pitchFamily="18" charset="0"/>
                </a:rPr>
                <a:t>Modelo de gestión por funciones fuertemente arraigado en la cultura organizacional</a:t>
              </a:r>
            </a:p>
          </p:txBody>
        </p:sp>
        <p:sp>
          <p:nvSpPr>
            <p:cNvPr id="11" name="Rectángulo 10"/>
            <p:cNvSpPr/>
            <p:nvPr/>
          </p:nvSpPr>
          <p:spPr>
            <a:xfrm>
              <a:off x="2200940" y="3147166"/>
              <a:ext cx="1403497" cy="797513"/>
            </a:xfrm>
            <a:prstGeom prst="rect">
              <a:avLst/>
            </a:prstGeom>
            <a:solidFill>
              <a:schemeClr val="accent1">
                <a:lumMod val="40000"/>
                <a:lumOff val="60000"/>
              </a:schemeClr>
            </a:solidFill>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s-EC" sz="1400" dirty="0">
                  <a:solidFill>
                    <a:schemeClr val="tx1"/>
                  </a:solidFill>
                  <a:effectLst/>
                  <a:ea typeface="Times New Roman" panose="02020603050405020304" pitchFamily="18" charset="0"/>
                  <a:cs typeface="Times New Roman" panose="02020603050405020304" pitchFamily="18" charset="0"/>
                </a:rPr>
                <a:t>Ausencia de procesos para los servicios médicos</a:t>
              </a:r>
            </a:p>
          </p:txBody>
        </p:sp>
        <p:sp>
          <p:nvSpPr>
            <p:cNvPr id="12" name="Rectángulo 11"/>
            <p:cNvSpPr/>
            <p:nvPr/>
          </p:nvSpPr>
          <p:spPr>
            <a:xfrm>
              <a:off x="4029741" y="3147166"/>
              <a:ext cx="1403497" cy="797513"/>
            </a:xfrm>
            <a:prstGeom prst="rect">
              <a:avLst/>
            </a:prstGeom>
            <a:solidFill>
              <a:schemeClr val="accent1">
                <a:lumMod val="40000"/>
                <a:lumOff val="60000"/>
              </a:schemeClr>
            </a:solidFill>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s-EC" sz="1400" dirty="0">
                  <a:solidFill>
                    <a:schemeClr val="tx1"/>
                  </a:solidFill>
                  <a:effectLst/>
                  <a:ea typeface="Times New Roman" panose="02020603050405020304" pitchFamily="18" charset="0"/>
                  <a:cs typeface="Times New Roman" panose="02020603050405020304" pitchFamily="18" charset="0"/>
                </a:rPr>
                <a:t>No existen procesos para identificar las necesidades del usuario</a:t>
              </a:r>
            </a:p>
          </p:txBody>
        </p:sp>
        <p:cxnSp>
          <p:nvCxnSpPr>
            <p:cNvPr id="13" name="Conector recto de flecha 12"/>
            <p:cNvCxnSpPr/>
            <p:nvPr/>
          </p:nvCxnSpPr>
          <p:spPr>
            <a:xfrm flipV="1">
              <a:off x="1127052" y="2798686"/>
              <a:ext cx="0" cy="3484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Conector recto de flecha 13"/>
            <p:cNvCxnSpPr/>
            <p:nvPr/>
          </p:nvCxnSpPr>
          <p:spPr>
            <a:xfrm flipH="1" flipV="1">
              <a:off x="2892056" y="2858445"/>
              <a:ext cx="1" cy="2886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Conector recto de flecha 14"/>
            <p:cNvCxnSpPr/>
            <p:nvPr/>
          </p:nvCxnSpPr>
          <p:spPr>
            <a:xfrm flipV="1">
              <a:off x="4720856" y="2798686"/>
              <a:ext cx="0" cy="3483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Conector recto de flecha 15"/>
            <p:cNvCxnSpPr/>
            <p:nvPr/>
          </p:nvCxnSpPr>
          <p:spPr>
            <a:xfrm flipH="1" flipV="1">
              <a:off x="1127052" y="1860717"/>
              <a:ext cx="10633" cy="3485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Conector recto de flecha 16"/>
            <p:cNvCxnSpPr>
              <a:endCxn id="8" idx="2"/>
            </p:cNvCxnSpPr>
            <p:nvPr/>
          </p:nvCxnSpPr>
          <p:spPr>
            <a:xfrm flipV="1">
              <a:off x="2902688" y="1860747"/>
              <a:ext cx="1" cy="2660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Conector recto de flecha 17"/>
            <p:cNvCxnSpPr/>
            <p:nvPr/>
          </p:nvCxnSpPr>
          <p:spPr>
            <a:xfrm flipV="1">
              <a:off x="4720856" y="1860717"/>
              <a:ext cx="0" cy="3485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Rectángulo 18"/>
            <p:cNvSpPr/>
            <p:nvPr/>
          </p:nvSpPr>
          <p:spPr>
            <a:xfrm>
              <a:off x="499731" y="382773"/>
              <a:ext cx="4795283" cy="350874"/>
            </a:xfrm>
            <a:prstGeom prst="rect">
              <a:avLst/>
            </a:prstGeom>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s-EC" sz="1400">
                  <a:solidFill>
                    <a:sysClr val="windowText" lastClr="000000"/>
                  </a:solidFill>
                  <a:effectLst/>
                  <a:ea typeface="Times New Roman" panose="02020603050405020304" pitchFamily="18" charset="0"/>
                  <a:cs typeface="Times New Roman" panose="02020603050405020304" pitchFamily="18" charset="0"/>
                </a:rPr>
                <a:t>Baja satisfacción del usuario</a:t>
              </a:r>
            </a:p>
          </p:txBody>
        </p:sp>
        <p:sp>
          <p:nvSpPr>
            <p:cNvPr id="20" name="Rectángulo 19"/>
            <p:cNvSpPr/>
            <p:nvPr/>
          </p:nvSpPr>
          <p:spPr>
            <a:xfrm>
              <a:off x="499731" y="4253024"/>
              <a:ext cx="4795283" cy="350874"/>
            </a:xfrm>
            <a:prstGeom prst="rect">
              <a:avLst/>
            </a:prstGeom>
            <a:solidFill>
              <a:schemeClr val="accent2">
                <a:lumMod val="40000"/>
                <a:lumOff val="60000"/>
              </a:schemeClr>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s-EC" sz="1400" dirty="0">
                  <a:solidFill>
                    <a:schemeClr val="tx1"/>
                  </a:solidFill>
                  <a:effectLst/>
                  <a:ea typeface="Times New Roman" panose="02020603050405020304" pitchFamily="18" charset="0"/>
                  <a:cs typeface="Times New Roman" panose="02020603050405020304" pitchFamily="18" charset="0"/>
                </a:rPr>
                <a:t>No se aplica un modelo de gestión por procesos </a:t>
              </a:r>
            </a:p>
          </p:txBody>
        </p:sp>
        <p:cxnSp>
          <p:nvCxnSpPr>
            <p:cNvPr id="21" name="Conector recto de flecha 20"/>
            <p:cNvCxnSpPr/>
            <p:nvPr/>
          </p:nvCxnSpPr>
          <p:spPr>
            <a:xfrm flipV="1">
              <a:off x="1127052" y="733639"/>
              <a:ext cx="0" cy="3295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Conector recto de flecha 21"/>
            <p:cNvCxnSpPr/>
            <p:nvPr/>
          </p:nvCxnSpPr>
          <p:spPr>
            <a:xfrm flipV="1">
              <a:off x="2892056" y="733639"/>
              <a:ext cx="0" cy="3295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Conector recto de flecha 22"/>
            <p:cNvCxnSpPr>
              <a:stCxn id="9" idx="0"/>
            </p:cNvCxnSpPr>
            <p:nvPr/>
          </p:nvCxnSpPr>
          <p:spPr>
            <a:xfrm flipH="1" flipV="1">
              <a:off x="4720856" y="733639"/>
              <a:ext cx="10634" cy="3295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Conector recto de flecha 23"/>
            <p:cNvCxnSpPr/>
            <p:nvPr/>
          </p:nvCxnSpPr>
          <p:spPr>
            <a:xfrm flipV="1">
              <a:off x="1127052" y="3944605"/>
              <a:ext cx="0" cy="3083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Conector recto de flecha 24"/>
            <p:cNvCxnSpPr>
              <a:stCxn id="20" idx="0"/>
            </p:cNvCxnSpPr>
            <p:nvPr/>
          </p:nvCxnSpPr>
          <p:spPr>
            <a:xfrm flipH="1" flipV="1">
              <a:off x="2892056" y="3944605"/>
              <a:ext cx="5317" cy="3083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Conector recto de flecha 25"/>
            <p:cNvCxnSpPr/>
            <p:nvPr/>
          </p:nvCxnSpPr>
          <p:spPr>
            <a:xfrm flipV="1">
              <a:off x="4720856" y="3944605"/>
              <a:ext cx="0" cy="30825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40" name="CuadroTexto 39"/>
          <p:cNvSpPr txBox="1"/>
          <p:nvPr/>
        </p:nvSpPr>
        <p:spPr>
          <a:xfrm rot="16200000">
            <a:off x="1042452" y="4993026"/>
            <a:ext cx="1096775" cy="369332"/>
          </a:xfrm>
          <a:prstGeom prst="rect">
            <a:avLst/>
          </a:prstGeom>
          <a:noFill/>
        </p:spPr>
        <p:txBody>
          <a:bodyPr wrap="none" rtlCol="0">
            <a:spAutoFit/>
          </a:bodyPr>
          <a:lstStyle/>
          <a:p>
            <a:r>
              <a:rPr lang="es-EC" b="1" dirty="0" smtClean="0"/>
              <a:t>CAUSAS</a:t>
            </a:r>
            <a:endParaRPr lang="es-EC" b="1" dirty="0"/>
          </a:p>
        </p:txBody>
      </p:sp>
      <p:sp>
        <p:nvSpPr>
          <p:cNvPr id="41" name="CuadroTexto 40"/>
          <p:cNvSpPr txBox="1"/>
          <p:nvPr/>
        </p:nvSpPr>
        <p:spPr>
          <a:xfrm rot="16200000">
            <a:off x="1028026" y="2668122"/>
            <a:ext cx="1125629" cy="369332"/>
          </a:xfrm>
          <a:prstGeom prst="rect">
            <a:avLst/>
          </a:prstGeom>
          <a:noFill/>
        </p:spPr>
        <p:txBody>
          <a:bodyPr wrap="none" rtlCol="0">
            <a:spAutoFit/>
          </a:bodyPr>
          <a:lstStyle/>
          <a:p>
            <a:r>
              <a:rPr lang="es-EC" b="1" dirty="0" smtClean="0"/>
              <a:t>EFECTOS</a:t>
            </a:r>
            <a:endParaRPr lang="es-EC" b="1" dirty="0"/>
          </a:p>
        </p:txBody>
      </p:sp>
      <p:sp>
        <p:nvSpPr>
          <p:cNvPr id="42" name="CuadroTexto 41"/>
          <p:cNvSpPr txBox="1"/>
          <p:nvPr/>
        </p:nvSpPr>
        <p:spPr>
          <a:xfrm>
            <a:off x="579512" y="3837787"/>
            <a:ext cx="1378904" cy="369332"/>
          </a:xfrm>
          <a:prstGeom prst="rect">
            <a:avLst/>
          </a:prstGeom>
          <a:noFill/>
        </p:spPr>
        <p:txBody>
          <a:bodyPr wrap="none" rtlCol="0">
            <a:spAutoFit/>
          </a:bodyPr>
          <a:lstStyle/>
          <a:p>
            <a:r>
              <a:rPr lang="es-EC" b="1" dirty="0" smtClean="0"/>
              <a:t>PROBLEMA</a:t>
            </a:r>
            <a:endParaRPr lang="es-EC" b="1" dirty="0"/>
          </a:p>
        </p:txBody>
      </p:sp>
    </p:spTree>
    <p:extLst>
      <p:ext uri="{BB962C8B-B14F-4D97-AF65-F5344CB8AC3E}">
        <p14:creationId xmlns:p14="http://schemas.microsoft.com/office/powerpoint/2010/main" val="306873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Objetivos</a:t>
            </a:r>
            <a:endParaRPr lang="es-EC"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1649560427"/>
              </p:ext>
            </p:extLst>
          </p:nvPr>
        </p:nvGraphicFramePr>
        <p:xfrm>
          <a:off x="792480" y="3032760"/>
          <a:ext cx="10712132" cy="3535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a 4"/>
          <p:cNvGraphicFramePr/>
          <p:nvPr>
            <p:extLst>
              <p:ext uri="{D42A27DB-BD31-4B8C-83A1-F6EECF244321}">
                <p14:modId xmlns:p14="http://schemas.microsoft.com/office/powerpoint/2010/main" val="1090601974"/>
              </p:ext>
            </p:extLst>
          </p:nvPr>
        </p:nvGraphicFramePr>
        <p:xfrm>
          <a:off x="1874520" y="1478280"/>
          <a:ext cx="9174480" cy="14325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69704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C" dirty="0" smtClean="0"/>
              <a:t>Hipótesis</a:t>
            </a:r>
            <a:r>
              <a:rPr lang="es-EC" baseline="0" dirty="0" smtClean="0"/>
              <a:t> de estudio</a:t>
            </a:r>
            <a:endParaRPr lang="es-EC" dirty="0"/>
          </a:p>
        </p:txBody>
      </p:sp>
      <p:graphicFrame>
        <p:nvGraphicFramePr>
          <p:cNvPr id="44" name="Marcador de contenido 43"/>
          <p:cNvGraphicFramePr>
            <a:graphicFrameLocks noGrp="1"/>
          </p:cNvGraphicFramePr>
          <p:nvPr>
            <p:ph idx="1"/>
            <p:extLst>
              <p:ext uri="{D42A27DB-BD31-4B8C-83A1-F6EECF244321}">
                <p14:modId xmlns:p14="http://schemas.microsoft.com/office/powerpoint/2010/main" val="2864558828"/>
              </p:ext>
            </p:extLst>
          </p:nvPr>
        </p:nvGraphicFramePr>
        <p:xfrm>
          <a:off x="609600" y="4801341"/>
          <a:ext cx="11125200" cy="18280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Lienzo 39"/>
          <p:cNvGrpSpPr/>
          <p:nvPr/>
        </p:nvGrpSpPr>
        <p:grpSpPr>
          <a:xfrm>
            <a:off x="1105679" y="1451739"/>
            <a:ext cx="10080481" cy="3330967"/>
            <a:chOff x="-21350" y="0"/>
            <a:chExt cx="5774450" cy="3249396"/>
          </a:xfrm>
        </p:grpSpPr>
        <p:sp>
          <p:nvSpPr>
            <p:cNvPr id="5" name="Rectángulo 4"/>
            <p:cNvSpPr/>
            <p:nvPr/>
          </p:nvSpPr>
          <p:spPr>
            <a:xfrm>
              <a:off x="0" y="0"/>
              <a:ext cx="5753100" cy="3207385"/>
            </a:xfrm>
            <a:prstGeom prst="rect">
              <a:avLst/>
            </a:prstGeom>
            <a:noFill/>
          </p:spPr>
        </p:sp>
        <p:sp>
          <p:nvSpPr>
            <p:cNvPr id="6" name="Elipse 5"/>
            <p:cNvSpPr>
              <a:spLocks noChangeArrowheads="1"/>
            </p:cNvSpPr>
            <p:nvPr/>
          </p:nvSpPr>
          <p:spPr bwMode="auto">
            <a:xfrm>
              <a:off x="1485900" y="1200100"/>
              <a:ext cx="895300" cy="743000"/>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ctr" anchorCtr="0" upright="1">
              <a:noAutofit/>
            </a:bodyPr>
            <a:lstStyle/>
            <a:p>
              <a:pPr algn="ctr">
                <a:spcAft>
                  <a:spcPts val="0"/>
                </a:spcAft>
              </a:pPr>
              <a:r>
                <a:rPr lang="es-EC" sz="1400">
                  <a:solidFill>
                    <a:sysClr val="windowText" lastClr="000000"/>
                  </a:solidFill>
                  <a:effectLst/>
                  <a:latin typeface="+mj-lt"/>
                  <a:ea typeface="Times New Roman" panose="02020603050405020304" pitchFamily="18" charset="0"/>
                  <a:cs typeface="Times New Roman" panose="02020603050405020304" pitchFamily="18" charset="0"/>
                </a:rPr>
                <a:t>Gestión por procesos</a:t>
              </a:r>
            </a:p>
          </p:txBody>
        </p:sp>
        <p:sp>
          <p:nvSpPr>
            <p:cNvPr id="7" name="Elipse 6"/>
            <p:cNvSpPr>
              <a:spLocks noChangeArrowheads="1"/>
            </p:cNvSpPr>
            <p:nvPr/>
          </p:nvSpPr>
          <p:spPr bwMode="auto">
            <a:xfrm>
              <a:off x="3314700" y="1200100"/>
              <a:ext cx="990600" cy="743000"/>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rot="0" vert="horz" wrap="square" lIns="91440" tIns="45720" rIns="91440" bIns="45720" anchor="ctr" anchorCtr="0" upright="1">
              <a:noAutofit/>
            </a:bodyPr>
            <a:lstStyle/>
            <a:p>
              <a:pPr algn="ctr">
                <a:spcAft>
                  <a:spcPts val="0"/>
                </a:spcAft>
              </a:pPr>
              <a:r>
                <a:rPr lang="es-EC" sz="1400">
                  <a:solidFill>
                    <a:sysClr val="windowText" lastClr="000000"/>
                  </a:solidFill>
                  <a:effectLst/>
                  <a:latin typeface="+mj-lt"/>
                  <a:ea typeface="Times New Roman" panose="02020603050405020304" pitchFamily="18" charset="0"/>
                  <a:cs typeface="Times New Roman" panose="02020603050405020304" pitchFamily="18" charset="0"/>
                </a:rPr>
                <a:t>Satisfacción del cliente</a:t>
              </a:r>
            </a:p>
          </p:txBody>
        </p:sp>
        <p:cxnSp>
          <p:nvCxnSpPr>
            <p:cNvPr id="8" name="Conector recto de flecha 7"/>
            <p:cNvCxnSpPr>
              <a:cxnSpLocks noChangeShapeType="1"/>
            </p:cNvCxnSpPr>
            <p:nvPr/>
          </p:nvCxnSpPr>
          <p:spPr bwMode="auto">
            <a:xfrm>
              <a:off x="2381200" y="1571600"/>
              <a:ext cx="933500" cy="0"/>
            </a:xfrm>
            <a:prstGeom prst="straightConnector1">
              <a:avLst/>
            </a:prstGeom>
            <a:noFill/>
            <a:ln w="6350">
              <a:solidFill>
                <a:schemeClr val="dk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sp>
          <p:nvSpPr>
            <p:cNvPr id="9" name="Rectángulo redondeado 8"/>
            <p:cNvSpPr>
              <a:spLocks noChangeArrowheads="1"/>
            </p:cNvSpPr>
            <p:nvPr/>
          </p:nvSpPr>
          <p:spPr bwMode="auto">
            <a:xfrm>
              <a:off x="0" y="0"/>
              <a:ext cx="899900" cy="409700"/>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rot="0" vert="horz" wrap="square" lIns="91440" tIns="45720" rIns="91440" bIns="45720" anchor="ctr" anchorCtr="0" upright="1">
              <a:noAutofit/>
            </a:bodyPr>
            <a:lstStyle/>
            <a:p>
              <a:pPr algn="ctr">
                <a:spcAft>
                  <a:spcPts val="0"/>
                </a:spcAft>
              </a:pPr>
              <a:r>
                <a:rPr lang="es-EC" sz="1300" dirty="0">
                  <a:solidFill>
                    <a:sysClr val="windowText" lastClr="000000"/>
                  </a:solidFill>
                  <a:effectLst/>
                  <a:latin typeface="+mj-lt"/>
                  <a:ea typeface="Times New Roman" panose="02020603050405020304" pitchFamily="18" charset="0"/>
                  <a:cs typeface="Times New Roman" panose="02020603050405020304" pitchFamily="18" charset="0"/>
                </a:rPr>
                <a:t>Responsable de procesos</a:t>
              </a:r>
            </a:p>
          </p:txBody>
        </p:sp>
        <p:sp>
          <p:nvSpPr>
            <p:cNvPr id="10" name="Rectángulo redondeado 9"/>
            <p:cNvSpPr>
              <a:spLocks noChangeArrowheads="1"/>
            </p:cNvSpPr>
            <p:nvPr/>
          </p:nvSpPr>
          <p:spPr bwMode="auto">
            <a:xfrm>
              <a:off x="0" y="539000"/>
              <a:ext cx="899900" cy="438100"/>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rot="0" vert="horz" wrap="square" lIns="91440" tIns="45720" rIns="91440" bIns="45720" anchor="ctr" anchorCtr="0" upright="1">
              <a:noAutofit/>
            </a:bodyPr>
            <a:lstStyle/>
            <a:p>
              <a:pPr algn="ctr">
                <a:spcAft>
                  <a:spcPts val="0"/>
                </a:spcAft>
              </a:pPr>
              <a:r>
                <a:rPr lang="es-EC" sz="1300" dirty="0">
                  <a:solidFill>
                    <a:sysClr val="windowText" lastClr="000000"/>
                  </a:solidFill>
                  <a:effectLst/>
                  <a:latin typeface="+mj-lt"/>
                  <a:ea typeface="Times New Roman" panose="02020603050405020304" pitchFamily="18" charset="0"/>
                  <a:cs typeface="Times New Roman" panose="02020603050405020304" pitchFamily="18" charset="0"/>
                </a:rPr>
                <a:t>Diseño y documentación</a:t>
              </a:r>
            </a:p>
          </p:txBody>
        </p:sp>
        <p:sp>
          <p:nvSpPr>
            <p:cNvPr id="11" name="Rectángulo redondeado 10"/>
            <p:cNvSpPr>
              <a:spLocks noChangeArrowheads="1"/>
            </p:cNvSpPr>
            <p:nvPr/>
          </p:nvSpPr>
          <p:spPr bwMode="auto">
            <a:xfrm>
              <a:off x="0" y="1076300"/>
              <a:ext cx="899900" cy="438200"/>
            </a:xfrm>
            <a:prstGeom prst="roundRect">
              <a:avLst>
                <a:gd name="adj" fmla="val 16667"/>
              </a:avLst>
            </a:prstGeom>
            <a:ln>
              <a:headEnd/>
              <a:tailEnd/>
            </a:ln>
          </p:spPr>
          <p:style>
            <a:lnRef idx="1">
              <a:schemeClr val="accent3"/>
            </a:lnRef>
            <a:fillRef idx="3">
              <a:schemeClr val="accent3"/>
            </a:fillRef>
            <a:effectRef idx="2">
              <a:schemeClr val="accent3"/>
            </a:effectRef>
            <a:fontRef idx="minor">
              <a:schemeClr val="lt1"/>
            </a:fontRef>
          </p:style>
          <p:txBody>
            <a:bodyPr rot="0" vert="horz" wrap="square" lIns="91440" tIns="45720" rIns="91440" bIns="45720" anchor="ctr" anchorCtr="0" upright="1">
              <a:noAutofit/>
            </a:bodyPr>
            <a:lstStyle/>
            <a:p>
              <a:pPr algn="ctr">
                <a:spcAft>
                  <a:spcPts val="0"/>
                </a:spcAft>
              </a:pPr>
              <a:r>
                <a:rPr lang="es-EC" sz="1300" dirty="0">
                  <a:solidFill>
                    <a:sysClr val="windowText" lastClr="000000"/>
                  </a:solidFill>
                  <a:effectLst/>
                  <a:latin typeface="+mj-lt"/>
                  <a:ea typeface="Times New Roman" panose="02020603050405020304" pitchFamily="18" charset="0"/>
                  <a:cs typeface="Times New Roman" panose="02020603050405020304" pitchFamily="18" charset="0"/>
                </a:rPr>
                <a:t>Indicadores</a:t>
              </a:r>
            </a:p>
          </p:txBody>
        </p:sp>
        <p:sp>
          <p:nvSpPr>
            <p:cNvPr id="12" name="Rectángulo redondeado 11"/>
            <p:cNvSpPr>
              <a:spLocks noChangeArrowheads="1"/>
            </p:cNvSpPr>
            <p:nvPr/>
          </p:nvSpPr>
          <p:spPr bwMode="auto">
            <a:xfrm>
              <a:off x="-21350" y="1594225"/>
              <a:ext cx="899900" cy="438200"/>
            </a:xfrm>
            <a:prstGeom prst="roundRect">
              <a:avLst>
                <a:gd name="adj" fmla="val 16667"/>
              </a:avLst>
            </a:prstGeom>
            <a:ln>
              <a:headEnd/>
              <a:tailEnd/>
            </a:ln>
          </p:spPr>
          <p:style>
            <a:lnRef idx="1">
              <a:schemeClr val="accent4"/>
            </a:lnRef>
            <a:fillRef idx="3">
              <a:schemeClr val="accent4"/>
            </a:fillRef>
            <a:effectRef idx="2">
              <a:schemeClr val="accent4"/>
            </a:effectRef>
            <a:fontRef idx="minor">
              <a:schemeClr val="lt1"/>
            </a:fontRef>
          </p:style>
          <p:txBody>
            <a:bodyPr rot="0" vert="horz" wrap="square" lIns="91440" tIns="45720" rIns="91440" bIns="45720" anchor="ctr" anchorCtr="0" upright="1">
              <a:noAutofit/>
            </a:bodyPr>
            <a:lstStyle/>
            <a:p>
              <a:pPr algn="ctr">
                <a:spcAft>
                  <a:spcPts val="0"/>
                </a:spcAft>
              </a:pPr>
              <a:r>
                <a:rPr lang="es-EC" sz="1300" dirty="0">
                  <a:solidFill>
                    <a:sysClr val="windowText" lastClr="000000"/>
                  </a:solidFill>
                  <a:effectLst/>
                  <a:latin typeface="+mj-lt"/>
                  <a:ea typeface="Times New Roman" panose="02020603050405020304" pitchFamily="18" charset="0"/>
                  <a:cs typeface="Times New Roman" panose="02020603050405020304" pitchFamily="18" charset="0"/>
                </a:rPr>
                <a:t>Mejora del proceso</a:t>
              </a:r>
            </a:p>
          </p:txBody>
        </p:sp>
        <p:sp>
          <p:nvSpPr>
            <p:cNvPr id="13" name="Rectángulo redondeado 12"/>
            <p:cNvSpPr>
              <a:spLocks noChangeArrowheads="1"/>
            </p:cNvSpPr>
            <p:nvPr/>
          </p:nvSpPr>
          <p:spPr bwMode="auto">
            <a:xfrm>
              <a:off x="4876800" y="314300"/>
              <a:ext cx="876300" cy="35240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rot="0" vert="horz" wrap="square" lIns="91440" tIns="45720" rIns="91440" bIns="45720" anchor="ctr" anchorCtr="0" upright="1">
              <a:noAutofit/>
            </a:bodyPr>
            <a:lstStyle/>
            <a:p>
              <a:pPr algn="ctr">
                <a:spcAft>
                  <a:spcPts val="0"/>
                </a:spcAft>
              </a:pPr>
              <a:r>
                <a:rPr lang="es-EC" sz="1300">
                  <a:solidFill>
                    <a:schemeClr val="tx1"/>
                  </a:solidFill>
                  <a:effectLst/>
                  <a:latin typeface="+mj-lt"/>
                  <a:ea typeface="Times New Roman" panose="02020603050405020304" pitchFamily="18" charset="0"/>
                  <a:cs typeface="Times New Roman" panose="02020603050405020304" pitchFamily="18" charset="0"/>
                </a:rPr>
                <a:t>Fiabilidad</a:t>
              </a:r>
            </a:p>
          </p:txBody>
        </p:sp>
        <p:sp>
          <p:nvSpPr>
            <p:cNvPr id="14" name="Rectángulo redondeado 13"/>
            <p:cNvSpPr>
              <a:spLocks noChangeArrowheads="1"/>
            </p:cNvSpPr>
            <p:nvPr/>
          </p:nvSpPr>
          <p:spPr bwMode="auto">
            <a:xfrm>
              <a:off x="4876800" y="882600"/>
              <a:ext cx="876300" cy="371500"/>
            </a:xfrm>
            <a:prstGeom prst="roundRect">
              <a:avLst>
                <a:gd name="adj" fmla="val 16667"/>
              </a:avLst>
            </a:prstGeom>
            <a:ln>
              <a:headEnd/>
              <a:tailEnd/>
            </a:ln>
          </p:spPr>
          <p:style>
            <a:lnRef idx="1">
              <a:schemeClr val="accent4"/>
            </a:lnRef>
            <a:fillRef idx="3">
              <a:schemeClr val="accent4"/>
            </a:fillRef>
            <a:effectRef idx="2">
              <a:schemeClr val="accent4"/>
            </a:effectRef>
            <a:fontRef idx="minor">
              <a:schemeClr val="lt1"/>
            </a:fontRef>
          </p:style>
          <p:txBody>
            <a:bodyPr rot="0" vert="horz" wrap="square" lIns="91440" tIns="45720" rIns="91440" bIns="45720" anchor="ctr" anchorCtr="0" upright="1">
              <a:noAutofit/>
            </a:bodyPr>
            <a:lstStyle/>
            <a:p>
              <a:pPr algn="ctr">
                <a:spcAft>
                  <a:spcPts val="0"/>
                </a:spcAft>
              </a:pPr>
              <a:r>
                <a:rPr lang="es-EC" sz="1300" dirty="0">
                  <a:solidFill>
                    <a:schemeClr val="tx1"/>
                  </a:solidFill>
                  <a:effectLst/>
                  <a:latin typeface="+mj-lt"/>
                  <a:ea typeface="Times New Roman" panose="02020603050405020304" pitchFamily="18" charset="0"/>
                  <a:cs typeface="Times New Roman" panose="02020603050405020304" pitchFamily="18" charset="0"/>
                </a:rPr>
                <a:t>Tangibilidad</a:t>
              </a:r>
            </a:p>
          </p:txBody>
        </p:sp>
        <p:sp>
          <p:nvSpPr>
            <p:cNvPr id="15" name="Rectángulo redondeado 14"/>
            <p:cNvSpPr>
              <a:spLocks noChangeArrowheads="1"/>
            </p:cNvSpPr>
            <p:nvPr/>
          </p:nvSpPr>
          <p:spPr bwMode="auto">
            <a:xfrm>
              <a:off x="4876800" y="1471200"/>
              <a:ext cx="876300" cy="438200"/>
            </a:xfrm>
            <a:prstGeom prst="roundRect">
              <a:avLst>
                <a:gd name="adj" fmla="val 16667"/>
              </a:avLst>
            </a:prstGeom>
            <a:ln>
              <a:headEnd/>
              <a:tailEnd/>
            </a:ln>
          </p:spPr>
          <p:style>
            <a:lnRef idx="1">
              <a:schemeClr val="accent3"/>
            </a:lnRef>
            <a:fillRef idx="3">
              <a:schemeClr val="accent3"/>
            </a:fillRef>
            <a:effectRef idx="2">
              <a:schemeClr val="accent3"/>
            </a:effectRef>
            <a:fontRef idx="minor">
              <a:schemeClr val="lt1"/>
            </a:fontRef>
          </p:style>
          <p:txBody>
            <a:bodyPr rot="0" vert="horz" wrap="square" lIns="91440" tIns="45720" rIns="91440" bIns="45720" anchor="ctr" anchorCtr="0" upright="1">
              <a:noAutofit/>
            </a:bodyPr>
            <a:lstStyle/>
            <a:p>
              <a:pPr algn="ctr">
                <a:spcAft>
                  <a:spcPts val="0"/>
                </a:spcAft>
              </a:pPr>
              <a:r>
                <a:rPr lang="es-EC" sz="1300" dirty="0">
                  <a:solidFill>
                    <a:schemeClr val="tx1"/>
                  </a:solidFill>
                  <a:effectLst/>
                  <a:latin typeface="+mj-lt"/>
                  <a:ea typeface="Times New Roman" panose="02020603050405020304" pitchFamily="18" charset="0"/>
                  <a:cs typeface="Times New Roman" panose="02020603050405020304" pitchFamily="18" charset="0"/>
                </a:rPr>
                <a:t>Capacidad de respuesta</a:t>
              </a:r>
            </a:p>
          </p:txBody>
        </p:sp>
        <p:sp>
          <p:nvSpPr>
            <p:cNvPr id="16" name="Rectángulo redondeado 15"/>
            <p:cNvSpPr>
              <a:spLocks noChangeArrowheads="1"/>
            </p:cNvSpPr>
            <p:nvPr/>
          </p:nvSpPr>
          <p:spPr bwMode="auto">
            <a:xfrm>
              <a:off x="4876800" y="2125900"/>
              <a:ext cx="876300" cy="371500"/>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rot="0" vert="horz" wrap="square" lIns="91440" tIns="45720" rIns="91440" bIns="45720" anchor="ctr" anchorCtr="0" upright="1">
              <a:noAutofit/>
            </a:bodyPr>
            <a:lstStyle/>
            <a:p>
              <a:pPr algn="ctr">
                <a:spcAft>
                  <a:spcPts val="0"/>
                </a:spcAft>
              </a:pPr>
              <a:r>
                <a:rPr lang="es-EC" sz="1300">
                  <a:solidFill>
                    <a:schemeClr val="tx1"/>
                  </a:solidFill>
                  <a:effectLst/>
                  <a:latin typeface="+mj-lt"/>
                  <a:ea typeface="Times New Roman" panose="02020603050405020304" pitchFamily="18" charset="0"/>
                  <a:cs typeface="Times New Roman" panose="02020603050405020304" pitchFamily="18" charset="0"/>
                </a:rPr>
                <a:t>Seguridad</a:t>
              </a:r>
            </a:p>
          </p:txBody>
        </p:sp>
        <p:sp>
          <p:nvSpPr>
            <p:cNvPr id="17" name="Rectángulo redondeado 16"/>
            <p:cNvSpPr>
              <a:spLocks noChangeArrowheads="1"/>
            </p:cNvSpPr>
            <p:nvPr/>
          </p:nvSpPr>
          <p:spPr bwMode="auto">
            <a:xfrm>
              <a:off x="4876800" y="2713900"/>
              <a:ext cx="876300" cy="371500"/>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rot="0" vert="horz" wrap="square" lIns="91440" tIns="45720" rIns="91440" bIns="45720" anchor="ctr" anchorCtr="0" upright="1">
              <a:noAutofit/>
            </a:bodyPr>
            <a:lstStyle/>
            <a:p>
              <a:pPr algn="ctr">
                <a:spcAft>
                  <a:spcPts val="0"/>
                </a:spcAft>
              </a:pPr>
              <a:r>
                <a:rPr lang="es-EC" sz="1300" dirty="0">
                  <a:solidFill>
                    <a:schemeClr val="tx1"/>
                  </a:solidFill>
                  <a:effectLst/>
                  <a:latin typeface="+mj-lt"/>
                  <a:ea typeface="Times New Roman" panose="02020603050405020304" pitchFamily="18" charset="0"/>
                  <a:cs typeface="Times New Roman" panose="02020603050405020304" pitchFamily="18" charset="0"/>
                </a:rPr>
                <a:t>Empatía</a:t>
              </a:r>
            </a:p>
          </p:txBody>
        </p:sp>
        <p:cxnSp>
          <p:nvCxnSpPr>
            <p:cNvPr id="18" name="Conector recto de flecha 17"/>
            <p:cNvCxnSpPr>
              <a:cxnSpLocks noChangeShapeType="1"/>
            </p:cNvCxnSpPr>
            <p:nvPr/>
          </p:nvCxnSpPr>
          <p:spPr bwMode="auto">
            <a:xfrm flipH="1">
              <a:off x="4160200" y="504800"/>
              <a:ext cx="716600" cy="804100"/>
            </a:xfrm>
            <a:prstGeom prst="straightConnector1">
              <a:avLst/>
            </a:prstGeom>
            <a:noFill/>
            <a:ln w="6350">
              <a:solidFill>
                <a:schemeClr val="dk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cxnSp>
          <p:nvCxnSpPr>
            <p:cNvPr id="19" name="Conector recto de flecha 18"/>
            <p:cNvCxnSpPr>
              <a:cxnSpLocks noChangeShapeType="1"/>
            </p:cNvCxnSpPr>
            <p:nvPr/>
          </p:nvCxnSpPr>
          <p:spPr bwMode="auto">
            <a:xfrm flipH="1">
              <a:off x="4275100" y="1076300"/>
              <a:ext cx="601700" cy="354900"/>
            </a:xfrm>
            <a:prstGeom prst="straightConnector1">
              <a:avLst/>
            </a:prstGeom>
            <a:noFill/>
            <a:ln w="6350">
              <a:solidFill>
                <a:schemeClr val="dk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cxnSp>
          <p:nvCxnSpPr>
            <p:cNvPr id="20" name="Conector recto de flecha 19"/>
            <p:cNvCxnSpPr>
              <a:cxnSpLocks noChangeShapeType="1"/>
            </p:cNvCxnSpPr>
            <p:nvPr/>
          </p:nvCxnSpPr>
          <p:spPr bwMode="auto">
            <a:xfrm flipH="1" flipV="1">
              <a:off x="4275100" y="1701100"/>
              <a:ext cx="601700" cy="613400"/>
            </a:xfrm>
            <a:prstGeom prst="straightConnector1">
              <a:avLst/>
            </a:prstGeom>
            <a:noFill/>
            <a:ln w="6350">
              <a:solidFill>
                <a:schemeClr val="dk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cxnSp>
          <p:nvCxnSpPr>
            <p:cNvPr id="21" name="Conector recto de flecha 20"/>
            <p:cNvCxnSpPr>
              <a:cxnSpLocks noChangeShapeType="1"/>
            </p:cNvCxnSpPr>
            <p:nvPr/>
          </p:nvCxnSpPr>
          <p:spPr bwMode="auto">
            <a:xfrm flipH="1" flipV="1">
              <a:off x="4305300" y="1571600"/>
              <a:ext cx="571500" cy="118700"/>
            </a:xfrm>
            <a:prstGeom prst="straightConnector1">
              <a:avLst/>
            </a:prstGeom>
            <a:noFill/>
            <a:ln w="6350">
              <a:solidFill>
                <a:schemeClr val="dk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cxnSp>
          <p:nvCxnSpPr>
            <p:cNvPr id="22" name="Conector recto de flecha 21"/>
            <p:cNvCxnSpPr>
              <a:cxnSpLocks noChangeShapeType="1"/>
            </p:cNvCxnSpPr>
            <p:nvPr/>
          </p:nvCxnSpPr>
          <p:spPr bwMode="auto">
            <a:xfrm flipH="1" flipV="1">
              <a:off x="4160200" y="1834200"/>
              <a:ext cx="716600" cy="1013100"/>
            </a:xfrm>
            <a:prstGeom prst="straightConnector1">
              <a:avLst/>
            </a:prstGeom>
            <a:noFill/>
            <a:ln w="6350">
              <a:solidFill>
                <a:schemeClr val="dk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cxnSp>
          <p:nvCxnSpPr>
            <p:cNvPr id="23" name="Conector recto de flecha 22"/>
            <p:cNvCxnSpPr>
              <a:cxnSpLocks noChangeShapeType="1"/>
              <a:stCxn id="9" idx="3"/>
            </p:cNvCxnSpPr>
            <p:nvPr/>
          </p:nvCxnSpPr>
          <p:spPr bwMode="auto">
            <a:xfrm>
              <a:off x="899900" y="204851"/>
              <a:ext cx="717100" cy="1104049"/>
            </a:xfrm>
            <a:prstGeom prst="straightConnector1">
              <a:avLst/>
            </a:prstGeom>
            <a:noFill/>
            <a:ln w="6350">
              <a:solidFill>
                <a:schemeClr val="dk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cxnSp>
          <p:nvCxnSpPr>
            <p:cNvPr id="24" name="Conector recto de flecha 23"/>
            <p:cNvCxnSpPr>
              <a:cxnSpLocks noChangeShapeType="1"/>
              <a:stCxn id="12" idx="3"/>
            </p:cNvCxnSpPr>
            <p:nvPr/>
          </p:nvCxnSpPr>
          <p:spPr bwMode="auto">
            <a:xfrm flipV="1">
              <a:off x="878550" y="1729878"/>
              <a:ext cx="607350" cy="83447"/>
            </a:xfrm>
            <a:prstGeom prst="straightConnector1">
              <a:avLst/>
            </a:prstGeom>
            <a:noFill/>
            <a:ln w="6350">
              <a:solidFill>
                <a:schemeClr val="dk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cxnSp>
          <p:nvCxnSpPr>
            <p:cNvPr id="25" name="Conector recto de flecha 24"/>
            <p:cNvCxnSpPr>
              <a:cxnSpLocks noChangeShapeType="1"/>
              <a:stCxn id="11" idx="3"/>
              <a:endCxn id="6" idx="2"/>
            </p:cNvCxnSpPr>
            <p:nvPr/>
          </p:nvCxnSpPr>
          <p:spPr bwMode="auto">
            <a:xfrm>
              <a:off x="899900" y="1295400"/>
              <a:ext cx="586000" cy="276200"/>
            </a:xfrm>
            <a:prstGeom prst="straightConnector1">
              <a:avLst/>
            </a:prstGeom>
            <a:noFill/>
            <a:ln w="6350">
              <a:solidFill>
                <a:schemeClr val="dk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cxnSp>
          <p:nvCxnSpPr>
            <p:cNvPr id="26" name="Conector recto de flecha 25"/>
            <p:cNvCxnSpPr>
              <a:cxnSpLocks noChangeShapeType="1"/>
              <a:stCxn id="10" idx="3"/>
            </p:cNvCxnSpPr>
            <p:nvPr/>
          </p:nvCxnSpPr>
          <p:spPr bwMode="auto">
            <a:xfrm>
              <a:off x="899900" y="758050"/>
              <a:ext cx="586000" cy="637030"/>
            </a:xfrm>
            <a:prstGeom prst="straightConnector1">
              <a:avLst/>
            </a:prstGeom>
            <a:noFill/>
            <a:ln w="6350">
              <a:solidFill>
                <a:schemeClr val="dk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sp>
          <p:nvSpPr>
            <p:cNvPr id="27" name="Cuadro de texto 42"/>
            <p:cNvSpPr txBox="1">
              <a:spLocks noChangeArrowheads="1"/>
            </p:cNvSpPr>
            <p:nvPr/>
          </p:nvSpPr>
          <p:spPr bwMode="auto">
            <a:xfrm>
              <a:off x="2668100" y="1395200"/>
              <a:ext cx="300200" cy="29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s-EC" sz="1300" b="1">
                  <a:effectLst/>
                  <a:latin typeface="+mj-lt"/>
                  <a:ea typeface="Times New Roman" panose="02020603050405020304" pitchFamily="18" charset="0"/>
                  <a:cs typeface="Times New Roman" panose="02020603050405020304" pitchFamily="18" charset="0"/>
                </a:rPr>
                <a:t>H1</a:t>
              </a:r>
            </a:p>
          </p:txBody>
        </p:sp>
        <p:sp>
          <p:nvSpPr>
            <p:cNvPr id="28" name="Forma libre 27"/>
            <p:cNvSpPr>
              <a:spLocks/>
            </p:cNvSpPr>
            <p:nvPr/>
          </p:nvSpPr>
          <p:spPr bwMode="auto">
            <a:xfrm>
              <a:off x="899900" y="204850"/>
              <a:ext cx="2696200" cy="1030250"/>
            </a:xfrm>
            <a:custGeom>
              <a:avLst/>
              <a:gdLst>
                <a:gd name="T0" fmla="*/ 0 w 2661313"/>
                <a:gd name="T1" fmla="*/ 0 h 696036"/>
                <a:gd name="T2" fmla="*/ 1665027 w 2661313"/>
                <a:gd name="T3" fmla="*/ 150125 h 696036"/>
                <a:gd name="T4" fmla="*/ 2661313 w 2661313"/>
                <a:gd name="T5" fmla="*/ 696036 h 696036"/>
                <a:gd name="T6" fmla="*/ 0 60000 65536"/>
                <a:gd name="T7" fmla="*/ 0 60000 65536"/>
                <a:gd name="T8" fmla="*/ 0 60000 65536"/>
              </a:gdLst>
              <a:ahLst/>
              <a:cxnLst>
                <a:cxn ang="T6">
                  <a:pos x="T0" y="T1"/>
                </a:cxn>
                <a:cxn ang="T7">
                  <a:pos x="T2" y="T3"/>
                </a:cxn>
                <a:cxn ang="T8">
                  <a:pos x="T4" y="T5"/>
                </a:cxn>
              </a:cxnLst>
              <a:rect l="0" t="0" r="r" b="b"/>
              <a:pathLst>
                <a:path w="2661313" h="696036">
                  <a:moveTo>
                    <a:pt x="0" y="0"/>
                  </a:moveTo>
                  <a:cubicBezTo>
                    <a:pt x="610737" y="17059"/>
                    <a:pt x="1221475" y="34119"/>
                    <a:pt x="1665027" y="150125"/>
                  </a:cubicBezTo>
                  <a:cubicBezTo>
                    <a:pt x="2108579" y="266131"/>
                    <a:pt x="2511188" y="598227"/>
                    <a:pt x="2661313" y="696036"/>
                  </a:cubicBezTo>
                </a:path>
              </a:pathLst>
            </a:custGeom>
            <a:noFill/>
            <a:ln w="6350">
              <a:solidFill>
                <a:schemeClr val="dk1">
                  <a:lumMod val="100000"/>
                  <a:lumOff val="0"/>
                </a:schemeClr>
              </a:solidFill>
              <a:prstDash val="dash"/>
              <a:miter lim="800000"/>
              <a:headEnd/>
              <a:tailEnd type="triangle"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es-EC" sz="1300">
                <a:latin typeface="+mj-lt"/>
              </a:endParaRPr>
            </a:p>
          </p:txBody>
        </p:sp>
        <p:sp>
          <p:nvSpPr>
            <p:cNvPr id="29" name="Forma libre 28"/>
            <p:cNvSpPr>
              <a:spLocks/>
            </p:cNvSpPr>
            <p:nvPr/>
          </p:nvSpPr>
          <p:spPr bwMode="auto">
            <a:xfrm rot="456561">
              <a:off x="913891" y="766492"/>
              <a:ext cx="2507086" cy="286495"/>
            </a:xfrm>
            <a:custGeom>
              <a:avLst/>
              <a:gdLst>
                <a:gd name="T0" fmla="*/ 0 w 2511188"/>
                <a:gd name="T1" fmla="*/ 234207 h 357036"/>
                <a:gd name="T2" fmla="*/ 1269242 w 2511188"/>
                <a:gd name="T3" fmla="*/ 2195 h 357036"/>
                <a:gd name="T4" fmla="*/ 2511188 w 2511188"/>
                <a:gd name="T5" fmla="*/ 357036 h 357036"/>
                <a:gd name="T6" fmla="*/ 0 60000 65536"/>
                <a:gd name="T7" fmla="*/ 0 60000 65536"/>
                <a:gd name="T8" fmla="*/ 0 60000 65536"/>
              </a:gdLst>
              <a:ahLst/>
              <a:cxnLst>
                <a:cxn ang="T6">
                  <a:pos x="T0" y="T1"/>
                </a:cxn>
                <a:cxn ang="T7">
                  <a:pos x="T2" y="T3"/>
                </a:cxn>
                <a:cxn ang="T8">
                  <a:pos x="T4" y="T5"/>
                </a:cxn>
              </a:cxnLst>
              <a:rect l="0" t="0" r="r" b="b"/>
              <a:pathLst>
                <a:path w="2511188" h="357036">
                  <a:moveTo>
                    <a:pt x="0" y="234207"/>
                  </a:moveTo>
                  <a:cubicBezTo>
                    <a:pt x="425355" y="107965"/>
                    <a:pt x="850711" y="-18277"/>
                    <a:pt x="1269242" y="2195"/>
                  </a:cubicBezTo>
                  <a:cubicBezTo>
                    <a:pt x="1687773" y="22667"/>
                    <a:pt x="2317845" y="293347"/>
                    <a:pt x="2511188" y="357036"/>
                  </a:cubicBezTo>
                </a:path>
              </a:pathLst>
            </a:custGeom>
            <a:noFill/>
            <a:ln w="6350">
              <a:solidFill>
                <a:schemeClr val="dk1">
                  <a:lumMod val="100000"/>
                  <a:lumOff val="0"/>
                </a:schemeClr>
              </a:solidFill>
              <a:prstDash val="dash"/>
              <a:miter lim="800000"/>
              <a:headEnd/>
              <a:tailEnd type="triangle"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es-EC" sz="1300">
                <a:latin typeface="+mj-lt"/>
              </a:endParaRPr>
            </a:p>
          </p:txBody>
        </p:sp>
        <p:sp>
          <p:nvSpPr>
            <p:cNvPr id="30" name="Forma libre 29"/>
            <p:cNvSpPr>
              <a:spLocks/>
            </p:cNvSpPr>
            <p:nvPr/>
          </p:nvSpPr>
          <p:spPr bwMode="auto">
            <a:xfrm>
              <a:off x="899900" y="1812136"/>
              <a:ext cx="2519996" cy="328688"/>
            </a:xfrm>
            <a:custGeom>
              <a:avLst/>
              <a:gdLst>
                <a:gd name="T0" fmla="*/ 0 w 2511188"/>
                <a:gd name="T1" fmla="*/ 109182 h 410857"/>
                <a:gd name="T2" fmla="*/ 1378424 w 2511188"/>
                <a:gd name="T3" fmla="*/ 409433 h 410857"/>
                <a:gd name="T4" fmla="*/ 2511188 w 2511188"/>
                <a:gd name="T5" fmla="*/ 0 h 410857"/>
                <a:gd name="T6" fmla="*/ 0 60000 65536"/>
                <a:gd name="T7" fmla="*/ 0 60000 65536"/>
                <a:gd name="T8" fmla="*/ 0 60000 65536"/>
              </a:gdLst>
              <a:ahLst/>
              <a:cxnLst>
                <a:cxn ang="T6">
                  <a:pos x="T0" y="T1"/>
                </a:cxn>
                <a:cxn ang="T7">
                  <a:pos x="T2" y="T3"/>
                </a:cxn>
                <a:cxn ang="T8">
                  <a:pos x="T4" y="T5"/>
                </a:cxn>
              </a:cxnLst>
              <a:rect l="0" t="0" r="r" b="b"/>
              <a:pathLst>
                <a:path w="2511188" h="410857">
                  <a:moveTo>
                    <a:pt x="0" y="109182"/>
                  </a:moveTo>
                  <a:cubicBezTo>
                    <a:pt x="479946" y="268406"/>
                    <a:pt x="959893" y="427630"/>
                    <a:pt x="1378424" y="409433"/>
                  </a:cubicBezTo>
                  <a:cubicBezTo>
                    <a:pt x="1796955" y="391236"/>
                    <a:pt x="2315570" y="31845"/>
                    <a:pt x="2511188" y="0"/>
                  </a:cubicBezTo>
                </a:path>
              </a:pathLst>
            </a:custGeom>
            <a:noFill/>
            <a:ln w="6350">
              <a:solidFill>
                <a:schemeClr val="dk1">
                  <a:lumMod val="100000"/>
                  <a:lumOff val="0"/>
                </a:schemeClr>
              </a:solidFill>
              <a:prstDash val="dash"/>
              <a:miter lim="800000"/>
              <a:headEnd/>
              <a:tailEnd type="triangle"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es-EC" sz="1300">
                <a:latin typeface="+mj-lt"/>
              </a:endParaRPr>
            </a:p>
          </p:txBody>
        </p:sp>
        <p:sp>
          <p:nvSpPr>
            <p:cNvPr id="31" name="Forma libre 30"/>
            <p:cNvSpPr>
              <a:spLocks/>
            </p:cNvSpPr>
            <p:nvPr/>
          </p:nvSpPr>
          <p:spPr bwMode="auto">
            <a:xfrm rot="386941">
              <a:off x="901934" y="1731728"/>
              <a:ext cx="2670780" cy="965393"/>
            </a:xfrm>
            <a:custGeom>
              <a:avLst/>
              <a:gdLst>
                <a:gd name="T0" fmla="*/ 0 w 2770496"/>
                <a:gd name="T1" fmla="*/ 682389 h 758707"/>
                <a:gd name="T2" fmla="*/ 1678675 w 2770496"/>
                <a:gd name="T3" fmla="*/ 696036 h 758707"/>
                <a:gd name="T4" fmla="*/ 2770496 w 2770496"/>
                <a:gd name="T5" fmla="*/ 0 h 758707"/>
                <a:gd name="T6" fmla="*/ 0 60000 65536"/>
                <a:gd name="T7" fmla="*/ 0 60000 65536"/>
                <a:gd name="T8" fmla="*/ 0 60000 65536"/>
              </a:gdLst>
              <a:ahLst/>
              <a:cxnLst>
                <a:cxn ang="T6">
                  <a:pos x="T0" y="T1"/>
                </a:cxn>
                <a:cxn ang="T7">
                  <a:pos x="T2" y="T3"/>
                </a:cxn>
                <a:cxn ang="T8">
                  <a:pos x="T4" y="T5"/>
                </a:cxn>
              </a:cxnLst>
              <a:rect l="0" t="0" r="r" b="b"/>
              <a:pathLst>
                <a:path w="2770496" h="758707">
                  <a:moveTo>
                    <a:pt x="0" y="682389"/>
                  </a:moveTo>
                  <a:cubicBezTo>
                    <a:pt x="608463" y="746078"/>
                    <a:pt x="1216926" y="809768"/>
                    <a:pt x="1678675" y="696036"/>
                  </a:cubicBezTo>
                  <a:cubicBezTo>
                    <a:pt x="2140424" y="582304"/>
                    <a:pt x="2556681" y="70513"/>
                    <a:pt x="2770496" y="0"/>
                  </a:cubicBezTo>
                </a:path>
              </a:pathLst>
            </a:custGeom>
            <a:noFill/>
            <a:ln w="6350">
              <a:solidFill>
                <a:schemeClr val="dk1">
                  <a:lumMod val="100000"/>
                  <a:lumOff val="0"/>
                </a:schemeClr>
              </a:solidFill>
              <a:prstDash val="dash"/>
              <a:miter lim="800000"/>
              <a:headEnd/>
              <a:tailEnd type="triangle"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es-EC" sz="1300">
                <a:latin typeface="+mj-lt"/>
              </a:endParaRPr>
            </a:p>
          </p:txBody>
        </p:sp>
        <p:sp>
          <p:nvSpPr>
            <p:cNvPr id="32" name="Cuadro de texto 244"/>
            <p:cNvSpPr txBox="1">
              <a:spLocks noChangeArrowheads="1"/>
            </p:cNvSpPr>
            <p:nvPr/>
          </p:nvSpPr>
          <p:spPr bwMode="auto">
            <a:xfrm>
              <a:off x="2183450" y="75148"/>
              <a:ext cx="300300" cy="29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s-EC" sz="1300" b="1" dirty="0">
                  <a:effectLst/>
                  <a:latin typeface="+mj-lt"/>
                  <a:ea typeface="Times New Roman" panose="02020603050405020304" pitchFamily="18" charset="0"/>
                  <a:cs typeface="Times New Roman" panose="02020603050405020304" pitchFamily="18" charset="0"/>
                </a:rPr>
                <a:t>H2</a:t>
              </a:r>
            </a:p>
          </p:txBody>
        </p:sp>
        <p:sp>
          <p:nvSpPr>
            <p:cNvPr id="33" name="Cuadro de texto 245"/>
            <p:cNvSpPr txBox="1">
              <a:spLocks noChangeArrowheads="1"/>
            </p:cNvSpPr>
            <p:nvPr/>
          </p:nvSpPr>
          <p:spPr bwMode="auto">
            <a:xfrm>
              <a:off x="2425099" y="709940"/>
              <a:ext cx="300200" cy="307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s-EC" sz="1300" b="1" dirty="0">
                  <a:effectLst/>
                  <a:latin typeface="+mj-lt"/>
                  <a:ea typeface="Times New Roman" panose="02020603050405020304" pitchFamily="18" charset="0"/>
                  <a:cs typeface="Times New Roman" panose="02020603050405020304" pitchFamily="18" charset="0"/>
                </a:rPr>
                <a:t>H3</a:t>
              </a:r>
            </a:p>
          </p:txBody>
        </p:sp>
        <p:sp>
          <p:nvSpPr>
            <p:cNvPr id="34" name="Cuadro de texto 246"/>
            <p:cNvSpPr txBox="1">
              <a:spLocks noChangeArrowheads="1"/>
            </p:cNvSpPr>
            <p:nvPr/>
          </p:nvSpPr>
          <p:spPr bwMode="auto">
            <a:xfrm>
              <a:off x="2321375" y="1889890"/>
              <a:ext cx="300200" cy="29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s-EC" sz="1300" b="1" dirty="0" smtClean="0">
                  <a:effectLst/>
                  <a:latin typeface="+mj-lt"/>
                  <a:ea typeface="Times New Roman" panose="02020603050405020304" pitchFamily="18" charset="0"/>
                  <a:cs typeface="Times New Roman" panose="02020603050405020304" pitchFamily="18" charset="0"/>
                </a:rPr>
                <a:t>H5</a:t>
              </a:r>
              <a:endParaRPr lang="es-EC" sz="1300" b="1" dirty="0">
                <a:effectLst/>
                <a:latin typeface="+mj-lt"/>
                <a:ea typeface="Times New Roman" panose="02020603050405020304" pitchFamily="18" charset="0"/>
                <a:cs typeface="Times New Roman" panose="02020603050405020304" pitchFamily="18" charset="0"/>
              </a:endParaRPr>
            </a:p>
          </p:txBody>
        </p:sp>
        <p:sp>
          <p:nvSpPr>
            <p:cNvPr id="35" name="Cuadro de texto 247"/>
            <p:cNvSpPr txBox="1">
              <a:spLocks noChangeArrowheads="1"/>
            </p:cNvSpPr>
            <p:nvPr/>
          </p:nvSpPr>
          <p:spPr bwMode="auto">
            <a:xfrm>
              <a:off x="2425200" y="2298175"/>
              <a:ext cx="300200" cy="29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s-EC" sz="1300" b="1" dirty="0" smtClean="0">
                  <a:effectLst/>
                  <a:latin typeface="+mj-lt"/>
                  <a:ea typeface="Times New Roman" panose="02020603050405020304" pitchFamily="18" charset="0"/>
                  <a:cs typeface="Times New Roman" panose="02020603050405020304" pitchFamily="18" charset="0"/>
                </a:rPr>
                <a:t>H6</a:t>
              </a:r>
              <a:endParaRPr lang="es-EC" sz="1300" b="1" dirty="0">
                <a:effectLst/>
                <a:latin typeface="+mj-lt"/>
                <a:ea typeface="Times New Roman" panose="02020603050405020304" pitchFamily="18" charset="0"/>
                <a:cs typeface="Times New Roman" panose="02020603050405020304" pitchFamily="18" charset="0"/>
              </a:endParaRPr>
            </a:p>
          </p:txBody>
        </p:sp>
        <p:sp>
          <p:nvSpPr>
            <p:cNvPr id="36" name="Rectángulo redondeado 35"/>
            <p:cNvSpPr>
              <a:spLocks noChangeArrowheads="1"/>
            </p:cNvSpPr>
            <p:nvPr/>
          </p:nvSpPr>
          <p:spPr bwMode="auto">
            <a:xfrm>
              <a:off x="-13639" y="2639933"/>
              <a:ext cx="899900" cy="438200"/>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rot="0" vert="horz" wrap="square" lIns="91440" tIns="45720" rIns="91440" bIns="45720" anchor="ctr" anchorCtr="0" upright="1">
              <a:noAutofit/>
            </a:bodyPr>
            <a:lstStyle/>
            <a:p>
              <a:pPr algn="ctr">
                <a:spcAft>
                  <a:spcPts val="0"/>
                </a:spcAft>
              </a:pPr>
              <a:r>
                <a:rPr lang="es-EC" sz="1300" dirty="0">
                  <a:solidFill>
                    <a:sysClr val="windowText" lastClr="000000"/>
                  </a:solidFill>
                  <a:effectLst/>
                  <a:latin typeface="+mj-lt"/>
                  <a:ea typeface="Times New Roman" panose="02020603050405020304" pitchFamily="18" charset="0"/>
                  <a:cs typeface="Times New Roman" panose="02020603050405020304" pitchFamily="18" charset="0"/>
                </a:rPr>
                <a:t>Automatización</a:t>
              </a:r>
            </a:p>
          </p:txBody>
        </p:sp>
        <p:cxnSp>
          <p:nvCxnSpPr>
            <p:cNvPr id="37" name="Conector recto de flecha 36"/>
            <p:cNvCxnSpPr>
              <a:cxnSpLocks noChangeShapeType="1"/>
            </p:cNvCxnSpPr>
            <p:nvPr/>
          </p:nvCxnSpPr>
          <p:spPr bwMode="auto">
            <a:xfrm flipV="1">
              <a:off x="934800" y="1909400"/>
              <a:ext cx="891750" cy="995725"/>
            </a:xfrm>
            <a:prstGeom prst="straightConnector1">
              <a:avLst/>
            </a:prstGeom>
            <a:noFill/>
            <a:ln w="6350">
              <a:solidFill>
                <a:schemeClr val="dk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sp>
          <p:nvSpPr>
            <p:cNvPr id="38" name="Forma libre 37"/>
            <p:cNvSpPr>
              <a:spLocks/>
            </p:cNvSpPr>
            <p:nvPr/>
          </p:nvSpPr>
          <p:spPr bwMode="auto">
            <a:xfrm rot="386941">
              <a:off x="920112" y="1714865"/>
              <a:ext cx="2857874" cy="1534531"/>
            </a:xfrm>
            <a:custGeom>
              <a:avLst/>
              <a:gdLst>
                <a:gd name="T0" fmla="*/ 0 w 2770496"/>
                <a:gd name="T1" fmla="*/ 682389 h 758707"/>
                <a:gd name="T2" fmla="*/ 1678675 w 2770496"/>
                <a:gd name="T3" fmla="*/ 696036 h 758707"/>
                <a:gd name="T4" fmla="*/ 2770496 w 2770496"/>
                <a:gd name="T5" fmla="*/ 0 h 758707"/>
                <a:gd name="T6" fmla="*/ 0 60000 65536"/>
                <a:gd name="T7" fmla="*/ 0 60000 65536"/>
                <a:gd name="T8" fmla="*/ 0 60000 65536"/>
              </a:gdLst>
              <a:ahLst/>
              <a:cxnLst>
                <a:cxn ang="T6">
                  <a:pos x="T0" y="T1"/>
                </a:cxn>
                <a:cxn ang="T7">
                  <a:pos x="T2" y="T3"/>
                </a:cxn>
                <a:cxn ang="T8">
                  <a:pos x="T4" y="T5"/>
                </a:cxn>
              </a:cxnLst>
              <a:rect l="0" t="0" r="r" b="b"/>
              <a:pathLst>
                <a:path w="2770496" h="758707">
                  <a:moveTo>
                    <a:pt x="0" y="682389"/>
                  </a:moveTo>
                  <a:cubicBezTo>
                    <a:pt x="608463" y="746078"/>
                    <a:pt x="1216926" y="809768"/>
                    <a:pt x="1678675" y="696036"/>
                  </a:cubicBezTo>
                  <a:cubicBezTo>
                    <a:pt x="2140424" y="582304"/>
                    <a:pt x="2556681" y="70513"/>
                    <a:pt x="2770496" y="0"/>
                  </a:cubicBezTo>
                </a:path>
              </a:pathLst>
            </a:custGeom>
            <a:noFill/>
            <a:ln w="6350">
              <a:solidFill>
                <a:schemeClr val="dk1">
                  <a:lumMod val="100000"/>
                  <a:lumOff val="0"/>
                </a:schemeClr>
              </a:solidFill>
              <a:prstDash val="dash"/>
              <a:miter lim="800000"/>
              <a:headEnd/>
              <a:tailEnd type="triangle"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es-EC" sz="1300">
                <a:latin typeface="+mj-lt"/>
              </a:endParaRPr>
            </a:p>
          </p:txBody>
        </p:sp>
        <p:sp>
          <p:nvSpPr>
            <p:cNvPr id="39" name="Cuadro de texto 247"/>
            <p:cNvSpPr txBox="1">
              <a:spLocks noChangeArrowheads="1"/>
            </p:cNvSpPr>
            <p:nvPr/>
          </p:nvSpPr>
          <p:spPr bwMode="auto">
            <a:xfrm>
              <a:off x="2202956" y="2738228"/>
              <a:ext cx="300200" cy="29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s-EC" sz="1300" b="1" dirty="0" smtClean="0">
                  <a:effectLst/>
                  <a:latin typeface="+mj-lt"/>
                  <a:ea typeface="Times New Roman" panose="02020603050405020304" pitchFamily="18" charset="0"/>
                  <a:cs typeface="Times New Roman" panose="02020603050405020304" pitchFamily="18" charset="0"/>
                </a:rPr>
                <a:t>H7</a:t>
              </a:r>
              <a:endParaRPr lang="es-EC" sz="1300" b="1" dirty="0">
                <a:effectLst/>
                <a:latin typeface="+mj-lt"/>
                <a:ea typeface="Times New Roman" panose="02020603050405020304" pitchFamily="18" charset="0"/>
                <a:cs typeface="Times New Roman" panose="02020603050405020304" pitchFamily="18" charset="0"/>
              </a:endParaRPr>
            </a:p>
          </p:txBody>
        </p:sp>
        <p:sp>
          <p:nvSpPr>
            <p:cNvPr id="40" name="Rectángulo redondeado 39"/>
            <p:cNvSpPr>
              <a:spLocks noChangeArrowheads="1"/>
            </p:cNvSpPr>
            <p:nvPr/>
          </p:nvSpPr>
          <p:spPr bwMode="auto">
            <a:xfrm>
              <a:off x="-21350" y="2098500"/>
              <a:ext cx="899900" cy="43820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rot="0" vert="horz" wrap="square" lIns="91440" tIns="45720" rIns="91440" bIns="45720" anchor="ctr" anchorCtr="0" upright="1">
              <a:noAutofit/>
            </a:bodyPr>
            <a:lstStyle/>
            <a:p>
              <a:pPr algn="ctr">
                <a:spcAft>
                  <a:spcPts val="0"/>
                </a:spcAft>
              </a:pPr>
              <a:r>
                <a:rPr lang="es-EC" sz="1300" dirty="0">
                  <a:solidFill>
                    <a:sysClr val="windowText" lastClr="000000"/>
                  </a:solidFill>
                  <a:effectLst/>
                  <a:latin typeface="+mj-lt"/>
                  <a:ea typeface="Times New Roman" panose="02020603050405020304" pitchFamily="18" charset="0"/>
                  <a:cs typeface="Times New Roman" panose="02020603050405020304" pitchFamily="18" charset="0"/>
                </a:rPr>
                <a:t>Enfoque al usuario</a:t>
              </a:r>
            </a:p>
          </p:txBody>
        </p:sp>
        <p:sp>
          <p:nvSpPr>
            <p:cNvPr id="41" name="Forma libre 40"/>
            <p:cNvSpPr>
              <a:spLocks/>
            </p:cNvSpPr>
            <p:nvPr/>
          </p:nvSpPr>
          <p:spPr bwMode="auto">
            <a:xfrm rot="195187">
              <a:off x="939725" y="1013559"/>
              <a:ext cx="2380830" cy="410710"/>
            </a:xfrm>
            <a:custGeom>
              <a:avLst/>
              <a:gdLst>
                <a:gd name="T0" fmla="*/ 0 w 2511188"/>
                <a:gd name="T1" fmla="*/ 234207 h 357036"/>
                <a:gd name="T2" fmla="*/ 1269242 w 2511188"/>
                <a:gd name="T3" fmla="*/ 2195 h 357036"/>
                <a:gd name="T4" fmla="*/ 2511188 w 2511188"/>
                <a:gd name="T5" fmla="*/ 357036 h 357036"/>
                <a:gd name="T6" fmla="*/ 0 60000 65536"/>
                <a:gd name="T7" fmla="*/ 0 60000 65536"/>
                <a:gd name="T8" fmla="*/ 0 60000 65536"/>
              </a:gdLst>
              <a:ahLst/>
              <a:cxnLst>
                <a:cxn ang="T6">
                  <a:pos x="T0" y="T1"/>
                </a:cxn>
                <a:cxn ang="T7">
                  <a:pos x="T2" y="T3"/>
                </a:cxn>
                <a:cxn ang="T8">
                  <a:pos x="T4" y="T5"/>
                </a:cxn>
              </a:cxnLst>
              <a:rect l="0" t="0" r="r" b="b"/>
              <a:pathLst>
                <a:path w="2511188" h="357036">
                  <a:moveTo>
                    <a:pt x="0" y="234207"/>
                  </a:moveTo>
                  <a:cubicBezTo>
                    <a:pt x="425355" y="107965"/>
                    <a:pt x="850711" y="-18277"/>
                    <a:pt x="1269242" y="2195"/>
                  </a:cubicBezTo>
                  <a:cubicBezTo>
                    <a:pt x="1687773" y="22667"/>
                    <a:pt x="2317845" y="293347"/>
                    <a:pt x="2511188" y="357036"/>
                  </a:cubicBezTo>
                </a:path>
              </a:pathLst>
            </a:custGeom>
            <a:noFill/>
            <a:ln w="6350">
              <a:solidFill>
                <a:schemeClr val="dk1">
                  <a:lumMod val="100000"/>
                  <a:lumOff val="0"/>
                </a:schemeClr>
              </a:solidFill>
              <a:prstDash val="dash"/>
              <a:miter lim="800000"/>
              <a:headEnd/>
              <a:tailEnd type="triangle"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es-EC" sz="1300">
                <a:latin typeface="+mj-lt"/>
              </a:endParaRPr>
            </a:p>
          </p:txBody>
        </p:sp>
        <p:sp>
          <p:nvSpPr>
            <p:cNvPr id="42" name="Cuadro de texto 246"/>
            <p:cNvSpPr txBox="1">
              <a:spLocks noChangeArrowheads="1"/>
            </p:cNvSpPr>
            <p:nvPr/>
          </p:nvSpPr>
          <p:spPr bwMode="auto">
            <a:xfrm>
              <a:off x="1548800" y="785367"/>
              <a:ext cx="300200" cy="29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s-EC" sz="1300" b="1" dirty="0">
                  <a:effectLst/>
                  <a:latin typeface="+mj-lt"/>
                  <a:ea typeface="Times New Roman" panose="02020603050405020304" pitchFamily="18" charset="0"/>
                  <a:cs typeface="Times New Roman" panose="02020603050405020304" pitchFamily="18" charset="0"/>
                </a:rPr>
                <a:t>H4</a:t>
              </a:r>
            </a:p>
          </p:txBody>
        </p:sp>
        <p:cxnSp>
          <p:nvCxnSpPr>
            <p:cNvPr id="43" name="Conector recto de flecha 42"/>
            <p:cNvCxnSpPr>
              <a:cxnSpLocks noChangeShapeType="1"/>
              <a:stCxn id="40" idx="3"/>
              <a:endCxn id="6" idx="3"/>
            </p:cNvCxnSpPr>
            <p:nvPr/>
          </p:nvCxnSpPr>
          <p:spPr bwMode="auto">
            <a:xfrm flipV="1">
              <a:off x="878550" y="1834291"/>
              <a:ext cx="738464" cy="483309"/>
            </a:xfrm>
            <a:prstGeom prst="straightConnector1">
              <a:avLst/>
            </a:prstGeom>
            <a:noFill/>
            <a:ln w="6350">
              <a:solidFill>
                <a:schemeClr val="dk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870854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Marco Teórico</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468781982"/>
              </p:ext>
            </p:extLst>
          </p:nvPr>
        </p:nvGraphicFramePr>
        <p:xfrm>
          <a:off x="975360" y="1569720"/>
          <a:ext cx="10850880" cy="4968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6092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Marco Teórico</a:t>
            </a:r>
            <a:endParaRPr lang="es-EC" dirty="0"/>
          </a:p>
        </p:txBody>
      </p:sp>
      <p:graphicFrame>
        <p:nvGraphicFramePr>
          <p:cNvPr id="52" name="Diagrama 51"/>
          <p:cNvGraphicFramePr/>
          <p:nvPr>
            <p:extLst>
              <p:ext uri="{D42A27DB-BD31-4B8C-83A1-F6EECF244321}">
                <p14:modId xmlns:p14="http://schemas.microsoft.com/office/powerpoint/2010/main" val="1705218333"/>
              </p:ext>
            </p:extLst>
          </p:nvPr>
        </p:nvGraphicFramePr>
        <p:xfrm>
          <a:off x="1280160" y="1478280"/>
          <a:ext cx="10332720" cy="493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7467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Marco Teórico</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69778828"/>
              </p:ext>
            </p:extLst>
          </p:nvPr>
        </p:nvGraphicFramePr>
        <p:xfrm>
          <a:off x="1645920" y="1539240"/>
          <a:ext cx="9997440" cy="4632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1999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Marco Metodológico</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285849326"/>
              </p:ext>
            </p:extLst>
          </p:nvPr>
        </p:nvGraphicFramePr>
        <p:xfrm>
          <a:off x="1485900" y="1511300"/>
          <a:ext cx="101600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0195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1274</TotalTime>
  <Words>2083</Words>
  <Application>Microsoft Office PowerPoint</Application>
  <PresentationFormat>Panorámica</PresentationFormat>
  <Paragraphs>451</Paragraphs>
  <Slides>20</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20</vt:i4>
      </vt:variant>
    </vt:vector>
  </HeadingPairs>
  <TitlesOfParts>
    <vt:vector size="28" baseType="lpstr">
      <vt:lpstr>Algerian</vt:lpstr>
      <vt:lpstr>Arial</vt:lpstr>
      <vt:lpstr>Calibri</vt:lpstr>
      <vt:lpstr>Cambria Math</vt:lpstr>
      <vt:lpstr>Century Gothic</vt:lpstr>
      <vt:lpstr>Times New Roman</vt:lpstr>
      <vt:lpstr>Wingdings 3</vt:lpstr>
      <vt:lpstr>Espiral</vt:lpstr>
      <vt:lpstr>LA GESTIÓN POR PROCESOS DE LOS HOSPITALES PÚBLICOS DE TERCER NIVEL Y SU INCIDENCIA EN LA SATISFACCIÓN DE LOS USUARIOS DEL DISTRITO METROPOLITANO DE QUITO, AÑO 2019</vt:lpstr>
      <vt:lpstr>Contexto de la investigación </vt:lpstr>
      <vt:lpstr>El problema</vt:lpstr>
      <vt:lpstr>Objetivos</vt:lpstr>
      <vt:lpstr>Hipótesis de estudio</vt:lpstr>
      <vt:lpstr>Marco Teórico</vt:lpstr>
      <vt:lpstr>Marco Teórico</vt:lpstr>
      <vt:lpstr>Marco Teórico</vt:lpstr>
      <vt:lpstr>Marco Metodológico</vt:lpstr>
      <vt:lpstr>Muestra poblacional</vt:lpstr>
      <vt:lpstr>Resultados Satisfacción del usuario</vt:lpstr>
      <vt:lpstr>Resultados de Gestión por procesos</vt:lpstr>
      <vt:lpstr>Resultados de Madurez de los procesos</vt:lpstr>
      <vt:lpstr>Resultados por Hospital</vt:lpstr>
      <vt:lpstr>Análisis Bivariado</vt:lpstr>
      <vt:lpstr>Análisis Bivariado</vt:lpstr>
      <vt:lpstr>Estrategias para la mejora de la satisfacción del usuario</vt:lpstr>
      <vt:lpstr>Conclusiones</vt:lpstr>
      <vt:lpstr>Recomendaciones</vt:lpstr>
      <vt:lpstr>MUCHAS GRACIAS POR SU ATENCIÓN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GESTIÓN POR PROCESOS DE LOS HOSPITALES PÚBLICOS DE TERCER NIVEL Y SU INCIDENCIA EN LA SATISFACCIÓN DE LOS USUARIOS DEL DISTRITO METROPOLITANO DE QUITO, AÑO 2019</dc:title>
  <dc:creator>User</dc:creator>
  <cp:lastModifiedBy>SILVIA V</cp:lastModifiedBy>
  <cp:revision>35</cp:revision>
  <cp:lastPrinted>2020-02-03T23:00:47Z</cp:lastPrinted>
  <dcterms:created xsi:type="dcterms:W3CDTF">2020-02-02T20:55:51Z</dcterms:created>
  <dcterms:modified xsi:type="dcterms:W3CDTF">2020-02-12T19:23:59Z</dcterms:modified>
</cp:coreProperties>
</file>