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8" r:id="rId2"/>
    <p:sldId id="257" r:id="rId3"/>
    <p:sldId id="259" r:id="rId4"/>
    <p:sldId id="261" r:id="rId5"/>
    <p:sldId id="262" r:id="rId6"/>
    <p:sldId id="286" r:id="rId7"/>
    <p:sldId id="264" r:id="rId8"/>
    <p:sldId id="265" r:id="rId9"/>
    <p:sldId id="287" r:id="rId10"/>
    <p:sldId id="267" r:id="rId11"/>
    <p:sldId id="268" r:id="rId12"/>
    <p:sldId id="288" r:id="rId13"/>
    <p:sldId id="289" r:id="rId14"/>
    <p:sldId id="279" r:id="rId15"/>
    <p:sldId id="290" r:id="rId16"/>
    <p:sldId id="28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66"/>
    <a:srgbClr val="6600CC"/>
    <a:srgbClr val="CC00FF"/>
    <a:srgbClr val="666699"/>
    <a:srgbClr val="CC0099"/>
    <a:srgbClr val="FFFFBD"/>
    <a:srgbClr val="FF3399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F5F94B-39C6-4407-8339-BF61578E48D1}">
  <a:tblStyle styleId="{E4F5F94B-39C6-4407-8339-BF61578E48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7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E9BA4-77A3-4BE5-9086-F1CB4C441BE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3791D5A-E7C3-4B20-B1AE-1D10E5BEFCF4}">
      <dgm:prSet phldrT="[Texto]" custT="1"/>
      <dgm:spPr/>
      <dgm:t>
        <a:bodyPr/>
        <a:lstStyle/>
        <a:p>
          <a:r>
            <a:rPr lang="es-EC" sz="1400" b="1" dirty="0" smtClean="0"/>
            <a:t>GENERAL</a:t>
          </a:r>
          <a:endParaRPr lang="es-EC" sz="1400" b="1" dirty="0"/>
        </a:p>
      </dgm:t>
    </dgm:pt>
    <dgm:pt modelId="{8FBC0130-1B57-4498-8322-002FB9924E49}" type="parTrans" cxnId="{6D07EB83-4DF7-4F58-B3C6-B360F6432AB9}">
      <dgm:prSet/>
      <dgm:spPr/>
      <dgm:t>
        <a:bodyPr/>
        <a:lstStyle/>
        <a:p>
          <a:endParaRPr lang="es-EC" sz="1400"/>
        </a:p>
      </dgm:t>
    </dgm:pt>
    <dgm:pt modelId="{C8137722-D073-4AAF-A499-E4F0A49FF78F}" type="sibTrans" cxnId="{6D07EB83-4DF7-4F58-B3C6-B360F6432AB9}">
      <dgm:prSet custT="1"/>
      <dgm:spPr/>
      <dgm:t>
        <a:bodyPr/>
        <a:lstStyle/>
        <a:p>
          <a:endParaRPr lang="es-EC" sz="1400"/>
        </a:p>
      </dgm:t>
    </dgm:pt>
    <dgm:pt modelId="{769F56EF-E8C6-4309-A5EB-9AFE24BC802D}">
      <dgm:prSet phldrT="[Texto]" custT="1"/>
      <dgm:spPr/>
      <dgm:t>
        <a:bodyPr/>
        <a:lstStyle/>
        <a:p>
          <a:r>
            <a:rPr lang="es-EC" sz="1400" dirty="0" smtClean="0"/>
            <a:t>El nivel de la calidad de vida</a:t>
          </a:r>
          <a:endParaRPr lang="es-EC" sz="1400" dirty="0"/>
        </a:p>
      </dgm:t>
    </dgm:pt>
    <dgm:pt modelId="{AA5BD133-61BE-4F7E-94D2-1B436CF82366}" type="parTrans" cxnId="{FD9F32E9-58C6-4BA5-A61A-04C3B4A91DEA}">
      <dgm:prSet/>
      <dgm:spPr/>
      <dgm:t>
        <a:bodyPr/>
        <a:lstStyle/>
        <a:p>
          <a:endParaRPr lang="es-EC" sz="1400"/>
        </a:p>
      </dgm:t>
    </dgm:pt>
    <dgm:pt modelId="{5A05F28B-F6E2-4E27-BAC7-78538104D7A6}" type="sibTrans" cxnId="{FD9F32E9-58C6-4BA5-A61A-04C3B4A91DEA}">
      <dgm:prSet custT="1"/>
      <dgm:spPr/>
      <dgm:t>
        <a:bodyPr/>
        <a:lstStyle/>
        <a:p>
          <a:endParaRPr lang="es-EC" sz="1400"/>
        </a:p>
      </dgm:t>
    </dgm:pt>
    <dgm:pt modelId="{AB4401FE-D2D3-4FCD-AB16-87CE7243D63C}">
      <dgm:prSet phldrT="[Texto]" custT="1"/>
      <dgm:spPr/>
      <dgm:t>
        <a:bodyPr/>
        <a:lstStyle/>
        <a:p>
          <a:r>
            <a:rPr lang="es-EC" sz="1400" dirty="0" smtClean="0"/>
            <a:t>Prestadores de servicios</a:t>
          </a:r>
          <a:endParaRPr lang="es-EC" sz="1400" dirty="0"/>
        </a:p>
      </dgm:t>
    </dgm:pt>
    <dgm:pt modelId="{07F1BFF7-4892-419E-B30E-6F7F0A9EAC38}" type="parTrans" cxnId="{067C89DB-A7D2-475A-AAA8-D6D79C67704F}">
      <dgm:prSet/>
      <dgm:spPr/>
      <dgm:t>
        <a:bodyPr/>
        <a:lstStyle/>
        <a:p>
          <a:endParaRPr lang="es-EC" sz="1400"/>
        </a:p>
      </dgm:t>
    </dgm:pt>
    <dgm:pt modelId="{E057BED8-19C9-44D9-901D-B52DA655734E}" type="sibTrans" cxnId="{067C89DB-A7D2-475A-AAA8-D6D79C67704F}">
      <dgm:prSet custT="1"/>
      <dgm:spPr/>
      <dgm:t>
        <a:bodyPr/>
        <a:lstStyle/>
        <a:p>
          <a:endParaRPr lang="es-EC" sz="1400"/>
        </a:p>
      </dgm:t>
    </dgm:pt>
    <dgm:pt modelId="{9316676C-9524-4B9E-9D94-35550803C0B0}">
      <dgm:prSet phldrT="[Texto]" custT="1"/>
      <dgm:spPr/>
      <dgm:t>
        <a:bodyPr/>
        <a:lstStyle/>
        <a:p>
          <a:r>
            <a:rPr lang="es-EC" sz="1400" dirty="0" smtClean="0"/>
            <a:t>Parroquia Mindo</a:t>
          </a:r>
          <a:endParaRPr lang="es-EC" sz="1400" dirty="0"/>
        </a:p>
      </dgm:t>
    </dgm:pt>
    <dgm:pt modelId="{ADC140FC-9E6B-4638-9038-E7CB1A618504}" type="parTrans" cxnId="{84FA2E61-7B44-4479-B81A-7C2357576029}">
      <dgm:prSet/>
      <dgm:spPr/>
      <dgm:t>
        <a:bodyPr/>
        <a:lstStyle/>
        <a:p>
          <a:endParaRPr lang="es-EC" sz="1400"/>
        </a:p>
      </dgm:t>
    </dgm:pt>
    <dgm:pt modelId="{C858EC8B-F690-4574-9209-7DE655ACABF6}" type="sibTrans" cxnId="{84FA2E61-7B44-4479-B81A-7C2357576029}">
      <dgm:prSet custT="1"/>
      <dgm:spPr/>
      <dgm:t>
        <a:bodyPr/>
        <a:lstStyle/>
        <a:p>
          <a:endParaRPr lang="es-EC" sz="1400"/>
        </a:p>
      </dgm:t>
    </dgm:pt>
    <dgm:pt modelId="{CE95EDD8-C4CB-4215-BBA0-058FFFFD06A6}">
      <dgm:prSet phldrT="[Texto]" custT="1"/>
      <dgm:spPr/>
      <dgm:t>
        <a:bodyPr/>
        <a:lstStyle/>
        <a:p>
          <a:r>
            <a:rPr lang="es-EC" sz="1400" dirty="0" smtClean="0"/>
            <a:t>Bien objetivo y subjetivo</a:t>
          </a:r>
          <a:endParaRPr lang="es-EC" sz="1400" dirty="0"/>
        </a:p>
      </dgm:t>
    </dgm:pt>
    <dgm:pt modelId="{77D45370-F888-4198-950E-DF32F6E495DD}" type="parTrans" cxnId="{F6A4762A-72CE-4234-8F1F-953621AC1883}">
      <dgm:prSet/>
      <dgm:spPr/>
      <dgm:t>
        <a:bodyPr/>
        <a:lstStyle/>
        <a:p>
          <a:endParaRPr lang="es-EC" sz="1400"/>
        </a:p>
      </dgm:t>
    </dgm:pt>
    <dgm:pt modelId="{D3B5ECA0-43F8-4000-9BBD-80B5C9EF82E7}" type="sibTrans" cxnId="{F6A4762A-72CE-4234-8F1F-953621AC1883}">
      <dgm:prSet custT="1"/>
      <dgm:spPr/>
      <dgm:t>
        <a:bodyPr/>
        <a:lstStyle/>
        <a:p>
          <a:endParaRPr lang="es-EC" sz="1400"/>
        </a:p>
      </dgm:t>
    </dgm:pt>
    <dgm:pt modelId="{199DC4A7-DD07-45D5-A0AB-35C9CEBA914B}">
      <dgm:prSet phldrT="[Texto]" custT="1"/>
      <dgm:spPr/>
      <dgm:t>
        <a:bodyPr/>
        <a:lstStyle/>
        <a:p>
          <a:r>
            <a:rPr lang="es-EC" sz="1400" dirty="0" smtClean="0"/>
            <a:t>Influencia del turismo</a:t>
          </a:r>
          <a:endParaRPr lang="es-EC" sz="1400" dirty="0"/>
        </a:p>
      </dgm:t>
    </dgm:pt>
    <dgm:pt modelId="{A481098F-8750-4CDD-A686-1717F2C693C1}" type="parTrans" cxnId="{E4D4361E-616C-4B30-B700-AABC25B2B106}">
      <dgm:prSet/>
      <dgm:spPr/>
      <dgm:t>
        <a:bodyPr/>
        <a:lstStyle/>
        <a:p>
          <a:endParaRPr lang="es-EC" sz="1400"/>
        </a:p>
      </dgm:t>
    </dgm:pt>
    <dgm:pt modelId="{2A5058AB-AF84-4AD2-9258-2A5E357E755A}" type="sibTrans" cxnId="{E4D4361E-616C-4B30-B700-AABC25B2B106}">
      <dgm:prSet/>
      <dgm:spPr/>
      <dgm:t>
        <a:bodyPr/>
        <a:lstStyle/>
        <a:p>
          <a:endParaRPr lang="es-EC" sz="1400"/>
        </a:p>
      </dgm:t>
    </dgm:pt>
    <dgm:pt modelId="{79DE42C2-D7E3-4EE4-B180-10A59D9CFBAB}" type="pres">
      <dgm:prSet presAssocID="{7ACE9BA4-77A3-4BE5-9086-F1CB4C441BE5}" presName="Name0" presStyleCnt="0">
        <dgm:presLayoutVars>
          <dgm:dir/>
          <dgm:resizeHandles val="exact"/>
        </dgm:presLayoutVars>
      </dgm:prSet>
      <dgm:spPr/>
    </dgm:pt>
    <dgm:pt modelId="{1C62DC1D-3EAA-40B9-B48C-56CBF6238E41}" type="pres">
      <dgm:prSet presAssocID="{23791D5A-E7C3-4B20-B1AE-1D10E5BEFC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F57F01-1B17-47C3-81EE-FCBE81668AB6}" type="pres">
      <dgm:prSet presAssocID="{C8137722-D073-4AAF-A499-E4F0A49FF78F}" presName="sibTrans" presStyleLbl="sibTrans2D1" presStyleIdx="0" presStyleCnt="5"/>
      <dgm:spPr/>
      <dgm:t>
        <a:bodyPr/>
        <a:lstStyle/>
        <a:p>
          <a:endParaRPr lang="es-EC"/>
        </a:p>
      </dgm:t>
    </dgm:pt>
    <dgm:pt modelId="{C068CC98-737B-41D9-8C4B-E03765C04CAD}" type="pres">
      <dgm:prSet presAssocID="{C8137722-D073-4AAF-A499-E4F0A49FF78F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B1FD918E-7F03-4556-9D1D-806BFB43ACF4}" type="pres">
      <dgm:prSet presAssocID="{769F56EF-E8C6-4309-A5EB-9AFE24BC80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6DF192-2FA0-46D1-B590-CF02C87CE12F}" type="pres">
      <dgm:prSet presAssocID="{5A05F28B-F6E2-4E27-BAC7-78538104D7A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86E439B-7A67-46C9-8EDD-24334B61D787}" type="pres">
      <dgm:prSet presAssocID="{5A05F28B-F6E2-4E27-BAC7-78538104D7A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751F22BE-1A92-4711-96F5-3D69E541CBA0}" type="pres">
      <dgm:prSet presAssocID="{AB4401FE-D2D3-4FCD-AB16-87CE7243D6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88F25C-E70D-486E-A924-4A3983412A2D}" type="pres">
      <dgm:prSet presAssocID="{E057BED8-19C9-44D9-901D-B52DA655734E}" presName="sibTrans" presStyleLbl="sibTrans2D1" presStyleIdx="2" presStyleCnt="5"/>
      <dgm:spPr/>
      <dgm:t>
        <a:bodyPr/>
        <a:lstStyle/>
        <a:p>
          <a:endParaRPr lang="es-EC"/>
        </a:p>
      </dgm:t>
    </dgm:pt>
    <dgm:pt modelId="{0C0BCDD0-228F-4D1B-B7C7-92D875B0FF3A}" type="pres">
      <dgm:prSet presAssocID="{E057BED8-19C9-44D9-901D-B52DA655734E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A16E0727-806C-493F-93B5-008A2DF0E7CC}" type="pres">
      <dgm:prSet presAssocID="{9316676C-9524-4B9E-9D94-35550803C0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20C2D-4E56-4832-8F90-D9F0494E2A4E}" type="pres">
      <dgm:prSet presAssocID="{C858EC8B-F690-4574-9209-7DE655ACABF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AA47FADB-1D7A-4985-A7AD-A8934459BDC3}" type="pres">
      <dgm:prSet presAssocID="{C858EC8B-F690-4574-9209-7DE655ACABF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8F1D1B29-2984-4D4D-A7B1-84592ABD51F3}" type="pres">
      <dgm:prSet presAssocID="{CE95EDD8-C4CB-4215-BBA0-058FFFFD06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DF9E84-BE08-4E41-8CC7-E1FD36527DD4}" type="pres">
      <dgm:prSet presAssocID="{D3B5ECA0-43F8-4000-9BBD-80B5C9EF82E7}" presName="sibTrans" presStyleLbl="sibTrans2D1" presStyleIdx="4" presStyleCnt="5"/>
      <dgm:spPr/>
      <dgm:t>
        <a:bodyPr/>
        <a:lstStyle/>
        <a:p>
          <a:endParaRPr lang="es-EC"/>
        </a:p>
      </dgm:t>
    </dgm:pt>
    <dgm:pt modelId="{F656C823-F0D1-4C9D-B17E-5173AE859AC5}" type="pres">
      <dgm:prSet presAssocID="{D3B5ECA0-43F8-4000-9BBD-80B5C9EF82E7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4D86D802-3932-48C4-AD10-5447CF6CDCB6}" type="pres">
      <dgm:prSet presAssocID="{199DC4A7-DD07-45D5-A0AB-35C9CEBA91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07EB83-4DF7-4F58-B3C6-B360F6432AB9}" srcId="{7ACE9BA4-77A3-4BE5-9086-F1CB4C441BE5}" destId="{23791D5A-E7C3-4B20-B1AE-1D10E5BEFCF4}" srcOrd="0" destOrd="0" parTransId="{8FBC0130-1B57-4498-8322-002FB9924E49}" sibTransId="{C8137722-D073-4AAF-A499-E4F0A49FF78F}"/>
    <dgm:cxn modelId="{2D0E655C-1DE5-46E3-B551-61AFF4972257}" type="presOf" srcId="{D3B5ECA0-43F8-4000-9BBD-80B5C9EF82E7}" destId="{F656C823-F0D1-4C9D-B17E-5173AE859AC5}" srcOrd="1" destOrd="0" presId="urn:microsoft.com/office/officeart/2005/8/layout/process1"/>
    <dgm:cxn modelId="{BBD8CF76-11E7-4C5A-9F4F-A37BDCDB44C6}" type="presOf" srcId="{7ACE9BA4-77A3-4BE5-9086-F1CB4C441BE5}" destId="{79DE42C2-D7E3-4EE4-B180-10A59D9CFBAB}" srcOrd="0" destOrd="0" presId="urn:microsoft.com/office/officeart/2005/8/layout/process1"/>
    <dgm:cxn modelId="{4F3EE6A0-B42A-49E0-91B8-C09A0E0B2B74}" type="presOf" srcId="{C858EC8B-F690-4574-9209-7DE655ACABF6}" destId="{4F920C2D-4E56-4832-8F90-D9F0494E2A4E}" srcOrd="0" destOrd="0" presId="urn:microsoft.com/office/officeart/2005/8/layout/process1"/>
    <dgm:cxn modelId="{8F3B47D0-AE6A-4602-8DAE-1EFBD6B4B784}" type="presOf" srcId="{C8137722-D073-4AAF-A499-E4F0A49FF78F}" destId="{6BF57F01-1B17-47C3-81EE-FCBE81668AB6}" srcOrd="0" destOrd="0" presId="urn:microsoft.com/office/officeart/2005/8/layout/process1"/>
    <dgm:cxn modelId="{7F562EEA-9196-4BDC-918D-665A1BD89598}" type="presOf" srcId="{9316676C-9524-4B9E-9D94-35550803C0B0}" destId="{A16E0727-806C-493F-93B5-008A2DF0E7CC}" srcOrd="0" destOrd="0" presId="urn:microsoft.com/office/officeart/2005/8/layout/process1"/>
    <dgm:cxn modelId="{7BC11871-B3F4-4958-95DD-A4CDA6D6858F}" type="presOf" srcId="{769F56EF-E8C6-4309-A5EB-9AFE24BC802D}" destId="{B1FD918E-7F03-4556-9D1D-806BFB43ACF4}" srcOrd="0" destOrd="0" presId="urn:microsoft.com/office/officeart/2005/8/layout/process1"/>
    <dgm:cxn modelId="{466E1835-146C-4B49-9D9B-B56AD3B6674F}" type="presOf" srcId="{AB4401FE-D2D3-4FCD-AB16-87CE7243D63C}" destId="{751F22BE-1A92-4711-96F5-3D69E541CBA0}" srcOrd="0" destOrd="0" presId="urn:microsoft.com/office/officeart/2005/8/layout/process1"/>
    <dgm:cxn modelId="{44CA0D38-33BB-40FE-B018-A2DAE08D3377}" type="presOf" srcId="{5A05F28B-F6E2-4E27-BAC7-78538104D7A6}" destId="{206DF192-2FA0-46D1-B590-CF02C87CE12F}" srcOrd="0" destOrd="0" presId="urn:microsoft.com/office/officeart/2005/8/layout/process1"/>
    <dgm:cxn modelId="{E4D4361E-616C-4B30-B700-AABC25B2B106}" srcId="{7ACE9BA4-77A3-4BE5-9086-F1CB4C441BE5}" destId="{199DC4A7-DD07-45D5-A0AB-35C9CEBA914B}" srcOrd="5" destOrd="0" parTransId="{A481098F-8750-4CDD-A686-1717F2C693C1}" sibTransId="{2A5058AB-AF84-4AD2-9258-2A5E357E755A}"/>
    <dgm:cxn modelId="{816BAAA6-8001-4F6B-966D-AB930C4673CB}" type="presOf" srcId="{23791D5A-E7C3-4B20-B1AE-1D10E5BEFCF4}" destId="{1C62DC1D-3EAA-40B9-B48C-56CBF6238E41}" srcOrd="0" destOrd="0" presId="urn:microsoft.com/office/officeart/2005/8/layout/process1"/>
    <dgm:cxn modelId="{9580D68C-96B3-4AD7-8082-86AB778842FF}" type="presOf" srcId="{E057BED8-19C9-44D9-901D-B52DA655734E}" destId="{0C0BCDD0-228F-4D1B-B7C7-92D875B0FF3A}" srcOrd="1" destOrd="0" presId="urn:microsoft.com/office/officeart/2005/8/layout/process1"/>
    <dgm:cxn modelId="{84FA2E61-7B44-4479-B81A-7C2357576029}" srcId="{7ACE9BA4-77A3-4BE5-9086-F1CB4C441BE5}" destId="{9316676C-9524-4B9E-9D94-35550803C0B0}" srcOrd="3" destOrd="0" parTransId="{ADC140FC-9E6B-4638-9038-E7CB1A618504}" sibTransId="{C858EC8B-F690-4574-9209-7DE655ACABF6}"/>
    <dgm:cxn modelId="{D9C8CC0F-76F5-4BCF-A194-A627AF686F64}" type="presOf" srcId="{E057BED8-19C9-44D9-901D-B52DA655734E}" destId="{9C88F25C-E70D-486E-A924-4A3983412A2D}" srcOrd="0" destOrd="0" presId="urn:microsoft.com/office/officeart/2005/8/layout/process1"/>
    <dgm:cxn modelId="{625A8D31-B592-4CAC-85BF-BA85813486A6}" type="presOf" srcId="{5A05F28B-F6E2-4E27-BAC7-78538104D7A6}" destId="{E86E439B-7A67-46C9-8EDD-24334B61D787}" srcOrd="1" destOrd="0" presId="urn:microsoft.com/office/officeart/2005/8/layout/process1"/>
    <dgm:cxn modelId="{3BA9F9A6-CFC5-4FDC-ADE0-D70CF3F5F377}" type="presOf" srcId="{CE95EDD8-C4CB-4215-BBA0-058FFFFD06A6}" destId="{8F1D1B29-2984-4D4D-A7B1-84592ABD51F3}" srcOrd="0" destOrd="0" presId="urn:microsoft.com/office/officeart/2005/8/layout/process1"/>
    <dgm:cxn modelId="{AE65CB6C-6266-469B-A3A9-7EDE103D8F70}" type="presOf" srcId="{C858EC8B-F690-4574-9209-7DE655ACABF6}" destId="{AA47FADB-1D7A-4985-A7AD-A8934459BDC3}" srcOrd="1" destOrd="0" presId="urn:microsoft.com/office/officeart/2005/8/layout/process1"/>
    <dgm:cxn modelId="{1C322694-2E31-4358-A9E6-2F860F9ACF16}" type="presOf" srcId="{D3B5ECA0-43F8-4000-9BBD-80B5C9EF82E7}" destId="{69DF9E84-BE08-4E41-8CC7-E1FD36527DD4}" srcOrd="0" destOrd="0" presId="urn:microsoft.com/office/officeart/2005/8/layout/process1"/>
    <dgm:cxn modelId="{F6A4762A-72CE-4234-8F1F-953621AC1883}" srcId="{7ACE9BA4-77A3-4BE5-9086-F1CB4C441BE5}" destId="{CE95EDD8-C4CB-4215-BBA0-058FFFFD06A6}" srcOrd="4" destOrd="0" parTransId="{77D45370-F888-4198-950E-DF32F6E495DD}" sibTransId="{D3B5ECA0-43F8-4000-9BBD-80B5C9EF82E7}"/>
    <dgm:cxn modelId="{D4502170-F940-4C0A-8016-C74B9B0DB5D2}" type="presOf" srcId="{199DC4A7-DD07-45D5-A0AB-35C9CEBA914B}" destId="{4D86D802-3932-48C4-AD10-5447CF6CDCB6}" srcOrd="0" destOrd="0" presId="urn:microsoft.com/office/officeart/2005/8/layout/process1"/>
    <dgm:cxn modelId="{067C89DB-A7D2-475A-AAA8-D6D79C67704F}" srcId="{7ACE9BA4-77A3-4BE5-9086-F1CB4C441BE5}" destId="{AB4401FE-D2D3-4FCD-AB16-87CE7243D63C}" srcOrd="2" destOrd="0" parTransId="{07F1BFF7-4892-419E-B30E-6F7F0A9EAC38}" sibTransId="{E057BED8-19C9-44D9-901D-B52DA655734E}"/>
    <dgm:cxn modelId="{4AEC84EC-0D24-42BA-B219-E7430DAB28D4}" type="presOf" srcId="{C8137722-D073-4AAF-A499-E4F0A49FF78F}" destId="{C068CC98-737B-41D9-8C4B-E03765C04CAD}" srcOrd="1" destOrd="0" presId="urn:microsoft.com/office/officeart/2005/8/layout/process1"/>
    <dgm:cxn modelId="{FD9F32E9-58C6-4BA5-A61A-04C3B4A91DEA}" srcId="{7ACE9BA4-77A3-4BE5-9086-F1CB4C441BE5}" destId="{769F56EF-E8C6-4309-A5EB-9AFE24BC802D}" srcOrd="1" destOrd="0" parTransId="{AA5BD133-61BE-4F7E-94D2-1B436CF82366}" sibTransId="{5A05F28B-F6E2-4E27-BAC7-78538104D7A6}"/>
    <dgm:cxn modelId="{D119D384-576B-40F2-843A-ABE560821DC2}" type="presParOf" srcId="{79DE42C2-D7E3-4EE4-B180-10A59D9CFBAB}" destId="{1C62DC1D-3EAA-40B9-B48C-56CBF6238E41}" srcOrd="0" destOrd="0" presId="urn:microsoft.com/office/officeart/2005/8/layout/process1"/>
    <dgm:cxn modelId="{7003F94A-853A-49B2-9ECA-6AFD84D26E38}" type="presParOf" srcId="{79DE42C2-D7E3-4EE4-B180-10A59D9CFBAB}" destId="{6BF57F01-1B17-47C3-81EE-FCBE81668AB6}" srcOrd="1" destOrd="0" presId="urn:microsoft.com/office/officeart/2005/8/layout/process1"/>
    <dgm:cxn modelId="{834795E5-8EC9-4191-AF42-16F1AC34002B}" type="presParOf" srcId="{6BF57F01-1B17-47C3-81EE-FCBE81668AB6}" destId="{C068CC98-737B-41D9-8C4B-E03765C04CAD}" srcOrd="0" destOrd="0" presId="urn:microsoft.com/office/officeart/2005/8/layout/process1"/>
    <dgm:cxn modelId="{F8E2C6E6-469B-434F-9DD0-04809C312427}" type="presParOf" srcId="{79DE42C2-D7E3-4EE4-B180-10A59D9CFBAB}" destId="{B1FD918E-7F03-4556-9D1D-806BFB43ACF4}" srcOrd="2" destOrd="0" presId="urn:microsoft.com/office/officeart/2005/8/layout/process1"/>
    <dgm:cxn modelId="{35EAED1A-EC5B-40E7-93E7-5B9D42C689ED}" type="presParOf" srcId="{79DE42C2-D7E3-4EE4-B180-10A59D9CFBAB}" destId="{206DF192-2FA0-46D1-B590-CF02C87CE12F}" srcOrd="3" destOrd="0" presId="urn:microsoft.com/office/officeart/2005/8/layout/process1"/>
    <dgm:cxn modelId="{9EAB17CD-F87F-4800-83F3-2C390C92D3F5}" type="presParOf" srcId="{206DF192-2FA0-46D1-B590-CF02C87CE12F}" destId="{E86E439B-7A67-46C9-8EDD-24334B61D787}" srcOrd="0" destOrd="0" presId="urn:microsoft.com/office/officeart/2005/8/layout/process1"/>
    <dgm:cxn modelId="{0D99E116-D24C-4939-A771-9DE0926713C8}" type="presParOf" srcId="{79DE42C2-D7E3-4EE4-B180-10A59D9CFBAB}" destId="{751F22BE-1A92-4711-96F5-3D69E541CBA0}" srcOrd="4" destOrd="0" presId="urn:microsoft.com/office/officeart/2005/8/layout/process1"/>
    <dgm:cxn modelId="{AE4E2E39-8322-425A-AE09-F11EF00E4CA0}" type="presParOf" srcId="{79DE42C2-D7E3-4EE4-B180-10A59D9CFBAB}" destId="{9C88F25C-E70D-486E-A924-4A3983412A2D}" srcOrd="5" destOrd="0" presId="urn:microsoft.com/office/officeart/2005/8/layout/process1"/>
    <dgm:cxn modelId="{CD7351F6-E7E8-43AA-8151-78702B8D26FF}" type="presParOf" srcId="{9C88F25C-E70D-486E-A924-4A3983412A2D}" destId="{0C0BCDD0-228F-4D1B-B7C7-92D875B0FF3A}" srcOrd="0" destOrd="0" presId="urn:microsoft.com/office/officeart/2005/8/layout/process1"/>
    <dgm:cxn modelId="{8F9C2AE7-7C8E-4C3E-A19E-D41E6035CA0C}" type="presParOf" srcId="{79DE42C2-D7E3-4EE4-B180-10A59D9CFBAB}" destId="{A16E0727-806C-493F-93B5-008A2DF0E7CC}" srcOrd="6" destOrd="0" presId="urn:microsoft.com/office/officeart/2005/8/layout/process1"/>
    <dgm:cxn modelId="{0694BBF5-4E8E-4F19-BBE0-9AFD7FEF8226}" type="presParOf" srcId="{79DE42C2-D7E3-4EE4-B180-10A59D9CFBAB}" destId="{4F920C2D-4E56-4832-8F90-D9F0494E2A4E}" srcOrd="7" destOrd="0" presId="urn:microsoft.com/office/officeart/2005/8/layout/process1"/>
    <dgm:cxn modelId="{0A93A8FB-90C3-40FD-BD54-90824005CB3A}" type="presParOf" srcId="{4F920C2D-4E56-4832-8F90-D9F0494E2A4E}" destId="{AA47FADB-1D7A-4985-A7AD-A8934459BDC3}" srcOrd="0" destOrd="0" presId="urn:microsoft.com/office/officeart/2005/8/layout/process1"/>
    <dgm:cxn modelId="{AB41CDD1-83E2-43A0-81D9-4E6B616023D2}" type="presParOf" srcId="{79DE42C2-D7E3-4EE4-B180-10A59D9CFBAB}" destId="{8F1D1B29-2984-4D4D-A7B1-84592ABD51F3}" srcOrd="8" destOrd="0" presId="urn:microsoft.com/office/officeart/2005/8/layout/process1"/>
    <dgm:cxn modelId="{15FEC2DC-74C6-4638-BC73-EDD9FF5EA0BB}" type="presParOf" srcId="{79DE42C2-D7E3-4EE4-B180-10A59D9CFBAB}" destId="{69DF9E84-BE08-4E41-8CC7-E1FD36527DD4}" srcOrd="9" destOrd="0" presId="urn:microsoft.com/office/officeart/2005/8/layout/process1"/>
    <dgm:cxn modelId="{9162E3D2-B3B5-4098-A649-3CA5FD4DB195}" type="presParOf" srcId="{69DF9E84-BE08-4E41-8CC7-E1FD36527DD4}" destId="{F656C823-F0D1-4C9D-B17E-5173AE859AC5}" srcOrd="0" destOrd="0" presId="urn:microsoft.com/office/officeart/2005/8/layout/process1"/>
    <dgm:cxn modelId="{3C973A26-4BB5-4BA7-81E1-F40AE9FB271E}" type="presParOf" srcId="{79DE42C2-D7E3-4EE4-B180-10A59D9CFBAB}" destId="{4D86D802-3932-48C4-AD10-5447CF6CDCB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174EE-31FE-40B2-877E-61878B98E207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BEE513B-3460-4D32-AA1F-CF4CBA1EEFDE}">
      <dgm:prSet phldrT="[Texto]" custT="1"/>
      <dgm:spPr/>
      <dgm:t>
        <a:bodyPr/>
        <a:lstStyle/>
        <a:p>
          <a:r>
            <a:rPr lang="es-EC" sz="1400" b="1" dirty="0" smtClean="0"/>
            <a:t>ESPECÍFICOS</a:t>
          </a:r>
          <a:endParaRPr lang="es-EC" sz="1400" b="1" dirty="0"/>
        </a:p>
      </dgm:t>
    </dgm:pt>
    <dgm:pt modelId="{6C621F0A-AF37-4DF8-81A5-C3D0A31ABCB6}" type="parTrans" cxnId="{70AE3C33-331D-4A91-BA34-23938E8D3390}">
      <dgm:prSet/>
      <dgm:spPr/>
      <dgm:t>
        <a:bodyPr/>
        <a:lstStyle/>
        <a:p>
          <a:endParaRPr lang="es-EC" sz="1400"/>
        </a:p>
      </dgm:t>
    </dgm:pt>
    <dgm:pt modelId="{532CC2A9-3436-4AF7-96D4-85C1DBE0C7C1}" type="sibTrans" cxnId="{70AE3C33-331D-4A91-BA34-23938E8D3390}">
      <dgm:prSet/>
      <dgm:spPr/>
      <dgm:t>
        <a:bodyPr/>
        <a:lstStyle/>
        <a:p>
          <a:endParaRPr lang="es-EC" sz="1400"/>
        </a:p>
      </dgm:t>
    </dgm:pt>
    <dgm:pt modelId="{8062DAF3-2788-4B7B-93F8-4009BE7BAC9C}">
      <dgm:prSet phldrT="[Texto]" custT="1"/>
      <dgm:spPr/>
      <dgm:t>
        <a:bodyPr/>
        <a:lstStyle/>
        <a:p>
          <a:r>
            <a:rPr lang="es-EC" sz="1400" dirty="0" smtClean="0"/>
            <a:t>Fundamentar el trabajo</a:t>
          </a:r>
          <a:endParaRPr lang="es-EC" sz="1400" dirty="0"/>
        </a:p>
      </dgm:t>
    </dgm:pt>
    <dgm:pt modelId="{DF7689BF-8CB7-4B2C-B983-080E202E1984}" type="parTrans" cxnId="{B53BA03A-D8A5-4705-BA8C-DC8421B30D5E}">
      <dgm:prSet custT="1"/>
      <dgm:spPr/>
      <dgm:t>
        <a:bodyPr/>
        <a:lstStyle/>
        <a:p>
          <a:endParaRPr lang="es-EC" sz="1400"/>
        </a:p>
      </dgm:t>
    </dgm:pt>
    <dgm:pt modelId="{3FE1F7B4-258C-499D-B6A7-7EC882257F46}" type="sibTrans" cxnId="{B53BA03A-D8A5-4705-BA8C-DC8421B30D5E}">
      <dgm:prSet/>
      <dgm:spPr/>
      <dgm:t>
        <a:bodyPr/>
        <a:lstStyle/>
        <a:p>
          <a:endParaRPr lang="es-EC" sz="1400"/>
        </a:p>
      </dgm:t>
    </dgm:pt>
    <dgm:pt modelId="{A4774E8B-05B1-4123-90CD-6A804F830155}">
      <dgm:prSet custT="1"/>
      <dgm:spPr/>
      <dgm:t>
        <a:bodyPr/>
        <a:lstStyle/>
        <a:p>
          <a:r>
            <a:rPr lang="es-ES" sz="1400" dirty="0" smtClean="0"/>
            <a:t>Establecer el marco metodológico</a:t>
          </a:r>
          <a:endParaRPr lang="es-EC" sz="1400" dirty="0"/>
        </a:p>
      </dgm:t>
    </dgm:pt>
    <dgm:pt modelId="{790A7DC6-4D11-45CA-A672-E9A9FAFCAD91}" type="parTrans" cxnId="{93125883-E1EF-464D-91E8-C75DAAC436FA}">
      <dgm:prSet custT="1"/>
      <dgm:spPr/>
      <dgm:t>
        <a:bodyPr/>
        <a:lstStyle/>
        <a:p>
          <a:endParaRPr lang="es-EC" sz="1400"/>
        </a:p>
      </dgm:t>
    </dgm:pt>
    <dgm:pt modelId="{CDCD569A-371C-448F-8D2A-65381DF554A8}" type="sibTrans" cxnId="{93125883-E1EF-464D-91E8-C75DAAC436FA}">
      <dgm:prSet/>
      <dgm:spPr/>
      <dgm:t>
        <a:bodyPr/>
        <a:lstStyle/>
        <a:p>
          <a:endParaRPr lang="es-EC" sz="1400"/>
        </a:p>
      </dgm:t>
    </dgm:pt>
    <dgm:pt modelId="{AC1A40FD-0AD5-4B97-A390-D741D3F4A9DE}">
      <dgm:prSet custT="1"/>
      <dgm:spPr/>
      <dgm:t>
        <a:bodyPr/>
        <a:lstStyle/>
        <a:p>
          <a:r>
            <a:rPr lang="es-EC" sz="1400" dirty="0" smtClean="0"/>
            <a:t>Analizar la influencia</a:t>
          </a:r>
          <a:endParaRPr lang="es-EC" sz="1400" dirty="0"/>
        </a:p>
      </dgm:t>
    </dgm:pt>
    <dgm:pt modelId="{AF2E608C-5DCB-43B7-84E2-7F7562FE9523}" type="parTrans" cxnId="{2A6A796A-651D-409A-890A-1ACC3B37CC2D}">
      <dgm:prSet custT="1"/>
      <dgm:spPr/>
      <dgm:t>
        <a:bodyPr/>
        <a:lstStyle/>
        <a:p>
          <a:endParaRPr lang="es-EC" sz="1400"/>
        </a:p>
      </dgm:t>
    </dgm:pt>
    <dgm:pt modelId="{FDF312C3-582B-4256-A2D0-5FC811D2F0BE}" type="sibTrans" cxnId="{2A6A796A-651D-409A-890A-1ACC3B37CC2D}">
      <dgm:prSet/>
      <dgm:spPr/>
      <dgm:t>
        <a:bodyPr/>
        <a:lstStyle/>
        <a:p>
          <a:endParaRPr lang="es-EC" sz="1400"/>
        </a:p>
      </dgm:t>
    </dgm:pt>
    <dgm:pt modelId="{0C5DDAB6-E4D9-450C-B878-D8D83B6018BB}">
      <dgm:prSet custT="1"/>
      <dgm:spPr/>
      <dgm:t>
        <a:bodyPr/>
        <a:lstStyle/>
        <a:p>
          <a:r>
            <a:rPr lang="es-EC" sz="1400" dirty="0" smtClean="0"/>
            <a:t>Determinar la relación</a:t>
          </a:r>
          <a:endParaRPr lang="es-EC" sz="1400" dirty="0"/>
        </a:p>
      </dgm:t>
    </dgm:pt>
    <dgm:pt modelId="{A0F2CF06-73E0-4526-B77D-5BC1C7C22124}" type="parTrans" cxnId="{482B00B4-578C-4EF9-A885-F511F2FF2365}">
      <dgm:prSet custT="1"/>
      <dgm:spPr/>
      <dgm:t>
        <a:bodyPr/>
        <a:lstStyle/>
        <a:p>
          <a:endParaRPr lang="es-EC" sz="1400"/>
        </a:p>
      </dgm:t>
    </dgm:pt>
    <dgm:pt modelId="{90F6B10E-22BE-4683-8148-B25005C5ED21}" type="sibTrans" cxnId="{482B00B4-578C-4EF9-A885-F511F2FF2365}">
      <dgm:prSet/>
      <dgm:spPr/>
      <dgm:t>
        <a:bodyPr/>
        <a:lstStyle/>
        <a:p>
          <a:endParaRPr lang="es-EC" sz="1400"/>
        </a:p>
      </dgm:t>
    </dgm:pt>
    <dgm:pt modelId="{59EA3CB3-10F8-4C5A-8DAC-A4D3F52451A3}">
      <dgm:prSet phldrT="[Texto]" custT="1"/>
      <dgm:spPr/>
      <dgm:t>
        <a:bodyPr/>
        <a:lstStyle/>
        <a:p>
          <a:r>
            <a:rPr lang="es-ES" sz="1400" dirty="0" smtClean="0"/>
            <a:t>Teorías de sustento</a:t>
          </a:r>
          <a:endParaRPr lang="es-EC" sz="1400" dirty="0"/>
        </a:p>
      </dgm:t>
    </dgm:pt>
    <dgm:pt modelId="{0CD782A4-7BE8-4CBB-8FBF-E570E0B5BB85}" type="parTrans" cxnId="{F2BC86AF-4A6F-406C-AEF4-C94167478E07}">
      <dgm:prSet custT="1"/>
      <dgm:spPr/>
      <dgm:t>
        <a:bodyPr/>
        <a:lstStyle/>
        <a:p>
          <a:endParaRPr lang="es-EC" sz="1400"/>
        </a:p>
      </dgm:t>
    </dgm:pt>
    <dgm:pt modelId="{40B113FA-DF7D-4FB9-947A-E448F7506248}" type="sibTrans" cxnId="{F2BC86AF-4A6F-406C-AEF4-C94167478E07}">
      <dgm:prSet/>
      <dgm:spPr/>
      <dgm:t>
        <a:bodyPr/>
        <a:lstStyle/>
        <a:p>
          <a:endParaRPr lang="es-EC" sz="1400"/>
        </a:p>
      </dgm:t>
    </dgm:pt>
    <dgm:pt modelId="{372C6DD1-D044-4876-820A-8E97B2CEA58F}">
      <dgm:prSet phldrT="[Texto]" custT="1"/>
      <dgm:spPr/>
      <dgm:t>
        <a:bodyPr/>
        <a:lstStyle/>
        <a:p>
          <a:r>
            <a:rPr lang="es-ES" sz="1400" dirty="0" smtClean="0"/>
            <a:t>Alcance y la delimitación </a:t>
          </a:r>
          <a:endParaRPr lang="es-EC" sz="1400" dirty="0"/>
        </a:p>
      </dgm:t>
    </dgm:pt>
    <dgm:pt modelId="{08E682D2-0D02-4A37-916B-6D9DCA1EECAF}" type="parTrans" cxnId="{524700F7-5DC3-457D-94FD-3F809440FCFE}">
      <dgm:prSet custT="1"/>
      <dgm:spPr/>
      <dgm:t>
        <a:bodyPr/>
        <a:lstStyle/>
        <a:p>
          <a:endParaRPr lang="es-EC" sz="1400"/>
        </a:p>
      </dgm:t>
    </dgm:pt>
    <dgm:pt modelId="{739FD6EC-DB8E-46E6-BEFD-B2825D835B89}" type="sibTrans" cxnId="{524700F7-5DC3-457D-94FD-3F809440FCFE}">
      <dgm:prSet/>
      <dgm:spPr/>
      <dgm:t>
        <a:bodyPr/>
        <a:lstStyle/>
        <a:p>
          <a:endParaRPr lang="es-EC" sz="1400"/>
        </a:p>
      </dgm:t>
    </dgm:pt>
    <dgm:pt modelId="{8AE9667A-FC2E-433E-835B-404AB183B16F}">
      <dgm:prSet custT="1"/>
      <dgm:spPr/>
      <dgm:t>
        <a:bodyPr/>
        <a:lstStyle/>
        <a:p>
          <a:r>
            <a:rPr lang="es-ES" sz="1400" dirty="0" smtClean="0"/>
            <a:t>Mecanismos  idóneos</a:t>
          </a:r>
          <a:endParaRPr lang="es-EC" sz="1400" dirty="0"/>
        </a:p>
      </dgm:t>
    </dgm:pt>
    <dgm:pt modelId="{B4586A14-29AF-40CA-8CDC-CDC3FA48F058}" type="parTrans" cxnId="{FEC44B13-E6B9-4C39-9DF9-EFB91D80CBA7}">
      <dgm:prSet custT="1"/>
      <dgm:spPr/>
      <dgm:t>
        <a:bodyPr/>
        <a:lstStyle/>
        <a:p>
          <a:endParaRPr lang="es-EC" sz="1400"/>
        </a:p>
      </dgm:t>
    </dgm:pt>
    <dgm:pt modelId="{239A56B8-FEAB-426F-82A5-F6BDCA13666A}" type="sibTrans" cxnId="{FEC44B13-E6B9-4C39-9DF9-EFB91D80CBA7}">
      <dgm:prSet/>
      <dgm:spPr/>
      <dgm:t>
        <a:bodyPr/>
        <a:lstStyle/>
        <a:p>
          <a:endParaRPr lang="es-EC" sz="1400"/>
        </a:p>
      </dgm:t>
    </dgm:pt>
    <dgm:pt modelId="{E62FD536-D650-4EDE-B943-50D1AC2240EB}">
      <dgm:prSet custT="1"/>
      <dgm:spPr/>
      <dgm:t>
        <a:bodyPr/>
        <a:lstStyle/>
        <a:p>
          <a:r>
            <a:rPr lang="es-ES" sz="1400" dirty="0" smtClean="0"/>
            <a:t>Recolección de la información. </a:t>
          </a:r>
          <a:endParaRPr lang="es-EC" sz="1400" dirty="0"/>
        </a:p>
      </dgm:t>
    </dgm:pt>
    <dgm:pt modelId="{7072C3A7-FD4A-4894-84EF-708D31CA7595}" type="parTrans" cxnId="{F4897CC1-7008-45A7-A3B7-A42DDFB30CFF}">
      <dgm:prSet custT="1"/>
      <dgm:spPr/>
      <dgm:t>
        <a:bodyPr/>
        <a:lstStyle/>
        <a:p>
          <a:endParaRPr lang="es-EC" sz="1400"/>
        </a:p>
      </dgm:t>
    </dgm:pt>
    <dgm:pt modelId="{83FC4CFE-A5FB-446C-8172-416DF63FB903}" type="sibTrans" cxnId="{F4897CC1-7008-45A7-A3B7-A42DDFB30CFF}">
      <dgm:prSet/>
      <dgm:spPr/>
      <dgm:t>
        <a:bodyPr/>
        <a:lstStyle/>
        <a:p>
          <a:endParaRPr lang="es-EC" sz="1400"/>
        </a:p>
      </dgm:t>
    </dgm:pt>
    <dgm:pt modelId="{B913FCE2-CF26-41A1-9F07-C3B1816223A6}">
      <dgm:prSet custT="1"/>
      <dgm:spPr/>
      <dgm:t>
        <a:bodyPr/>
        <a:lstStyle/>
        <a:p>
          <a:r>
            <a:rPr lang="es-EC" sz="1400" dirty="0" smtClean="0"/>
            <a:t>Factores sociodemográficos</a:t>
          </a:r>
          <a:endParaRPr lang="es-EC" sz="1400" dirty="0"/>
        </a:p>
      </dgm:t>
    </dgm:pt>
    <dgm:pt modelId="{CD7A1CEC-C493-41F2-BCAE-C92388A08A66}" type="parTrans" cxnId="{DFC27C9D-A427-48F4-BEC4-028FA03C9BBF}">
      <dgm:prSet custT="1"/>
      <dgm:spPr/>
      <dgm:t>
        <a:bodyPr/>
        <a:lstStyle/>
        <a:p>
          <a:endParaRPr lang="es-EC" sz="1400"/>
        </a:p>
      </dgm:t>
    </dgm:pt>
    <dgm:pt modelId="{CEB4BEC8-9B2A-4755-B077-F717902A090D}" type="sibTrans" cxnId="{DFC27C9D-A427-48F4-BEC4-028FA03C9BBF}">
      <dgm:prSet/>
      <dgm:spPr/>
      <dgm:t>
        <a:bodyPr/>
        <a:lstStyle/>
        <a:p>
          <a:endParaRPr lang="es-EC" sz="1400"/>
        </a:p>
      </dgm:t>
    </dgm:pt>
    <dgm:pt modelId="{B207D128-8A1D-4A5F-BDA2-855F882FD76A}">
      <dgm:prSet custT="1"/>
      <dgm:spPr/>
      <dgm:t>
        <a:bodyPr/>
        <a:lstStyle/>
        <a:p>
          <a:r>
            <a:rPr lang="es-EC" sz="1400" dirty="0" smtClean="0"/>
            <a:t>Influencia sobre los prestadores de servicios turísticos.</a:t>
          </a:r>
          <a:endParaRPr lang="es-EC" sz="1400" dirty="0"/>
        </a:p>
      </dgm:t>
    </dgm:pt>
    <dgm:pt modelId="{7CE824C8-A911-4854-9CB8-E7CEB30E646E}" type="parTrans" cxnId="{A6A74F4B-AB00-4139-A134-C524D8B3FA7B}">
      <dgm:prSet custT="1"/>
      <dgm:spPr/>
      <dgm:t>
        <a:bodyPr/>
        <a:lstStyle/>
        <a:p>
          <a:endParaRPr lang="es-EC" sz="1400"/>
        </a:p>
      </dgm:t>
    </dgm:pt>
    <dgm:pt modelId="{90055EAA-6EDC-4521-B65E-D85E3230094B}" type="sibTrans" cxnId="{A6A74F4B-AB00-4139-A134-C524D8B3FA7B}">
      <dgm:prSet/>
      <dgm:spPr/>
      <dgm:t>
        <a:bodyPr/>
        <a:lstStyle/>
        <a:p>
          <a:endParaRPr lang="es-EC" sz="1400"/>
        </a:p>
      </dgm:t>
    </dgm:pt>
    <dgm:pt modelId="{97D4AC01-59A2-400F-8DF9-9CDDE1E796C5}">
      <dgm:prSet custT="1"/>
      <dgm:spPr/>
      <dgm:t>
        <a:bodyPr/>
        <a:lstStyle/>
        <a:p>
          <a:r>
            <a:rPr lang="es-EC" sz="1400" dirty="0" smtClean="0"/>
            <a:t>Bienestar subjetivo con el bienestar objetivo</a:t>
          </a:r>
          <a:endParaRPr lang="es-EC" sz="1400" dirty="0"/>
        </a:p>
      </dgm:t>
    </dgm:pt>
    <dgm:pt modelId="{586D78C4-60DF-4CD3-89E2-C3FDF8FCF962}" type="parTrans" cxnId="{D10877C6-9DBC-4425-936A-7D731AF79D52}">
      <dgm:prSet custT="1"/>
      <dgm:spPr/>
      <dgm:t>
        <a:bodyPr/>
        <a:lstStyle/>
        <a:p>
          <a:endParaRPr lang="es-EC" sz="1400"/>
        </a:p>
      </dgm:t>
    </dgm:pt>
    <dgm:pt modelId="{51C8559C-2135-44E4-A6CF-C9CBEB4A8166}" type="sibTrans" cxnId="{D10877C6-9DBC-4425-936A-7D731AF79D52}">
      <dgm:prSet/>
      <dgm:spPr/>
      <dgm:t>
        <a:bodyPr/>
        <a:lstStyle/>
        <a:p>
          <a:endParaRPr lang="es-EC" sz="1400"/>
        </a:p>
      </dgm:t>
    </dgm:pt>
    <dgm:pt modelId="{C0043C79-54EC-4F83-8809-106A960EDE30}">
      <dgm:prSet custT="1"/>
      <dgm:spPr/>
      <dgm:t>
        <a:bodyPr/>
        <a:lstStyle/>
        <a:p>
          <a:r>
            <a:rPr lang="es-EC" sz="1400" dirty="0" smtClean="0"/>
            <a:t>Interpretar la calidad de vida.</a:t>
          </a:r>
          <a:endParaRPr lang="es-EC" sz="1400" dirty="0"/>
        </a:p>
      </dgm:t>
    </dgm:pt>
    <dgm:pt modelId="{00367A8F-9FF3-43B6-8C94-A0AFC95ADC09}" type="parTrans" cxnId="{16FC796F-46E6-4C06-9E03-F4F55389CBCC}">
      <dgm:prSet custT="1"/>
      <dgm:spPr/>
      <dgm:t>
        <a:bodyPr/>
        <a:lstStyle/>
        <a:p>
          <a:endParaRPr lang="es-EC" sz="1400"/>
        </a:p>
      </dgm:t>
    </dgm:pt>
    <dgm:pt modelId="{57F08592-F933-4296-9A41-74D43AA874B3}" type="sibTrans" cxnId="{16FC796F-46E6-4C06-9E03-F4F55389CBCC}">
      <dgm:prSet/>
      <dgm:spPr/>
      <dgm:t>
        <a:bodyPr/>
        <a:lstStyle/>
        <a:p>
          <a:endParaRPr lang="es-EC" sz="1400"/>
        </a:p>
      </dgm:t>
    </dgm:pt>
    <dgm:pt modelId="{C744B544-3D08-4133-AA15-48422E1D512B}" type="pres">
      <dgm:prSet presAssocID="{C21174EE-31FE-40B2-877E-61878B98E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AB5D2BA-F2E4-4FD2-96A7-A40ED6C5A715}" type="pres">
      <dgm:prSet presAssocID="{1BEE513B-3460-4D32-AA1F-CF4CBA1EEFDE}" presName="hierRoot1" presStyleCnt="0">
        <dgm:presLayoutVars>
          <dgm:hierBranch val="init"/>
        </dgm:presLayoutVars>
      </dgm:prSet>
      <dgm:spPr/>
    </dgm:pt>
    <dgm:pt modelId="{CA303644-E61B-4AC8-B0E5-9DFB8D156B38}" type="pres">
      <dgm:prSet presAssocID="{1BEE513B-3460-4D32-AA1F-CF4CBA1EEFDE}" presName="rootComposite1" presStyleCnt="0"/>
      <dgm:spPr/>
    </dgm:pt>
    <dgm:pt modelId="{BCD572E1-1AB4-4305-ADF9-E9566B36A7AF}" type="pres">
      <dgm:prSet presAssocID="{1BEE513B-3460-4D32-AA1F-CF4CBA1EEF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8AEE92-E7F6-4D9E-806A-4B1BC45ACAC9}" type="pres">
      <dgm:prSet presAssocID="{1BEE513B-3460-4D32-AA1F-CF4CBA1EEFDE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488A7DC-C2FC-4CDE-9F38-20E7F34F0912}" type="pres">
      <dgm:prSet presAssocID="{1BEE513B-3460-4D32-AA1F-CF4CBA1EEFDE}" presName="hierChild2" presStyleCnt="0"/>
      <dgm:spPr/>
    </dgm:pt>
    <dgm:pt modelId="{C52507AB-2F48-4F36-8097-C15EC373CDB4}" type="pres">
      <dgm:prSet presAssocID="{DF7689BF-8CB7-4B2C-B983-080E202E1984}" presName="Name64" presStyleLbl="parChTrans1D2" presStyleIdx="0" presStyleCnt="4"/>
      <dgm:spPr/>
      <dgm:t>
        <a:bodyPr/>
        <a:lstStyle/>
        <a:p>
          <a:endParaRPr lang="es-EC"/>
        </a:p>
      </dgm:t>
    </dgm:pt>
    <dgm:pt modelId="{EEED8F39-9F56-4EA1-9F3C-E4DAF01A809B}" type="pres">
      <dgm:prSet presAssocID="{8062DAF3-2788-4B7B-93F8-4009BE7BAC9C}" presName="hierRoot2" presStyleCnt="0">
        <dgm:presLayoutVars>
          <dgm:hierBranch val="init"/>
        </dgm:presLayoutVars>
      </dgm:prSet>
      <dgm:spPr/>
    </dgm:pt>
    <dgm:pt modelId="{29EC58D7-89DA-48EF-8C93-FA8F5FDE2F15}" type="pres">
      <dgm:prSet presAssocID="{8062DAF3-2788-4B7B-93F8-4009BE7BAC9C}" presName="rootComposite" presStyleCnt="0"/>
      <dgm:spPr/>
    </dgm:pt>
    <dgm:pt modelId="{2F49A2EC-A40E-4754-B16E-9A98471C1885}" type="pres">
      <dgm:prSet presAssocID="{8062DAF3-2788-4B7B-93F8-4009BE7BAC9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F57B66-A7AB-4835-809A-AABFE7C925E2}" type="pres">
      <dgm:prSet presAssocID="{8062DAF3-2788-4B7B-93F8-4009BE7BAC9C}" presName="rootConnector" presStyleLbl="node2" presStyleIdx="0" presStyleCnt="4"/>
      <dgm:spPr/>
      <dgm:t>
        <a:bodyPr/>
        <a:lstStyle/>
        <a:p>
          <a:endParaRPr lang="es-EC"/>
        </a:p>
      </dgm:t>
    </dgm:pt>
    <dgm:pt modelId="{F72D91E2-EE5F-44F3-9C4B-069E3A7F2B21}" type="pres">
      <dgm:prSet presAssocID="{8062DAF3-2788-4B7B-93F8-4009BE7BAC9C}" presName="hierChild4" presStyleCnt="0"/>
      <dgm:spPr/>
    </dgm:pt>
    <dgm:pt modelId="{383410AD-4569-4A18-8144-72A69108AAF2}" type="pres">
      <dgm:prSet presAssocID="{0CD782A4-7BE8-4CBB-8FBF-E570E0B5BB85}" presName="Name64" presStyleLbl="parChTrans1D3" presStyleIdx="0" presStyleCnt="4"/>
      <dgm:spPr/>
      <dgm:t>
        <a:bodyPr/>
        <a:lstStyle/>
        <a:p>
          <a:endParaRPr lang="es-EC"/>
        </a:p>
      </dgm:t>
    </dgm:pt>
    <dgm:pt modelId="{F7E0EBDD-4363-4B2A-87B5-3E35889EFB1F}" type="pres">
      <dgm:prSet presAssocID="{59EA3CB3-10F8-4C5A-8DAC-A4D3F52451A3}" presName="hierRoot2" presStyleCnt="0">
        <dgm:presLayoutVars>
          <dgm:hierBranch val="init"/>
        </dgm:presLayoutVars>
      </dgm:prSet>
      <dgm:spPr/>
    </dgm:pt>
    <dgm:pt modelId="{CD9CBAC4-1B7F-4D51-BC2B-12CECBC6BE23}" type="pres">
      <dgm:prSet presAssocID="{59EA3CB3-10F8-4C5A-8DAC-A4D3F52451A3}" presName="rootComposite" presStyleCnt="0"/>
      <dgm:spPr/>
    </dgm:pt>
    <dgm:pt modelId="{0B4558AB-C337-413A-9229-46A2FD3FB1C3}" type="pres">
      <dgm:prSet presAssocID="{59EA3CB3-10F8-4C5A-8DAC-A4D3F52451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9F6BE2-807B-400D-B18C-EFC7423480A9}" type="pres">
      <dgm:prSet presAssocID="{59EA3CB3-10F8-4C5A-8DAC-A4D3F52451A3}" presName="rootConnector" presStyleLbl="node3" presStyleIdx="0" presStyleCnt="4"/>
      <dgm:spPr/>
      <dgm:t>
        <a:bodyPr/>
        <a:lstStyle/>
        <a:p>
          <a:endParaRPr lang="es-EC"/>
        </a:p>
      </dgm:t>
    </dgm:pt>
    <dgm:pt modelId="{0E2424F2-6B9B-42A6-B42F-8CE726DB47B0}" type="pres">
      <dgm:prSet presAssocID="{59EA3CB3-10F8-4C5A-8DAC-A4D3F52451A3}" presName="hierChild4" presStyleCnt="0"/>
      <dgm:spPr/>
    </dgm:pt>
    <dgm:pt modelId="{B8E3E621-8312-47C2-85D8-E0B0FDA43DFE}" type="pres">
      <dgm:prSet presAssocID="{08E682D2-0D02-4A37-916B-6D9DCA1EECAF}" presName="Name64" presStyleLbl="parChTrans1D4" presStyleIdx="0" presStyleCnt="4"/>
      <dgm:spPr/>
      <dgm:t>
        <a:bodyPr/>
        <a:lstStyle/>
        <a:p>
          <a:endParaRPr lang="es-EC"/>
        </a:p>
      </dgm:t>
    </dgm:pt>
    <dgm:pt modelId="{D724A2B4-0FF2-40D3-9CD4-B27D2C123110}" type="pres">
      <dgm:prSet presAssocID="{372C6DD1-D044-4876-820A-8E97B2CEA58F}" presName="hierRoot2" presStyleCnt="0">
        <dgm:presLayoutVars>
          <dgm:hierBranch val="init"/>
        </dgm:presLayoutVars>
      </dgm:prSet>
      <dgm:spPr/>
    </dgm:pt>
    <dgm:pt modelId="{30A9DD30-D60D-405A-9497-A4237F621540}" type="pres">
      <dgm:prSet presAssocID="{372C6DD1-D044-4876-820A-8E97B2CEA58F}" presName="rootComposite" presStyleCnt="0"/>
      <dgm:spPr/>
    </dgm:pt>
    <dgm:pt modelId="{848D1C86-0142-449E-B8B9-2DB1CB05BEF3}" type="pres">
      <dgm:prSet presAssocID="{372C6DD1-D044-4876-820A-8E97B2CEA58F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CFFF3F-FBEE-40D3-B02B-B230216788F6}" type="pres">
      <dgm:prSet presAssocID="{372C6DD1-D044-4876-820A-8E97B2CEA58F}" presName="rootConnector" presStyleLbl="node4" presStyleIdx="0" presStyleCnt="4"/>
      <dgm:spPr/>
      <dgm:t>
        <a:bodyPr/>
        <a:lstStyle/>
        <a:p>
          <a:endParaRPr lang="es-EC"/>
        </a:p>
      </dgm:t>
    </dgm:pt>
    <dgm:pt modelId="{371AB521-A018-4558-A1B0-0742AFC23A4A}" type="pres">
      <dgm:prSet presAssocID="{372C6DD1-D044-4876-820A-8E97B2CEA58F}" presName="hierChild4" presStyleCnt="0"/>
      <dgm:spPr/>
    </dgm:pt>
    <dgm:pt modelId="{D5F37C1E-7679-4420-B300-2C05DC4766F6}" type="pres">
      <dgm:prSet presAssocID="{372C6DD1-D044-4876-820A-8E97B2CEA58F}" presName="hierChild5" presStyleCnt="0"/>
      <dgm:spPr/>
    </dgm:pt>
    <dgm:pt modelId="{48B28427-B908-4DC9-8254-0B250875BA19}" type="pres">
      <dgm:prSet presAssocID="{59EA3CB3-10F8-4C5A-8DAC-A4D3F52451A3}" presName="hierChild5" presStyleCnt="0"/>
      <dgm:spPr/>
    </dgm:pt>
    <dgm:pt modelId="{A18DA8D4-7EA3-4395-8D39-E262ADC94F70}" type="pres">
      <dgm:prSet presAssocID="{8062DAF3-2788-4B7B-93F8-4009BE7BAC9C}" presName="hierChild5" presStyleCnt="0"/>
      <dgm:spPr/>
    </dgm:pt>
    <dgm:pt modelId="{28180E06-52B2-403F-B634-68DF1C980E55}" type="pres">
      <dgm:prSet presAssocID="{790A7DC6-4D11-45CA-A672-E9A9FAFCAD91}" presName="Name64" presStyleLbl="parChTrans1D2" presStyleIdx="1" presStyleCnt="4"/>
      <dgm:spPr/>
      <dgm:t>
        <a:bodyPr/>
        <a:lstStyle/>
        <a:p>
          <a:endParaRPr lang="es-EC"/>
        </a:p>
      </dgm:t>
    </dgm:pt>
    <dgm:pt modelId="{CB0A94C3-38E4-4EBA-A772-F29D86BAA505}" type="pres">
      <dgm:prSet presAssocID="{A4774E8B-05B1-4123-90CD-6A804F830155}" presName="hierRoot2" presStyleCnt="0">
        <dgm:presLayoutVars>
          <dgm:hierBranch val="init"/>
        </dgm:presLayoutVars>
      </dgm:prSet>
      <dgm:spPr/>
    </dgm:pt>
    <dgm:pt modelId="{39F8CCAC-5DC7-4508-851F-16EFF0055637}" type="pres">
      <dgm:prSet presAssocID="{A4774E8B-05B1-4123-90CD-6A804F830155}" presName="rootComposite" presStyleCnt="0"/>
      <dgm:spPr/>
    </dgm:pt>
    <dgm:pt modelId="{1681C9D4-733C-4793-A9E0-F9DF4A20E775}" type="pres">
      <dgm:prSet presAssocID="{A4774E8B-05B1-4123-90CD-6A804F83015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EFE555-D066-483D-8B33-8A57DA5F032D}" type="pres">
      <dgm:prSet presAssocID="{A4774E8B-05B1-4123-90CD-6A804F830155}" presName="rootConnector" presStyleLbl="node2" presStyleIdx="1" presStyleCnt="4"/>
      <dgm:spPr/>
      <dgm:t>
        <a:bodyPr/>
        <a:lstStyle/>
        <a:p>
          <a:endParaRPr lang="es-EC"/>
        </a:p>
      </dgm:t>
    </dgm:pt>
    <dgm:pt modelId="{54D2399F-4425-4E8E-825F-6DE6BAA1D01C}" type="pres">
      <dgm:prSet presAssocID="{A4774E8B-05B1-4123-90CD-6A804F830155}" presName="hierChild4" presStyleCnt="0"/>
      <dgm:spPr/>
    </dgm:pt>
    <dgm:pt modelId="{A457A1F5-670A-4CE6-A2B6-FE99DB6AB36C}" type="pres">
      <dgm:prSet presAssocID="{B4586A14-29AF-40CA-8CDC-CDC3FA48F058}" presName="Name64" presStyleLbl="parChTrans1D3" presStyleIdx="1" presStyleCnt="4"/>
      <dgm:spPr/>
      <dgm:t>
        <a:bodyPr/>
        <a:lstStyle/>
        <a:p>
          <a:endParaRPr lang="es-EC"/>
        </a:p>
      </dgm:t>
    </dgm:pt>
    <dgm:pt modelId="{4EE56DF3-0D69-40B4-B523-D1A6228A562C}" type="pres">
      <dgm:prSet presAssocID="{8AE9667A-FC2E-433E-835B-404AB183B16F}" presName="hierRoot2" presStyleCnt="0">
        <dgm:presLayoutVars>
          <dgm:hierBranch val="init"/>
        </dgm:presLayoutVars>
      </dgm:prSet>
      <dgm:spPr/>
    </dgm:pt>
    <dgm:pt modelId="{A4A3E37F-E143-47A6-87B1-7CE042A7F479}" type="pres">
      <dgm:prSet presAssocID="{8AE9667A-FC2E-433E-835B-404AB183B16F}" presName="rootComposite" presStyleCnt="0"/>
      <dgm:spPr/>
    </dgm:pt>
    <dgm:pt modelId="{C4A4AA82-BF79-47C1-8FC6-DEEFC7AE2C84}" type="pres">
      <dgm:prSet presAssocID="{8AE9667A-FC2E-433E-835B-404AB183B16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CE2DF0-41A0-4FB2-9C2D-3843D46EC103}" type="pres">
      <dgm:prSet presAssocID="{8AE9667A-FC2E-433E-835B-404AB183B16F}" presName="rootConnector" presStyleLbl="node3" presStyleIdx="1" presStyleCnt="4"/>
      <dgm:spPr/>
      <dgm:t>
        <a:bodyPr/>
        <a:lstStyle/>
        <a:p>
          <a:endParaRPr lang="es-EC"/>
        </a:p>
      </dgm:t>
    </dgm:pt>
    <dgm:pt modelId="{734E277C-3EA8-4248-A53A-EBE032745416}" type="pres">
      <dgm:prSet presAssocID="{8AE9667A-FC2E-433E-835B-404AB183B16F}" presName="hierChild4" presStyleCnt="0"/>
      <dgm:spPr/>
    </dgm:pt>
    <dgm:pt modelId="{45710F6B-3A1F-4F94-AF0A-6C1119D835C2}" type="pres">
      <dgm:prSet presAssocID="{7072C3A7-FD4A-4894-84EF-708D31CA7595}" presName="Name64" presStyleLbl="parChTrans1D4" presStyleIdx="1" presStyleCnt="4"/>
      <dgm:spPr/>
      <dgm:t>
        <a:bodyPr/>
        <a:lstStyle/>
        <a:p>
          <a:endParaRPr lang="es-EC"/>
        </a:p>
      </dgm:t>
    </dgm:pt>
    <dgm:pt modelId="{13595E9B-B59E-4D6C-A88E-7C6F790C00CC}" type="pres">
      <dgm:prSet presAssocID="{E62FD536-D650-4EDE-B943-50D1AC2240EB}" presName="hierRoot2" presStyleCnt="0">
        <dgm:presLayoutVars>
          <dgm:hierBranch val="init"/>
        </dgm:presLayoutVars>
      </dgm:prSet>
      <dgm:spPr/>
    </dgm:pt>
    <dgm:pt modelId="{19297E8E-D815-4ECD-ABF1-F6D34CA7C55D}" type="pres">
      <dgm:prSet presAssocID="{E62FD536-D650-4EDE-B943-50D1AC2240EB}" presName="rootComposite" presStyleCnt="0"/>
      <dgm:spPr/>
    </dgm:pt>
    <dgm:pt modelId="{C7ED157C-B422-4DAF-8CC6-96F414860FAE}" type="pres">
      <dgm:prSet presAssocID="{E62FD536-D650-4EDE-B943-50D1AC2240EB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F2B8B1-F6CA-4E83-B418-2486D5624B30}" type="pres">
      <dgm:prSet presAssocID="{E62FD536-D650-4EDE-B943-50D1AC2240EB}" presName="rootConnector" presStyleLbl="node4" presStyleIdx="1" presStyleCnt="4"/>
      <dgm:spPr/>
      <dgm:t>
        <a:bodyPr/>
        <a:lstStyle/>
        <a:p>
          <a:endParaRPr lang="es-EC"/>
        </a:p>
      </dgm:t>
    </dgm:pt>
    <dgm:pt modelId="{C876B636-8D05-49B5-AF23-273E429E8DA3}" type="pres">
      <dgm:prSet presAssocID="{E62FD536-D650-4EDE-B943-50D1AC2240EB}" presName="hierChild4" presStyleCnt="0"/>
      <dgm:spPr/>
    </dgm:pt>
    <dgm:pt modelId="{EAA09833-0274-43A0-BA84-AB079B707401}" type="pres">
      <dgm:prSet presAssocID="{E62FD536-D650-4EDE-B943-50D1AC2240EB}" presName="hierChild5" presStyleCnt="0"/>
      <dgm:spPr/>
    </dgm:pt>
    <dgm:pt modelId="{40D1E992-1C7A-4B4D-B399-8733B9B73164}" type="pres">
      <dgm:prSet presAssocID="{8AE9667A-FC2E-433E-835B-404AB183B16F}" presName="hierChild5" presStyleCnt="0"/>
      <dgm:spPr/>
    </dgm:pt>
    <dgm:pt modelId="{BEC73C75-2C61-4AC8-9917-CD980EE109E8}" type="pres">
      <dgm:prSet presAssocID="{A4774E8B-05B1-4123-90CD-6A804F830155}" presName="hierChild5" presStyleCnt="0"/>
      <dgm:spPr/>
    </dgm:pt>
    <dgm:pt modelId="{9A98A6B0-2203-4A03-A60C-B71551EE7C5B}" type="pres">
      <dgm:prSet presAssocID="{AF2E608C-5DCB-43B7-84E2-7F7562FE9523}" presName="Name64" presStyleLbl="parChTrans1D2" presStyleIdx="2" presStyleCnt="4"/>
      <dgm:spPr/>
      <dgm:t>
        <a:bodyPr/>
        <a:lstStyle/>
        <a:p>
          <a:endParaRPr lang="es-EC"/>
        </a:p>
      </dgm:t>
    </dgm:pt>
    <dgm:pt modelId="{C689B84F-9A7A-4D47-8646-F3B948E828A9}" type="pres">
      <dgm:prSet presAssocID="{AC1A40FD-0AD5-4B97-A390-D741D3F4A9DE}" presName="hierRoot2" presStyleCnt="0">
        <dgm:presLayoutVars>
          <dgm:hierBranch val="init"/>
        </dgm:presLayoutVars>
      </dgm:prSet>
      <dgm:spPr/>
    </dgm:pt>
    <dgm:pt modelId="{2111214D-C8F7-476D-99E7-A4EB9BBE9C5F}" type="pres">
      <dgm:prSet presAssocID="{AC1A40FD-0AD5-4B97-A390-D741D3F4A9DE}" presName="rootComposite" presStyleCnt="0"/>
      <dgm:spPr/>
    </dgm:pt>
    <dgm:pt modelId="{6B3AB2B8-9497-42D8-9185-4366D7868017}" type="pres">
      <dgm:prSet presAssocID="{AC1A40FD-0AD5-4B97-A390-D741D3F4A9D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A4FA89-B933-4B90-BBA6-EF7361A3C69D}" type="pres">
      <dgm:prSet presAssocID="{AC1A40FD-0AD5-4B97-A390-D741D3F4A9DE}" presName="rootConnector" presStyleLbl="node2" presStyleIdx="2" presStyleCnt="4"/>
      <dgm:spPr/>
      <dgm:t>
        <a:bodyPr/>
        <a:lstStyle/>
        <a:p>
          <a:endParaRPr lang="es-EC"/>
        </a:p>
      </dgm:t>
    </dgm:pt>
    <dgm:pt modelId="{A65CAEF7-20C7-4345-90B9-0DBAA60008D5}" type="pres">
      <dgm:prSet presAssocID="{AC1A40FD-0AD5-4B97-A390-D741D3F4A9DE}" presName="hierChild4" presStyleCnt="0"/>
      <dgm:spPr/>
    </dgm:pt>
    <dgm:pt modelId="{F9C49398-C72F-489C-AB0F-B7A8BAE969A2}" type="pres">
      <dgm:prSet presAssocID="{CD7A1CEC-C493-41F2-BCAE-C92388A08A66}" presName="Name64" presStyleLbl="parChTrans1D3" presStyleIdx="2" presStyleCnt="4"/>
      <dgm:spPr/>
      <dgm:t>
        <a:bodyPr/>
        <a:lstStyle/>
        <a:p>
          <a:endParaRPr lang="es-EC"/>
        </a:p>
      </dgm:t>
    </dgm:pt>
    <dgm:pt modelId="{3DE073B0-F30F-430E-AB6E-89D409A7A628}" type="pres">
      <dgm:prSet presAssocID="{B913FCE2-CF26-41A1-9F07-C3B1816223A6}" presName="hierRoot2" presStyleCnt="0">
        <dgm:presLayoutVars>
          <dgm:hierBranch val="init"/>
        </dgm:presLayoutVars>
      </dgm:prSet>
      <dgm:spPr/>
    </dgm:pt>
    <dgm:pt modelId="{FA7D306D-F877-405D-A73F-8B3233C97D0D}" type="pres">
      <dgm:prSet presAssocID="{B913FCE2-CF26-41A1-9F07-C3B1816223A6}" presName="rootComposite" presStyleCnt="0"/>
      <dgm:spPr/>
    </dgm:pt>
    <dgm:pt modelId="{9FBE1E5C-759F-4F2C-BEEC-71192B96E0E1}" type="pres">
      <dgm:prSet presAssocID="{B913FCE2-CF26-41A1-9F07-C3B1816223A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EF8CF0-F069-43F1-B390-25FB793B8D71}" type="pres">
      <dgm:prSet presAssocID="{B913FCE2-CF26-41A1-9F07-C3B1816223A6}" presName="rootConnector" presStyleLbl="node3" presStyleIdx="2" presStyleCnt="4"/>
      <dgm:spPr/>
      <dgm:t>
        <a:bodyPr/>
        <a:lstStyle/>
        <a:p>
          <a:endParaRPr lang="es-EC"/>
        </a:p>
      </dgm:t>
    </dgm:pt>
    <dgm:pt modelId="{562F71D0-036C-4327-955B-409A8A08E3FD}" type="pres">
      <dgm:prSet presAssocID="{B913FCE2-CF26-41A1-9F07-C3B1816223A6}" presName="hierChild4" presStyleCnt="0"/>
      <dgm:spPr/>
    </dgm:pt>
    <dgm:pt modelId="{093DBE8E-1331-400E-9DFD-939B507BEE53}" type="pres">
      <dgm:prSet presAssocID="{7CE824C8-A911-4854-9CB8-E7CEB30E646E}" presName="Name64" presStyleLbl="parChTrans1D4" presStyleIdx="2" presStyleCnt="4"/>
      <dgm:spPr/>
      <dgm:t>
        <a:bodyPr/>
        <a:lstStyle/>
        <a:p>
          <a:endParaRPr lang="es-EC"/>
        </a:p>
      </dgm:t>
    </dgm:pt>
    <dgm:pt modelId="{677D474F-E111-4B38-880F-E6358D1219D5}" type="pres">
      <dgm:prSet presAssocID="{B207D128-8A1D-4A5F-BDA2-855F882FD76A}" presName="hierRoot2" presStyleCnt="0">
        <dgm:presLayoutVars>
          <dgm:hierBranch val="init"/>
        </dgm:presLayoutVars>
      </dgm:prSet>
      <dgm:spPr/>
    </dgm:pt>
    <dgm:pt modelId="{7B65E6E9-26AB-4DE1-AD42-6CB97CE0597D}" type="pres">
      <dgm:prSet presAssocID="{B207D128-8A1D-4A5F-BDA2-855F882FD76A}" presName="rootComposite" presStyleCnt="0"/>
      <dgm:spPr/>
    </dgm:pt>
    <dgm:pt modelId="{38676458-8F65-48DB-811D-413C9616B181}" type="pres">
      <dgm:prSet presAssocID="{B207D128-8A1D-4A5F-BDA2-855F882FD76A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BAF8F4-B417-4E53-AD64-07611269F7C1}" type="pres">
      <dgm:prSet presAssocID="{B207D128-8A1D-4A5F-BDA2-855F882FD76A}" presName="rootConnector" presStyleLbl="node4" presStyleIdx="2" presStyleCnt="4"/>
      <dgm:spPr/>
      <dgm:t>
        <a:bodyPr/>
        <a:lstStyle/>
        <a:p>
          <a:endParaRPr lang="es-EC"/>
        </a:p>
      </dgm:t>
    </dgm:pt>
    <dgm:pt modelId="{6F23FC2B-37A8-4060-A19F-BEB5DF7F1CCA}" type="pres">
      <dgm:prSet presAssocID="{B207D128-8A1D-4A5F-BDA2-855F882FD76A}" presName="hierChild4" presStyleCnt="0"/>
      <dgm:spPr/>
    </dgm:pt>
    <dgm:pt modelId="{3BF2B57B-C4F8-4F64-8895-4025958DBB17}" type="pres">
      <dgm:prSet presAssocID="{B207D128-8A1D-4A5F-BDA2-855F882FD76A}" presName="hierChild5" presStyleCnt="0"/>
      <dgm:spPr/>
    </dgm:pt>
    <dgm:pt modelId="{06694472-37C0-4C8A-A452-B63CBBB4054D}" type="pres">
      <dgm:prSet presAssocID="{B913FCE2-CF26-41A1-9F07-C3B1816223A6}" presName="hierChild5" presStyleCnt="0"/>
      <dgm:spPr/>
    </dgm:pt>
    <dgm:pt modelId="{BACD8949-C45C-4117-9A46-4AA69D0A37AE}" type="pres">
      <dgm:prSet presAssocID="{AC1A40FD-0AD5-4B97-A390-D741D3F4A9DE}" presName="hierChild5" presStyleCnt="0"/>
      <dgm:spPr/>
    </dgm:pt>
    <dgm:pt modelId="{D490F753-D805-4316-A4B9-CF037EC0D56A}" type="pres">
      <dgm:prSet presAssocID="{A0F2CF06-73E0-4526-B77D-5BC1C7C22124}" presName="Name64" presStyleLbl="parChTrans1D2" presStyleIdx="3" presStyleCnt="4"/>
      <dgm:spPr/>
      <dgm:t>
        <a:bodyPr/>
        <a:lstStyle/>
        <a:p>
          <a:endParaRPr lang="es-EC"/>
        </a:p>
      </dgm:t>
    </dgm:pt>
    <dgm:pt modelId="{B74308AA-FC17-4868-BD68-B5595641B583}" type="pres">
      <dgm:prSet presAssocID="{0C5DDAB6-E4D9-450C-B878-D8D83B6018BB}" presName="hierRoot2" presStyleCnt="0">
        <dgm:presLayoutVars>
          <dgm:hierBranch val="init"/>
        </dgm:presLayoutVars>
      </dgm:prSet>
      <dgm:spPr/>
    </dgm:pt>
    <dgm:pt modelId="{1A4782CF-2894-4B2B-8EB3-F23F36F3DBB5}" type="pres">
      <dgm:prSet presAssocID="{0C5DDAB6-E4D9-450C-B878-D8D83B6018BB}" presName="rootComposite" presStyleCnt="0"/>
      <dgm:spPr/>
    </dgm:pt>
    <dgm:pt modelId="{50474B11-86CE-4E14-B0F6-25E845CDC0B8}" type="pres">
      <dgm:prSet presAssocID="{0C5DDAB6-E4D9-450C-B878-D8D83B6018B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BE44C1-86C1-4377-8D6B-FDB09CD8F99A}" type="pres">
      <dgm:prSet presAssocID="{0C5DDAB6-E4D9-450C-B878-D8D83B6018BB}" presName="rootConnector" presStyleLbl="node2" presStyleIdx="3" presStyleCnt="4"/>
      <dgm:spPr/>
      <dgm:t>
        <a:bodyPr/>
        <a:lstStyle/>
        <a:p>
          <a:endParaRPr lang="es-EC"/>
        </a:p>
      </dgm:t>
    </dgm:pt>
    <dgm:pt modelId="{A0460C50-B4B8-413C-A024-665659F57481}" type="pres">
      <dgm:prSet presAssocID="{0C5DDAB6-E4D9-450C-B878-D8D83B6018BB}" presName="hierChild4" presStyleCnt="0"/>
      <dgm:spPr/>
    </dgm:pt>
    <dgm:pt modelId="{98910771-3202-4223-832F-B4EB68A7C5A1}" type="pres">
      <dgm:prSet presAssocID="{586D78C4-60DF-4CD3-89E2-C3FDF8FCF962}" presName="Name64" presStyleLbl="parChTrans1D3" presStyleIdx="3" presStyleCnt="4"/>
      <dgm:spPr/>
      <dgm:t>
        <a:bodyPr/>
        <a:lstStyle/>
        <a:p>
          <a:endParaRPr lang="es-EC"/>
        </a:p>
      </dgm:t>
    </dgm:pt>
    <dgm:pt modelId="{CEEE3C7A-0709-43C5-9C88-90E398B1104F}" type="pres">
      <dgm:prSet presAssocID="{97D4AC01-59A2-400F-8DF9-9CDDE1E796C5}" presName="hierRoot2" presStyleCnt="0">
        <dgm:presLayoutVars>
          <dgm:hierBranch val="init"/>
        </dgm:presLayoutVars>
      </dgm:prSet>
      <dgm:spPr/>
    </dgm:pt>
    <dgm:pt modelId="{DCD1E570-F772-4379-8EE2-50D646B115C5}" type="pres">
      <dgm:prSet presAssocID="{97D4AC01-59A2-400F-8DF9-9CDDE1E796C5}" presName="rootComposite" presStyleCnt="0"/>
      <dgm:spPr/>
    </dgm:pt>
    <dgm:pt modelId="{186AC577-6E3D-49F3-A17E-358EF37251B5}" type="pres">
      <dgm:prSet presAssocID="{97D4AC01-59A2-400F-8DF9-9CDDE1E796C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C4E4A0-8E0A-492E-ACDD-C04B524DBE1B}" type="pres">
      <dgm:prSet presAssocID="{97D4AC01-59A2-400F-8DF9-9CDDE1E796C5}" presName="rootConnector" presStyleLbl="node3" presStyleIdx="3" presStyleCnt="4"/>
      <dgm:spPr/>
      <dgm:t>
        <a:bodyPr/>
        <a:lstStyle/>
        <a:p>
          <a:endParaRPr lang="es-EC"/>
        </a:p>
      </dgm:t>
    </dgm:pt>
    <dgm:pt modelId="{C8473712-1C95-4E0B-9CEB-F87D8EFE74D7}" type="pres">
      <dgm:prSet presAssocID="{97D4AC01-59A2-400F-8DF9-9CDDE1E796C5}" presName="hierChild4" presStyleCnt="0"/>
      <dgm:spPr/>
    </dgm:pt>
    <dgm:pt modelId="{5BA128DD-9A89-46FC-ABBD-9F221676FEF9}" type="pres">
      <dgm:prSet presAssocID="{00367A8F-9FF3-43B6-8C94-A0AFC95ADC09}" presName="Name64" presStyleLbl="parChTrans1D4" presStyleIdx="3" presStyleCnt="4"/>
      <dgm:spPr/>
      <dgm:t>
        <a:bodyPr/>
        <a:lstStyle/>
        <a:p>
          <a:endParaRPr lang="es-EC"/>
        </a:p>
      </dgm:t>
    </dgm:pt>
    <dgm:pt modelId="{7C6CCBE4-5B1D-4545-8862-69F147FC796A}" type="pres">
      <dgm:prSet presAssocID="{C0043C79-54EC-4F83-8809-106A960EDE30}" presName="hierRoot2" presStyleCnt="0">
        <dgm:presLayoutVars>
          <dgm:hierBranch val="init"/>
        </dgm:presLayoutVars>
      </dgm:prSet>
      <dgm:spPr/>
    </dgm:pt>
    <dgm:pt modelId="{11DBA183-6197-44FD-AE32-E3054340B81C}" type="pres">
      <dgm:prSet presAssocID="{C0043C79-54EC-4F83-8809-106A960EDE30}" presName="rootComposite" presStyleCnt="0"/>
      <dgm:spPr/>
    </dgm:pt>
    <dgm:pt modelId="{4D554E77-415F-4368-93E1-A4DDF2BF74CB}" type="pres">
      <dgm:prSet presAssocID="{C0043C79-54EC-4F83-8809-106A960EDE30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970615-0989-4287-95C8-12974DEAA0B7}" type="pres">
      <dgm:prSet presAssocID="{C0043C79-54EC-4F83-8809-106A960EDE30}" presName="rootConnector" presStyleLbl="node4" presStyleIdx="3" presStyleCnt="4"/>
      <dgm:spPr/>
      <dgm:t>
        <a:bodyPr/>
        <a:lstStyle/>
        <a:p>
          <a:endParaRPr lang="es-EC"/>
        </a:p>
      </dgm:t>
    </dgm:pt>
    <dgm:pt modelId="{40024C94-CF01-4DC6-BAB6-02E2C097A654}" type="pres">
      <dgm:prSet presAssocID="{C0043C79-54EC-4F83-8809-106A960EDE30}" presName="hierChild4" presStyleCnt="0"/>
      <dgm:spPr/>
    </dgm:pt>
    <dgm:pt modelId="{DBE61F62-82CE-4C3C-8165-732026C2FED9}" type="pres">
      <dgm:prSet presAssocID="{C0043C79-54EC-4F83-8809-106A960EDE30}" presName="hierChild5" presStyleCnt="0"/>
      <dgm:spPr/>
    </dgm:pt>
    <dgm:pt modelId="{CB564549-3CC5-4E29-85BD-70D0A6431631}" type="pres">
      <dgm:prSet presAssocID="{97D4AC01-59A2-400F-8DF9-9CDDE1E796C5}" presName="hierChild5" presStyleCnt="0"/>
      <dgm:spPr/>
    </dgm:pt>
    <dgm:pt modelId="{F85869B1-3480-481D-90B7-C6ACC2EEA8CB}" type="pres">
      <dgm:prSet presAssocID="{0C5DDAB6-E4D9-450C-B878-D8D83B6018BB}" presName="hierChild5" presStyleCnt="0"/>
      <dgm:spPr/>
    </dgm:pt>
    <dgm:pt modelId="{CE51D2DD-C4A6-45DE-8B75-B80FE90CE782}" type="pres">
      <dgm:prSet presAssocID="{1BEE513B-3460-4D32-AA1F-CF4CBA1EEFDE}" presName="hierChild3" presStyleCnt="0"/>
      <dgm:spPr/>
    </dgm:pt>
  </dgm:ptLst>
  <dgm:cxnLst>
    <dgm:cxn modelId="{7325B85F-3DDC-496B-AADF-167120384E56}" type="presOf" srcId="{97D4AC01-59A2-400F-8DF9-9CDDE1E796C5}" destId="{186AC577-6E3D-49F3-A17E-358EF37251B5}" srcOrd="0" destOrd="0" presId="urn:microsoft.com/office/officeart/2009/3/layout/HorizontalOrganizationChart"/>
    <dgm:cxn modelId="{77ACACF6-DEAB-49EA-BF5C-527F29D172C5}" type="presOf" srcId="{372C6DD1-D044-4876-820A-8E97B2CEA58F}" destId="{F3CFFF3F-FBEE-40D3-B02B-B230216788F6}" srcOrd="1" destOrd="0" presId="urn:microsoft.com/office/officeart/2009/3/layout/HorizontalOrganizationChart"/>
    <dgm:cxn modelId="{7E7D6586-F462-4D32-ACD9-8DA82EEF0599}" type="presOf" srcId="{B207D128-8A1D-4A5F-BDA2-855F882FD76A}" destId="{38676458-8F65-48DB-811D-413C9616B181}" srcOrd="0" destOrd="0" presId="urn:microsoft.com/office/officeart/2009/3/layout/HorizontalOrganizationChart"/>
    <dgm:cxn modelId="{4D235E12-48FD-4CBA-8E16-EED6B91FE7F0}" type="presOf" srcId="{1BEE513B-3460-4D32-AA1F-CF4CBA1EEFDE}" destId="{D48AEE92-E7F6-4D9E-806A-4B1BC45ACAC9}" srcOrd="1" destOrd="0" presId="urn:microsoft.com/office/officeart/2009/3/layout/HorizontalOrganizationChart"/>
    <dgm:cxn modelId="{BBA06399-D629-42C9-9D44-8429A1E151BE}" type="presOf" srcId="{8062DAF3-2788-4B7B-93F8-4009BE7BAC9C}" destId="{60F57B66-A7AB-4835-809A-AABFE7C925E2}" srcOrd="1" destOrd="0" presId="urn:microsoft.com/office/officeart/2009/3/layout/HorizontalOrganizationChart"/>
    <dgm:cxn modelId="{ABFC7BCF-7FBC-446E-A03F-E917EAF8786B}" type="presOf" srcId="{1BEE513B-3460-4D32-AA1F-CF4CBA1EEFDE}" destId="{BCD572E1-1AB4-4305-ADF9-E9566B36A7AF}" srcOrd="0" destOrd="0" presId="urn:microsoft.com/office/officeart/2009/3/layout/HorizontalOrganizationChart"/>
    <dgm:cxn modelId="{FEC44B13-E6B9-4C39-9DF9-EFB91D80CBA7}" srcId="{A4774E8B-05B1-4123-90CD-6A804F830155}" destId="{8AE9667A-FC2E-433E-835B-404AB183B16F}" srcOrd="0" destOrd="0" parTransId="{B4586A14-29AF-40CA-8CDC-CDC3FA48F058}" sibTransId="{239A56B8-FEAB-426F-82A5-F6BDCA13666A}"/>
    <dgm:cxn modelId="{70AE3C33-331D-4A91-BA34-23938E8D3390}" srcId="{C21174EE-31FE-40B2-877E-61878B98E207}" destId="{1BEE513B-3460-4D32-AA1F-CF4CBA1EEFDE}" srcOrd="0" destOrd="0" parTransId="{6C621F0A-AF37-4DF8-81A5-C3D0A31ABCB6}" sibTransId="{532CC2A9-3436-4AF7-96D4-85C1DBE0C7C1}"/>
    <dgm:cxn modelId="{B53BA03A-D8A5-4705-BA8C-DC8421B30D5E}" srcId="{1BEE513B-3460-4D32-AA1F-CF4CBA1EEFDE}" destId="{8062DAF3-2788-4B7B-93F8-4009BE7BAC9C}" srcOrd="0" destOrd="0" parTransId="{DF7689BF-8CB7-4B2C-B983-080E202E1984}" sibTransId="{3FE1F7B4-258C-499D-B6A7-7EC882257F46}"/>
    <dgm:cxn modelId="{5556CC94-8D4A-410C-A5A4-519120B77547}" type="presOf" srcId="{59EA3CB3-10F8-4C5A-8DAC-A4D3F52451A3}" destId="{0B4558AB-C337-413A-9229-46A2FD3FB1C3}" srcOrd="0" destOrd="0" presId="urn:microsoft.com/office/officeart/2009/3/layout/HorizontalOrganizationChart"/>
    <dgm:cxn modelId="{5C1EB596-D61F-4111-9964-79829660800B}" type="presOf" srcId="{08E682D2-0D02-4A37-916B-6D9DCA1EECAF}" destId="{B8E3E621-8312-47C2-85D8-E0B0FDA43DFE}" srcOrd="0" destOrd="0" presId="urn:microsoft.com/office/officeart/2009/3/layout/HorizontalOrganizationChart"/>
    <dgm:cxn modelId="{C83AF87F-D790-4C45-A75E-0656C97F0BED}" type="presOf" srcId="{8062DAF3-2788-4B7B-93F8-4009BE7BAC9C}" destId="{2F49A2EC-A40E-4754-B16E-9A98471C1885}" srcOrd="0" destOrd="0" presId="urn:microsoft.com/office/officeart/2009/3/layout/HorizontalOrganizationChart"/>
    <dgm:cxn modelId="{94FE9A8D-5F22-4E6D-B4D4-1363995AA488}" type="presOf" srcId="{586D78C4-60DF-4CD3-89E2-C3FDF8FCF962}" destId="{98910771-3202-4223-832F-B4EB68A7C5A1}" srcOrd="0" destOrd="0" presId="urn:microsoft.com/office/officeart/2009/3/layout/HorizontalOrganizationChart"/>
    <dgm:cxn modelId="{D5082CC2-A841-49B1-BB55-69ADFC470D10}" type="presOf" srcId="{59EA3CB3-10F8-4C5A-8DAC-A4D3F52451A3}" destId="{A69F6BE2-807B-400D-B18C-EFC7423480A9}" srcOrd="1" destOrd="0" presId="urn:microsoft.com/office/officeart/2009/3/layout/HorizontalOrganizationChart"/>
    <dgm:cxn modelId="{034FD3C3-750C-4FDB-B300-DE65694F6EFE}" type="presOf" srcId="{A0F2CF06-73E0-4526-B77D-5BC1C7C22124}" destId="{D490F753-D805-4316-A4B9-CF037EC0D56A}" srcOrd="0" destOrd="0" presId="urn:microsoft.com/office/officeart/2009/3/layout/HorizontalOrganizationChart"/>
    <dgm:cxn modelId="{E3FE0BEC-77D0-4270-8C19-07FD86EF8F31}" type="presOf" srcId="{00367A8F-9FF3-43B6-8C94-A0AFC95ADC09}" destId="{5BA128DD-9A89-46FC-ABBD-9F221676FEF9}" srcOrd="0" destOrd="0" presId="urn:microsoft.com/office/officeart/2009/3/layout/HorizontalOrganizationChart"/>
    <dgm:cxn modelId="{C2D0641B-C0C9-4276-A403-5E3860CE0BAE}" type="presOf" srcId="{C0043C79-54EC-4F83-8809-106A960EDE30}" destId="{29970615-0989-4287-95C8-12974DEAA0B7}" srcOrd="1" destOrd="0" presId="urn:microsoft.com/office/officeart/2009/3/layout/HorizontalOrganizationChart"/>
    <dgm:cxn modelId="{8A701A79-A91D-43E4-98DD-CADC1683A2A3}" type="presOf" srcId="{0C5DDAB6-E4D9-450C-B878-D8D83B6018BB}" destId="{50474B11-86CE-4E14-B0F6-25E845CDC0B8}" srcOrd="0" destOrd="0" presId="urn:microsoft.com/office/officeart/2009/3/layout/HorizontalOrganizationChart"/>
    <dgm:cxn modelId="{0C46220A-E9EB-403E-969E-00C0E83E9E91}" type="presOf" srcId="{E62FD536-D650-4EDE-B943-50D1AC2240EB}" destId="{C7ED157C-B422-4DAF-8CC6-96F414860FAE}" srcOrd="0" destOrd="0" presId="urn:microsoft.com/office/officeart/2009/3/layout/HorizontalOrganizationChart"/>
    <dgm:cxn modelId="{F2BC86AF-4A6F-406C-AEF4-C94167478E07}" srcId="{8062DAF3-2788-4B7B-93F8-4009BE7BAC9C}" destId="{59EA3CB3-10F8-4C5A-8DAC-A4D3F52451A3}" srcOrd="0" destOrd="0" parTransId="{0CD782A4-7BE8-4CBB-8FBF-E570E0B5BB85}" sibTransId="{40B113FA-DF7D-4FB9-947A-E448F7506248}"/>
    <dgm:cxn modelId="{CBB43616-236B-43CD-BAAE-7E46FA97DACE}" type="presOf" srcId="{AF2E608C-5DCB-43B7-84E2-7F7562FE9523}" destId="{9A98A6B0-2203-4A03-A60C-B71551EE7C5B}" srcOrd="0" destOrd="0" presId="urn:microsoft.com/office/officeart/2009/3/layout/HorizontalOrganizationChart"/>
    <dgm:cxn modelId="{FB6D67BF-09FB-45A9-82DD-90576BD57A8A}" type="presOf" srcId="{790A7DC6-4D11-45CA-A672-E9A9FAFCAD91}" destId="{28180E06-52B2-403F-B634-68DF1C980E55}" srcOrd="0" destOrd="0" presId="urn:microsoft.com/office/officeart/2009/3/layout/HorizontalOrganizationChart"/>
    <dgm:cxn modelId="{1E159289-43A9-46EF-A99A-D6812865717B}" type="presOf" srcId="{8AE9667A-FC2E-433E-835B-404AB183B16F}" destId="{C4A4AA82-BF79-47C1-8FC6-DEEFC7AE2C84}" srcOrd="0" destOrd="0" presId="urn:microsoft.com/office/officeart/2009/3/layout/HorizontalOrganizationChart"/>
    <dgm:cxn modelId="{802F7708-4C0F-4BF2-9BF7-7C7505A2B34A}" type="presOf" srcId="{A4774E8B-05B1-4123-90CD-6A804F830155}" destId="{1681C9D4-733C-4793-A9E0-F9DF4A20E775}" srcOrd="0" destOrd="0" presId="urn:microsoft.com/office/officeart/2009/3/layout/HorizontalOrganizationChart"/>
    <dgm:cxn modelId="{F78C0DA1-0048-41C2-9E50-D436D44F737B}" type="presOf" srcId="{0CD782A4-7BE8-4CBB-8FBF-E570E0B5BB85}" destId="{383410AD-4569-4A18-8144-72A69108AAF2}" srcOrd="0" destOrd="0" presId="urn:microsoft.com/office/officeart/2009/3/layout/HorizontalOrganizationChart"/>
    <dgm:cxn modelId="{A8FFA69A-4B92-4A06-A6AF-2E1083DEFA2B}" type="presOf" srcId="{7072C3A7-FD4A-4894-84EF-708D31CA7595}" destId="{45710F6B-3A1F-4F94-AF0A-6C1119D835C2}" srcOrd="0" destOrd="0" presId="urn:microsoft.com/office/officeart/2009/3/layout/HorizontalOrganizationChart"/>
    <dgm:cxn modelId="{A6A74F4B-AB00-4139-A134-C524D8B3FA7B}" srcId="{B913FCE2-CF26-41A1-9F07-C3B1816223A6}" destId="{B207D128-8A1D-4A5F-BDA2-855F882FD76A}" srcOrd="0" destOrd="0" parTransId="{7CE824C8-A911-4854-9CB8-E7CEB30E646E}" sibTransId="{90055EAA-6EDC-4521-B65E-D85E3230094B}"/>
    <dgm:cxn modelId="{CC76547D-A042-421B-9F6B-D2F458F99A4B}" type="presOf" srcId="{AC1A40FD-0AD5-4B97-A390-D741D3F4A9DE}" destId="{96A4FA89-B933-4B90-BBA6-EF7361A3C69D}" srcOrd="1" destOrd="0" presId="urn:microsoft.com/office/officeart/2009/3/layout/HorizontalOrganizationChart"/>
    <dgm:cxn modelId="{B77906BD-C45D-42B9-8B3A-F060AF320C9D}" type="presOf" srcId="{E62FD536-D650-4EDE-B943-50D1AC2240EB}" destId="{A3F2B8B1-F6CA-4E83-B418-2486D5624B30}" srcOrd="1" destOrd="0" presId="urn:microsoft.com/office/officeart/2009/3/layout/HorizontalOrganizationChart"/>
    <dgm:cxn modelId="{25163756-3270-4727-8F8A-8B020E8CD00E}" type="presOf" srcId="{7CE824C8-A911-4854-9CB8-E7CEB30E646E}" destId="{093DBE8E-1331-400E-9DFD-939B507BEE53}" srcOrd="0" destOrd="0" presId="urn:microsoft.com/office/officeart/2009/3/layout/HorizontalOrganizationChart"/>
    <dgm:cxn modelId="{614CA756-1350-462A-9EBC-7A9FCAA9915D}" type="presOf" srcId="{A4774E8B-05B1-4123-90CD-6A804F830155}" destId="{03EFE555-D066-483D-8B33-8A57DA5F032D}" srcOrd="1" destOrd="0" presId="urn:microsoft.com/office/officeart/2009/3/layout/HorizontalOrganizationChart"/>
    <dgm:cxn modelId="{524700F7-5DC3-457D-94FD-3F809440FCFE}" srcId="{59EA3CB3-10F8-4C5A-8DAC-A4D3F52451A3}" destId="{372C6DD1-D044-4876-820A-8E97B2CEA58F}" srcOrd="0" destOrd="0" parTransId="{08E682D2-0D02-4A37-916B-6D9DCA1EECAF}" sibTransId="{739FD6EC-DB8E-46E6-BEFD-B2825D835B89}"/>
    <dgm:cxn modelId="{FB936C4F-5588-4EE7-8DD3-B039718EE3F5}" type="presOf" srcId="{AC1A40FD-0AD5-4B97-A390-D741D3F4A9DE}" destId="{6B3AB2B8-9497-42D8-9185-4366D7868017}" srcOrd="0" destOrd="0" presId="urn:microsoft.com/office/officeart/2009/3/layout/HorizontalOrganizationChart"/>
    <dgm:cxn modelId="{1E07AE7F-1B32-4BDB-90B5-FA77FDEEDB6A}" type="presOf" srcId="{97D4AC01-59A2-400F-8DF9-9CDDE1E796C5}" destId="{45C4E4A0-8E0A-492E-ACDD-C04B524DBE1B}" srcOrd="1" destOrd="0" presId="urn:microsoft.com/office/officeart/2009/3/layout/HorizontalOrganizationChart"/>
    <dgm:cxn modelId="{2A6A796A-651D-409A-890A-1ACC3B37CC2D}" srcId="{1BEE513B-3460-4D32-AA1F-CF4CBA1EEFDE}" destId="{AC1A40FD-0AD5-4B97-A390-D741D3F4A9DE}" srcOrd="2" destOrd="0" parTransId="{AF2E608C-5DCB-43B7-84E2-7F7562FE9523}" sibTransId="{FDF312C3-582B-4256-A2D0-5FC811D2F0BE}"/>
    <dgm:cxn modelId="{F4897CC1-7008-45A7-A3B7-A42DDFB30CFF}" srcId="{8AE9667A-FC2E-433E-835B-404AB183B16F}" destId="{E62FD536-D650-4EDE-B943-50D1AC2240EB}" srcOrd="0" destOrd="0" parTransId="{7072C3A7-FD4A-4894-84EF-708D31CA7595}" sibTransId="{83FC4CFE-A5FB-446C-8172-416DF63FB903}"/>
    <dgm:cxn modelId="{8BB553BD-E868-4F54-A318-B2F44F77D4FE}" type="presOf" srcId="{B913FCE2-CF26-41A1-9F07-C3B1816223A6}" destId="{D3EF8CF0-F069-43F1-B390-25FB793B8D71}" srcOrd="1" destOrd="0" presId="urn:microsoft.com/office/officeart/2009/3/layout/HorizontalOrganizationChart"/>
    <dgm:cxn modelId="{45D51827-CDF2-403D-BF8F-E480A5470596}" type="presOf" srcId="{C0043C79-54EC-4F83-8809-106A960EDE30}" destId="{4D554E77-415F-4368-93E1-A4DDF2BF74CB}" srcOrd="0" destOrd="0" presId="urn:microsoft.com/office/officeart/2009/3/layout/HorizontalOrganizationChart"/>
    <dgm:cxn modelId="{5D0290BB-3C30-466F-86EE-9747FE930331}" type="presOf" srcId="{0C5DDAB6-E4D9-450C-B878-D8D83B6018BB}" destId="{E0BE44C1-86C1-4377-8D6B-FDB09CD8F99A}" srcOrd="1" destOrd="0" presId="urn:microsoft.com/office/officeart/2009/3/layout/HorizontalOrganizationChart"/>
    <dgm:cxn modelId="{93125883-E1EF-464D-91E8-C75DAAC436FA}" srcId="{1BEE513B-3460-4D32-AA1F-CF4CBA1EEFDE}" destId="{A4774E8B-05B1-4123-90CD-6A804F830155}" srcOrd="1" destOrd="0" parTransId="{790A7DC6-4D11-45CA-A672-E9A9FAFCAD91}" sibTransId="{CDCD569A-371C-448F-8D2A-65381DF554A8}"/>
    <dgm:cxn modelId="{9C3AC506-75A6-4B65-8D37-5647408D795D}" type="presOf" srcId="{8AE9667A-FC2E-433E-835B-404AB183B16F}" destId="{4ECE2DF0-41A0-4FB2-9C2D-3843D46EC103}" srcOrd="1" destOrd="0" presId="urn:microsoft.com/office/officeart/2009/3/layout/HorizontalOrganizationChart"/>
    <dgm:cxn modelId="{9C5EADC0-64C9-4598-9444-90317CC917FE}" type="presOf" srcId="{DF7689BF-8CB7-4B2C-B983-080E202E1984}" destId="{C52507AB-2F48-4F36-8097-C15EC373CDB4}" srcOrd="0" destOrd="0" presId="urn:microsoft.com/office/officeart/2009/3/layout/HorizontalOrganizationChart"/>
    <dgm:cxn modelId="{AEA74430-15BC-465F-B2CA-7B9EA8E697D5}" type="presOf" srcId="{372C6DD1-D044-4876-820A-8E97B2CEA58F}" destId="{848D1C86-0142-449E-B8B9-2DB1CB05BEF3}" srcOrd="0" destOrd="0" presId="urn:microsoft.com/office/officeart/2009/3/layout/HorizontalOrganizationChart"/>
    <dgm:cxn modelId="{16FC796F-46E6-4C06-9E03-F4F55389CBCC}" srcId="{97D4AC01-59A2-400F-8DF9-9CDDE1E796C5}" destId="{C0043C79-54EC-4F83-8809-106A960EDE30}" srcOrd="0" destOrd="0" parTransId="{00367A8F-9FF3-43B6-8C94-A0AFC95ADC09}" sibTransId="{57F08592-F933-4296-9A41-74D43AA874B3}"/>
    <dgm:cxn modelId="{D10877C6-9DBC-4425-936A-7D731AF79D52}" srcId="{0C5DDAB6-E4D9-450C-B878-D8D83B6018BB}" destId="{97D4AC01-59A2-400F-8DF9-9CDDE1E796C5}" srcOrd="0" destOrd="0" parTransId="{586D78C4-60DF-4CD3-89E2-C3FDF8FCF962}" sibTransId="{51C8559C-2135-44E4-A6CF-C9CBEB4A8166}"/>
    <dgm:cxn modelId="{0257A3EC-2B52-4255-B1A2-2830C6DE3747}" type="presOf" srcId="{B207D128-8A1D-4A5F-BDA2-855F882FD76A}" destId="{37BAF8F4-B417-4E53-AD64-07611269F7C1}" srcOrd="1" destOrd="0" presId="urn:microsoft.com/office/officeart/2009/3/layout/HorizontalOrganizationChart"/>
    <dgm:cxn modelId="{5FA62BFC-02A1-45BB-B459-F63A4FDE218D}" type="presOf" srcId="{C21174EE-31FE-40B2-877E-61878B98E207}" destId="{C744B544-3D08-4133-AA15-48422E1D512B}" srcOrd="0" destOrd="0" presId="urn:microsoft.com/office/officeart/2009/3/layout/HorizontalOrganizationChart"/>
    <dgm:cxn modelId="{482B00B4-578C-4EF9-A885-F511F2FF2365}" srcId="{1BEE513B-3460-4D32-AA1F-CF4CBA1EEFDE}" destId="{0C5DDAB6-E4D9-450C-B878-D8D83B6018BB}" srcOrd="3" destOrd="0" parTransId="{A0F2CF06-73E0-4526-B77D-5BC1C7C22124}" sibTransId="{90F6B10E-22BE-4683-8148-B25005C5ED21}"/>
    <dgm:cxn modelId="{4277A612-5816-4201-9F8A-68345468ED9C}" type="presOf" srcId="{CD7A1CEC-C493-41F2-BCAE-C92388A08A66}" destId="{F9C49398-C72F-489C-AB0F-B7A8BAE969A2}" srcOrd="0" destOrd="0" presId="urn:microsoft.com/office/officeart/2009/3/layout/HorizontalOrganizationChart"/>
    <dgm:cxn modelId="{1F4A8535-AFD3-4152-A48D-17633C735D3C}" type="presOf" srcId="{B913FCE2-CF26-41A1-9F07-C3B1816223A6}" destId="{9FBE1E5C-759F-4F2C-BEEC-71192B96E0E1}" srcOrd="0" destOrd="0" presId="urn:microsoft.com/office/officeart/2009/3/layout/HorizontalOrganizationChart"/>
    <dgm:cxn modelId="{253BD71D-AF01-4F70-8808-2B54919541EC}" type="presOf" srcId="{B4586A14-29AF-40CA-8CDC-CDC3FA48F058}" destId="{A457A1F5-670A-4CE6-A2B6-FE99DB6AB36C}" srcOrd="0" destOrd="0" presId="urn:microsoft.com/office/officeart/2009/3/layout/HorizontalOrganizationChart"/>
    <dgm:cxn modelId="{DFC27C9D-A427-48F4-BEC4-028FA03C9BBF}" srcId="{AC1A40FD-0AD5-4B97-A390-D741D3F4A9DE}" destId="{B913FCE2-CF26-41A1-9F07-C3B1816223A6}" srcOrd="0" destOrd="0" parTransId="{CD7A1CEC-C493-41F2-BCAE-C92388A08A66}" sibTransId="{CEB4BEC8-9B2A-4755-B077-F717902A090D}"/>
    <dgm:cxn modelId="{B74B9636-0B1C-498C-A0C5-8F6DC532DACD}" type="presParOf" srcId="{C744B544-3D08-4133-AA15-48422E1D512B}" destId="{4AB5D2BA-F2E4-4FD2-96A7-A40ED6C5A715}" srcOrd="0" destOrd="0" presId="urn:microsoft.com/office/officeart/2009/3/layout/HorizontalOrganizationChart"/>
    <dgm:cxn modelId="{E65A9E4C-8A4C-4808-B9DA-4D2150928DC7}" type="presParOf" srcId="{4AB5D2BA-F2E4-4FD2-96A7-A40ED6C5A715}" destId="{CA303644-E61B-4AC8-B0E5-9DFB8D156B38}" srcOrd="0" destOrd="0" presId="urn:microsoft.com/office/officeart/2009/3/layout/HorizontalOrganizationChart"/>
    <dgm:cxn modelId="{9BEE8880-D105-4D64-A7F4-34C2A5201D48}" type="presParOf" srcId="{CA303644-E61B-4AC8-B0E5-9DFB8D156B38}" destId="{BCD572E1-1AB4-4305-ADF9-E9566B36A7AF}" srcOrd="0" destOrd="0" presId="urn:microsoft.com/office/officeart/2009/3/layout/HorizontalOrganizationChart"/>
    <dgm:cxn modelId="{C37BC445-9487-456C-BD8F-5F5A1CBCFCFA}" type="presParOf" srcId="{CA303644-E61B-4AC8-B0E5-9DFB8D156B38}" destId="{D48AEE92-E7F6-4D9E-806A-4B1BC45ACAC9}" srcOrd="1" destOrd="0" presId="urn:microsoft.com/office/officeart/2009/3/layout/HorizontalOrganizationChart"/>
    <dgm:cxn modelId="{3F937556-8222-458C-8477-9C72C778BFD5}" type="presParOf" srcId="{4AB5D2BA-F2E4-4FD2-96A7-A40ED6C5A715}" destId="{F488A7DC-C2FC-4CDE-9F38-20E7F34F0912}" srcOrd="1" destOrd="0" presId="urn:microsoft.com/office/officeart/2009/3/layout/HorizontalOrganizationChart"/>
    <dgm:cxn modelId="{51A9A3A1-F537-4D27-B987-FF11D1D4062F}" type="presParOf" srcId="{F488A7DC-C2FC-4CDE-9F38-20E7F34F0912}" destId="{C52507AB-2F48-4F36-8097-C15EC373CDB4}" srcOrd="0" destOrd="0" presId="urn:microsoft.com/office/officeart/2009/3/layout/HorizontalOrganizationChart"/>
    <dgm:cxn modelId="{384F027F-4E84-4202-B358-096E36E04716}" type="presParOf" srcId="{F488A7DC-C2FC-4CDE-9F38-20E7F34F0912}" destId="{EEED8F39-9F56-4EA1-9F3C-E4DAF01A809B}" srcOrd="1" destOrd="0" presId="urn:microsoft.com/office/officeart/2009/3/layout/HorizontalOrganizationChart"/>
    <dgm:cxn modelId="{F6D0500F-BF68-468D-9450-2F796196469A}" type="presParOf" srcId="{EEED8F39-9F56-4EA1-9F3C-E4DAF01A809B}" destId="{29EC58D7-89DA-48EF-8C93-FA8F5FDE2F15}" srcOrd="0" destOrd="0" presId="urn:microsoft.com/office/officeart/2009/3/layout/HorizontalOrganizationChart"/>
    <dgm:cxn modelId="{5EC59DD0-A575-495E-9D5E-005085CA07AB}" type="presParOf" srcId="{29EC58D7-89DA-48EF-8C93-FA8F5FDE2F15}" destId="{2F49A2EC-A40E-4754-B16E-9A98471C1885}" srcOrd="0" destOrd="0" presId="urn:microsoft.com/office/officeart/2009/3/layout/HorizontalOrganizationChart"/>
    <dgm:cxn modelId="{01B2C6C4-5E5B-4335-B10B-91355F64C075}" type="presParOf" srcId="{29EC58D7-89DA-48EF-8C93-FA8F5FDE2F15}" destId="{60F57B66-A7AB-4835-809A-AABFE7C925E2}" srcOrd="1" destOrd="0" presId="urn:microsoft.com/office/officeart/2009/3/layout/HorizontalOrganizationChart"/>
    <dgm:cxn modelId="{57F1D750-4AB7-4DC3-A2EA-F618DE0D187D}" type="presParOf" srcId="{EEED8F39-9F56-4EA1-9F3C-E4DAF01A809B}" destId="{F72D91E2-EE5F-44F3-9C4B-069E3A7F2B21}" srcOrd="1" destOrd="0" presId="urn:microsoft.com/office/officeart/2009/3/layout/HorizontalOrganizationChart"/>
    <dgm:cxn modelId="{488A61C1-44A5-4070-92DA-A6EFAB521A15}" type="presParOf" srcId="{F72D91E2-EE5F-44F3-9C4B-069E3A7F2B21}" destId="{383410AD-4569-4A18-8144-72A69108AAF2}" srcOrd="0" destOrd="0" presId="urn:microsoft.com/office/officeart/2009/3/layout/HorizontalOrganizationChart"/>
    <dgm:cxn modelId="{A486422D-D530-4161-AF8B-6A6D49DF636B}" type="presParOf" srcId="{F72D91E2-EE5F-44F3-9C4B-069E3A7F2B21}" destId="{F7E0EBDD-4363-4B2A-87B5-3E35889EFB1F}" srcOrd="1" destOrd="0" presId="urn:microsoft.com/office/officeart/2009/3/layout/HorizontalOrganizationChart"/>
    <dgm:cxn modelId="{B176E08E-3BF6-448F-AA6F-883DDEA07DC8}" type="presParOf" srcId="{F7E0EBDD-4363-4B2A-87B5-3E35889EFB1F}" destId="{CD9CBAC4-1B7F-4D51-BC2B-12CECBC6BE23}" srcOrd="0" destOrd="0" presId="urn:microsoft.com/office/officeart/2009/3/layout/HorizontalOrganizationChart"/>
    <dgm:cxn modelId="{63B5F298-35E7-4643-A027-C963B45EEA4F}" type="presParOf" srcId="{CD9CBAC4-1B7F-4D51-BC2B-12CECBC6BE23}" destId="{0B4558AB-C337-413A-9229-46A2FD3FB1C3}" srcOrd="0" destOrd="0" presId="urn:microsoft.com/office/officeart/2009/3/layout/HorizontalOrganizationChart"/>
    <dgm:cxn modelId="{B587CF24-8C2B-4462-9F3A-B88239F7FDEF}" type="presParOf" srcId="{CD9CBAC4-1B7F-4D51-BC2B-12CECBC6BE23}" destId="{A69F6BE2-807B-400D-B18C-EFC7423480A9}" srcOrd="1" destOrd="0" presId="urn:microsoft.com/office/officeart/2009/3/layout/HorizontalOrganizationChart"/>
    <dgm:cxn modelId="{D18BD236-5DFA-4D8D-8B6B-C1981CD822B0}" type="presParOf" srcId="{F7E0EBDD-4363-4B2A-87B5-3E35889EFB1F}" destId="{0E2424F2-6B9B-42A6-B42F-8CE726DB47B0}" srcOrd="1" destOrd="0" presId="urn:microsoft.com/office/officeart/2009/3/layout/HorizontalOrganizationChart"/>
    <dgm:cxn modelId="{F82A4C6E-F351-4A93-B521-32EA854A878B}" type="presParOf" srcId="{0E2424F2-6B9B-42A6-B42F-8CE726DB47B0}" destId="{B8E3E621-8312-47C2-85D8-E0B0FDA43DFE}" srcOrd="0" destOrd="0" presId="urn:microsoft.com/office/officeart/2009/3/layout/HorizontalOrganizationChart"/>
    <dgm:cxn modelId="{B25B3E6F-7589-4208-907D-5C847C3DD354}" type="presParOf" srcId="{0E2424F2-6B9B-42A6-B42F-8CE726DB47B0}" destId="{D724A2B4-0FF2-40D3-9CD4-B27D2C123110}" srcOrd="1" destOrd="0" presId="urn:microsoft.com/office/officeart/2009/3/layout/HorizontalOrganizationChart"/>
    <dgm:cxn modelId="{DC6D6E75-BE66-44FE-BEA6-D7EF6AB7DB13}" type="presParOf" srcId="{D724A2B4-0FF2-40D3-9CD4-B27D2C123110}" destId="{30A9DD30-D60D-405A-9497-A4237F621540}" srcOrd="0" destOrd="0" presId="urn:microsoft.com/office/officeart/2009/3/layout/HorizontalOrganizationChart"/>
    <dgm:cxn modelId="{14F2B8D7-0A38-4FAA-A9B6-FFEAD4F49E2F}" type="presParOf" srcId="{30A9DD30-D60D-405A-9497-A4237F621540}" destId="{848D1C86-0142-449E-B8B9-2DB1CB05BEF3}" srcOrd="0" destOrd="0" presId="urn:microsoft.com/office/officeart/2009/3/layout/HorizontalOrganizationChart"/>
    <dgm:cxn modelId="{D4932778-FC9A-4D82-98E5-1E8A4C953668}" type="presParOf" srcId="{30A9DD30-D60D-405A-9497-A4237F621540}" destId="{F3CFFF3F-FBEE-40D3-B02B-B230216788F6}" srcOrd="1" destOrd="0" presId="urn:microsoft.com/office/officeart/2009/3/layout/HorizontalOrganizationChart"/>
    <dgm:cxn modelId="{116AD768-1105-456F-B373-8C79E93034F6}" type="presParOf" srcId="{D724A2B4-0FF2-40D3-9CD4-B27D2C123110}" destId="{371AB521-A018-4558-A1B0-0742AFC23A4A}" srcOrd="1" destOrd="0" presId="urn:microsoft.com/office/officeart/2009/3/layout/HorizontalOrganizationChart"/>
    <dgm:cxn modelId="{D37DFA37-65EF-4681-8ED2-6563B35D9BA8}" type="presParOf" srcId="{D724A2B4-0FF2-40D3-9CD4-B27D2C123110}" destId="{D5F37C1E-7679-4420-B300-2C05DC4766F6}" srcOrd="2" destOrd="0" presId="urn:microsoft.com/office/officeart/2009/3/layout/HorizontalOrganizationChart"/>
    <dgm:cxn modelId="{745569A7-EEEB-4963-A6AD-C3C5D3AF5019}" type="presParOf" srcId="{F7E0EBDD-4363-4B2A-87B5-3E35889EFB1F}" destId="{48B28427-B908-4DC9-8254-0B250875BA19}" srcOrd="2" destOrd="0" presId="urn:microsoft.com/office/officeart/2009/3/layout/HorizontalOrganizationChart"/>
    <dgm:cxn modelId="{D13331D4-5392-4B15-92A8-679AE5CCFDCA}" type="presParOf" srcId="{EEED8F39-9F56-4EA1-9F3C-E4DAF01A809B}" destId="{A18DA8D4-7EA3-4395-8D39-E262ADC94F70}" srcOrd="2" destOrd="0" presId="urn:microsoft.com/office/officeart/2009/3/layout/HorizontalOrganizationChart"/>
    <dgm:cxn modelId="{5876D026-9838-4D8B-BCD2-3BD734AF9A8C}" type="presParOf" srcId="{F488A7DC-C2FC-4CDE-9F38-20E7F34F0912}" destId="{28180E06-52B2-403F-B634-68DF1C980E55}" srcOrd="2" destOrd="0" presId="urn:microsoft.com/office/officeart/2009/3/layout/HorizontalOrganizationChart"/>
    <dgm:cxn modelId="{0694CD32-DA8E-4A22-800E-1DE1886DD42E}" type="presParOf" srcId="{F488A7DC-C2FC-4CDE-9F38-20E7F34F0912}" destId="{CB0A94C3-38E4-4EBA-A772-F29D86BAA505}" srcOrd="3" destOrd="0" presId="urn:microsoft.com/office/officeart/2009/3/layout/HorizontalOrganizationChart"/>
    <dgm:cxn modelId="{531E094E-31E5-422D-BB58-7E11C0ADD965}" type="presParOf" srcId="{CB0A94C3-38E4-4EBA-A772-F29D86BAA505}" destId="{39F8CCAC-5DC7-4508-851F-16EFF0055637}" srcOrd="0" destOrd="0" presId="urn:microsoft.com/office/officeart/2009/3/layout/HorizontalOrganizationChart"/>
    <dgm:cxn modelId="{32945510-FB2F-43E6-84C5-D2516BDC585E}" type="presParOf" srcId="{39F8CCAC-5DC7-4508-851F-16EFF0055637}" destId="{1681C9D4-733C-4793-A9E0-F9DF4A20E775}" srcOrd="0" destOrd="0" presId="urn:microsoft.com/office/officeart/2009/3/layout/HorizontalOrganizationChart"/>
    <dgm:cxn modelId="{EDB0EF13-B509-453C-AF48-715C219616CD}" type="presParOf" srcId="{39F8CCAC-5DC7-4508-851F-16EFF0055637}" destId="{03EFE555-D066-483D-8B33-8A57DA5F032D}" srcOrd="1" destOrd="0" presId="urn:microsoft.com/office/officeart/2009/3/layout/HorizontalOrganizationChart"/>
    <dgm:cxn modelId="{BF400ED5-6059-40A9-AB3C-2DAAA8AEB527}" type="presParOf" srcId="{CB0A94C3-38E4-4EBA-A772-F29D86BAA505}" destId="{54D2399F-4425-4E8E-825F-6DE6BAA1D01C}" srcOrd="1" destOrd="0" presId="urn:microsoft.com/office/officeart/2009/3/layout/HorizontalOrganizationChart"/>
    <dgm:cxn modelId="{3DDA8F0C-3A02-4CAC-ACC3-928DB48A9B0F}" type="presParOf" srcId="{54D2399F-4425-4E8E-825F-6DE6BAA1D01C}" destId="{A457A1F5-670A-4CE6-A2B6-FE99DB6AB36C}" srcOrd="0" destOrd="0" presId="urn:microsoft.com/office/officeart/2009/3/layout/HorizontalOrganizationChart"/>
    <dgm:cxn modelId="{1BBCDF96-54F8-4D4A-8A2B-2AAF7C74896D}" type="presParOf" srcId="{54D2399F-4425-4E8E-825F-6DE6BAA1D01C}" destId="{4EE56DF3-0D69-40B4-B523-D1A6228A562C}" srcOrd="1" destOrd="0" presId="urn:microsoft.com/office/officeart/2009/3/layout/HorizontalOrganizationChart"/>
    <dgm:cxn modelId="{87461146-62D2-4FC3-BB79-EC0D197B20EE}" type="presParOf" srcId="{4EE56DF3-0D69-40B4-B523-D1A6228A562C}" destId="{A4A3E37F-E143-47A6-87B1-7CE042A7F479}" srcOrd="0" destOrd="0" presId="urn:microsoft.com/office/officeart/2009/3/layout/HorizontalOrganizationChart"/>
    <dgm:cxn modelId="{F6133852-3EDD-4679-9024-C66E07B24D26}" type="presParOf" srcId="{A4A3E37F-E143-47A6-87B1-7CE042A7F479}" destId="{C4A4AA82-BF79-47C1-8FC6-DEEFC7AE2C84}" srcOrd="0" destOrd="0" presId="urn:microsoft.com/office/officeart/2009/3/layout/HorizontalOrganizationChart"/>
    <dgm:cxn modelId="{A2BBB89E-FCAE-4D3F-9CEE-567D78E8C733}" type="presParOf" srcId="{A4A3E37F-E143-47A6-87B1-7CE042A7F479}" destId="{4ECE2DF0-41A0-4FB2-9C2D-3843D46EC103}" srcOrd="1" destOrd="0" presId="urn:microsoft.com/office/officeart/2009/3/layout/HorizontalOrganizationChart"/>
    <dgm:cxn modelId="{6837B776-9980-4732-9B9C-4381B0389044}" type="presParOf" srcId="{4EE56DF3-0D69-40B4-B523-D1A6228A562C}" destId="{734E277C-3EA8-4248-A53A-EBE032745416}" srcOrd="1" destOrd="0" presId="urn:microsoft.com/office/officeart/2009/3/layout/HorizontalOrganizationChart"/>
    <dgm:cxn modelId="{C5114B78-AC8F-4072-B88F-C9AAE8635096}" type="presParOf" srcId="{734E277C-3EA8-4248-A53A-EBE032745416}" destId="{45710F6B-3A1F-4F94-AF0A-6C1119D835C2}" srcOrd="0" destOrd="0" presId="urn:microsoft.com/office/officeart/2009/3/layout/HorizontalOrganizationChart"/>
    <dgm:cxn modelId="{23F1E337-72D2-4899-A5FE-B0477077A9BB}" type="presParOf" srcId="{734E277C-3EA8-4248-A53A-EBE032745416}" destId="{13595E9B-B59E-4D6C-A88E-7C6F790C00CC}" srcOrd="1" destOrd="0" presId="urn:microsoft.com/office/officeart/2009/3/layout/HorizontalOrganizationChart"/>
    <dgm:cxn modelId="{F5CA9147-A134-4A59-BAF0-81DE050A2776}" type="presParOf" srcId="{13595E9B-B59E-4D6C-A88E-7C6F790C00CC}" destId="{19297E8E-D815-4ECD-ABF1-F6D34CA7C55D}" srcOrd="0" destOrd="0" presId="urn:microsoft.com/office/officeart/2009/3/layout/HorizontalOrganizationChart"/>
    <dgm:cxn modelId="{BCB5D86C-EFB5-48B4-8D46-3C6F607F8FF8}" type="presParOf" srcId="{19297E8E-D815-4ECD-ABF1-F6D34CA7C55D}" destId="{C7ED157C-B422-4DAF-8CC6-96F414860FAE}" srcOrd="0" destOrd="0" presId="urn:microsoft.com/office/officeart/2009/3/layout/HorizontalOrganizationChart"/>
    <dgm:cxn modelId="{D237C0F6-65CA-4287-A1F0-B4E9AACBD1AD}" type="presParOf" srcId="{19297E8E-D815-4ECD-ABF1-F6D34CA7C55D}" destId="{A3F2B8B1-F6CA-4E83-B418-2486D5624B30}" srcOrd="1" destOrd="0" presId="urn:microsoft.com/office/officeart/2009/3/layout/HorizontalOrganizationChart"/>
    <dgm:cxn modelId="{C6F92737-F622-498B-9043-935B9F8BE792}" type="presParOf" srcId="{13595E9B-B59E-4D6C-A88E-7C6F790C00CC}" destId="{C876B636-8D05-49B5-AF23-273E429E8DA3}" srcOrd="1" destOrd="0" presId="urn:microsoft.com/office/officeart/2009/3/layout/HorizontalOrganizationChart"/>
    <dgm:cxn modelId="{C7997436-DE8F-402D-BB16-7B64B191AD0E}" type="presParOf" srcId="{13595E9B-B59E-4D6C-A88E-7C6F790C00CC}" destId="{EAA09833-0274-43A0-BA84-AB079B707401}" srcOrd="2" destOrd="0" presId="urn:microsoft.com/office/officeart/2009/3/layout/HorizontalOrganizationChart"/>
    <dgm:cxn modelId="{A9AACD3C-AC10-40A5-921A-A6F924E29643}" type="presParOf" srcId="{4EE56DF3-0D69-40B4-B523-D1A6228A562C}" destId="{40D1E992-1C7A-4B4D-B399-8733B9B73164}" srcOrd="2" destOrd="0" presId="urn:microsoft.com/office/officeart/2009/3/layout/HorizontalOrganizationChart"/>
    <dgm:cxn modelId="{1327FA83-CFD3-43FC-AAF5-65EAD7624F22}" type="presParOf" srcId="{CB0A94C3-38E4-4EBA-A772-F29D86BAA505}" destId="{BEC73C75-2C61-4AC8-9917-CD980EE109E8}" srcOrd="2" destOrd="0" presId="urn:microsoft.com/office/officeart/2009/3/layout/HorizontalOrganizationChart"/>
    <dgm:cxn modelId="{85E79AED-3FF2-41EF-9118-505290B31488}" type="presParOf" srcId="{F488A7DC-C2FC-4CDE-9F38-20E7F34F0912}" destId="{9A98A6B0-2203-4A03-A60C-B71551EE7C5B}" srcOrd="4" destOrd="0" presId="urn:microsoft.com/office/officeart/2009/3/layout/HorizontalOrganizationChart"/>
    <dgm:cxn modelId="{DE48D034-C7C1-4EE8-85CD-9BD5A007565C}" type="presParOf" srcId="{F488A7DC-C2FC-4CDE-9F38-20E7F34F0912}" destId="{C689B84F-9A7A-4D47-8646-F3B948E828A9}" srcOrd="5" destOrd="0" presId="urn:microsoft.com/office/officeart/2009/3/layout/HorizontalOrganizationChart"/>
    <dgm:cxn modelId="{17A10CCC-6515-4C26-8415-0E105CBCD728}" type="presParOf" srcId="{C689B84F-9A7A-4D47-8646-F3B948E828A9}" destId="{2111214D-C8F7-476D-99E7-A4EB9BBE9C5F}" srcOrd="0" destOrd="0" presId="urn:microsoft.com/office/officeart/2009/3/layout/HorizontalOrganizationChart"/>
    <dgm:cxn modelId="{A35BE70F-F29C-4371-9255-F42F1DC2CD1C}" type="presParOf" srcId="{2111214D-C8F7-476D-99E7-A4EB9BBE9C5F}" destId="{6B3AB2B8-9497-42D8-9185-4366D7868017}" srcOrd="0" destOrd="0" presId="urn:microsoft.com/office/officeart/2009/3/layout/HorizontalOrganizationChart"/>
    <dgm:cxn modelId="{72BE1C67-6CD4-4388-B0AE-2CD625C56E70}" type="presParOf" srcId="{2111214D-C8F7-476D-99E7-A4EB9BBE9C5F}" destId="{96A4FA89-B933-4B90-BBA6-EF7361A3C69D}" srcOrd="1" destOrd="0" presId="urn:microsoft.com/office/officeart/2009/3/layout/HorizontalOrganizationChart"/>
    <dgm:cxn modelId="{7A8302E4-CA11-4993-89E6-0A299ED49E97}" type="presParOf" srcId="{C689B84F-9A7A-4D47-8646-F3B948E828A9}" destId="{A65CAEF7-20C7-4345-90B9-0DBAA60008D5}" srcOrd="1" destOrd="0" presId="urn:microsoft.com/office/officeart/2009/3/layout/HorizontalOrganizationChart"/>
    <dgm:cxn modelId="{F0166857-B425-4149-B468-82367D9EDEC6}" type="presParOf" srcId="{A65CAEF7-20C7-4345-90B9-0DBAA60008D5}" destId="{F9C49398-C72F-489C-AB0F-B7A8BAE969A2}" srcOrd="0" destOrd="0" presId="urn:microsoft.com/office/officeart/2009/3/layout/HorizontalOrganizationChart"/>
    <dgm:cxn modelId="{9C7C744B-4677-4C43-A4E9-E15B8DA0EDFB}" type="presParOf" srcId="{A65CAEF7-20C7-4345-90B9-0DBAA60008D5}" destId="{3DE073B0-F30F-430E-AB6E-89D409A7A628}" srcOrd="1" destOrd="0" presId="urn:microsoft.com/office/officeart/2009/3/layout/HorizontalOrganizationChart"/>
    <dgm:cxn modelId="{BFBC463B-7673-44D3-8C6C-9441532588D8}" type="presParOf" srcId="{3DE073B0-F30F-430E-AB6E-89D409A7A628}" destId="{FA7D306D-F877-405D-A73F-8B3233C97D0D}" srcOrd="0" destOrd="0" presId="urn:microsoft.com/office/officeart/2009/3/layout/HorizontalOrganizationChart"/>
    <dgm:cxn modelId="{A4E24795-47E4-49F1-B810-637F3F5625FC}" type="presParOf" srcId="{FA7D306D-F877-405D-A73F-8B3233C97D0D}" destId="{9FBE1E5C-759F-4F2C-BEEC-71192B96E0E1}" srcOrd="0" destOrd="0" presId="urn:microsoft.com/office/officeart/2009/3/layout/HorizontalOrganizationChart"/>
    <dgm:cxn modelId="{539689C0-F040-44D3-862F-94358B8B84B2}" type="presParOf" srcId="{FA7D306D-F877-405D-A73F-8B3233C97D0D}" destId="{D3EF8CF0-F069-43F1-B390-25FB793B8D71}" srcOrd="1" destOrd="0" presId="urn:microsoft.com/office/officeart/2009/3/layout/HorizontalOrganizationChart"/>
    <dgm:cxn modelId="{A1E09C6C-0029-40AE-97FA-5C4988E8F973}" type="presParOf" srcId="{3DE073B0-F30F-430E-AB6E-89D409A7A628}" destId="{562F71D0-036C-4327-955B-409A8A08E3FD}" srcOrd="1" destOrd="0" presId="urn:microsoft.com/office/officeart/2009/3/layout/HorizontalOrganizationChart"/>
    <dgm:cxn modelId="{F7820E99-C3C3-4D74-9BD3-5AB29740A2AC}" type="presParOf" srcId="{562F71D0-036C-4327-955B-409A8A08E3FD}" destId="{093DBE8E-1331-400E-9DFD-939B507BEE53}" srcOrd="0" destOrd="0" presId="urn:microsoft.com/office/officeart/2009/3/layout/HorizontalOrganizationChart"/>
    <dgm:cxn modelId="{8E526B34-6A93-49E8-A727-061359408E01}" type="presParOf" srcId="{562F71D0-036C-4327-955B-409A8A08E3FD}" destId="{677D474F-E111-4B38-880F-E6358D1219D5}" srcOrd="1" destOrd="0" presId="urn:microsoft.com/office/officeart/2009/3/layout/HorizontalOrganizationChart"/>
    <dgm:cxn modelId="{B3CF4DB8-0974-4587-A853-C9524E03E78C}" type="presParOf" srcId="{677D474F-E111-4B38-880F-E6358D1219D5}" destId="{7B65E6E9-26AB-4DE1-AD42-6CB97CE0597D}" srcOrd="0" destOrd="0" presId="urn:microsoft.com/office/officeart/2009/3/layout/HorizontalOrganizationChart"/>
    <dgm:cxn modelId="{BFE2DD0F-ABEA-4F59-92D7-24B079F0DE18}" type="presParOf" srcId="{7B65E6E9-26AB-4DE1-AD42-6CB97CE0597D}" destId="{38676458-8F65-48DB-811D-413C9616B181}" srcOrd="0" destOrd="0" presId="urn:microsoft.com/office/officeart/2009/3/layout/HorizontalOrganizationChart"/>
    <dgm:cxn modelId="{4C46525D-A26E-4DD9-AB0B-230739C60B53}" type="presParOf" srcId="{7B65E6E9-26AB-4DE1-AD42-6CB97CE0597D}" destId="{37BAF8F4-B417-4E53-AD64-07611269F7C1}" srcOrd="1" destOrd="0" presId="urn:microsoft.com/office/officeart/2009/3/layout/HorizontalOrganizationChart"/>
    <dgm:cxn modelId="{68299270-A00C-4CBC-B187-48544F075D16}" type="presParOf" srcId="{677D474F-E111-4B38-880F-E6358D1219D5}" destId="{6F23FC2B-37A8-4060-A19F-BEB5DF7F1CCA}" srcOrd="1" destOrd="0" presId="urn:microsoft.com/office/officeart/2009/3/layout/HorizontalOrganizationChart"/>
    <dgm:cxn modelId="{05B7D8BC-4E8C-4D38-AEFE-E705480A8AFE}" type="presParOf" srcId="{677D474F-E111-4B38-880F-E6358D1219D5}" destId="{3BF2B57B-C4F8-4F64-8895-4025958DBB17}" srcOrd="2" destOrd="0" presId="urn:microsoft.com/office/officeart/2009/3/layout/HorizontalOrganizationChart"/>
    <dgm:cxn modelId="{406F484C-2F08-4618-833A-6DB095F9DFDE}" type="presParOf" srcId="{3DE073B0-F30F-430E-AB6E-89D409A7A628}" destId="{06694472-37C0-4C8A-A452-B63CBBB4054D}" srcOrd="2" destOrd="0" presId="urn:microsoft.com/office/officeart/2009/3/layout/HorizontalOrganizationChart"/>
    <dgm:cxn modelId="{75AD0D88-20A0-446C-9826-F9EC30037153}" type="presParOf" srcId="{C689B84F-9A7A-4D47-8646-F3B948E828A9}" destId="{BACD8949-C45C-4117-9A46-4AA69D0A37AE}" srcOrd="2" destOrd="0" presId="urn:microsoft.com/office/officeart/2009/3/layout/HorizontalOrganizationChart"/>
    <dgm:cxn modelId="{BB859DDD-02A2-4E85-9397-486613D7387F}" type="presParOf" srcId="{F488A7DC-C2FC-4CDE-9F38-20E7F34F0912}" destId="{D490F753-D805-4316-A4B9-CF037EC0D56A}" srcOrd="6" destOrd="0" presId="urn:microsoft.com/office/officeart/2009/3/layout/HorizontalOrganizationChart"/>
    <dgm:cxn modelId="{690F459D-AAA9-48D5-89FC-5BED531EE4D4}" type="presParOf" srcId="{F488A7DC-C2FC-4CDE-9F38-20E7F34F0912}" destId="{B74308AA-FC17-4868-BD68-B5595641B583}" srcOrd="7" destOrd="0" presId="urn:microsoft.com/office/officeart/2009/3/layout/HorizontalOrganizationChart"/>
    <dgm:cxn modelId="{5C1CF9A1-2443-413A-AE2B-7D7AE8C29A26}" type="presParOf" srcId="{B74308AA-FC17-4868-BD68-B5595641B583}" destId="{1A4782CF-2894-4B2B-8EB3-F23F36F3DBB5}" srcOrd="0" destOrd="0" presId="urn:microsoft.com/office/officeart/2009/3/layout/HorizontalOrganizationChart"/>
    <dgm:cxn modelId="{E5758256-FCFB-40FE-8298-09015D2DCDAB}" type="presParOf" srcId="{1A4782CF-2894-4B2B-8EB3-F23F36F3DBB5}" destId="{50474B11-86CE-4E14-B0F6-25E845CDC0B8}" srcOrd="0" destOrd="0" presId="urn:microsoft.com/office/officeart/2009/3/layout/HorizontalOrganizationChart"/>
    <dgm:cxn modelId="{C1D112FA-DE90-4B80-AC26-4F2C71E15027}" type="presParOf" srcId="{1A4782CF-2894-4B2B-8EB3-F23F36F3DBB5}" destId="{E0BE44C1-86C1-4377-8D6B-FDB09CD8F99A}" srcOrd="1" destOrd="0" presId="urn:microsoft.com/office/officeart/2009/3/layout/HorizontalOrganizationChart"/>
    <dgm:cxn modelId="{784A45D7-DA25-4958-8E0C-9426F3049074}" type="presParOf" srcId="{B74308AA-FC17-4868-BD68-B5595641B583}" destId="{A0460C50-B4B8-413C-A024-665659F57481}" srcOrd="1" destOrd="0" presId="urn:microsoft.com/office/officeart/2009/3/layout/HorizontalOrganizationChart"/>
    <dgm:cxn modelId="{32BB6D30-28B5-467F-97AD-54ED9487A1FF}" type="presParOf" srcId="{A0460C50-B4B8-413C-A024-665659F57481}" destId="{98910771-3202-4223-832F-B4EB68A7C5A1}" srcOrd="0" destOrd="0" presId="urn:microsoft.com/office/officeart/2009/3/layout/HorizontalOrganizationChart"/>
    <dgm:cxn modelId="{7C1A0856-02FC-4678-BB34-A0D70F24FB57}" type="presParOf" srcId="{A0460C50-B4B8-413C-A024-665659F57481}" destId="{CEEE3C7A-0709-43C5-9C88-90E398B1104F}" srcOrd="1" destOrd="0" presId="urn:microsoft.com/office/officeart/2009/3/layout/HorizontalOrganizationChart"/>
    <dgm:cxn modelId="{632B4518-DF3F-447B-BB13-8B5CFAFC8743}" type="presParOf" srcId="{CEEE3C7A-0709-43C5-9C88-90E398B1104F}" destId="{DCD1E570-F772-4379-8EE2-50D646B115C5}" srcOrd="0" destOrd="0" presId="urn:microsoft.com/office/officeart/2009/3/layout/HorizontalOrganizationChart"/>
    <dgm:cxn modelId="{EDA52914-8018-4594-B5BB-7B0A01A16219}" type="presParOf" srcId="{DCD1E570-F772-4379-8EE2-50D646B115C5}" destId="{186AC577-6E3D-49F3-A17E-358EF37251B5}" srcOrd="0" destOrd="0" presId="urn:microsoft.com/office/officeart/2009/3/layout/HorizontalOrganizationChart"/>
    <dgm:cxn modelId="{18ED8BC0-78DA-4FC1-A3E3-3531F09409F4}" type="presParOf" srcId="{DCD1E570-F772-4379-8EE2-50D646B115C5}" destId="{45C4E4A0-8E0A-492E-ACDD-C04B524DBE1B}" srcOrd="1" destOrd="0" presId="urn:microsoft.com/office/officeart/2009/3/layout/HorizontalOrganizationChart"/>
    <dgm:cxn modelId="{E69D1D5B-7DC8-46E8-8399-DA8791E1F63A}" type="presParOf" srcId="{CEEE3C7A-0709-43C5-9C88-90E398B1104F}" destId="{C8473712-1C95-4E0B-9CEB-F87D8EFE74D7}" srcOrd="1" destOrd="0" presId="urn:microsoft.com/office/officeart/2009/3/layout/HorizontalOrganizationChart"/>
    <dgm:cxn modelId="{B9F7A9A3-31CE-4745-AC74-D8272630BFA6}" type="presParOf" srcId="{C8473712-1C95-4E0B-9CEB-F87D8EFE74D7}" destId="{5BA128DD-9A89-46FC-ABBD-9F221676FEF9}" srcOrd="0" destOrd="0" presId="urn:microsoft.com/office/officeart/2009/3/layout/HorizontalOrganizationChart"/>
    <dgm:cxn modelId="{C26AC73A-2EDC-410B-9225-7522ACEBC9BE}" type="presParOf" srcId="{C8473712-1C95-4E0B-9CEB-F87D8EFE74D7}" destId="{7C6CCBE4-5B1D-4545-8862-69F147FC796A}" srcOrd="1" destOrd="0" presId="urn:microsoft.com/office/officeart/2009/3/layout/HorizontalOrganizationChart"/>
    <dgm:cxn modelId="{BF92747A-9307-40E0-8254-E62FFECEF077}" type="presParOf" srcId="{7C6CCBE4-5B1D-4545-8862-69F147FC796A}" destId="{11DBA183-6197-44FD-AE32-E3054340B81C}" srcOrd="0" destOrd="0" presId="urn:microsoft.com/office/officeart/2009/3/layout/HorizontalOrganizationChart"/>
    <dgm:cxn modelId="{01BB7F29-3789-4A27-A45B-0DEBEA6DFE2A}" type="presParOf" srcId="{11DBA183-6197-44FD-AE32-E3054340B81C}" destId="{4D554E77-415F-4368-93E1-A4DDF2BF74CB}" srcOrd="0" destOrd="0" presId="urn:microsoft.com/office/officeart/2009/3/layout/HorizontalOrganizationChart"/>
    <dgm:cxn modelId="{19C1A429-F91F-4BB0-A78A-ABCF6F06BA2B}" type="presParOf" srcId="{11DBA183-6197-44FD-AE32-E3054340B81C}" destId="{29970615-0989-4287-95C8-12974DEAA0B7}" srcOrd="1" destOrd="0" presId="urn:microsoft.com/office/officeart/2009/3/layout/HorizontalOrganizationChart"/>
    <dgm:cxn modelId="{64F3673B-6650-4627-9691-F60BF96DD512}" type="presParOf" srcId="{7C6CCBE4-5B1D-4545-8862-69F147FC796A}" destId="{40024C94-CF01-4DC6-BAB6-02E2C097A654}" srcOrd="1" destOrd="0" presId="urn:microsoft.com/office/officeart/2009/3/layout/HorizontalOrganizationChart"/>
    <dgm:cxn modelId="{01C1018C-30E2-4390-BFAE-09EE7525FA12}" type="presParOf" srcId="{7C6CCBE4-5B1D-4545-8862-69F147FC796A}" destId="{DBE61F62-82CE-4C3C-8165-732026C2FED9}" srcOrd="2" destOrd="0" presId="urn:microsoft.com/office/officeart/2009/3/layout/HorizontalOrganizationChart"/>
    <dgm:cxn modelId="{C00713BB-327B-4FC1-A7D6-878C87081B82}" type="presParOf" srcId="{CEEE3C7A-0709-43C5-9C88-90E398B1104F}" destId="{CB564549-3CC5-4E29-85BD-70D0A6431631}" srcOrd="2" destOrd="0" presId="urn:microsoft.com/office/officeart/2009/3/layout/HorizontalOrganizationChart"/>
    <dgm:cxn modelId="{150C236C-557B-4EA1-952B-E2714A496488}" type="presParOf" srcId="{B74308AA-FC17-4868-BD68-B5595641B583}" destId="{F85869B1-3480-481D-90B7-C6ACC2EEA8CB}" srcOrd="2" destOrd="0" presId="urn:microsoft.com/office/officeart/2009/3/layout/HorizontalOrganizationChart"/>
    <dgm:cxn modelId="{50FE3154-8AE2-469B-A561-313ADD332137}" type="presParOf" srcId="{4AB5D2BA-F2E4-4FD2-96A7-A40ED6C5A715}" destId="{CE51D2DD-C4A6-45DE-8B75-B80FE90CE7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1E6B7-B93A-465E-BCAF-B4385059F461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B44F48-BFC4-401D-8AAE-2E34E238ED81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EC" sz="1600" dirty="0" smtClean="0">
              <a:solidFill>
                <a:schemeClr val="bg1"/>
              </a:solidFill>
            </a:rPr>
            <a:t>TEORÍA INTEGRADORA DE LA CALIDAD DE VIDA</a:t>
          </a:r>
          <a:endParaRPr lang="es-EC" sz="1600" dirty="0">
            <a:solidFill>
              <a:schemeClr val="bg1"/>
            </a:solidFill>
          </a:endParaRPr>
        </a:p>
      </dgm:t>
    </dgm:pt>
    <dgm:pt modelId="{46B46C9D-6466-4AB9-8F19-39FE9A62D116}" type="parTrans" cxnId="{82C6F05B-DE68-4015-B159-03478EF29D4E}">
      <dgm:prSet/>
      <dgm:spPr/>
      <dgm:t>
        <a:bodyPr/>
        <a:lstStyle/>
        <a:p>
          <a:endParaRPr lang="es-EC" sz="1600"/>
        </a:p>
      </dgm:t>
    </dgm:pt>
    <dgm:pt modelId="{F729A2EC-3AB9-443C-9C7E-1107C6EB9A63}" type="sibTrans" cxnId="{82C6F05B-DE68-4015-B159-03478EF29D4E}">
      <dgm:prSet/>
      <dgm:spPr/>
      <dgm:t>
        <a:bodyPr/>
        <a:lstStyle/>
        <a:p>
          <a:endParaRPr lang="es-EC" sz="1600"/>
        </a:p>
      </dgm:t>
    </dgm:pt>
    <dgm:pt modelId="{4C6EB8E6-1EC1-4289-995F-28A0BD543BEB}">
      <dgm:prSet phldrT="[Texto]" custT="1"/>
      <dgm:spPr>
        <a:solidFill>
          <a:srgbClr val="CC0099"/>
        </a:solidFill>
      </dgm:spPr>
      <dgm:t>
        <a:bodyPr/>
        <a:lstStyle/>
        <a:p>
          <a:r>
            <a:rPr lang="es-EC" sz="1800" dirty="0" smtClean="0"/>
            <a:t>Factores Objetivos</a:t>
          </a:r>
          <a:endParaRPr lang="es-EC" sz="1800" dirty="0"/>
        </a:p>
      </dgm:t>
    </dgm:pt>
    <dgm:pt modelId="{0207B3C3-9396-474F-B9EC-BDD64B72A971}" type="parTrans" cxnId="{3C589EA1-B614-40DA-A5C0-A68D193CDA6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600"/>
        </a:p>
      </dgm:t>
    </dgm:pt>
    <dgm:pt modelId="{F402875F-8557-4FE5-ADCF-C37EFC8B63C9}" type="sibTrans" cxnId="{3C589EA1-B614-40DA-A5C0-A68D193CDA62}">
      <dgm:prSet/>
      <dgm:spPr/>
      <dgm:t>
        <a:bodyPr/>
        <a:lstStyle/>
        <a:p>
          <a:endParaRPr lang="es-EC" sz="1600"/>
        </a:p>
      </dgm:t>
    </dgm:pt>
    <dgm:pt modelId="{6F8E43B2-C331-4E02-B3DB-1DCEB37BB960}">
      <dgm:prSet phldrT="[Texto]" custT="1"/>
      <dgm:spPr>
        <a:solidFill>
          <a:srgbClr val="0066FF"/>
        </a:solidFill>
      </dgm:spPr>
      <dgm:t>
        <a:bodyPr/>
        <a:lstStyle/>
        <a:p>
          <a:r>
            <a:rPr lang="es-EC" sz="1800" dirty="0" smtClean="0"/>
            <a:t>Factores Subjetivos</a:t>
          </a:r>
          <a:endParaRPr lang="es-EC" sz="1800" dirty="0"/>
        </a:p>
      </dgm:t>
    </dgm:pt>
    <dgm:pt modelId="{F1D4EDD9-536D-4C74-A80C-CBDD68A3B2F1}" type="parTrans" cxnId="{D4067CB7-52F1-4FDA-9044-07911F50BF2D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1600"/>
        </a:p>
      </dgm:t>
    </dgm:pt>
    <dgm:pt modelId="{D2835AB1-9B8A-4EA8-8D20-057ED31CAB61}" type="sibTrans" cxnId="{D4067CB7-52F1-4FDA-9044-07911F50BF2D}">
      <dgm:prSet/>
      <dgm:spPr/>
      <dgm:t>
        <a:bodyPr/>
        <a:lstStyle/>
        <a:p>
          <a:endParaRPr lang="es-EC" sz="1600"/>
        </a:p>
      </dgm:t>
    </dgm:pt>
    <dgm:pt modelId="{94C6EC4E-0F69-4F34-9EAB-BB91367F6C68}">
      <dgm:prSet phldrT="[Texto]" custT="1"/>
      <dgm:spPr>
        <a:solidFill>
          <a:srgbClr val="FF0066"/>
        </a:solidFill>
      </dgm:spPr>
      <dgm:t>
        <a:bodyPr/>
        <a:lstStyle/>
        <a:p>
          <a:r>
            <a:rPr lang="es-EC" sz="1800" dirty="0" smtClean="0"/>
            <a:t>Factores Espirituales</a:t>
          </a:r>
          <a:endParaRPr lang="es-EC" sz="1800" dirty="0"/>
        </a:p>
      </dgm:t>
    </dgm:pt>
    <dgm:pt modelId="{0F507EBC-B45D-4AFB-AEF5-AD17BB80AE12}" type="parTrans" cxnId="{52042C35-BF35-4E7C-80DD-23EFF5F61D52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08454C6D-505D-4378-BAB6-E2C432DB58E9}" type="sibTrans" cxnId="{52042C35-BF35-4E7C-80DD-23EFF5F61D52}">
      <dgm:prSet/>
      <dgm:spPr/>
      <dgm:t>
        <a:bodyPr/>
        <a:lstStyle/>
        <a:p>
          <a:endParaRPr lang="es-EC"/>
        </a:p>
      </dgm:t>
    </dgm:pt>
    <dgm:pt modelId="{EEE88CE1-F0A5-43DB-95E6-2820C28D28C6}" type="pres">
      <dgm:prSet presAssocID="{5891E6B7-B93A-465E-BCAF-B4385059F4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8BF4CF1-07C2-4FBB-BCC7-3E3F7EABE28D}" type="pres">
      <dgm:prSet presAssocID="{8AB44F48-BFC4-401D-8AAE-2E34E238ED81}" presName="singleCycle" presStyleCnt="0"/>
      <dgm:spPr/>
    </dgm:pt>
    <dgm:pt modelId="{6FE76862-CC1F-474B-B066-4A7572B2CE58}" type="pres">
      <dgm:prSet presAssocID="{8AB44F48-BFC4-401D-8AAE-2E34E238ED81}" presName="singleCenter" presStyleLbl="node1" presStyleIdx="0" presStyleCnt="4" custScaleX="319612" custScaleY="48288" custLinFactNeighborX="62" custLinFactNeighborY="-6847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DBBBD23D-BDAB-405E-9743-292AD1DFE204}" type="pres">
      <dgm:prSet presAssocID="{0207B3C3-9396-474F-B9EC-BDD64B72A971}" presName="Name56" presStyleLbl="parChTrans1D2" presStyleIdx="0" presStyleCnt="3"/>
      <dgm:spPr/>
      <dgm:t>
        <a:bodyPr/>
        <a:lstStyle/>
        <a:p>
          <a:endParaRPr lang="es-EC"/>
        </a:p>
      </dgm:t>
    </dgm:pt>
    <dgm:pt modelId="{FD3FD196-552F-45BC-9BDE-7C19B67C068E}" type="pres">
      <dgm:prSet presAssocID="{4C6EB8E6-1EC1-4289-995F-28A0BD543BEB}" presName="text0" presStyleLbl="node1" presStyleIdx="1" presStyleCnt="4" custScaleX="310638" custScaleY="691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018BC-4EA3-46C2-AB0C-00EC946EC960}" type="pres">
      <dgm:prSet presAssocID="{F1D4EDD9-536D-4C74-A80C-CBDD68A3B2F1}" presName="Name56" presStyleLbl="parChTrans1D2" presStyleIdx="1" presStyleCnt="3"/>
      <dgm:spPr/>
      <dgm:t>
        <a:bodyPr/>
        <a:lstStyle/>
        <a:p>
          <a:endParaRPr lang="es-EC"/>
        </a:p>
      </dgm:t>
    </dgm:pt>
    <dgm:pt modelId="{5B406EFA-FC4E-4E06-8495-CD8EB3E43C0F}" type="pres">
      <dgm:prSet presAssocID="{6F8E43B2-C331-4E02-B3DB-1DCEB37BB960}" presName="text0" presStyleLbl="node1" presStyleIdx="2" presStyleCnt="4" custScaleX="318518" custScaleY="73644" custRadScaleRad="128254" custRadScaleInc="-127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83127-2CAC-4493-BD57-FF69EC2FE12C}" type="pres">
      <dgm:prSet presAssocID="{0F507EBC-B45D-4AFB-AEF5-AD17BB80AE12}" presName="Name56" presStyleLbl="parChTrans1D2" presStyleIdx="2" presStyleCnt="3"/>
      <dgm:spPr/>
      <dgm:t>
        <a:bodyPr/>
        <a:lstStyle/>
        <a:p>
          <a:endParaRPr lang="es-EC"/>
        </a:p>
      </dgm:t>
    </dgm:pt>
    <dgm:pt modelId="{A2432B56-C596-43D0-9CE2-DEFC13AE775E}" type="pres">
      <dgm:prSet presAssocID="{94C6EC4E-0F69-4F34-9EAB-BB91367F6C68}" presName="text0" presStyleLbl="node1" presStyleIdx="3" presStyleCnt="4" custScaleX="292805" custScaleY="68184" custRadScaleRad="139545" custRadScaleInc="159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810610-BEEB-44BA-9201-6A1C1E6A5F46}" type="presOf" srcId="{5891E6B7-B93A-465E-BCAF-B4385059F461}" destId="{EEE88CE1-F0A5-43DB-95E6-2820C28D28C6}" srcOrd="0" destOrd="0" presId="urn:microsoft.com/office/officeart/2008/layout/RadialCluster"/>
    <dgm:cxn modelId="{FD61650C-A540-485A-AC04-F675B3B147DC}" type="presOf" srcId="{0F507EBC-B45D-4AFB-AEF5-AD17BB80AE12}" destId="{27D83127-2CAC-4493-BD57-FF69EC2FE12C}" srcOrd="0" destOrd="0" presId="urn:microsoft.com/office/officeart/2008/layout/RadialCluster"/>
    <dgm:cxn modelId="{82C6F05B-DE68-4015-B159-03478EF29D4E}" srcId="{5891E6B7-B93A-465E-BCAF-B4385059F461}" destId="{8AB44F48-BFC4-401D-8AAE-2E34E238ED81}" srcOrd="0" destOrd="0" parTransId="{46B46C9D-6466-4AB9-8F19-39FE9A62D116}" sibTransId="{F729A2EC-3AB9-443C-9C7E-1107C6EB9A63}"/>
    <dgm:cxn modelId="{52042C35-BF35-4E7C-80DD-23EFF5F61D52}" srcId="{8AB44F48-BFC4-401D-8AAE-2E34E238ED81}" destId="{94C6EC4E-0F69-4F34-9EAB-BB91367F6C68}" srcOrd="2" destOrd="0" parTransId="{0F507EBC-B45D-4AFB-AEF5-AD17BB80AE12}" sibTransId="{08454C6D-505D-4378-BAB6-E2C432DB58E9}"/>
    <dgm:cxn modelId="{D4067CB7-52F1-4FDA-9044-07911F50BF2D}" srcId="{8AB44F48-BFC4-401D-8AAE-2E34E238ED81}" destId="{6F8E43B2-C331-4E02-B3DB-1DCEB37BB960}" srcOrd="1" destOrd="0" parTransId="{F1D4EDD9-536D-4C74-A80C-CBDD68A3B2F1}" sibTransId="{D2835AB1-9B8A-4EA8-8D20-057ED31CAB61}"/>
    <dgm:cxn modelId="{01BFC386-AD44-467A-8866-F3AA3F1F8432}" type="presOf" srcId="{0207B3C3-9396-474F-B9EC-BDD64B72A971}" destId="{DBBBD23D-BDAB-405E-9743-292AD1DFE204}" srcOrd="0" destOrd="0" presId="urn:microsoft.com/office/officeart/2008/layout/RadialCluster"/>
    <dgm:cxn modelId="{61E85CB7-E4AA-43C5-A227-1A5BB87EAFBE}" type="presOf" srcId="{8AB44F48-BFC4-401D-8AAE-2E34E238ED81}" destId="{6FE76862-CC1F-474B-B066-4A7572B2CE58}" srcOrd="0" destOrd="0" presId="urn:microsoft.com/office/officeart/2008/layout/RadialCluster"/>
    <dgm:cxn modelId="{005E5EFB-1324-4B72-99AB-816A79B86397}" type="presOf" srcId="{4C6EB8E6-1EC1-4289-995F-28A0BD543BEB}" destId="{FD3FD196-552F-45BC-9BDE-7C19B67C068E}" srcOrd="0" destOrd="0" presId="urn:microsoft.com/office/officeart/2008/layout/RadialCluster"/>
    <dgm:cxn modelId="{3C589EA1-B614-40DA-A5C0-A68D193CDA62}" srcId="{8AB44F48-BFC4-401D-8AAE-2E34E238ED81}" destId="{4C6EB8E6-1EC1-4289-995F-28A0BD543BEB}" srcOrd="0" destOrd="0" parTransId="{0207B3C3-9396-474F-B9EC-BDD64B72A971}" sibTransId="{F402875F-8557-4FE5-ADCF-C37EFC8B63C9}"/>
    <dgm:cxn modelId="{026C08F5-A719-4035-96E0-6A64545C6ED3}" type="presOf" srcId="{6F8E43B2-C331-4E02-B3DB-1DCEB37BB960}" destId="{5B406EFA-FC4E-4E06-8495-CD8EB3E43C0F}" srcOrd="0" destOrd="0" presId="urn:microsoft.com/office/officeart/2008/layout/RadialCluster"/>
    <dgm:cxn modelId="{5DAF44DC-053D-4E2D-9F2F-33FC0691DD35}" type="presOf" srcId="{F1D4EDD9-536D-4C74-A80C-CBDD68A3B2F1}" destId="{010018BC-4EA3-46C2-AB0C-00EC946EC960}" srcOrd="0" destOrd="0" presId="urn:microsoft.com/office/officeart/2008/layout/RadialCluster"/>
    <dgm:cxn modelId="{7EE8FA3F-D6B0-4B48-B24E-974D8C009B55}" type="presOf" srcId="{94C6EC4E-0F69-4F34-9EAB-BB91367F6C68}" destId="{A2432B56-C596-43D0-9CE2-DEFC13AE775E}" srcOrd="0" destOrd="0" presId="urn:microsoft.com/office/officeart/2008/layout/RadialCluster"/>
    <dgm:cxn modelId="{F05243EF-DC09-46B4-9903-5412C9416FE7}" type="presParOf" srcId="{EEE88CE1-F0A5-43DB-95E6-2820C28D28C6}" destId="{98BF4CF1-07C2-4FBB-BCC7-3E3F7EABE28D}" srcOrd="0" destOrd="0" presId="urn:microsoft.com/office/officeart/2008/layout/RadialCluster"/>
    <dgm:cxn modelId="{9E162F40-4717-4E7C-BDB0-4525EE7161E6}" type="presParOf" srcId="{98BF4CF1-07C2-4FBB-BCC7-3E3F7EABE28D}" destId="{6FE76862-CC1F-474B-B066-4A7572B2CE58}" srcOrd="0" destOrd="0" presId="urn:microsoft.com/office/officeart/2008/layout/RadialCluster"/>
    <dgm:cxn modelId="{362344AE-73AB-4FB1-910A-8D653D982EAC}" type="presParOf" srcId="{98BF4CF1-07C2-4FBB-BCC7-3E3F7EABE28D}" destId="{DBBBD23D-BDAB-405E-9743-292AD1DFE204}" srcOrd="1" destOrd="0" presId="urn:microsoft.com/office/officeart/2008/layout/RadialCluster"/>
    <dgm:cxn modelId="{975F7A06-C076-4EAA-A177-02F412D87F3F}" type="presParOf" srcId="{98BF4CF1-07C2-4FBB-BCC7-3E3F7EABE28D}" destId="{FD3FD196-552F-45BC-9BDE-7C19B67C068E}" srcOrd="2" destOrd="0" presId="urn:microsoft.com/office/officeart/2008/layout/RadialCluster"/>
    <dgm:cxn modelId="{AB60F5CB-F10C-48CE-8E57-F4E0781DBC83}" type="presParOf" srcId="{98BF4CF1-07C2-4FBB-BCC7-3E3F7EABE28D}" destId="{010018BC-4EA3-46C2-AB0C-00EC946EC960}" srcOrd="3" destOrd="0" presId="urn:microsoft.com/office/officeart/2008/layout/RadialCluster"/>
    <dgm:cxn modelId="{5910C1FE-AE48-4BA6-A8E8-EFBE63E4F7AC}" type="presParOf" srcId="{98BF4CF1-07C2-4FBB-BCC7-3E3F7EABE28D}" destId="{5B406EFA-FC4E-4E06-8495-CD8EB3E43C0F}" srcOrd="4" destOrd="0" presId="urn:microsoft.com/office/officeart/2008/layout/RadialCluster"/>
    <dgm:cxn modelId="{0D781630-015C-4745-8B66-6B1E2CDC3A99}" type="presParOf" srcId="{98BF4CF1-07C2-4FBB-BCC7-3E3F7EABE28D}" destId="{27D83127-2CAC-4493-BD57-FF69EC2FE12C}" srcOrd="5" destOrd="0" presId="urn:microsoft.com/office/officeart/2008/layout/RadialCluster"/>
    <dgm:cxn modelId="{5625CFD1-892C-4BA5-82B6-81EBE6F39A0E}" type="presParOf" srcId="{98BF4CF1-07C2-4FBB-BCC7-3E3F7EABE28D}" destId="{A2432B56-C596-43D0-9CE2-DEFC13AE775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C" sz="1400" dirty="0" smtClean="0"/>
            <a:t>En la parroquia de Mindo</a:t>
          </a:r>
          <a:endParaRPr lang="es-EC" sz="140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/>
        </a:p>
      </dgm:t>
    </dgm:pt>
    <dgm:pt modelId="{695B2282-9DD2-4AC8-9F7F-06DC26EC70FB}">
      <dgm:prSet phldrT="[Texto]" custT="1"/>
      <dgm:spPr/>
      <dgm:t>
        <a:bodyPr/>
        <a:lstStyle/>
        <a:p>
          <a:r>
            <a:rPr lang="es-EC" sz="1400" dirty="0" smtClean="0"/>
            <a:t>Principal actividad económica</a:t>
          </a:r>
          <a:endParaRPr lang="es-EC" sz="1400" dirty="0"/>
        </a:p>
      </dgm:t>
    </dgm:pt>
    <dgm:pt modelId="{C63F21FB-D32B-44ED-B595-6F6B64EC810B}" type="parTrans" cxnId="{3E578A14-4C47-4BB8-8288-CF485ADBCAEE}">
      <dgm:prSet/>
      <dgm:spPr/>
      <dgm:t>
        <a:bodyPr/>
        <a:lstStyle/>
        <a:p>
          <a:endParaRPr lang="es-EC" sz="1400"/>
        </a:p>
      </dgm:t>
    </dgm:pt>
    <dgm:pt modelId="{7CF4AF75-BF55-4B59-A64D-25DDDCCC1C4A}" type="sibTrans" cxnId="{3E578A14-4C47-4BB8-8288-CF485ADBCAEE}">
      <dgm:prSet custT="1"/>
      <dgm:spPr/>
      <dgm:t>
        <a:bodyPr/>
        <a:lstStyle/>
        <a:p>
          <a:endParaRPr lang="es-EC" sz="1400"/>
        </a:p>
      </dgm:t>
    </dgm:pt>
    <dgm:pt modelId="{43B09A4F-E075-4F09-A3E9-129884278AD1}">
      <dgm:prSet phldrT="[Texto]" custT="1"/>
      <dgm:spPr/>
      <dgm:t>
        <a:bodyPr/>
        <a:lstStyle/>
        <a:p>
          <a:r>
            <a:rPr lang="es-EC" sz="1400" dirty="0" smtClean="0"/>
            <a:t>Turismo (95%)</a:t>
          </a:r>
          <a:endParaRPr lang="es-EC" sz="1400" dirty="0"/>
        </a:p>
      </dgm:t>
    </dgm:pt>
    <dgm:pt modelId="{4F064C9C-2218-40EA-9064-6511DDF65EA3}" type="parTrans" cxnId="{657611F2-A25E-448C-B6BD-4558FB22B4C8}">
      <dgm:prSet/>
      <dgm:spPr/>
      <dgm:t>
        <a:bodyPr/>
        <a:lstStyle/>
        <a:p>
          <a:endParaRPr lang="es-EC" sz="1400"/>
        </a:p>
      </dgm:t>
    </dgm:pt>
    <dgm:pt modelId="{99293FDB-6683-4333-BBA2-A713D0BF4F30}" type="sibTrans" cxnId="{657611F2-A25E-448C-B6BD-4558FB22B4C8}">
      <dgm:prSet custT="1"/>
      <dgm:spPr/>
      <dgm:t>
        <a:bodyPr/>
        <a:lstStyle/>
        <a:p>
          <a:endParaRPr lang="es-EC" sz="1400"/>
        </a:p>
      </dgm:t>
    </dgm:pt>
    <dgm:pt modelId="{9E7AC2CC-D53D-465F-B300-A8EB740AB711}">
      <dgm:prSet phldrT="[Texto]" custT="1"/>
      <dgm:spPr/>
      <dgm:t>
        <a:bodyPr/>
        <a:lstStyle/>
        <a:p>
          <a:r>
            <a:rPr lang="es-EC" sz="1400" dirty="0" smtClean="0"/>
            <a:t>Incremento de prestadores de servicios (59%)</a:t>
          </a:r>
          <a:endParaRPr lang="es-EC" sz="1400" dirty="0"/>
        </a:p>
      </dgm:t>
    </dgm:pt>
    <dgm:pt modelId="{13D3A688-1DFA-44CC-99DD-DDFE8CC8F4D6}" type="parTrans" cxnId="{6EBE6282-35AD-453D-A0DA-A6F21338D9A0}">
      <dgm:prSet/>
      <dgm:spPr/>
      <dgm:t>
        <a:bodyPr/>
        <a:lstStyle/>
        <a:p>
          <a:endParaRPr lang="es-EC" sz="1400"/>
        </a:p>
      </dgm:t>
    </dgm:pt>
    <dgm:pt modelId="{425E5FC8-2C12-4F56-B417-9E82FA5A87B5}" type="sibTrans" cxnId="{6EBE6282-35AD-453D-A0DA-A6F21338D9A0}">
      <dgm:prSet/>
      <dgm:spPr/>
      <dgm:t>
        <a:bodyPr/>
        <a:lstStyle/>
        <a:p>
          <a:endParaRPr lang="es-EC" sz="1400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3"/>
      <dgm:spPr/>
    </dgm:pt>
    <dgm:pt modelId="{981F3484-BD41-45E3-B1B4-28B2169F5097}" type="pres">
      <dgm:prSet presAssocID="{89E6EAB2-B6F1-4F2D-AFDB-C0BFDC0420C0}" presName="connectorText" presStyleLbl="sibTrans2D1" presStyleIdx="0" presStyleCnt="3"/>
      <dgm:spPr/>
    </dgm:pt>
    <dgm:pt modelId="{95828AEC-DD97-4DCD-8834-CBD9619C3378}" type="pres">
      <dgm:prSet presAssocID="{695B2282-9DD2-4AC8-9F7F-06DC26EC70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CD1F1-4D78-4949-BEF0-F67D5F1A9A62}" type="pres">
      <dgm:prSet presAssocID="{7CF4AF75-BF55-4B59-A64D-25DDDCCC1C4A}" presName="sibTrans" presStyleLbl="sibTrans2D1" presStyleIdx="1" presStyleCnt="3"/>
      <dgm:spPr/>
    </dgm:pt>
    <dgm:pt modelId="{1EBF65DD-9C51-4117-83C1-66499E6550A0}" type="pres">
      <dgm:prSet presAssocID="{7CF4AF75-BF55-4B59-A64D-25DDDCCC1C4A}" presName="connectorText" presStyleLbl="sibTrans2D1" presStyleIdx="1" presStyleCnt="3"/>
      <dgm:spPr/>
    </dgm:pt>
    <dgm:pt modelId="{C0981775-9AA9-4C80-A294-CAC82FBC4577}" type="pres">
      <dgm:prSet presAssocID="{43B09A4F-E075-4F09-A3E9-129884278A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4C91B5-F1B8-4703-A1A5-AFDF8EAACB56}" type="pres">
      <dgm:prSet presAssocID="{99293FDB-6683-4333-BBA2-A713D0BF4F30}" presName="sibTrans" presStyleLbl="sibTrans2D1" presStyleIdx="2" presStyleCnt="3"/>
      <dgm:spPr/>
    </dgm:pt>
    <dgm:pt modelId="{0710ED88-145A-41D1-BE32-321FCCFC66E7}" type="pres">
      <dgm:prSet presAssocID="{99293FDB-6683-4333-BBA2-A713D0BF4F30}" presName="connectorText" presStyleLbl="sibTrans2D1" presStyleIdx="2" presStyleCnt="3"/>
      <dgm:spPr/>
    </dgm:pt>
    <dgm:pt modelId="{59993808-7E9D-42DA-967D-BFB5FFB323ED}" type="pres">
      <dgm:prSet presAssocID="{9E7AC2CC-D53D-465F-B300-A8EB740AB7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3C18F2-4872-40FF-AC78-A0F256D37A47}" type="presOf" srcId="{99293FDB-6683-4333-BBA2-A713D0BF4F30}" destId="{5D4C91B5-F1B8-4703-A1A5-AFDF8EAACB56}" srcOrd="0" destOrd="0" presId="urn:microsoft.com/office/officeart/2005/8/layout/process1"/>
    <dgm:cxn modelId="{0C3F34AD-57DA-42D4-A2F9-A79544034427}" type="presOf" srcId="{E9F3BE42-B876-4018-B90F-A1321CCF06D6}" destId="{8C5065F0-C9A7-40A9-B613-3136BDED79CE}" srcOrd="0" destOrd="0" presId="urn:microsoft.com/office/officeart/2005/8/layout/process1"/>
    <dgm:cxn modelId="{C830DABB-100C-4B4B-BCAB-D7C5ECCBBAC9}" type="presOf" srcId="{7CF4AF75-BF55-4B59-A64D-25DDDCCC1C4A}" destId="{1EBF65DD-9C51-4117-83C1-66499E6550A0}" srcOrd="1" destOrd="0" presId="urn:microsoft.com/office/officeart/2005/8/layout/process1"/>
    <dgm:cxn modelId="{90C0FB20-6F51-4031-A872-6DEF530D2CEC}" type="presOf" srcId="{9E7AC2CC-D53D-465F-B300-A8EB740AB711}" destId="{59993808-7E9D-42DA-967D-BFB5FFB323ED}" srcOrd="0" destOrd="0" presId="urn:microsoft.com/office/officeart/2005/8/layout/process1"/>
    <dgm:cxn modelId="{657611F2-A25E-448C-B6BD-4558FB22B4C8}" srcId="{E9F3BE42-B876-4018-B90F-A1321CCF06D6}" destId="{43B09A4F-E075-4F09-A3E9-129884278AD1}" srcOrd="2" destOrd="0" parTransId="{4F064C9C-2218-40EA-9064-6511DDF65EA3}" sibTransId="{99293FDB-6683-4333-BBA2-A713D0BF4F30}"/>
    <dgm:cxn modelId="{54442A58-FAD1-49F4-AEE9-42F0D2B4B62B}" type="presOf" srcId="{1100CB44-4483-411A-ABF2-AA0C1C6502DD}" destId="{91C98AD6-34FD-42B0-B14C-B6C4ED8C4F18}" srcOrd="0" destOrd="0" presId="urn:microsoft.com/office/officeart/2005/8/layout/process1"/>
    <dgm:cxn modelId="{3E578A14-4C47-4BB8-8288-CF485ADBCAEE}" srcId="{E9F3BE42-B876-4018-B90F-A1321CCF06D6}" destId="{695B2282-9DD2-4AC8-9F7F-06DC26EC70FB}" srcOrd="1" destOrd="0" parTransId="{C63F21FB-D32B-44ED-B595-6F6B64EC810B}" sibTransId="{7CF4AF75-BF55-4B59-A64D-25DDDCCC1C4A}"/>
    <dgm:cxn modelId="{90A9242B-DBD1-426E-8D23-8D42694AF879}" type="presOf" srcId="{695B2282-9DD2-4AC8-9F7F-06DC26EC70FB}" destId="{95828AEC-DD97-4DCD-8834-CBD9619C3378}" srcOrd="0" destOrd="0" presId="urn:microsoft.com/office/officeart/2005/8/layout/process1"/>
    <dgm:cxn modelId="{3C51CBFE-D1A5-49EC-8F57-E21EC8A9D200}" type="presOf" srcId="{89E6EAB2-B6F1-4F2D-AFDB-C0BFDC0420C0}" destId="{BF80B2CC-00C4-4A05-8AFC-3FC282275ABC}" srcOrd="0" destOrd="0" presId="urn:microsoft.com/office/officeart/2005/8/layout/process1"/>
    <dgm:cxn modelId="{77923E67-D47E-4555-BE21-A01CDD755FB4}" type="presOf" srcId="{89E6EAB2-B6F1-4F2D-AFDB-C0BFDC0420C0}" destId="{981F3484-BD41-45E3-B1B4-28B2169F5097}" srcOrd="1" destOrd="0" presId="urn:microsoft.com/office/officeart/2005/8/layout/process1"/>
    <dgm:cxn modelId="{04AE3479-95EC-42F9-A485-2F388BD740AA}" type="presOf" srcId="{99293FDB-6683-4333-BBA2-A713D0BF4F30}" destId="{0710ED88-145A-41D1-BE32-321FCCFC66E7}" srcOrd="1" destOrd="0" presId="urn:microsoft.com/office/officeart/2005/8/layout/process1"/>
    <dgm:cxn modelId="{8F468F0F-3306-4D76-963C-60F03643F15B}" type="presOf" srcId="{7CF4AF75-BF55-4B59-A64D-25DDDCCC1C4A}" destId="{BBBCD1F1-4D78-4949-BEF0-F67D5F1A9A62}" srcOrd="0" destOrd="0" presId="urn:microsoft.com/office/officeart/2005/8/layout/process1"/>
    <dgm:cxn modelId="{6EBE6282-35AD-453D-A0DA-A6F21338D9A0}" srcId="{E9F3BE42-B876-4018-B90F-A1321CCF06D6}" destId="{9E7AC2CC-D53D-465F-B300-A8EB740AB711}" srcOrd="3" destOrd="0" parTransId="{13D3A688-1DFA-44CC-99DD-DDFE8CC8F4D6}" sibTransId="{425E5FC8-2C12-4F56-B417-9E82FA5A87B5}"/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DA7D5943-7426-4CD5-A66D-041E007546AC}" type="presOf" srcId="{43B09A4F-E075-4F09-A3E9-129884278AD1}" destId="{C0981775-9AA9-4C80-A294-CAC82FBC4577}" srcOrd="0" destOrd="0" presId="urn:microsoft.com/office/officeart/2005/8/layout/process1"/>
    <dgm:cxn modelId="{67CCAD6E-16CC-4C59-93F3-9EAAFF820306}" type="presParOf" srcId="{8C5065F0-C9A7-40A9-B613-3136BDED79CE}" destId="{91C98AD6-34FD-42B0-B14C-B6C4ED8C4F18}" srcOrd="0" destOrd="0" presId="urn:microsoft.com/office/officeart/2005/8/layout/process1"/>
    <dgm:cxn modelId="{1E4EA435-F3BE-4CE1-A3A5-CCFFCC518581}" type="presParOf" srcId="{8C5065F0-C9A7-40A9-B613-3136BDED79CE}" destId="{BF80B2CC-00C4-4A05-8AFC-3FC282275ABC}" srcOrd="1" destOrd="0" presId="urn:microsoft.com/office/officeart/2005/8/layout/process1"/>
    <dgm:cxn modelId="{CC81EA43-A145-4DED-AB4B-808014B45EC4}" type="presParOf" srcId="{BF80B2CC-00C4-4A05-8AFC-3FC282275ABC}" destId="{981F3484-BD41-45E3-B1B4-28B2169F5097}" srcOrd="0" destOrd="0" presId="urn:microsoft.com/office/officeart/2005/8/layout/process1"/>
    <dgm:cxn modelId="{F8379C77-A9CE-4649-9933-A3FB6575A994}" type="presParOf" srcId="{8C5065F0-C9A7-40A9-B613-3136BDED79CE}" destId="{95828AEC-DD97-4DCD-8834-CBD9619C3378}" srcOrd="2" destOrd="0" presId="urn:microsoft.com/office/officeart/2005/8/layout/process1"/>
    <dgm:cxn modelId="{98B36C70-96FB-4A8D-B9A7-55BEBFAD3F01}" type="presParOf" srcId="{8C5065F0-C9A7-40A9-B613-3136BDED79CE}" destId="{BBBCD1F1-4D78-4949-BEF0-F67D5F1A9A62}" srcOrd="3" destOrd="0" presId="urn:microsoft.com/office/officeart/2005/8/layout/process1"/>
    <dgm:cxn modelId="{E0822BFA-05D0-49A8-A62A-67D0F9CB4CA8}" type="presParOf" srcId="{BBBCD1F1-4D78-4949-BEF0-F67D5F1A9A62}" destId="{1EBF65DD-9C51-4117-83C1-66499E6550A0}" srcOrd="0" destOrd="0" presId="urn:microsoft.com/office/officeart/2005/8/layout/process1"/>
    <dgm:cxn modelId="{1FAE2610-1ABB-4440-9DF3-649B3E315A37}" type="presParOf" srcId="{8C5065F0-C9A7-40A9-B613-3136BDED79CE}" destId="{C0981775-9AA9-4C80-A294-CAC82FBC4577}" srcOrd="4" destOrd="0" presId="urn:microsoft.com/office/officeart/2005/8/layout/process1"/>
    <dgm:cxn modelId="{393F1530-7CFE-4F00-8E45-D4A6AE06C6AC}" type="presParOf" srcId="{8C5065F0-C9A7-40A9-B613-3136BDED79CE}" destId="{5D4C91B5-F1B8-4703-A1A5-AFDF8EAACB56}" srcOrd="5" destOrd="0" presId="urn:microsoft.com/office/officeart/2005/8/layout/process1"/>
    <dgm:cxn modelId="{509D0D78-771A-412F-BCEB-CB968F7F5743}" type="presParOf" srcId="{5D4C91B5-F1B8-4703-A1A5-AFDF8EAACB56}" destId="{0710ED88-145A-41D1-BE32-321FCCFC66E7}" srcOrd="0" destOrd="0" presId="urn:microsoft.com/office/officeart/2005/8/layout/process1"/>
    <dgm:cxn modelId="{7C28C927-8B55-4825-A6E0-8E63EF52F52E}" type="presParOf" srcId="{8C5065F0-C9A7-40A9-B613-3136BDED79CE}" destId="{59993808-7E9D-42DA-967D-BFB5FFB323E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S" sz="1400" dirty="0" smtClean="0"/>
            <a:t>El bienestar objetivo</a:t>
          </a:r>
          <a:endParaRPr lang="es-EC" sz="140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/>
        </a:p>
      </dgm:t>
    </dgm:pt>
    <dgm:pt modelId="{7DCBF341-2423-4B74-9E28-BE8D456805F1}">
      <dgm:prSet phldrT="[Texto]" custT="1"/>
      <dgm:spPr/>
      <dgm:t>
        <a:bodyPr/>
        <a:lstStyle/>
        <a:p>
          <a:r>
            <a:rPr lang="es-ES" sz="1400" dirty="0" smtClean="0"/>
            <a:t>Nivel medio</a:t>
          </a:r>
          <a:endParaRPr lang="es-EC" sz="1400" dirty="0"/>
        </a:p>
      </dgm:t>
    </dgm:pt>
    <dgm:pt modelId="{55805A12-C945-4168-9478-EA8314667D9D}" type="parTrans" cxnId="{3457D08E-5837-48C6-B1DD-B11D19AB03AC}">
      <dgm:prSet/>
      <dgm:spPr/>
      <dgm:t>
        <a:bodyPr/>
        <a:lstStyle/>
        <a:p>
          <a:endParaRPr lang="es-EC"/>
        </a:p>
      </dgm:t>
    </dgm:pt>
    <dgm:pt modelId="{436504A3-6EC8-40CD-80FE-1EF3C2C5E65D}" type="sibTrans" cxnId="{3457D08E-5837-48C6-B1DD-B11D19AB03AC}">
      <dgm:prSet/>
      <dgm:spPr/>
      <dgm:t>
        <a:bodyPr/>
        <a:lstStyle/>
        <a:p>
          <a:endParaRPr lang="es-EC"/>
        </a:p>
      </dgm:t>
    </dgm:pt>
    <dgm:pt modelId="{B8F42899-5D4B-4B38-AC82-2BF365E5F97B}">
      <dgm:prSet phldrT="[Texto]" custT="1"/>
      <dgm:spPr/>
      <dgm:t>
        <a:bodyPr/>
        <a:lstStyle/>
        <a:p>
          <a:r>
            <a:rPr lang="es-ES" sz="1400" dirty="0" smtClean="0"/>
            <a:t>Problemas sociales drogadicción (89%) y el desempleo (72%)</a:t>
          </a:r>
          <a:endParaRPr lang="es-EC" sz="1400" dirty="0"/>
        </a:p>
      </dgm:t>
    </dgm:pt>
    <dgm:pt modelId="{399A85B8-CF56-4CAC-9F79-D50643099D1A}" type="parTrans" cxnId="{F6AD4E58-8581-472B-BC4A-2C71BA1BF82F}">
      <dgm:prSet/>
      <dgm:spPr/>
      <dgm:t>
        <a:bodyPr/>
        <a:lstStyle/>
        <a:p>
          <a:endParaRPr lang="es-EC"/>
        </a:p>
      </dgm:t>
    </dgm:pt>
    <dgm:pt modelId="{3B6DE13B-AF30-4080-88C1-597531417768}" type="sibTrans" cxnId="{F6AD4E58-8581-472B-BC4A-2C71BA1BF82F}">
      <dgm:prSet/>
      <dgm:spPr/>
      <dgm:t>
        <a:bodyPr/>
        <a:lstStyle/>
        <a:p>
          <a:endParaRPr lang="es-EC"/>
        </a:p>
      </dgm:t>
    </dgm:pt>
    <dgm:pt modelId="{FC727366-7CD8-4987-98EE-3DA3130494F4}">
      <dgm:prSet phldrT="[Texto]" custT="1"/>
      <dgm:spPr/>
      <dgm:t>
        <a:bodyPr/>
        <a:lstStyle/>
        <a:p>
          <a:r>
            <a:rPr lang="es-ES" sz="1400" dirty="0" smtClean="0"/>
            <a:t>el nivel de ingresos de los dueños promedia en $972,90, l (72%)</a:t>
          </a:r>
          <a:endParaRPr lang="es-EC" sz="1400" dirty="0"/>
        </a:p>
      </dgm:t>
    </dgm:pt>
    <dgm:pt modelId="{DC2F8BD1-DA5E-4CDE-93FA-51C35119FCB1}" type="parTrans" cxnId="{AC5C3FC6-EA97-4C16-9FF5-1E79A0BD61CB}">
      <dgm:prSet/>
      <dgm:spPr/>
      <dgm:t>
        <a:bodyPr/>
        <a:lstStyle/>
        <a:p>
          <a:endParaRPr lang="es-EC"/>
        </a:p>
      </dgm:t>
    </dgm:pt>
    <dgm:pt modelId="{D3ACD6F9-9CC3-4188-8C30-095C84FB357E}" type="sibTrans" cxnId="{AC5C3FC6-EA97-4C16-9FF5-1E79A0BD61CB}">
      <dgm:prSet/>
      <dgm:spPr/>
      <dgm:t>
        <a:bodyPr/>
        <a:lstStyle/>
        <a:p>
          <a:endParaRPr lang="es-EC"/>
        </a:p>
      </dgm:t>
    </dgm:pt>
    <dgm:pt modelId="{1A660501-68F1-475E-99DA-49E4A0440ECA}">
      <dgm:prSet phldrT="[Texto]" custT="1"/>
      <dgm:spPr/>
      <dgm:t>
        <a:bodyPr/>
        <a:lstStyle/>
        <a:p>
          <a:r>
            <a:rPr lang="es-ES" sz="1400" dirty="0" smtClean="0"/>
            <a:t>Cuenta con un buen nivel de salud física</a:t>
          </a:r>
          <a:endParaRPr lang="es-EC" sz="1400" dirty="0"/>
        </a:p>
      </dgm:t>
    </dgm:pt>
    <dgm:pt modelId="{D3A60A6D-D7B4-46A0-A6B3-57089F6A2AC6}" type="parTrans" cxnId="{D4999592-1D6F-41B7-A555-E1DDA5D8ED9C}">
      <dgm:prSet/>
      <dgm:spPr/>
      <dgm:t>
        <a:bodyPr/>
        <a:lstStyle/>
        <a:p>
          <a:endParaRPr lang="es-EC"/>
        </a:p>
      </dgm:t>
    </dgm:pt>
    <dgm:pt modelId="{F9251D9D-0240-4D57-AD7C-AEA41267B3C7}" type="sibTrans" cxnId="{D4999592-1D6F-41B7-A555-E1DDA5D8ED9C}">
      <dgm:prSet/>
      <dgm:spPr/>
      <dgm:t>
        <a:bodyPr/>
        <a:lstStyle/>
        <a:p>
          <a:endParaRPr lang="es-EC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4"/>
      <dgm:spPr/>
    </dgm:pt>
    <dgm:pt modelId="{981F3484-BD41-45E3-B1B4-28B2169F5097}" type="pres">
      <dgm:prSet presAssocID="{89E6EAB2-B6F1-4F2D-AFDB-C0BFDC0420C0}" presName="connectorText" presStyleLbl="sibTrans2D1" presStyleIdx="0" presStyleCnt="4"/>
      <dgm:spPr/>
    </dgm:pt>
    <dgm:pt modelId="{BB86C0E2-586E-4A71-B1B8-A417CCD28BF5}" type="pres">
      <dgm:prSet presAssocID="{7DCBF341-2423-4B74-9E28-BE8D456805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E750C5-2F21-4C31-BFF0-401A12647C61}" type="pres">
      <dgm:prSet presAssocID="{436504A3-6EC8-40CD-80FE-1EF3C2C5E65D}" presName="sibTrans" presStyleLbl="sibTrans2D1" presStyleIdx="1" presStyleCnt="4"/>
      <dgm:spPr/>
    </dgm:pt>
    <dgm:pt modelId="{AA5D7259-712E-48A2-AF73-A4BB0B228F97}" type="pres">
      <dgm:prSet presAssocID="{436504A3-6EC8-40CD-80FE-1EF3C2C5E65D}" presName="connectorText" presStyleLbl="sibTrans2D1" presStyleIdx="1" presStyleCnt="4"/>
      <dgm:spPr/>
    </dgm:pt>
    <dgm:pt modelId="{70239B64-5EA0-4DFD-98CD-FA0B25C20523}" type="pres">
      <dgm:prSet presAssocID="{B8F42899-5D4B-4B38-AC82-2BF365E5F9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A5EAA3-4224-403C-BFC5-AC5CAD276845}" type="pres">
      <dgm:prSet presAssocID="{3B6DE13B-AF30-4080-88C1-597531417768}" presName="sibTrans" presStyleLbl="sibTrans2D1" presStyleIdx="2" presStyleCnt="4"/>
      <dgm:spPr/>
    </dgm:pt>
    <dgm:pt modelId="{7941E13A-D3AA-4284-846F-4C421BBEFA65}" type="pres">
      <dgm:prSet presAssocID="{3B6DE13B-AF30-4080-88C1-597531417768}" presName="connectorText" presStyleLbl="sibTrans2D1" presStyleIdx="2" presStyleCnt="4"/>
      <dgm:spPr/>
    </dgm:pt>
    <dgm:pt modelId="{96EB6E1C-08AA-44E2-90F4-0249CEDAC455}" type="pres">
      <dgm:prSet presAssocID="{FC727366-7CD8-4987-98EE-3DA3130494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220270-FF50-48AF-B33D-29EA4CF1853F}" type="pres">
      <dgm:prSet presAssocID="{D3ACD6F9-9CC3-4188-8C30-095C84FB357E}" presName="sibTrans" presStyleLbl="sibTrans2D1" presStyleIdx="3" presStyleCnt="4"/>
      <dgm:spPr/>
    </dgm:pt>
    <dgm:pt modelId="{FE4FDB80-ACC1-4977-B315-722D956279DA}" type="pres">
      <dgm:prSet presAssocID="{D3ACD6F9-9CC3-4188-8C30-095C84FB357E}" presName="connectorText" presStyleLbl="sibTrans2D1" presStyleIdx="3" presStyleCnt="4"/>
      <dgm:spPr/>
    </dgm:pt>
    <dgm:pt modelId="{9D5C1C0D-BF21-4055-B214-50C3387BC80B}" type="pres">
      <dgm:prSet presAssocID="{1A660501-68F1-475E-99DA-49E4A0440E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BAD6FE-081D-4D58-81F6-ADD900898F07}" type="presOf" srcId="{E9F3BE42-B876-4018-B90F-A1321CCF06D6}" destId="{8C5065F0-C9A7-40A9-B613-3136BDED79CE}" srcOrd="0" destOrd="0" presId="urn:microsoft.com/office/officeart/2005/8/layout/process1"/>
    <dgm:cxn modelId="{C7FACC96-766B-4865-830D-3F0489345F4C}" type="presOf" srcId="{3B6DE13B-AF30-4080-88C1-597531417768}" destId="{C5A5EAA3-4224-403C-BFC5-AC5CAD276845}" srcOrd="0" destOrd="0" presId="urn:microsoft.com/office/officeart/2005/8/layout/process1"/>
    <dgm:cxn modelId="{3457D08E-5837-48C6-B1DD-B11D19AB03AC}" srcId="{E9F3BE42-B876-4018-B90F-A1321CCF06D6}" destId="{7DCBF341-2423-4B74-9E28-BE8D456805F1}" srcOrd="1" destOrd="0" parTransId="{55805A12-C945-4168-9478-EA8314667D9D}" sibTransId="{436504A3-6EC8-40CD-80FE-1EF3C2C5E65D}"/>
    <dgm:cxn modelId="{EB712714-EE95-40EC-A3EB-568AB9A3BA20}" type="presOf" srcId="{436504A3-6EC8-40CD-80FE-1EF3C2C5E65D}" destId="{FDE750C5-2F21-4C31-BFF0-401A12647C61}" srcOrd="0" destOrd="0" presId="urn:microsoft.com/office/officeart/2005/8/layout/process1"/>
    <dgm:cxn modelId="{2C801C17-A5F4-4887-8B3F-CF49C7E73021}" type="presOf" srcId="{D3ACD6F9-9CC3-4188-8C30-095C84FB357E}" destId="{CC220270-FF50-48AF-B33D-29EA4CF1853F}" srcOrd="0" destOrd="0" presId="urn:microsoft.com/office/officeart/2005/8/layout/process1"/>
    <dgm:cxn modelId="{F6AD4E58-8581-472B-BC4A-2C71BA1BF82F}" srcId="{E9F3BE42-B876-4018-B90F-A1321CCF06D6}" destId="{B8F42899-5D4B-4B38-AC82-2BF365E5F97B}" srcOrd="2" destOrd="0" parTransId="{399A85B8-CF56-4CAC-9F79-D50643099D1A}" sibTransId="{3B6DE13B-AF30-4080-88C1-597531417768}"/>
    <dgm:cxn modelId="{846BC3EA-7DED-431C-BBA5-61236C1CDBD5}" type="presOf" srcId="{D3ACD6F9-9CC3-4188-8C30-095C84FB357E}" destId="{FE4FDB80-ACC1-4977-B315-722D956279DA}" srcOrd="1" destOrd="0" presId="urn:microsoft.com/office/officeart/2005/8/layout/process1"/>
    <dgm:cxn modelId="{D4999592-1D6F-41B7-A555-E1DDA5D8ED9C}" srcId="{E9F3BE42-B876-4018-B90F-A1321CCF06D6}" destId="{1A660501-68F1-475E-99DA-49E4A0440ECA}" srcOrd="4" destOrd="0" parTransId="{D3A60A6D-D7B4-46A0-A6B3-57089F6A2AC6}" sibTransId="{F9251D9D-0240-4D57-AD7C-AEA41267B3C7}"/>
    <dgm:cxn modelId="{A9A41983-652C-410B-A685-E8057CCF618A}" type="presOf" srcId="{1A660501-68F1-475E-99DA-49E4A0440ECA}" destId="{9D5C1C0D-BF21-4055-B214-50C3387BC80B}" srcOrd="0" destOrd="0" presId="urn:microsoft.com/office/officeart/2005/8/layout/process1"/>
    <dgm:cxn modelId="{79AA522E-3F08-45B3-861B-CFE560F5ECB9}" type="presOf" srcId="{B8F42899-5D4B-4B38-AC82-2BF365E5F97B}" destId="{70239B64-5EA0-4DFD-98CD-FA0B25C20523}" srcOrd="0" destOrd="0" presId="urn:microsoft.com/office/officeart/2005/8/layout/process1"/>
    <dgm:cxn modelId="{7F6E275F-B780-4D7F-AC33-46FB0888B093}" type="presOf" srcId="{7DCBF341-2423-4B74-9E28-BE8D456805F1}" destId="{BB86C0E2-586E-4A71-B1B8-A417CCD28BF5}" srcOrd="0" destOrd="0" presId="urn:microsoft.com/office/officeart/2005/8/layout/process1"/>
    <dgm:cxn modelId="{6FD9BE63-D426-43CB-AD1B-5D46A0FB3EEF}" type="presOf" srcId="{1100CB44-4483-411A-ABF2-AA0C1C6502DD}" destId="{91C98AD6-34FD-42B0-B14C-B6C4ED8C4F18}" srcOrd="0" destOrd="0" presId="urn:microsoft.com/office/officeart/2005/8/layout/process1"/>
    <dgm:cxn modelId="{6272F6A2-AD3E-43A5-A08B-3A971ECD7144}" type="presOf" srcId="{3B6DE13B-AF30-4080-88C1-597531417768}" destId="{7941E13A-D3AA-4284-846F-4C421BBEFA65}" srcOrd="1" destOrd="0" presId="urn:microsoft.com/office/officeart/2005/8/layout/process1"/>
    <dgm:cxn modelId="{C3575085-6C28-461E-8754-7303F90E1C81}" type="presOf" srcId="{89E6EAB2-B6F1-4F2D-AFDB-C0BFDC0420C0}" destId="{981F3484-BD41-45E3-B1B4-28B2169F5097}" srcOrd="1" destOrd="0" presId="urn:microsoft.com/office/officeart/2005/8/layout/process1"/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33061D36-E818-431B-8444-3463C871974C}" type="presOf" srcId="{FC727366-7CD8-4987-98EE-3DA3130494F4}" destId="{96EB6E1C-08AA-44E2-90F4-0249CEDAC455}" srcOrd="0" destOrd="0" presId="urn:microsoft.com/office/officeart/2005/8/layout/process1"/>
    <dgm:cxn modelId="{AC5C3FC6-EA97-4C16-9FF5-1E79A0BD61CB}" srcId="{E9F3BE42-B876-4018-B90F-A1321CCF06D6}" destId="{FC727366-7CD8-4987-98EE-3DA3130494F4}" srcOrd="3" destOrd="0" parTransId="{DC2F8BD1-DA5E-4CDE-93FA-51C35119FCB1}" sibTransId="{D3ACD6F9-9CC3-4188-8C30-095C84FB357E}"/>
    <dgm:cxn modelId="{3C975A58-F00B-4824-A537-330454D9C0BA}" type="presOf" srcId="{436504A3-6EC8-40CD-80FE-1EF3C2C5E65D}" destId="{AA5D7259-712E-48A2-AF73-A4BB0B228F97}" srcOrd="1" destOrd="0" presId="urn:microsoft.com/office/officeart/2005/8/layout/process1"/>
    <dgm:cxn modelId="{B1FDA3BA-0D3D-4F29-903D-05151616475F}" type="presOf" srcId="{89E6EAB2-B6F1-4F2D-AFDB-C0BFDC0420C0}" destId="{BF80B2CC-00C4-4A05-8AFC-3FC282275ABC}" srcOrd="0" destOrd="0" presId="urn:microsoft.com/office/officeart/2005/8/layout/process1"/>
    <dgm:cxn modelId="{076F6D10-44E2-4F48-9FDA-F8487FBBF351}" type="presParOf" srcId="{8C5065F0-C9A7-40A9-B613-3136BDED79CE}" destId="{91C98AD6-34FD-42B0-B14C-B6C4ED8C4F18}" srcOrd="0" destOrd="0" presId="urn:microsoft.com/office/officeart/2005/8/layout/process1"/>
    <dgm:cxn modelId="{AF561683-3BFE-48DB-9736-1BBDD2DBFEDA}" type="presParOf" srcId="{8C5065F0-C9A7-40A9-B613-3136BDED79CE}" destId="{BF80B2CC-00C4-4A05-8AFC-3FC282275ABC}" srcOrd="1" destOrd="0" presId="urn:microsoft.com/office/officeart/2005/8/layout/process1"/>
    <dgm:cxn modelId="{1DE3A4CA-6DD3-46DD-88F2-A49015A2346C}" type="presParOf" srcId="{BF80B2CC-00C4-4A05-8AFC-3FC282275ABC}" destId="{981F3484-BD41-45E3-B1B4-28B2169F5097}" srcOrd="0" destOrd="0" presId="urn:microsoft.com/office/officeart/2005/8/layout/process1"/>
    <dgm:cxn modelId="{428A96C2-48B7-4D00-A420-8D0885D7D580}" type="presParOf" srcId="{8C5065F0-C9A7-40A9-B613-3136BDED79CE}" destId="{BB86C0E2-586E-4A71-B1B8-A417CCD28BF5}" srcOrd="2" destOrd="0" presId="urn:microsoft.com/office/officeart/2005/8/layout/process1"/>
    <dgm:cxn modelId="{CF399EB1-76F5-44A8-9489-EF61AAB33E9B}" type="presParOf" srcId="{8C5065F0-C9A7-40A9-B613-3136BDED79CE}" destId="{FDE750C5-2F21-4C31-BFF0-401A12647C61}" srcOrd="3" destOrd="0" presId="urn:microsoft.com/office/officeart/2005/8/layout/process1"/>
    <dgm:cxn modelId="{EEF6C917-72EA-4FD5-AD60-89E2BC48A5C4}" type="presParOf" srcId="{FDE750C5-2F21-4C31-BFF0-401A12647C61}" destId="{AA5D7259-712E-48A2-AF73-A4BB0B228F97}" srcOrd="0" destOrd="0" presId="urn:microsoft.com/office/officeart/2005/8/layout/process1"/>
    <dgm:cxn modelId="{C02909DA-7EA7-4E3D-BD44-8921E14CB3B3}" type="presParOf" srcId="{8C5065F0-C9A7-40A9-B613-3136BDED79CE}" destId="{70239B64-5EA0-4DFD-98CD-FA0B25C20523}" srcOrd="4" destOrd="0" presId="urn:microsoft.com/office/officeart/2005/8/layout/process1"/>
    <dgm:cxn modelId="{96CFC07B-0C23-4534-85EF-BCBF06AD74C0}" type="presParOf" srcId="{8C5065F0-C9A7-40A9-B613-3136BDED79CE}" destId="{C5A5EAA3-4224-403C-BFC5-AC5CAD276845}" srcOrd="5" destOrd="0" presId="urn:microsoft.com/office/officeart/2005/8/layout/process1"/>
    <dgm:cxn modelId="{C6A6B3CC-80F4-474E-B207-4139A25CB26E}" type="presParOf" srcId="{C5A5EAA3-4224-403C-BFC5-AC5CAD276845}" destId="{7941E13A-D3AA-4284-846F-4C421BBEFA65}" srcOrd="0" destOrd="0" presId="urn:microsoft.com/office/officeart/2005/8/layout/process1"/>
    <dgm:cxn modelId="{4967AF57-009E-4A28-8822-AAFB96FABA0D}" type="presParOf" srcId="{8C5065F0-C9A7-40A9-B613-3136BDED79CE}" destId="{96EB6E1C-08AA-44E2-90F4-0249CEDAC455}" srcOrd="6" destOrd="0" presId="urn:microsoft.com/office/officeart/2005/8/layout/process1"/>
    <dgm:cxn modelId="{F93106B8-BF65-41D5-9AB6-283F0B6CC91E}" type="presParOf" srcId="{8C5065F0-C9A7-40A9-B613-3136BDED79CE}" destId="{CC220270-FF50-48AF-B33D-29EA4CF1853F}" srcOrd="7" destOrd="0" presId="urn:microsoft.com/office/officeart/2005/8/layout/process1"/>
    <dgm:cxn modelId="{3D3D2391-EBAF-4D9A-9E67-EB67D114BFFD}" type="presParOf" srcId="{CC220270-FF50-48AF-B33D-29EA4CF1853F}" destId="{FE4FDB80-ACC1-4977-B315-722D956279DA}" srcOrd="0" destOrd="0" presId="urn:microsoft.com/office/officeart/2005/8/layout/process1"/>
    <dgm:cxn modelId="{C5348A9F-65BC-4604-BE02-252F825044ED}" type="presParOf" srcId="{8C5065F0-C9A7-40A9-B613-3136BDED79CE}" destId="{9D5C1C0D-BF21-4055-B214-50C3387BC8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S" sz="1400" dirty="0" smtClean="0"/>
            <a:t>EL bienestar subjetivo</a:t>
          </a:r>
          <a:endParaRPr lang="es-EC" sz="140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/>
        </a:p>
      </dgm:t>
    </dgm:pt>
    <dgm:pt modelId="{E9E9344B-46A3-4F44-9C81-B4E5A99E5CD2}">
      <dgm:prSet phldrT="[Texto]" custT="1"/>
      <dgm:spPr/>
      <dgm:t>
        <a:bodyPr/>
        <a:lstStyle/>
        <a:p>
          <a:r>
            <a:rPr lang="es-ES" sz="1400" dirty="0" smtClean="0"/>
            <a:t>Nivel alto</a:t>
          </a:r>
          <a:endParaRPr lang="es-EC" sz="1400" dirty="0"/>
        </a:p>
      </dgm:t>
    </dgm:pt>
    <dgm:pt modelId="{A41F2834-9505-4AE5-8B57-5C74053309B5}" type="parTrans" cxnId="{87E582C0-F99D-4D85-8E6F-47C0DFFC245E}">
      <dgm:prSet/>
      <dgm:spPr/>
      <dgm:t>
        <a:bodyPr/>
        <a:lstStyle/>
        <a:p>
          <a:endParaRPr lang="es-EC"/>
        </a:p>
      </dgm:t>
    </dgm:pt>
    <dgm:pt modelId="{3B5C36B3-DAD1-4361-AD1E-D692D90DB510}" type="sibTrans" cxnId="{87E582C0-F99D-4D85-8E6F-47C0DFFC245E}">
      <dgm:prSet/>
      <dgm:spPr/>
      <dgm:t>
        <a:bodyPr/>
        <a:lstStyle/>
        <a:p>
          <a:endParaRPr lang="es-EC"/>
        </a:p>
      </dgm:t>
    </dgm:pt>
    <dgm:pt modelId="{9A6B4BFA-6C5E-4A08-B66D-DA508AAF72A6}">
      <dgm:prSet phldrT="[Texto]" custT="1"/>
      <dgm:spPr/>
      <dgm:t>
        <a:bodyPr/>
        <a:lstStyle/>
        <a:p>
          <a:r>
            <a:rPr lang="es-ES" sz="1400" dirty="0" smtClean="0"/>
            <a:t>Nivel de confianza y autonomía (8,87)</a:t>
          </a:r>
          <a:endParaRPr lang="es-EC" sz="1400" dirty="0"/>
        </a:p>
      </dgm:t>
    </dgm:pt>
    <dgm:pt modelId="{E8FE3931-D4BD-4F07-A356-9706903DE063}" type="parTrans" cxnId="{70498A6B-04F9-4D47-A256-95063E6078CD}">
      <dgm:prSet/>
      <dgm:spPr/>
      <dgm:t>
        <a:bodyPr/>
        <a:lstStyle/>
        <a:p>
          <a:endParaRPr lang="es-EC"/>
        </a:p>
      </dgm:t>
    </dgm:pt>
    <dgm:pt modelId="{E57C37D4-5283-41AC-9576-B923AAC8D568}" type="sibTrans" cxnId="{70498A6B-04F9-4D47-A256-95063E6078CD}">
      <dgm:prSet/>
      <dgm:spPr/>
      <dgm:t>
        <a:bodyPr/>
        <a:lstStyle/>
        <a:p>
          <a:endParaRPr lang="es-EC"/>
        </a:p>
      </dgm:t>
    </dgm:pt>
    <dgm:pt modelId="{58873BD4-8734-4A4E-9CCE-2339499FE80F}">
      <dgm:prSet phldrT="[Texto]" custT="1"/>
      <dgm:spPr/>
      <dgm:t>
        <a:bodyPr/>
        <a:lstStyle/>
        <a:p>
          <a:r>
            <a:rPr lang="es-ES" sz="1400" dirty="0" smtClean="0"/>
            <a:t>La salud emocional (8,82)</a:t>
          </a:r>
          <a:endParaRPr lang="es-EC" sz="1400" dirty="0"/>
        </a:p>
      </dgm:t>
    </dgm:pt>
    <dgm:pt modelId="{B8234F52-1FF9-448D-8464-7B9A4A095846}" type="parTrans" cxnId="{167EA5A7-90D6-4ACD-B826-BC20BC1781EE}">
      <dgm:prSet/>
      <dgm:spPr/>
      <dgm:t>
        <a:bodyPr/>
        <a:lstStyle/>
        <a:p>
          <a:endParaRPr lang="es-EC"/>
        </a:p>
      </dgm:t>
    </dgm:pt>
    <dgm:pt modelId="{393D8126-6C4E-4033-B44D-3B0263716C39}" type="sibTrans" cxnId="{167EA5A7-90D6-4ACD-B826-BC20BC1781EE}">
      <dgm:prSet/>
      <dgm:spPr/>
      <dgm:t>
        <a:bodyPr/>
        <a:lstStyle/>
        <a:p>
          <a:endParaRPr lang="es-EC"/>
        </a:p>
      </dgm:t>
    </dgm:pt>
    <dgm:pt modelId="{88C6E5F8-DFB1-4E37-A4CB-84A5FCEBD37B}">
      <dgm:prSet phldrT="[Texto]" custT="1"/>
      <dgm:spPr/>
      <dgm:t>
        <a:bodyPr/>
        <a:lstStyle/>
        <a:p>
          <a:r>
            <a:rPr lang="es-ES" sz="1400" dirty="0" smtClean="0"/>
            <a:t>La satisfacción material (9,19) y laboral (9,06)</a:t>
          </a:r>
          <a:endParaRPr lang="es-EC" sz="1400" dirty="0"/>
        </a:p>
      </dgm:t>
    </dgm:pt>
    <dgm:pt modelId="{F3EFC57B-83A6-4677-9967-9EE0F3F3F1AB}" type="parTrans" cxnId="{98AEB4F3-9BE9-4D6B-88B8-2C0F1555EA20}">
      <dgm:prSet/>
      <dgm:spPr/>
      <dgm:t>
        <a:bodyPr/>
        <a:lstStyle/>
        <a:p>
          <a:endParaRPr lang="es-EC"/>
        </a:p>
      </dgm:t>
    </dgm:pt>
    <dgm:pt modelId="{36308066-17A8-4E18-B650-4F9B2B020CDA}" type="sibTrans" cxnId="{98AEB4F3-9BE9-4D6B-88B8-2C0F1555EA20}">
      <dgm:prSet/>
      <dgm:spPr/>
      <dgm:t>
        <a:bodyPr/>
        <a:lstStyle/>
        <a:p>
          <a:endParaRPr lang="es-EC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4"/>
      <dgm:spPr/>
    </dgm:pt>
    <dgm:pt modelId="{981F3484-BD41-45E3-B1B4-28B2169F5097}" type="pres">
      <dgm:prSet presAssocID="{89E6EAB2-B6F1-4F2D-AFDB-C0BFDC0420C0}" presName="connectorText" presStyleLbl="sibTrans2D1" presStyleIdx="0" presStyleCnt="4"/>
      <dgm:spPr/>
    </dgm:pt>
    <dgm:pt modelId="{8AC8A55A-2397-4E4C-935C-89C7606880BC}" type="pres">
      <dgm:prSet presAssocID="{E9E9344B-46A3-4F44-9C81-B4E5A99E5C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E81E50-DA02-4740-95AE-9AACA0607E79}" type="pres">
      <dgm:prSet presAssocID="{3B5C36B3-DAD1-4361-AD1E-D692D90DB510}" presName="sibTrans" presStyleLbl="sibTrans2D1" presStyleIdx="1" presStyleCnt="4"/>
      <dgm:spPr/>
    </dgm:pt>
    <dgm:pt modelId="{56D4CD6C-E654-4750-B550-1187C87BC756}" type="pres">
      <dgm:prSet presAssocID="{3B5C36B3-DAD1-4361-AD1E-D692D90DB510}" presName="connectorText" presStyleLbl="sibTrans2D1" presStyleIdx="1" presStyleCnt="4"/>
      <dgm:spPr/>
    </dgm:pt>
    <dgm:pt modelId="{C2C8F47C-B5D0-476B-9020-282E07F6F3B7}" type="pres">
      <dgm:prSet presAssocID="{9A6B4BFA-6C5E-4A08-B66D-DA508AAF72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5D35B4-C8BB-4464-B3D5-A895B5B6BA18}" type="pres">
      <dgm:prSet presAssocID="{E57C37D4-5283-41AC-9576-B923AAC8D568}" presName="sibTrans" presStyleLbl="sibTrans2D1" presStyleIdx="2" presStyleCnt="4"/>
      <dgm:spPr/>
    </dgm:pt>
    <dgm:pt modelId="{346786F0-FCDF-40F9-BB35-7D338B903B65}" type="pres">
      <dgm:prSet presAssocID="{E57C37D4-5283-41AC-9576-B923AAC8D568}" presName="connectorText" presStyleLbl="sibTrans2D1" presStyleIdx="2" presStyleCnt="4"/>
      <dgm:spPr/>
    </dgm:pt>
    <dgm:pt modelId="{5445BEF2-863A-402A-A852-F6048C431EB6}" type="pres">
      <dgm:prSet presAssocID="{58873BD4-8734-4A4E-9CCE-2339499FE8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7CE65A-E28A-4A5E-A55B-F280820221B8}" type="pres">
      <dgm:prSet presAssocID="{393D8126-6C4E-4033-B44D-3B0263716C39}" presName="sibTrans" presStyleLbl="sibTrans2D1" presStyleIdx="3" presStyleCnt="4"/>
      <dgm:spPr/>
    </dgm:pt>
    <dgm:pt modelId="{B8948BF8-84F0-4086-9C81-C0E4CDFB1233}" type="pres">
      <dgm:prSet presAssocID="{393D8126-6C4E-4033-B44D-3B0263716C39}" presName="connectorText" presStyleLbl="sibTrans2D1" presStyleIdx="3" presStyleCnt="4"/>
      <dgm:spPr/>
    </dgm:pt>
    <dgm:pt modelId="{DC418E20-E410-4096-92E3-902C96B9D305}" type="pres">
      <dgm:prSet presAssocID="{88C6E5F8-DFB1-4E37-A4CB-84A5FCEBD3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7EA5A7-90D6-4ACD-B826-BC20BC1781EE}" srcId="{E9F3BE42-B876-4018-B90F-A1321CCF06D6}" destId="{58873BD4-8734-4A4E-9CCE-2339499FE80F}" srcOrd="3" destOrd="0" parTransId="{B8234F52-1FF9-448D-8464-7B9A4A095846}" sibTransId="{393D8126-6C4E-4033-B44D-3B0263716C39}"/>
    <dgm:cxn modelId="{3DEE7E2C-6CD3-4A9F-91AA-ADA3CFC2B79B}" type="presOf" srcId="{E57C37D4-5283-41AC-9576-B923AAC8D568}" destId="{475D35B4-C8BB-4464-B3D5-A895B5B6BA18}" srcOrd="0" destOrd="0" presId="urn:microsoft.com/office/officeart/2005/8/layout/process1"/>
    <dgm:cxn modelId="{CF66A373-542D-4D1A-B138-6D3B684DD9D8}" type="presOf" srcId="{58873BD4-8734-4A4E-9CCE-2339499FE80F}" destId="{5445BEF2-863A-402A-A852-F6048C431EB6}" srcOrd="0" destOrd="0" presId="urn:microsoft.com/office/officeart/2005/8/layout/process1"/>
    <dgm:cxn modelId="{98AEB4F3-9BE9-4D6B-88B8-2C0F1555EA20}" srcId="{E9F3BE42-B876-4018-B90F-A1321CCF06D6}" destId="{88C6E5F8-DFB1-4E37-A4CB-84A5FCEBD37B}" srcOrd="4" destOrd="0" parTransId="{F3EFC57B-83A6-4677-9967-9EE0F3F3F1AB}" sibTransId="{36308066-17A8-4E18-B650-4F9B2B020CDA}"/>
    <dgm:cxn modelId="{E6F833B8-D877-46B8-942F-36DE94D4AEF5}" type="presOf" srcId="{3B5C36B3-DAD1-4361-AD1E-D692D90DB510}" destId="{B6E81E50-DA02-4740-95AE-9AACA0607E79}" srcOrd="0" destOrd="0" presId="urn:microsoft.com/office/officeart/2005/8/layout/process1"/>
    <dgm:cxn modelId="{3A7C6DD8-9680-41FE-B2EB-F4CC06612D5E}" type="presOf" srcId="{E57C37D4-5283-41AC-9576-B923AAC8D568}" destId="{346786F0-FCDF-40F9-BB35-7D338B903B65}" srcOrd="1" destOrd="0" presId="urn:microsoft.com/office/officeart/2005/8/layout/process1"/>
    <dgm:cxn modelId="{B56BA9DB-2E44-4DFF-8F76-E3EEEADDA9A4}" type="presOf" srcId="{E9F3BE42-B876-4018-B90F-A1321CCF06D6}" destId="{8C5065F0-C9A7-40A9-B613-3136BDED79CE}" srcOrd="0" destOrd="0" presId="urn:microsoft.com/office/officeart/2005/8/layout/process1"/>
    <dgm:cxn modelId="{9B970729-45F9-46BC-9116-981AA400D6E0}" type="presOf" srcId="{393D8126-6C4E-4033-B44D-3B0263716C39}" destId="{B8948BF8-84F0-4086-9C81-C0E4CDFB1233}" srcOrd="1" destOrd="0" presId="urn:microsoft.com/office/officeart/2005/8/layout/process1"/>
    <dgm:cxn modelId="{9E105629-0A90-49E1-B70E-218D578BE607}" type="presOf" srcId="{E9E9344B-46A3-4F44-9C81-B4E5A99E5CD2}" destId="{8AC8A55A-2397-4E4C-935C-89C7606880BC}" srcOrd="0" destOrd="0" presId="urn:microsoft.com/office/officeart/2005/8/layout/process1"/>
    <dgm:cxn modelId="{CE230DC3-C14F-48AA-82B4-3C717C7977BF}" type="presOf" srcId="{88C6E5F8-DFB1-4E37-A4CB-84A5FCEBD37B}" destId="{DC418E20-E410-4096-92E3-902C96B9D305}" srcOrd="0" destOrd="0" presId="urn:microsoft.com/office/officeart/2005/8/layout/process1"/>
    <dgm:cxn modelId="{CD8AE362-A1F5-4DB6-8A5C-92563A49A41D}" type="presOf" srcId="{89E6EAB2-B6F1-4F2D-AFDB-C0BFDC0420C0}" destId="{BF80B2CC-00C4-4A05-8AFC-3FC282275ABC}" srcOrd="0" destOrd="0" presId="urn:microsoft.com/office/officeart/2005/8/layout/process1"/>
    <dgm:cxn modelId="{70498A6B-04F9-4D47-A256-95063E6078CD}" srcId="{E9F3BE42-B876-4018-B90F-A1321CCF06D6}" destId="{9A6B4BFA-6C5E-4A08-B66D-DA508AAF72A6}" srcOrd="2" destOrd="0" parTransId="{E8FE3931-D4BD-4F07-A356-9706903DE063}" sibTransId="{E57C37D4-5283-41AC-9576-B923AAC8D568}"/>
    <dgm:cxn modelId="{87E582C0-F99D-4D85-8E6F-47C0DFFC245E}" srcId="{E9F3BE42-B876-4018-B90F-A1321CCF06D6}" destId="{E9E9344B-46A3-4F44-9C81-B4E5A99E5CD2}" srcOrd="1" destOrd="0" parTransId="{A41F2834-9505-4AE5-8B57-5C74053309B5}" sibTransId="{3B5C36B3-DAD1-4361-AD1E-D692D90DB510}"/>
    <dgm:cxn modelId="{5F372AEE-3FA6-4FBC-9BDB-883CA0428073}" type="presOf" srcId="{393D8126-6C4E-4033-B44D-3B0263716C39}" destId="{C57CE65A-E28A-4A5E-A55B-F280820221B8}" srcOrd="0" destOrd="0" presId="urn:microsoft.com/office/officeart/2005/8/layout/process1"/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1CB611C1-9895-4DE6-9F3A-1E40CE406045}" type="presOf" srcId="{3B5C36B3-DAD1-4361-AD1E-D692D90DB510}" destId="{56D4CD6C-E654-4750-B550-1187C87BC756}" srcOrd="1" destOrd="0" presId="urn:microsoft.com/office/officeart/2005/8/layout/process1"/>
    <dgm:cxn modelId="{CCF4D38F-D9F2-4F1B-8B36-44D353EE9971}" type="presOf" srcId="{9A6B4BFA-6C5E-4A08-B66D-DA508AAF72A6}" destId="{C2C8F47C-B5D0-476B-9020-282E07F6F3B7}" srcOrd="0" destOrd="0" presId="urn:microsoft.com/office/officeart/2005/8/layout/process1"/>
    <dgm:cxn modelId="{3B56FE37-8408-4358-A4BF-83F319A9A959}" type="presOf" srcId="{89E6EAB2-B6F1-4F2D-AFDB-C0BFDC0420C0}" destId="{981F3484-BD41-45E3-B1B4-28B2169F5097}" srcOrd="1" destOrd="0" presId="urn:microsoft.com/office/officeart/2005/8/layout/process1"/>
    <dgm:cxn modelId="{06A6D884-99E5-4E78-BC9F-297B00528D05}" type="presOf" srcId="{1100CB44-4483-411A-ABF2-AA0C1C6502DD}" destId="{91C98AD6-34FD-42B0-B14C-B6C4ED8C4F18}" srcOrd="0" destOrd="0" presId="urn:microsoft.com/office/officeart/2005/8/layout/process1"/>
    <dgm:cxn modelId="{628DD890-3788-40DB-9CDA-77492B9FA9FC}" type="presParOf" srcId="{8C5065F0-C9A7-40A9-B613-3136BDED79CE}" destId="{91C98AD6-34FD-42B0-B14C-B6C4ED8C4F18}" srcOrd="0" destOrd="0" presId="urn:microsoft.com/office/officeart/2005/8/layout/process1"/>
    <dgm:cxn modelId="{13663429-0CE5-4FDA-B713-C4663C77B847}" type="presParOf" srcId="{8C5065F0-C9A7-40A9-B613-3136BDED79CE}" destId="{BF80B2CC-00C4-4A05-8AFC-3FC282275ABC}" srcOrd="1" destOrd="0" presId="urn:microsoft.com/office/officeart/2005/8/layout/process1"/>
    <dgm:cxn modelId="{D1421B73-0D42-418C-B861-265B519450CD}" type="presParOf" srcId="{BF80B2CC-00C4-4A05-8AFC-3FC282275ABC}" destId="{981F3484-BD41-45E3-B1B4-28B2169F5097}" srcOrd="0" destOrd="0" presId="urn:microsoft.com/office/officeart/2005/8/layout/process1"/>
    <dgm:cxn modelId="{29EF9B8D-06D3-4FD6-812A-0F359371020D}" type="presParOf" srcId="{8C5065F0-C9A7-40A9-B613-3136BDED79CE}" destId="{8AC8A55A-2397-4E4C-935C-89C7606880BC}" srcOrd="2" destOrd="0" presId="urn:microsoft.com/office/officeart/2005/8/layout/process1"/>
    <dgm:cxn modelId="{593CD745-9AC2-4BFF-8B29-9ED5FB5D9275}" type="presParOf" srcId="{8C5065F0-C9A7-40A9-B613-3136BDED79CE}" destId="{B6E81E50-DA02-4740-95AE-9AACA0607E79}" srcOrd="3" destOrd="0" presId="urn:microsoft.com/office/officeart/2005/8/layout/process1"/>
    <dgm:cxn modelId="{3AEABE5F-85AA-40BB-BFA6-65DCFC8BC65D}" type="presParOf" srcId="{B6E81E50-DA02-4740-95AE-9AACA0607E79}" destId="{56D4CD6C-E654-4750-B550-1187C87BC756}" srcOrd="0" destOrd="0" presId="urn:microsoft.com/office/officeart/2005/8/layout/process1"/>
    <dgm:cxn modelId="{415B5AC8-1AFA-4D60-AE81-1FB1FA62125D}" type="presParOf" srcId="{8C5065F0-C9A7-40A9-B613-3136BDED79CE}" destId="{C2C8F47C-B5D0-476B-9020-282E07F6F3B7}" srcOrd="4" destOrd="0" presId="urn:microsoft.com/office/officeart/2005/8/layout/process1"/>
    <dgm:cxn modelId="{E4F5F4C2-ABEB-4303-8474-DA72E0388D46}" type="presParOf" srcId="{8C5065F0-C9A7-40A9-B613-3136BDED79CE}" destId="{475D35B4-C8BB-4464-B3D5-A895B5B6BA18}" srcOrd="5" destOrd="0" presId="urn:microsoft.com/office/officeart/2005/8/layout/process1"/>
    <dgm:cxn modelId="{92D65D61-0541-43D8-AE34-BCD3C4BBD2F4}" type="presParOf" srcId="{475D35B4-C8BB-4464-B3D5-A895B5B6BA18}" destId="{346786F0-FCDF-40F9-BB35-7D338B903B65}" srcOrd="0" destOrd="0" presId="urn:microsoft.com/office/officeart/2005/8/layout/process1"/>
    <dgm:cxn modelId="{A1199A9B-1F03-4BB2-AD28-8FA9A7003A08}" type="presParOf" srcId="{8C5065F0-C9A7-40A9-B613-3136BDED79CE}" destId="{5445BEF2-863A-402A-A852-F6048C431EB6}" srcOrd="6" destOrd="0" presId="urn:microsoft.com/office/officeart/2005/8/layout/process1"/>
    <dgm:cxn modelId="{8954C376-BF60-4508-9F5D-BBF24F8303D1}" type="presParOf" srcId="{8C5065F0-C9A7-40A9-B613-3136BDED79CE}" destId="{C57CE65A-E28A-4A5E-A55B-F280820221B8}" srcOrd="7" destOrd="0" presId="urn:microsoft.com/office/officeart/2005/8/layout/process1"/>
    <dgm:cxn modelId="{FA82DFE5-8E9C-4AC4-8F15-E2EAAFC7B6BA}" type="presParOf" srcId="{C57CE65A-E28A-4A5E-A55B-F280820221B8}" destId="{B8948BF8-84F0-4086-9C81-C0E4CDFB1233}" srcOrd="0" destOrd="0" presId="urn:microsoft.com/office/officeart/2005/8/layout/process1"/>
    <dgm:cxn modelId="{5D42D183-9019-4ECA-80D7-DEA23564710F}" type="presParOf" srcId="{8C5065F0-C9A7-40A9-B613-3136BDED79CE}" destId="{DC418E20-E410-4096-92E3-902C96B9D30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S" sz="1400" b="0" smtClean="0"/>
            <a:t>Propietarios de los establecimientos turísticos</a:t>
          </a:r>
          <a:endParaRPr lang="es-EC" sz="1400" b="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 b="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 b="0"/>
        </a:p>
      </dgm:t>
    </dgm:pt>
    <dgm:pt modelId="{F334BAFE-5A13-4440-82C7-EC13C5B66859}">
      <dgm:prSet phldrT="[Texto]" custT="1"/>
      <dgm:spPr/>
      <dgm:t>
        <a:bodyPr/>
        <a:lstStyle/>
        <a:p>
          <a:r>
            <a:rPr lang="es-ES" sz="1400" b="0" dirty="0" smtClean="0"/>
            <a:t>análisis de la percepción de la calidad de vida</a:t>
          </a:r>
          <a:endParaRPr lang="es-EC" sz="1400" b="0" dirty="0"/>
        </a:p>
      </dgm:t>
    </dgm:pt>
    <dgm:pt modelId="{17A2AFF2-2DE7-4B1E-8A0D-178EC7A66A94}" type="parTrans" cxnId="{4CF9AAD7-6811-4B78-8853-94B090B832AF}">
      <dgm:prSet/>
      <dgm:spPr/>
      <dgm:t>
        <a:bodyPr/>
        <a:lstStyle/>
        <a:p>
          <a:endParaRPr lang="es-EC" sz="1400" b="0"/>
        </a:p>
      </dgm:t>
    </dgm:pt>
    <dgm:pt modelId="{DB9E8ECE-161D-41CF-BD07-BA797792B95D}" type="sibTrans" cxnId="{4CF9AAD7-6811-4B78-8853-94B090B832AF}">
      <dgm:prSet custT="1"/>
      <dgm:spPr/>
      <dgm:t>
        <a:bodyPr/>
        <a:lstStyle/>
        <a:p>
          <a:endParaRPr lang="es-EC" sz="1400" b="0"/>
        </a:p>
      </dgm:t>
    </dgm:pt>
    <dgm:pt modelId="{9EEBEDD5-A099-4FA8-9F99-E809B41E1700}">
      <dgm:prSet phldrT="[Texto]" custT="1"/>
      <dgm:spPr/>
      <dgm:t>
        <a:bodyPr/>
        <a:lstStyle/>
        <a:p>
          <a:r>
            <a:rPr lang="es-ES" sz="1400" b="0" dirty="0" smtClean="0"/>
            <a:t>trabajadores y la comunidad</a:t>
          </a:r>
          <a:endParaRPr lang="es-EC" sz="1400" b="0" dirty="0"/>
        </a:p>
      </dgm:t>
    </dgm:pt>
    <dgm:pt modelId="{D8DB56B3-FC2B-4310-8B56-839CE0E74770}" type="parTrans" cxnId="{9E21C6FD-973E-46EA-B066-2CC8811D64F8}">
      <dgm:prSet/>
      <dgm:spPr/>
      <dgm:t>
        <a:bodyPr/>
        <a:lstStyle/>
        <a:p>
          <a:endParaRPr lang="es-EC" sz="1400" b="0"/>
        </a:p>
      </dgm:t>
    </dgm:pt>
    <dgm:pt modelId="{0801E42C-62C3-46F9-858C-CBCF35B0A637}" type="sibTrans" cxnId="{9E21C6FD-973E-46EA-B066-2CC8811D64F8}">
      <dgm:prSet custT="1"/>
      <dgm:spPr/>
      <dgm:t>
        <a:bodyPr/>
        <a:lstStyle/>
        <a:p>
          <a:endParaRPr lang="es-EC" sz="1400" b="0"/>
        </a:p>
      </dgm:t>
    </dgm:pt>
    <dgm:pt modelId="{7696B876-9A2D-4C12-9121-4E7552946E89}">
      <dgm:prSet phldrT="[Texto]" custT="1"/>
      <dgm:spPr/>
      <dgm:t>
        <a:bodyPr/>
        <a:lstStyle/>
        <a:p>
          <a:r>
            <a:rPr lang="es-ES" sz="1400" b="0" dirty="0" smtClean="0"/>
            <a:t>generar estrategias que permitan mejorar el bienestar</a:t>
          </a:r>
          <a:endParaRPr lang="es-EC" sz="1400" b="0" dirty="0"/>
        </a:p>
      </dgm:t>
    </dgm:pt>
    <dgm:pt modelId="{51E844E3-52F9-42D2-8311-22C741030FB0}" type="parTrans" cxnId="{A39A14B3-254F-403D-9BFD-F8573E3451F5}">
      <dgm:prSet/>
      <dgm:spPr/>
      <dgm:t>
        <a:bodyPr/>
        <a:lstStyle/>
        <a:p>
          <a:endParaRPr lang="es-EC" sz="1400" b="0"/>
        </a:p>
      </dgm:t>
    </dgm:pt>
    <dgm:pt modelId="{F5869B4F-EFFA-42D8-AF99-8660F1073E76}" type="sibTrans" cxnId="{A39A14B3-254F-403D-9BFD-F8573E3451F5}">
      <dgm:prSet/>
      <dgm:spPr/>
      <dgm:t>
        <a:bodyPr/>
        <a:lstStyle/>
        <a:p>
          <a:endParaRPr lang="es-EC" sz="1400" b="0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3"/>
      <dgm:spPr/>
    </dgm:pt>
    <dgm:pt modelId="{981F3484-BD41-45E3-B1B4-28B2169F5097}" type="pres">
      <dgm:prSet presAssocID="{89E6EAB2-B6F1-4F2D-AFDB-C0BFDC0420C0}" presName="connectorText" presStyleLbl="sibTrans2D1" presStyleIdx="0" presStyleCnt="3"/>
      <dgm:spPr/>
    </dgm:pt>
    <dgm:pt modelId="{B5A95C60-41A2-49D6-8D28-9F7A6A25D544}" type="pres">
      <dgm:prSet presAssocID="{F334BAFE-5A13-4440-82C7-EC13C5B66859}" presName="node" presStyleLbl="node1" presStyleIdx="1" presStyleCnt="4">
        <dgm:presLayoutVars>
          <dgm:bulletEnabled val="1"/>
        </dgm:presLayoutVars>
      </dgm:prSet>
      <dgm:spPr/>
    </dgm:pt>
    <dgm:pt modelId="{659896D8-6F94-4478-82DC-34600BD58E77}" type="pres">
      <dgm:prSet presAssocID="{DB9E8ECE-161D-41CF-BD07-BA797792B95D}" presName="sibTrans" presStyleLbl="sibTrans2D1" presStyleIdx="1" presStyleCnt="3"/>
      <dgm:spPr/>
    </dgm:pt>
    <dgm:pt modelId="{F88015F6-0B7F-4A67-BC93-594BDFD8841B}" type="pres">
      <dgm:prSet presAssocID="{DB9E8ECE-161D-41CF-BD07-BA797792B95D}" presName="connectorText" presStyleLbl="sibTrans2D1" presStyleIdx="1" presStyleCnt="3"/>
      <dgm:spPr/>
    </dgm:pt>
    <dgm:pt modelId="{90DC87F2-3B86-4159-8E4E-F3D1F81C89CF}" type="pres">
      <dgm:prSet presAssocID="{9EEBEDD5-A099-4FA8-9F99-E809B41E1700}" presName="node" presStyleLbl="node1" presStyleIdx="2" presStyleCnt="4">
        <dgm:presLayoutVars>
          <dgm:bulletEnabled val="1"/>
        </dgm:presLayoutVars>
      </dgm:prSet>
      <dgm:spPr/>
    </dgm:pt>
    <dgm:pt modelId="{6AE59E73-A443-4F4A-99D7-6957CBBBF90A}" type="pres">
      <dgm:prSet presAssocID="{0801E42C-62C3-46F9-858C-CBCF35B0A637}" presName="sibTrans" presStyleLbl="sibTrans2D1" presStyleIdx="2" presStyleCnt="3"/>
      <dgm:spPr/>
    </dgm:pt>
    <dgm:pt modelId="{AC39B721-678F-41FE-82E2-B0C542F1C188}" type="pres">
      <dgm:prSet presAssocID="{0801E42C-62C3-46F9-858C-CBCF35B0A637}" presName="connectorText" presStyleLbl="sibTrans2D1" presStyleIdx="2" presStyleCnt="3"/>
      <dgm:spPr/>
    </dgm:pt>
    <dgm:pt modelId="{1A2B5B98-C7A4-415C-840E-46D70BF9BF25}" type="pres">
      <dgm:prSet presAssocID="{7696B876-9A2D-4C12-9121-4E7552946E89}" presName="node" presStyleLbl="node1" presStyleIdx="3" presStyleCnt="4">
        <dgm:presLayoutVars>
          <dgm:bulletEnabled val="1"/>
        </dgm:presLayoutVars>
      </dgm:prSet>
      <dgm:spPr/>
    </dgm:pt>
  </dgm:ptLst>
  <dgm:cxnLst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17598560-202B-4A51-A4A1-CDF19B6D709B}" type="presOf" srcId="{89E6EAB2-B6F1-4F2D-AFDB-C0BFDC0420C0}" destId="{981F3484-BD41-45E3-B1B4-28B2169F5097}" srcOrd="1" destOrd="0" presId="urn:microsoft.com/office/officeart/2005/8/layout/process1"/>
    <dgm:cxn modelId="{C19791F5-DE69-40AC-BC67-A06ACCCA1436}" type="presOf" srcId="{DB9E8ECE-161D-41CF-BD07-BA797792B95D}" destId="{659896D8-6F94-4478-82DC-34600BD58E77}" srcOrd="0" destOrd="0" presId="urn:microsoft.com/office/officeart/2005/8/layout/process1"/>
    <dgm:cxn modelId="{4CF9AAD7-6811-4B78-8853-94B090B832AF}" srcId="{E9F3BE42-B876-4018-B90F-A1321CCF06D6}" destId="{F334BAFE-5A13-4440-82C7-EC13C5B66859}" srcOrd="1" destOrd="0" parTransId="{17A2AFF2-2DE7-4B1E-8A0D-178EC7A66A94}" sibTransId="{DB9E8ECE-161D-41CF-BD07-BA797792B95D}"/>
    <dgm:cxn modelId="{A595FB9C-4DD4-4292-A33A-3EEF8A185958}" type="presOf" srcId="{E9F3BE42-B876-4018-B90F-A1321CCF06D6}" destId="{8C5065F0-C9A7-40A9-B613-3136BDED79CE}" srcOrd="0" destOrd="0" presId="urn:microsoft.com/office/officeart/2005/8/layout/process1"/>
    <dgm:cxn modelId="{81454884-074E-4734-B97C-CF17F36F75C0}" type="presOf" srcId="{89E6EAB2-B6F1-4F2D-AFDB-C0BFDC0420C0}" destId="{BF80B2CC-00C4-4A05-8AFC-3FC282275ABC}" srcOrd="0" destOrd="0" presId="urn:microsoft.com/office/officeart/2005/8/layout/process1"/>
    <dgm:cxn modelId="{A39A14B3-254F-403D-9BFD-F8573E3451F5}" srcId="{E9F3BE42-B876-4018-B90F-A1321CCF06D6}" destId="{7696B876-9A2D-4C12-9121-4E7552946E89}" srcOrd="3" destOrd="0" parTransId="{51E844E3-52F9-42D2-8311-22C741030FB0}" sibTransId="{F5869B4F-EFFA-42D8-AF99-8660F1073E76}"/>
    <dgm:cxn modelId="{082569DE-6D52-4974-B79D-328D6B535D4F}" type="presOf" srcId="{F334BAFE-5A13-4440-82C7-EC13C5B66859}" destId="{B5A95C60-41A2-49D6-8D28-9F7A6A25D544}" srcOrd="0" destOrd="0" presId="urn:microsoft.com/office/officeart/2005/8/layout/process1"/>
    <dgm:cxn modelId="{4DAC86FA-6A50-4B74-A7E2-D13744E83050}" type="presOf" srcId="{7696B876-9A2D-4C12-9121-4E7552946E89}" destId="{1A2B5B98-C7A4-415C-840E-46D70BF9BF25}" srcOrd="0" destOrd="0" presId="urn:microsoft.com/office/officeart/2005/8/layout/process1"/>
    <dgm:cxn modelId="{9E21C6FD-973E-46EA-B066-2CC8811D64F8}" srcId="{E9F3BE42-B876-4018-B90F-A1321CCF06D6}" destId="{9EEBEDD5-A099-4FA8-9F99-E809B41E1700}" srcOrd="2" destOrd="0" parTransId="{D8DB56B3-FC2B-4310-8B56-839CE0E74770}" sibTransId="{0801E42C-62C3-46F9-858C-CBCF35B0A637}"/>
    <dgm:cxn modelId="{1E12EA5D-97B5-4C79-AC69-D6984636D599}" type="presOf" srcId="{0801E42C-62C3-46F9-858C-CBCF35B0A637}" destId="{6AE59E73-A443-4F4A-99D7-6957CBBBF90A}" srcOrd="0" destOrd="0" presId="urn:microsoft.com/office/officeart/2005/8/layout/process1"/>
    <dgm:cxn modelId="{E7253D28-5A5E-4576-922F-48DAE3AF062E}" type="presOf" srcId="{1100CB44-4483-411A-ABF2-AA0C1C6502DD}" destId="{91C98AD6-34FD-42B0-B14C-B6C4ED8C4F18}" srcOrd="0" destOrd="0" presId="urn:microsoft.com/office/officeart/2005/8/layout/process1"/>
    <dgm:cxn modelId="{F1674584-D74C-4671-A596-8A3486ED2C49}" type="presOf" srcId="{9EEBEDD5-A099-4FA8-9F99-E809B41E1700}" destId="{90DC87F2-3B86-4159-8E4E-F3D1F81C89CF}" srcOrd="0" destOrd="0" presId="urn:microsoft.com/office/officeart/2005/8/layout/process1"/>
    <dgm:cxn modelId="{B92C1D46-1F38-4F23-94E4-8B25F899CD47}" type="presOf" srcId="{0801E42C-62C3-46F9-858C-CBCF35B0A637}" destId="{AC39B721-678F-41FE-82E2-B0C542F1C188}" srcOrd="1" destOrd="0" presId="urn:microsoft.com/office/officeart/2005/8/layout/process1"/>
    <dgm:cxn modelId="{C430DE0D-C675-469A-996C-F808E9AE9E26}" type="presOf" srcId="{DB9E8ECE-161D-41CF-BD07-BA797792B95D}" destId="{F88015F6-0B7F-4A67-BC93-594BDFD8841B}" srcOrd="1" destOrd="0" presId="urn:microsoft.com/office/officeart/2005/8/layout/process1"/>
    <dgm:cxn modelId="{0006577C-7227-4623-8AEC-BDC9864EE725}" type="presParOf" srcId="{8C5065F0-C9A7-40A9-B613-3136BDED79CE}" destId="{91C98AD6-34FD-42B0-B14C-B6C4ED8C4F18}" srcOrd="0" destOrd="0" presId="urn:microsoft.com/office/officeart/2005/8/layout/process1"/>
    <dgm:cxn modelId="{E1954CA1-1AFF-43FD-BBAB-F37987D75DDD}" type="presParOf" srcId="{8C5065F0-C9A7-40A9-B613-3136BDED79CE}" destId="{BF80B2CC-00C4-4A05-8AFC-3FC282275ABC}" srcOrd="1" destOrd="0" presId="urn:microsoft.com/office/officeart/2005/8/layout/process1"/>
    <dgm:cxn modelId="{EC285239-21CE-4A39-A445-40FB7A548C1E}" type="presParOf" srcId="{BF80B2CC-00C4-4A05-8AFC-3FC282275ABC}" destId="{981F3484-BD41-45E3-B1B4-28B2169F5097}" srcOrd="0" destOrd="0" presId="urn:microsoft.com/office/officeart/2005/8/layout/process1"/>
    <dgm:cxn modelId="{8F0734C1-0BCA-40C8-A148-6AEDDB59F16C}" type="presParOf" srcId="{8C5065F0-C9A7-40A9-B613-3136BDED79CE}" destId="{B5A95C60-41A2-49D6-8D28-9F7A6A25D544}" srcOrd="2" destOrd="0" presId="urn:microsoft.com/office/officeart/2005/8/layout/process1"/>
    <dgm:cxn modelId="{6C2691FB-B048-46F4-9711-E95A4E51E7E3}" type="presParOf" srcId="{8C5065F0-C9A7-40A9-B613-3136BDED79CE}" destId="{659896D8-6F94-4478-82DC-34600BD58E77}" srcOrd="3" destOrd="0" presId="urn:microsoft.com/office/officeart/2005/8/layout/process1"/>
    <dgm:cxn modelId="{AE898899-2A12-4643-8833-54C68090B99F}" type="presParOf" srcId="{659896D8-6F94-4478-82DC-34600BD58E77}" destId="{F88015F6-0B7F-4A67-BC93-594BDFD8841B}" srcOrd="0" destOrd="0" presId="urn:microsoft.com/office/officeart/2005/8/layout/process1"/>
    <dgm:cxn modelId="{8D652D08-7552-4A0F-9171-6B067FF17E26}" type="presParOf" srcId="{8C5065F0-C9A7-40A9-B613-3136BDED79CE}" destId="{90DC87F2-3B86-4159-8E4E-F3D1F81C89CF}" srcOrd="4" destOrd="0" presId="urn:microsoft.com/office/officeart/2005/8/layout/process1"/>
    <dgm:cxn modelId="{1A545E1B-4790-4F55-A957-F86F31C585F8}" type="presParOf" srcId="{8C5065F0-C9A7-40A9-B613-3136BDED79CE}" destId="{6AE59E73-A443-4F4A-99D7-6957CBBBF90A}" srcOrd="5" destOrd="0" presId="urn:microsoft.com/office/officeart/2005/8/layout/process1"/>
    <dgm:cxn modelId="{04EBBB52-C52E-41D6-A9F0-FB9B317FF49C}" type="presParOf" srcId="{6AE59E73-A443-4F4A-99D7-6957CBBBF90A}" destId="{AC39B721-678F-41FE-82E2-B0C542F1C188}" srcOrd="0" destOrd="0" presId="urn:microsoft.com/office/officeart/2005/8/layout/process1"/>
    <dgm:cxn modelId="{DA7F668D-D874-45AC-86BD-628F950E9505}" type="presParOf" srcId="{8C5065F0-C9A7-40A9-B613-3136BDED79CE}" destId="{1A2B5B98-C7A4-415C-840E-46D70BF9BF2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C" sz="1400" dirty="0" smtClean="0"/>
            <a:t>Al GAD parroquial de Mindo</a:t>
          </a:r>
          <a:endParaRPr lang="es-EC" sz="140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/>
        </a:p>
      </dgm:t>
    </dgm:pt>
    <dgm:pt modelId="{6F345CB4-F7EB-4E08-9A24-106659033C12}">
      <dgm:prSet phldrT="[Texto]" custT="1"/>
      <dgm:spPr/>
      <dgm:t>
        <a:bodyPr/>
        <a:lstStyle/>
        <a:p>
          <a:r>
            <a:rPr lang="es-EC" sz="1400" dirty="0" smtClean="0"/>
            <a:t>diseño de estrategias para el control y desarrollo de esta actividad.</a:t>
          </a:r>
          <a:endParaRPr lang="es-EC" sz="1400" dirty="0"/>
        </a:p>
      </dgm:t>
    </dgm:pt>
    <dgm:pt modelId="{0667B8C1-403F-4FAD-AA71-8402C79AA4C1}" type="parTrans" cxnId="{B12B4ADC-02CF-4EBF-9F22-F60CA43016C9}">
      <dgm:prSet/>
      <dgm:spPr/>
      <dgm:t>
        <a:bodyPr/>
        <a:lstStyle/>
        <a:p>
          <a:endParaRPr lang="es-EC" sz="1400"/>
        </a:p>
      </dgm:t>
    </dgm:pt>
    <dgm:pt modelId="{AF149E7F-B596-4ACF-A94E-9E326420DDB6}" type="sibTrans" cxnId="{B12B4ADC-02CF-4EBF-9F22-F60CA43016C9}">
      <dgm:prSet custT="1"/>
      <dgm:spPr/>
      <dgm:t>
        <a:bodyPr/>
        <a:lstStyle/>
        <a:p>
          <a:endParaRPr lang="es-EC" sz="1400"/>
        </a:p>
      </dgm:t>
    </dgm:pt>
    <dgm:pt modelId="{411D4CE4-93E5-4CA3-A3CE-C2310D3A0A4E}">
      <dgm:prSet phldrT="[Texto]" custT="1"/>
      <dgm:spPr/>
      <dgm:t>
        <a:bodyPr/>
        <a:lstStyle/>
        <a:p>
          <a:r>
            <a:rPr lang="es-EC" sz="1400" dirty="0" smtClean="0"/>
            <a:t>mejoramiento continuo y permanente de la calidad de vida de las personas</a:t>
          </a:r>
          <a:endParaRPr lang="es-EC" sz="1400" dirty="0"/>
        </a:p>
      </dgm:t>
    </dgm:pt>
    <dgm:pt modelId="{AC83A8E2-D819-439C-A055-3346E7D2E714}" type="parTrans" cxnId="{2A141271-C48E-4764-8751-3C0EAE89295A}">
      <dgm:prSet/>
      <dgm:spPr/>
      <dgm:t>
        <a:bodyPr/>
        <a:lstStyle/>
        <a:p>
          <a:endParaRPr lang="es-EC" sz="1400"/>
        </a:p>
      </dgm:t>
    </dgm:pt>
    <dgm:pt modelId="{8DDB2808-4A4F-40A7-957B-FF7498223747}" type="sibTrans" cxnId="{2A141271-C48E-4764-8751-3C0EAE89295A}">
      <dgm:prSet custT="1"/>
      <dgm:spPr/>
      <dgm:t>
        <a:bodyPr/>
        <a:lstStyle/>
        <a:p>
          <a:endParaRPr lang="es-EC" sz="1400"/>
        </a:p>
      </dgm:t>
    </dgm:pt>
    <dgm:pt modelId="{50A3D916-DC1F-4FA2-89FE-9CC6B694267E}">
      <dgm:prSet phldrT="[Texto]" custT="1"/>
      <dgm:spPr/>
      <dgm:t>
        <a:bodyPr/>
        <a:lstStyle/>
        <a:p>
          <a:r>
            <a:rPr lang="es-EC" sz="1400" dirty="0" smtClean="0"/>
            <a:t>Promoviendo las prácticas justas de operaciones</a:t>
          </a:r>
          <a:endParaRPr lang="es-EC" sz="1400" dirty="0"/>
        </a:p>
      </dgm:t>
    </dgm:pt>
    <dgm:pt modelId="{7CC716D6-6A03-424C-963E-15C3DFCABF35}" type="parTrans" cxnId="{1EC9FF64-8281-4D1E-9273-0CDE6F6B3B06}">
      <dgm:prSet/>
      <dgm:spPr/>
      <dgm:t>
        <a:bodyPr/>
        <a:lstStyle/>
        <a:p>
          <a:endParaRPr lang="es-EC" sz="1400"/>
        </a:p>
      </dgm:t>
    </dgm:pt>
    <dgm:pt modelId="{D7CB6E6C-4280-4CDE-83BB-E5FA0F19FB9C}" type="sibTrans" cxnId="{1EC9FF64-8281-4D1E-9273-0CDE6F6B3B06}">
      <dgm:prSet/>
      <dgm:spPr/>
      <dgm:t>
        <a:bodyPr/>
        <a:lstStyle/>
        <a:p>
          <a:endParaRPr lang="es-EC" sz="1400"/>
        </a:p>
      </dgm:t>
    </dgm:pt>
    <dgm:pt modelId="{5C792C00-37F8-4429-A39A-1326A0ABCBB9}">
      <dgm:prSet phldrT="[Texto]" custT="1"/>
      <dgm:spPr/>
      <dgm:t>
        <a:bodyPr/>
        <a:lstStyle/>
        <a:p>
          <a:r>
            <a:rPr lang="es-EC" sz="1400" dirty="0" smtClean="0"/>
            <a:t>la lucha contra la informalidad, la mitigación de los problemas sociales</a:t>
          </a:r>
          <a:endParaRPr lang="es-EC" sz="1400" dirty="0"/>
        </a:p>
      </dgm:t>
    </dgm:pt>
    <dgm:pt modelId="{941E916B-3607-478D-BA32-A7A6502276A5}" type="parTrans" cxnId="{4DCEA27D-38D5-45D1-A6DD-1B36850D0278}">
      <dgm:prSet/>
      <dgm:spPr/>
      <dgm:t>
        <a:bodyPr/>
        <a:lstStyle/>
        <a:p>
          <a:endParaRPr lang="es-EC"/>
        </a:p>
      </dgm:t>
    </dgm:pt>
    <dgm:pt modelId="{9C9725AA-38F6-4286-9377-B1E22DC2C77D}" type="sibTrans" cxnId="{4DCEA27D-38D5-45D1-A6DD-1B36850D0278}">
      <dgm:prSet/>
      <dgm:spPr/>
      <dgm:t>
        <a:bodyPr/>
        <a:lstStyle/>
        <a:p>
          <a:endParaRPr lang="es-EC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4"/>
      <dgm:spPr/>
    </dgm:pt>
    <dgm:pt modelId="{981F3484-BD41-45E3-B1B4-28B2169F5097}" type="pres">
      <dgm:prSet presAssocID="{89E6EAB2-B6F1-4F2D-AFDB-C0BFDC0420C0}" presName="connectorText" presStyleLbl="sibTrans2D1" presStyleIdx="0" presStyleCnt="4"/>
      <dgm:spPr/>
    </dgm:pt>
    <dgm:pt modelId="{D584D9E2-9646-4492-A36A-CE4888350814}" type="pres">
      <dgm:prSet presAssocID="{6F345CB4-F7EB-4E08-9A24-106659033C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540F33-7B79-486F-B192-C578C238C3B6}" type="pres">
      <dgm:prSet presAssocID="{AF149E7F-B596-4ACF-A94E-9E326420DDB6}" presName="sibTrans" presStyleLbl="sibTrans2D1" presStyleIdx="1" presStyleCnt="4"/>
      <dgm:spPr/>
    </dgm:pt>
    <dgm:pt modelId="{41E6D3E7-107A-486F-B3B8-D020709A00E5}" type="pres">
      <dgm:prSet presAssocID="{AF149E7F-B596-4ACF-A94E-9E326420DDB6}" presName="connectorText" presStyleLbl="sibTrans2D1" presStyleIdx="1" presStyleCnt="4"/>
      <dgm:spPr/>
    </dgm:pt>
    <dgm:pt modelId="{2B890EF2-83FF-4BA5-B512-2558CE6E11A6}" type="pres">
      <dgm:prSet presAssocID="{411D4CE4-93E5-4CA3-A3CE-C2310D3A0A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9ADE89-AB3B-493A-94E4-E6222B3F7394}" type="pres">
      <dgm:prSet presAssocID="{8DDB2808-4A4F-40A7-957B-FF7498223747}" presName="sibTrans" presStyleLbl="sibTrans2D1" presStyleIdx="2" presStyleCnt="4"/>
      <dgm:spPr/>
    </dgm:pt>
    <dgm:pt modelId="{083F82D9-C84B-462B-BA2D-1C65A4039098}" type="pres">
      <dgm:prSet presAssocID="{8DDB2808-4A4F-40A7-957B-FF7498223747}" presName="connectorText" presStyleLbl="sibTrans2D1" presStyleIdx="2" presStyleCnt="4"/>
      <dgm:spPr/>
    </dgm:pt>
    <dgm:pt modelId="{3A7C0978-8D44-4D48-AA49-FF9A5E3E647E}" type="pres">
      <dgm:prSet presAssocID="{50A3D916-DC1F-4FA2-89FE-9CC6B69426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37F27E-C455-479F-8C0C-D3D283B57DD2}" type="pres">
      <dgm:prSet presAssocID="{D7CB6E6C-4280-4CDE-83BB-E5FA0F19FB9C}" presName="sibTrans" presStyleLbl="sibTrans2D1" presStyleIdx="3" presStyleCnt="4"/>
      <dgm:spPr/>
    </dgm:pt>
    <dgm:pt modelId="{CED25924-230A-472D-ADB2-5285A66F1E9D}" type="pres">
      <dgm:prSet presAssocID="{D7CB6E6C-4280-4CDE-83BB-E5FA0F19FB9C}" presName="connectorText" presStyleLbl="sibTrans2D1" presStyleIdx="3" presStyleCnt="4"/>
      <dgm:spPr/>
    </dgm:pt>
    <dgm:pt modelId="{371AF387-10BC-498A-904B-A58D6D567456}" type="pres">
      <dgm:prSet presAssocID="{5C792C00-37F8-4429-A39A-1326A0ABCB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D7EFD2-844F-4A45-A964-5A83AC2EBC72}" type="presOf" srcId="{6F345CB4-F7EB-4E08-9A24-106659033C12}" destId="{D584D9E2-9646-4492-A36A-CE4888350814}" srcOrd="0" destOrd="0" presId="urn:microsoft.com/office/officeart/2005/8/layout/process1"/>
    <dgm:cxn modelId="{25100B81-46D4-4C9D-BC0C-B9ED73AA9800}" type="presOf" srcId="{89E6EAB2-B6F1-4F2D-AFDB-C0BFDC0420C0}" destId="{BF80B2CC-00C4-4A05-8AFC-3FC282275ABC}" srcOrd="0" destOrd="0" presId="urn:microsoft.com/office/officeart/2005/8/layout/process1"/>
    <dgm:cxn modelId="{616A2027-1A40-4EC0-BAE9-FBE5CC57EC76}" type="presOf" srcId="{8DDB2808-4A4F-40A7-957B-FF7498223747}" destId="{083F82D9-C84B-462B-BA2D-1C65A4039098}" srcOrd="1" destOrd="0" presId="urn:microsoft.com/office/officeart/2005/8/layout/process1"/>
    <dgm:cxn modelId="{9678A606-8248-4112-B69D-6F0918B2BA33}" type="presOf" srcId="{8DDB2808-4A4F-40A7-957B-FF7498223747}" destId="{DA9ADE89-AB3B-493A-94E4-E6222B3F7394}" srcOrd="0" destOrd="0" presId="urn:microsoft.com/office/officeart/2005/8/layout/process1"/>
    <dgm:cxn modelId="{1EC9FF64-8281-4D1E-9273-0CDE6F6B3B06}" srcId="{E9F3BE42-B876-4018-B90F-A1321CCF06D6}" destId="{50A3D916-DC1F-4FA2-89FE-9CC6B694267E}" srcOrd="3" destOrd="0" parTransId="{7CC716D6-6A03-424C-963E-15C3DFCABF35}" sibTransId="{D7CB6E6C-4280-4CDE-83BB-E5FA0F19FB9C}"/>
    <dgm:cxn modelId="{85DF1687-DF18-454B-AA89-3A4F0FDADB3D}" type="presOf" srcId="{5C792C00-37F8-4429-A39A-1326A0ABCBB9}" destId="{371AF387-10BC-498A-904B-A58D6D567456}" srcOrd="0" destOrd="0" presId="urn:microsoft.com/office/officeart/2005/8/layout/process1"/>
    <dgm:cxn modelId="{D9989149-8445-4807-B32F-ECE94D9940A1}" type="presOf" srcId="{D7CB6E6C-4280-4CDE-83BB-E5FA0F19FB9C}" destId="{6237F27E-C455-479F-8C0C-D3D283B57DD2}" srcOrd="0" destOrd="0" presId="urn:microsoft.com/office/officeart/2005/8/layout/process1"/>
    <dgm:cxn modelId="{59E41913-579B-4F95-8240-F431B161B10A}" type="presOf" srcId="{D7CB6E6C-4280-4CDE-83BB-E5FA0F19FB9C}" destId="{CED25924-230A-472D-ADB2-5285A66F1E9D}" srcOrd="1" destOrd="0" presId="urn:microsoft.com/office/officeart/2005/8/layout/process1"/>
    <dgm:cxn modelId="{1578FBF1-002E-491F-B6ED-E8F758F34DE8}" type="presOf" srcId="{E9F3BE42-B876-4018-B90F-A1321CCF06D6}" destId="{8C5065F0-C9A7-40A9-B613-3136BDED79CE}" srcOrd="0" destOrd="0" presId="urn:microsoft.com/office/officeart/2005/8/layout/process1"/>
    <dgm:cxn modelId="{30770ABD-81C1-44CE-AE96-1C7CBF5C228A}" type="presOf" srcId="{AF149E7F-B596-4ACF-A94E-9E326420DDB6}" destId="{33540F33-7B79-486F-B192-C578C238C3B6}" srcOrd="0" destOrd="0" presId="urn:microsoft.com/office/officeart/2005/8/layout/process1"/>
    <dgm:cxn modelId="{39DD95A4-2E1F-4602-96EB-8CC08E959057}" type="presOf" srcId="{50A3D916-DC1F-4FA2-89FE-9CC6B694267E}" destId="{3A7C0978-8D44-4D48-AA49-FF9A5E3E647E}" srcOrd="0" destOrd="0" presId="urn:microsoft.com/office/officeart/2005/8/layout/process1"/>
    <dgm:cxn modelId="{4DCEA27D-38D5-45D1-A6DD-1B36850D0278}" srcId="{E9F3BE42-B876-4018-B90F-A1321CCF06D6}" destId="{5C792C00-37F8-4429-A39A-1326A0ABCBB9}" srcOrd="4" destOrd="0" parTransId="{941E916B-3607-478D-BA32-A7A6502276A5}" sibTransId="{9C9725AA-38F6-4286-9377-B1E22DC2C77D}"/>
    <dgm:cxn modelId="{B0E7488A-25B0-424D-8425-98552096F319}" type="presOf" srcId="{AF149E7F-B596-4ACF-A94E-9E326420DDB6}" destId="{41E6D3E7-107A-486F-B3B8-D020709A00E5}" srcOrd="1" destOrd="0" presId="urn:microsoft.com/office/officeart/2005/8/layout/process1"/>
    <dgm:cxn modelId="{4C647675-A3C1-486F-92AD-B6ABD808F7FD}" type="presOf" srcId="{89E6EAB2-B6F1-4F2D-AFDB-C0BFDC0420C0}" destId="{981F3484-BD41-45E3-B1B4-28B2169F5097}" srcOrd="1" destOrd="0" presId="urn:microsoft.com/office/officeart/2005/8/layout/process1"/>
    <dgm:cxn modelId="{26B4576C-12D8-4196-A3AC-7E5720B63310}" type="presOf" srcId="{1100CB44-4483-411A-ABF2-AA0C1C6502DD}" destId="{91C98AD6-34FD-42B0-B14C-B6C4ED8C4F18}" srcOrd="0" destOrd="0" presId="urn:microsoft.com/office/officeart/2005/8/layout/process1"/>
    <dgm:cxn modelId="{B12B4ADC-02CF-4EBF-9F22-F60CA43016C9}" srcId="{E9F3BE42-B876-4018-B90F-A1321CCF06D6}" destId="{6F345CB4-F7EB-4E08-9A24-106659033C12}" srcOrd="1" destOrd="0" parTransId="{0667B8C1-403F-4FAD-AA71-8402C79AA4C1}" sibTransId="{AF149E7F-B596-4ACF-A94E-9E326420DDB6}"/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D7C16261-16A7-482B-B4A9-5C889E43FD85}" type="presOf" srcId="{411D4CE4-93E5-4CA3-A3CE-C2310D3A0A4E}" destId="{2B890EF2-83FF-4BA5-B512-2558CE6E11A6}" srcOrd="0" destOrd="0" presId="urn:microsoft.com/office/officeart/2005/8/layout/process1"/>
    <dgm:cxn modelId="{2A141271-C48E-4764-8751-3C0EAE89295A}" srcId="{E9F3BE42-B876-4018-B90F-A1321CCF06D6}" destId="{411D4CE4-93E5-4CA3-A3CE-C2310D3A0A4E}" srcOrd="2" destOrd="0" parTransId="{AC83A8E2-D819-439C-A055-3346E7D2E714}" sibTransId="{8DDB2808-4A4F-40A7-957B-FF7498223747}"/>
    <dgm:cxn modelId="{25B4C595-F91B-487E-AC28-ADEBF7D98D88}" type="presParOf" srcId="{8C5065F0-C9A7-40A9-B613-3136BDED79CE}" destId="{91C98AD6-34FD-42B0-B14C-B6C4ED8C4F18}" srcOrd="0" destOrd="0" presId="urn:microsoft.com/office/officeart/2005/8/layout/process1"/>
    <dgm:cxn modelId="{FECD1C0D-6451-4B1A-8710-41197CA04323}" type="presParOf" srcId="{8C5065F0-C9A7-40A9-B613-3136BDED79CE}" destId="{BF80B2CC-00C4-4A05-8AFC-3FC282275ABC}" srcOrd="1" destOrd="0" presId="urn:microsoft.com/office/officeart/2005/8/layout/process1"/>
    <dgm:cxn modelId="{CC961ECD-0354-4686-83E0-B248B5B68FB5}" type="presParOf" srcId="{BF80B2CC-00C4-4A05-8AFC-3FC282275ABC}" destId="{981F3484-BD41-45E3-B1B4-28B2169F5097}" srcOrd="0" destOrd="0" presId="urn:microsoft.com/office/officeart/2005/8/layout/process1"/>
    <dgm:cxn modelId="{DB68FB33-E310-43B2-9A46-310B58DE7039}" type="presParOf" srcId="{8C5065F0-C9A7-40A9-B613-3136BDED79CE}" destId="{D584D9E2-9646-4492-A36A-CE4888350814}" srcOrd="2" destOrd="0" presId="urn:microsoft.com/office/officeart/2005/8/layout/process1"/>
    <dgm:cxn modelId="{54017A3C-B4ED-4E2E-BEC7-2AC6550DA8BA}" type="presParOf" srcId="{8C5065F0-C9A7-40A9-B613-3136BDED79CE}" destId="{33540F33-7B79-486F-B192-C578C238C3B6}" srcOrd="3" destOrd="0" presId="urn:microsoft.com/office/officeart/2005/8/layout/process1"/>
    <dgm:cxn modelId="{BD5F84C2-EC2F-46BA-9E7C-8E3D63CA5357}" type="presParOf" srcId="{33540F33-7B79-486F-B192-C578C238C3B6}" destId="{41E6D3E7-107A-486F-B3B8-D020709A00E5}" srcOrd="0" destOrd="0" presId="urn:microsoft.com/office/officeart/2005/8/layout/process1"/>
    <dgm:cxn modelId="{EBA75460-692C-4A78-AAC2-773243D0CB85}" type="presParOf" srcId="{8C5065F0-C9A7-40A9-B613-3136BDED79CE}" destId="{2B890EF2-83FF-4BA5-B512-2558CE6E11A6}" srcOrd="4" destOrd="0" presId="urn:microsoft.com/office/officeart/2005/8/layout/process1"/>
    <dgm:cxn modelId="{F1F94F35-2531-437C-BC5D-6F568A121D15}" type="presParOf" srcId="{8C5065F0-C9A7-40A9-B613-3136BDED79CE}" destId="{DA9ADE89-AB3B-493A-94E4-E6222B3F7394}" srcOrd="5" destOrd="0" presId="urn:microsoft.com/office/officeart/2005/8/layout/process1"/>
    <dgm:cxn modelId="{3CF692F6-A41D-449E-B2D7-DF079D7FFD43}" type="presParOf" srcId="{DA9ADE89-AB3B-493A-94E4-E6222B3F7394}" destId="{083F82D9-C84B-462B-BA2D-1C65A4039098}" srcOrd="0" destOrd="0" presId="urn:microsoft.com/office/officeart/2005/8/layout/process1"/>
    <dgm:cxn modelId="{2C03E417-E468-44A9-8098-DBFB051311DD}" type="presParOf" srcId="{8C5065F0-C9A7-40A9-B613-3136BDED79CE}" destId="{3A7C0978-8D44-4D48-AA49-FF9A5E3E647E}" srcOrd="6" destOrd="0" presId="urn:microsoft.com/office/officeart/2005/8/layout/process1"/>
    <dgm:cxn modelId="{F4C5D160-5E33-4183-8F47-DD33D05E9200}" type="presParOf" srcId="{8C5065F0-C9A7-40A9-B613-3136BDED79CE}" destId="{6237F27E-C455-479F-8C0C-D3D283B57DD2}" srcOrd="7" destOrd="0" presId="urn:microsoft.com/office/officeart/2005/8/layout/process1"/>
    <dgm:cxn modelId="{8EB773EE-D06A-4D2E-8857-0F0C053DA02A}" type="presParOf" srcId="{6237F27E-C455-479F-8C0C-D3D283B57DD2}" destId="{CED25924-230A-472D-ADB2-5285A66F1E9D}" srcOrd="0" destOrd="0" presId="urn:microsoft.com/office/officeart/2005/8/layout/process1"/>
    <dgm:cxn modelId="{C347C44E-7FEE-424B-BB62-3D3AD15BCD75}" type="presParOf" srcId="{8C5065F0-C9A7-40A9-B613-3136BDED79CE}" destId="{371AF387-10BC-498A-904B-A58D6D56745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F3BE42-B876-4018-B90F-A1321CCF06D6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1100CB44-4483-411A-ABF2-AA0C1C6502DD}">
      <dgm:prSet phldrT="[Texto]" custT="1"/>
      <dgm:spPr/>
      <dgm:t>
        <a:bodyPr/>
        <a:lstStyle/>
        <a:p>
          <a:r>
            <a:rPr lang="es-ES" sz="1400" dirty="0" smtClean="0"/>
            <a:t>El  Ministerio de Turismo</a:t>
          </a:r>
          <a:endParaRPr lang="es-EC" sz="1400" dirty="0"/>
        </a:p>
      </dgm:t>
    </dgm:pt>
    <dgm:pt modelId="{8E495B01-8C76-477B-9D0C-598B65068800}" type="parTrans" cxnId="{3C800367-3F2D-480A-829D-5915D47BF7C7}">
      <dgm:prSet/>
      <dgm:spPr/>
      <dgm:t>
        <a:bodyPr/>
        <a:lstStyle/>
        <a:p>
          <a:endParaRPr lang="es-EC" sz="1400"/>
        </a:p>
      </dgm:t>
    </dgm:pt>
    <dgm:pt modelId="{89E6EAB2-B6F1-4F2D-AFDB-C0BFDC0420C0}" type="sibTrans" cxnId="{3C800367-3F2D-480A-829D-5915D47BF7C7}">
      <dgm:prSet custT="1"/>
      <dgm:spPr/>
      <dgm:t>
        <a:bodyPr/>
        <a:lstStyle/>
        <a:p>
          <a:endParaRPr lang="es-EC" sz="1400"/>
        </a:p>
      </dgm:t>
    </dgm:pt>
    <dgm:pt modelId="{2C5285EF-6780-4A85-A59C-69BD132C57BF}">
      <dgm:prSet phldrT="[Texto]" custT="1"/>
      <dgm:spPr/>
      <dgm:t>
        <a:bodyPr/>
        <a:lstStyle/>
        <a:p>
          <a:r>
            <a:rPr lang="es-ES" sz="1400" dirty="0" smtClean="0"/>
            <a:t>actualización periódica de los catastros oficiales</a:t>
          </a:r>
          <a:endParaRPr lang="es-EC" sz="1400" dirty="0"/>
        </a:p>
      </dgm:t>
    </dgm:pt>
    <dgm:pt modelId="{9C2E80A9-0D0A-428F-BFF7-ECF6B701C684}" type="parTrans" cxnId="{6F104CAE-96E0-4060-A7E3-34ED53D64DDC}">
      <dgm:prSet/>
      <dgm:spPr/>
      <dgm:t>
        <a:bodyPr/>
        <a:lstStyle/>
        <a:p>
          <a:endParaRPr lang="es-EC"/>
        </a:p>
      </dgm:t>
    </dgm:pt>
    <dgm:pt modelId="{BAB6D8BB-F865-40BD-9364-4580E66BDEFA}" type="sibTrans" cxnId="{6F104CAE-96E0-4060-A7E3-34ED53D64DDC}">
      <dgm:prSet/>
      <dgm:spPr/>
      <dgm:t>
        <a:bodyPr/>
        <a:lstStyle/>
        <a:p>
          <a:endParaRPr lang="es-EC"/>
        </a:p>
      </dgm:t>
    </dgm:pt>
    <dgm:pt modelId="{0F1E2133-B5A2-46AE-A7C8-9F438022289C}">
      <dgm:prSet phldrT="[Texto]" custT="1"/>
      <dgm:spPr/>
      <dgm:t>
        <a:bodyPr/>
        <a:lstStyle/>
        <a:p>
          <a:r>
            <a:rPr lang="es-ES" sz="1400" dirty="0" smtClean="0"/>
            <a:t>verificación del cumplimiento de requisitos</a:t>
          </a:r>
          <a:endParaRPr lang="es-EC" sz="1400" dirty="0"/>
        </a:p>
      </dgm:t>
    </dgm:pt>
    <dgm:pt modelId="{CCB6C29C-4BAB-4D59-9693-BBC2899B9318}" type="parTrans" cxnId="{DE6D4EBC-0F6E-407C-AE8D-EA8B4B38E1EC}">
      <dgm:prSet/>
      <dgm:spPr/>
      <dgm:t>
        <a:bodyPr/>
        <a:lstStyle/>
        <a:p>
          <a:endParaRPr lang="es-EC"/>
        </a:p>
      </dgm:t>
    </dgm:pt>
    <dgm:pt modelId="{711D47DC-192E-48C3-B77E-963EC7EA3B23}" type="sibTrans" cxnId="{DE6D4EBC-0F6E-407C-AE8D-EA8B4B38E1EC}">
      <dgm:prSet/>
      <dgm:spPr/>
      <dgm:t>
        <a:bodyPr/>
        <a:lstStyle/>
        <a:p>
          <a:endParaRPr lang="es-EC"/>
        </a:p>
      </dgm:t>
    </dgm:pt>
    <dgm:pt modelId="{A993C65A-67E7-4F38-98A1-C73D08D4C30A}">
      <dgm:prSet phldrT="[Texto]" custT="1"/>
      <dgm:spPr/>
      <dgm:t>
        <a:bodyPr/>
        <a:lstStyle/>
        <a:p>
          <a:r>
            <a:rPr lang="es-ES" sz="1400" dirty="0" smtClean="0"/>
            <a:t>De los establecimientos </a:t>
          </a:r>
          <a:endParaRPr lang="es-EC" sz="1400" dirty="0"/>
        </a:p>
      </dgm:t>
    </dgm:pt>
    <dgm:pt modelId="{180B6EB0-60DB-4DC0-B63B-07E600FB21F0}" type="parTrans" cxnId="{94C7F01C-2D7A-4B0A-BDAB-DD20C5300B42}">
      <dgm:prSet/>
      <dgm:spPr/>
      <dgm:t>
        <a:bodyPr/>
        <a:lstStyle/>
        <a:p>
          <a:endParaRPr lang="es-EC"/>
        </a:p>
      </dgm:t>
    </dgm:pt>
    <dgm:pt modelId="{284529C3-3256-4D77-9A0A-3272C889B156}" type="sibTrans" cxnId="{94C7F01C-2D7A-4B0A-BDAB-DD20C5300B42}">
      <dgm:prSet/>
      <dgm:spPr/>
      <dgm:t>
        <a:bodyPr/>
        <a:lstStyle/>
        <a:p>
          <a:endParaRPr lang="es-EC"/>
        </a:p>
      </dgm:t>
    </dgm:pt>
    <dgm:pt modelId="{518C6A30-94C9-4666-B366-56BBABAA5C9C}">
      <dgm:prSet phldrT="[Texto]" custT="1"/>
      <dgm:spPr/>
      <dgm:t>
        <a:bodyPr/>
        <a:lstStyle/>
        <a:p>
          <a:r>
            <a:rPr lang="es-EC" sz="1400" dirty="0" smtClean="0"/>
            <a:t>Brindar un servicio de calidad</a:t>
          </a:r>
          <a:endParaRPr lang="es-EC" sz="1400" dirty="0"/>
        </a:p>
      </dgm:t>
    </dgm:pt>
    <dgm:pt modelId="{4CC8F7C1-0986-4DE7-9C96-B50F8AB93FBB}" type="parTrans" cxnId="{226F7B30-293B-40D5-AF5A-B22E7F6410A5}">
      <dgm:prSet/>
      <dgm:spPr/>
      <dgm:t>
        <a:bodyPr/>
        <a:lstStyle/>
        <a:p>
          <a:endParaRPr lang="es-EC"/>
        </a:p>
      </dgm:t>
    </dgm:pt>
    <dgm:pt modelId="{0ACB2D85-2F67-48E0-9513-0B2826E8EB63}" type="sibTrans" cxnId="{226F7B30-293B-40D5-AF5A-B22E7F6410A5}">
      <dgm:prSet/>
      <dgm:spPr/>
      <dgm:t>
        <a:bodyPr/>
        <a:lstStyle/>
        <a:p>
          <a:endParaRPr lang="es-EC"/>
        </a:p>
      </dgm:t>
    </dgm:pt>
    <dgm:pt modelId="{8C5065F0-C9A7-40A9-B613-3136BDED79CE}" type="pres">
      <dgm:prSet presAssocID="{E9F3BE42-B876-4018-B90F-A1321CCF06D6}" presName="Name0" presStyleCnt="0">
        <dgm:presLayoutVars>
          <dgm:dir/>
          <dgm:resizeHandles val="exact"/>
        </dgm:presLayoutVars>
      </dgm:prSet>
      <dgm:spPr/>
    </dgm:pt>
    <dgm:pt modelId="{91C98AD6-34FD-42B0-B14C-B6C4ED8C4F18}" type="pres">
      <dgm:prSet presAssocID="{1100CB44-4483-411A-ABF2-AA0C1C6502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0B2CC-00C4-4A05-8AFC-3FC282275ABC}" type="pres">
      <dgm:prSet presAssocID="{89E6EAB2-B6F1-4F2D-AFDB-C0BFDC0420C0}" presName="sibTrans" presStyleLbl="sibTrans2D1" presStyleIdx="0" presStyleCnt="4"/>
      <dgm:spPr/>
    </dgm:pt>
    <dgm:pt modelId="{981F3484-BD41-45E3-B1B4-28B2169F5097}" type="pres">
      <dgm:prSet presAssocID="{89E6EAB2-B6F1-4F2D-AFDB-C0BFDC0420C0}" presName="connectorText" presStyleLbl="sibTrans2D1" presStyleIdx="0" presStyleCnt="4"/>
      <dgm:spPr/>
    </dgm:pt>
    <dgm:pt modelId="{92519DDF-F124-4200-8724-C19DB0741F53}" type="pres">
      <dgm:prSet presAssocID="{2C5285EF-6780-4A85-A59C-69BD132C57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CD8495-9CF7-4F3F-99D6-205F87025A7E}" type="pres">
      <dgm:prSet presAssocID="{BAB6D8BB-F865-40BD-9364-4580E66BDEFA}" presName="sibTrans" presStyleLbl="sibTrans2D1" presStyleIdx="1" presStyleCnt="4"/>
      <dgm:spPr/>
    </dgm:pt>
    <dgm:pt modelId="{C566BC93-47DE-471C-BDEC-6BF9936BB780}" type="pres">
      <dgm:prSet presAssocID="{BAB6D8BB-F865-40BD-9364-4580E66BDEFA}" presName="connectorText" presStyleLbl="sibTrans2D1" presStyleIdx="1" presStyleCnt="4"/>
      <dgm:spPr/>
    </dgm:pt>
    <dgm:pt modelId="{683BCDDC-0A12-4BA8-8DCB-640C4E614AEF}" type="pres">
      <dgm:prSet presAssocID="{0F1E2133-B5A2-46AE-A7C8-9F43802228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3B61C-DC10-4936-AE72-E71BBE91E384}" type="pres">
      <dgm:prSet presAssocID="{711D47DC-192E-48C3-B77E-963EC7EA3B23}" presName="sibTrans" presStyleLbl="sibTrans2D1" presStyleIdx="2" presStyleCnt="4"/>
      <dgm:spPr/>
    </dgm:pt>
    <dgm:pt modelId="{C3D32341-1821-458A-95BE-1AAEF29B2A12}" type="pres">
      <dgm:prSet presAssocID="{711D47DC-192E-48C3-B77E-963EC7EA3B23}" presName="connectorText" presStyleLbl="sibTrans2D1" presStyleIdx="2" presStyleCnt="4"/>
      <dgm:spPr/>
    </dgm:pt>
    <dgm:pt modelId="{D4709F02-194B-4410-A919-0D1EDFAE5A65}" type="pres">
      <dgm:prSet presAssocID="{A993C65A-67E7-4F38-98A1-C73D08D4C3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A81C48-A592-4989-887B-86ADF4D42CE2}" type="pres">
      <dgm:prSet presAssocID="{284529C3-3256-4D77-9A0A-3272C889B156}" presName="sibTrans" presStyleLbl="sibTrans2D1" presStyleIdx="3" presStyleCnt="4"/>
      <dgm:spPr/>
    </dgm:pt>
    <dgm:pt modelId="{DAFCAB8E-F9AC-49CB-8488-87D48F6BC9E2}" type="pres">
      <dgm:prSet presAssocID="{284529C3-3256-4D77-9A0A-3272C889B156}" presName="connectorText" presStyleLbl="sibTrans2D1" presStyleIdx="3" presStyleCnt="4"/>
      <dgm:spPr/>
    </dgm:pt>
    <dgm:pt modelId="{E006DDB9-A606-429F-9E8C-80F8EE505E9B}" type="pres">
      <dgm:prSet presAssocID="{518C6A30-94C9-4666-B366-56BBABAA5C9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6F7B30-293B-40D5-AF5A-B22E7F6410A5}" srcId="{E9F3BE42-B876-4018-B90F-A1321CCF06D6}" destId="{518C6A30-94C9-4666-B366-56BBABAA5C9C}" srcOrd="4" destOrd="0" parTransId="{4CC8F7C1-0986-4DE7-9C96-B50F8AB93FBB}" sibTransId="{0ACB2D85-2F67-48E0-9513-0B2826E8EB63}"/>
    <dgm:cxn modelId="{C64C37C2-EEBD-428E-813C-65960E084EB5}" type="presOf" srcId="{BAB6D8BB-F865-40BD-9364-4580E66BDEFA}" destId="{1CCD8495-9CF7-4F3F-99D6-205F87025A7E}" srcOrd="0" destOrd="0" presId="urn:microsoft.com/office/officeart/2005/8/layout/process1"/>
    <dgm:cxn modelId="{6F104CAE-96E0-4060-A7E3-34ED53D64DDC}" srcId="{E9F3BE42-B876-4018-B90F-A1321CCF06D6}" destId="{2C5285EF-6780-4A85-A59C-69BD132C57BF}" srcOrd="1" destOrd="0" parTransId="{9C2E80A9-0D0A-428F-BFF7-ECF6B701C684}" sibTransId="{BAB6D8BB-F865-40BD-9364-4580E66BDEFA}"/>
    <dgm:cxn modelId="{8A9BCC9E-82C7-46F5-B7E2-A9E8E3DB5921}" type="presOf" srcId="{284529C3-3256-4D77-9A0A-3272C889B156}" destId="{ECA81C48-A592-4989-887B-86ADF4D42CE2}" srcOrd="0" destOrd="0" presId="urn:microsoft.com/office/officeart/2005/8/layout/process1"/>
    <dgm:cxn modelId="{DFE1E370-7C59-4DA5-8385-DD29FF411068}" type="presOf" srcId="{1100CB44-4483-411A-ABF2-AA0C1C6502DD}" destId="{91C98AD6-34FD-42B0-B14C-B6C4ED8C4F18}" srcOrd="0" destOrd="0" presId="urn:microsoft.com/office/officeart/2005/8/layout/process1"/>
    <dgm:cxn modelId="{EDA766A7-ACA8-4D49-AE83-27E759048A0B}" type="presOf" srcId="{A993C65A-67E7-4F38-98A1-C73D08D4C30A}" destId="{D4709F02-194B-4410-A919-0D1EDFAE5A65}" srcOrd="0" destOrd="0" presId="urn:microsoft.com/office/officeart/2005/8/layout/process1"/>
    <dgm:cxn modelId="{94C7F01C-2D7A-4B0A-BDAB-DD20C5300B42}" srcId="{E9F3BE42-B876-4018-B90F-A1321CCF06D6}" destId="{A993C65A-67E7-4F38-98A1-C73D08D4C30A}" srcOrd="3" destOrd="0" parTransId="{180B6EB0-60DB-4DC0-B63B-07E600FB21F0}" sibTransId="{284529C3-3256-4D77-9A0A-3272C889B156}"/>
    <dgm:cxn modelId="{272C856A-15DE-4087-94EB-45F7577D829D}" type="presOf" srcId="{2C5285EF-6780-4A85-A59C-69BD132C57BF}" destId="{92519DDF-F124-4200-8724-C19DB0741F53}" srcOrd="0" destOrd="0" presId="urn:microsoft.com/office/officeart/2005/8/layout/process1"/>
    <dgm:cxn modelId="{1EC62237-94AA-4678-969D-850F4736B789}" type="presOf" srcId="{89E6EAB2-B6F1-4F2D-AFDB-C0BFDC0420C0}" destId="{981F3484-BD41-45E3-B1B4-28B2169F5097}" srcOrd="1" destOrd="0" presId="urn:microsoft.com/office/officeart/2005/8/layout/process1"/>
    <dgm:cxn modelId="{1BB59C1D-EF73-4EDD-ACB8-7EE683A995F6}" type="presOf" srcId="{284529C3-3256-4D77-9A0A-3272C889B156}" destId="{DAFCAB8E-F9AC-49CB-8488-87D48F6BC9E2}" srcOrd="1" destOrd="0" presId="urn:microsoft.com/office/officeart/2005/8/layout/process1"/>
    <dgm:cxn modelId="{DE6D4EBC-0F6E-407C-AE8D-EA8B4B38E1EC}" srcId="{E9F3BE42-B876-4018-B90F-A1321CCF06D6}" destId="{0F1E2133-B5A2-46AE-A7C8-9F438022289C}" srcOrd="2" destOrd="0" parTransId="{CCB6C29C-4BAB-4D59-9693-BBC2899B9318}" sibTransId="{711D47DC-192E-48C3-B77E-963EC7EA3B23}"/>
    <dgm:cxn modelId="{1CC95B28-347D-438C-8D69-07C40060E966}" type="presOf" srcId="{89E6EAB2-B6F1-4F2D-AFDB-C0BFDC0420C0}" destId="{BF80B2CC-00C4-4A05-8AFC-3FC282275ABC}" srcOrd="0" destOrd="0" presId="urn:microsoft.com/office/officeart/2005/8/layout/process1"/>
    <dgm:cxn modelId="{E93CBBE3-7D21-4852-8922-CDE3A811DEA8}" type="presOf" srcId="{BAB6D8BB-F865-40BD-9364-4580E66BDEFA}" destId="{C566BC93-47DE-471C-BDEC-6BF9936BB780}" srcOrd="1" destOrd="0" presId="urn:microsoft.com/office/officeart/2005/8/layout/process1"/>
    <dgm:cxn modelId="{2FBE3523-794B-43B4-8A45-0F7CAF1702E7}" type="presOf" srcId="{E9F3BE42-B876-4018-B90F-A1321CCF06D6}" destId="{8C5065F0-C9A7-40A9-B613-3136BDED79CE}" srcOrd="0" destOrd="0" presId="urn:microsoft.com/office/officeart/2005/8/layout/process1"/>
    <dgm:cxn modelId="{4A75C928-004C-4C47-A837-6E8F20E38711}" type="presOf" srcId="{711D47DC-192E-48C3-B77E-963EC7EA3B23}" destId="{6883B61C-DC10-4936-AE72-E71BBE91E384}" srcOrd="0" destOrd="0" presId="urn:microsoft.com/office/officeart/2005/8/layout/process1"/>
    <dgm:cxn modelId="{7B719D7F-8346-4394-A63D-71EEF4D5D95B}" type="presOf" srcId="{711D47DC-192E-48C3-B77E-963EC7EA3B23}" destId="{C3D32341-1821-458A-95BE-1AAEF29B2A12}" srcOrd="1" destOrd="0" presId="urn:microsoft.com/office/officeart/2005/8/layout/process1"/>
    <dgm:cxn modelId="{3C800367-3F2D-480A-829D-5915D47BF7C7}" srcId="{E9F3BE42-B876-4018-B90F-A1321CCF06D6}" destId="{1100CB44-4483-411A-ABF2-AA0C1C6502DD}" srcOrd="0" destOrd="0" parTransId="{8E495B01-8C76-477B-9D0C-598B65068800}" sibTransId="{89E6EAB2-B6F1-4F2D-AFDB-C0BFDC0420C0}"/>
    <dgm:cxn modelId="{6734F37C-74B4-4A0C-98BC-217E6DE219D4}" type="presOf" srcId="{518C6A30-94C9-4666-B366-56BBABAA5C9C}" destId="{E006DDB9-A606-429F-9E8C-80F8EE505E9B}" srcOrd="0" destOrd="0" presId="urn:microsoft.com/office/officeart/2005/8/layout/process1"/>
    <dgm:cxn modelId="{7F65B6E8-0B37-4BEC-B5CA-BD1AE98355EA}" type="presOf" srcId="{0F1E2133-B5A2-46AE-A7C8-9F438022289C}" destId="{683BCDDC-0A12-4BA8-8DCB-640C4E614AEF}" srcOrd="0" destOrd="0" presId="urn:microsoft.com/office/officeart/2005/8/layout/process1"/>
    <dgm:cxn modelId="{72359F01-FB79-4DAD-B758-656A91425B97}" type="presParOf" srcId="{8C5065F0-C9A7-40A9-B613-3136BDED79CE}" destId="{91C98AD6-34FD-42B0-B14C-B6C4ED8C4F18}" srcOrd="0" destOrd="0" presId="urn:microsoft.com/office/officeart/2005/8/layout/process1"/>
    <dgm:cxn modelId="{4A93CF0D-D550-4611-AD05-A20264ACA9F8}" type="presParOf" srcId="{8C5065F0-C9A7-40A9-B613-3136BDED79CE}" destId="{BF80B2CC-00C4-4A05-8AFC-3FC282275ABC}" srcOrd="1" destOrd="0" presId="urn:microsoft.com/office/officeart/2005/8/layout/process1"/>
    <dgm:cxn modelId="{F61D4444-E072-494F-A86C-184567CB0AFD}" type="presParOf" srcId="{BF80B2CC-00C4-4A05-8AFC-3FC282275ABC}" destId="{981F3484-BD41-45E3-B1B4-28B2169F5097}" srcOrd="0" destOrd="0" presId="urn:microsoft.com/office/officeart/2005/8/layout/process1"/>
    <dgm:cxn modelId="{F3574A8D-44D8-4D63-8FE6-ECAAC7EB7A48}" type="presParOf" srcId="{8C5065F0-C9A7-40A9-B613-3136BDED79CE}" destId="{92519DDF-F124-4200-8724-C19DB0741F53}" srcOrd="2" destOrd="0" presId="urn:microsoft.com/office/officeart/2005/8/layout/process1"/>
    <dgm:cxn modelId="{2D9CEBE8-52D8-47D8-9AE3-34640549E50D}" type="presParOf" srcId="{8C5065F0-C9A7-40A9-B613-3136BDED79CE}" destId="{1CCD8495-9CF7-4F3F-99D6-205F87025A7E}" srcOrd="3" destOrd="0" presId="urn:microsoft.com/office/officeart/2005/8/layout/process1"/>
    <dgm:cxn modelId="{0F601EEF-EDF3-450C-A4A1-FF07CF002487}" type="presParOf" srcId="{1CCD8495-9CF7-4F3F-99D6-205F87025A7E}" destId="{C566BC93-47DE-471C-BDEC-6BF9936BB780}" srcOrd="0" destOrd="0" presId="urn:microsoft.com/office/officeart/2005/8/layout/process1"/>
    <dgm:cxn modelId="{951F51B7-7944-40F4-B406-D18E4F56EF89}" type="presParOf" srcId="{8C5065F0-C9A7-40A9-B613-3136BDED79CE}" destId="{683BCDDC-0A12-4BA8-8DCB-640C4E614AEF}" srcOrd="4" destOrd="0" presId="urn:microsoft.com/office/officeart/2005/8/layout/process1"/>
    <dgm:cxn modelId="{48A5A2C0-35FC-420A-AB49-F300C8287668}" type="presParOf" srcId="{8C5065F0-C9A7-40A9-B613-3136BDED79CE}" destId="{6883B61C-DC10-4936-AE72-E71BBE91E384}" srcOrd="5" destOrd="0" presId="urn:microsoft.com/office/officeart/2005/8/layout/process1"/>
    <dgm:cxn modelId="{B8604F28-96B9-4307-8DFC-A60CBCD93983}" type="presParOf" srcId="{6883B61C-DC10-4936-AE72-E71BBE91E384}" destId="{C3D32341-1821-458A-95BE-1AAEF29B2A12}" srcOrd="0" destOrd="0" presId="urn:microsoft.com/office/officeart/2005/8/layout/process1"/>
    <dgm:cxn modelId="{235A50CC-6A05-45DC-BAB1-76BEA8EE40A5}" type="presParOf" srcId="{8C5065F0-C9A7-40A9-B613-3136BDED79CE}" destId="{D4709F02-194B-4410-A919-0D1EDFAE5A65}" srcOrd="6" destOrd="0" presId="urn:microsoft.com/office/officeart/2005/8/layout/process1"/>
    <dgm:cxn modelId="{4FAE5E6F-2B3D-49C7-B11F-FA606EC13B68}" type="presParOf" srcId="{8C5065F0-C9A7-40A9-B613-3136BDED79CE}" destId="{ECA81C48-A592-4989-887B-86ADF4D42CE2}" srcOrd="7" destOrd="0" presId="urn:microsoft.com/office/officeart/2005/8/layout/process1"/>
    <dgm:cxn modelId="{33365C41-CF62-4D11-8D87-8E027B4081CF}" type="presParOf" srcId="{ECA81C48-A592-4989-887B-86ADF4D42CE2}" destId="{DAFCAB8E-F9AC-49CB-8488-87D48F6BC9E2}" srcOrd="0" destOrd="0" presId="urn:microsoft.com/office/officeart/2005/8/layout/process1"/>
    <dgm:cxn modelId="{C132B987-6432-4F42-8DB9-6D7781D4C151}" type="presParOf" srcId="{8C5065F0-C9A7-40A9-B613-3136BDED79CE}" destId="{E006DDB9-A606-429F-9E8C-80F8EE505E9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DC1D-3EAA-40B9-B48C-56CBF6238E41}">
      <dsp:nvSpPr>
        <dsp:cNvPr id="0" name=""/>
        <dsp:cNvSpPr/>
      </dsp:nvSpPr>
      <dsp:spPr>
        <a:xfrm>
          <a:off x="0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GENERAL</a:t>
          </a:r>
          <a:endParaRPr lang="es-EC" sz="1400" b="1" kern="1200" dirty="0"/>
        </a:p>
      </dsp:txBody>
      <dsp:txXfrm>
        <a:off x="20714" y="1699099"/>
        <a:ext cx="1084510" cy="665801"/>
      </dsp:txXfrm>
    </dsp:sp>
    <dsp:sp modelId="{6BF57F01-1B17-47C3-81EE-FCBE81668AB6}">
      <dsp:nvSpPr>
        <dsp:cNvPr id="0" name=""/>
        <dsp:cNvSpPr/>
      </dsp:nvSpPr>
      <dsp:spPr>
        <a:xfrm>
          <a:off x="1238531" y="1892383"/>
          <a:ext cx="238698" cy="2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238531" y="1948229"/>
        <a:ext cx="167089" cy="167540"/>
      </dsp:txXfrm>
    </dsp:sp>
    <dsp:sp modelId="{B1FD918E-7F03-4556-9D1D-806BFB43ACF4}">
      <dsp:nvSpPr>
        <dsp:cNvPr id="0" name=""/>
        <dsp:cNvSpPr/>
      </dsp:nvSpPr>
      <dsp:spPr>
        <a:xfrm>
          <a:off x="1576313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1343823"/>
            <a:satOff val="378"/>
            <a:lumOff val="-5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nivel de la calidad de vida</a:t>
          </a:r>
          <a:endParaRPr lang="es-EC" sz="1400" kern="1200" dirty="0"/>
        </a:p>
      </dsp:txBody>
      <dsp:txXfrm>
        <a:off x="1597027" y="1699099"/>
        <a:ext cx="1084510" cy="665801"/>
      </dsp:txXfrm>
    </dsp:sp>
    <dsp:sp modelId="{206DF192-2FA0-46D1-B590-CF02C87CE12F}">
      <dsp:nvSpPr>
        <dsp:cNvPr id="0" name=""/>
        <dsp:cNvSpPr/>
      </dsp:nvSpPr>
      <dsp:spPr>
        <a:xfrm>
          <a:off x="2814845" y="1892383"/>
          <a:ext cx="238698" cy="2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79779"/>
            <a:satOff val="472"/>
            <a:lumOff val="-6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814845" y="1948229"/>
        <a:ext cx="167089" cy="167540"/>
      </dsp:txXfrm>
    </dsp:sp>
    <dsp:sp modelId="{751F22BE-1A92-4711-96F5-3D69E541CBA0}">
      <dsp:nvSpPr>
        <dsp:cNvPr id="0" name=""/>
        <dsp:cNvSpPr/>
      </dsp:nvSpPr>
      <dsp:spPr>
        <a:xfrm>
          <a:off x="3152626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2687647"/>
            <a:satOff val="756"/>
            <a:lumOff val="-10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Prestadores de servicios</a:t>
          </a:r>
          <a:endParaRPr lang="es-EC" sz="1400" kern="1200" dirty="0"/>
        </a:p>
      </dsp:txBody>
      <dsp:txXfrm>
        <a:off x="3173340" y="1699099"/>
        <a:ext cx="1084510" cy="665801"/>
      </dsp:txXfrm>
    </dsp:sp>
    <dsp:sp modelId="{9C88F25C-E70D-486E-A924-4A3983412A2D}">
      <dsp:nvSpPr>
        <dsp:cNvPr id="0" name=""/>
        <dsp:cNvSpPr/>
      </dsp:nvSpPr>
      <dsp:spPr>
        <a:xfrm>
          <a:off x="4391158" y="1892383"/>
          <a:ext cx="238698" cy="2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391158" y="1948229"/>
        <a:ext cx="167089" cy="167540"/>
      </dsp:txXfrm>
    </dsp:sp>
    <dsp:sp modelId="{A16E0727-806C-493F-93B5-008A2DF0E7CC}">
      <dsp:nvSpPr>
        <dsp:cNvPr id="0" name=""/>
        <dsp:cNvSpPr/>
      </dsp:nvSpPr>
      <dsp:spPr>
        <a:xfrm>
          <a:off x="4728939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4031470"/>
            <a:satOff val="1133"/>
            <a:lumOff val="-16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Parroquia Mindo</a:t>
          </a:r>
          <a:endParaRPr lang="es-EC" sz="1400" kern="1200" dirty="0"/>
        </a:p>
      </dsp:txBody>
      <dsp:txXfrm>
        <a:off x="4749653" y="1699099"/>
        <a:ext cx="1084510" cy="665801"/>
      </dsp:txXfrm>
    </dsp:sp>
    <dsp:sp modelId="{4F920C2D-4E56-4832-8F90-D9F0494E2A4E}">
      <dsp:nvSpPr>
        <dsp:cNvPr id="0" name=""/>
        <dsp:cNvSpPr/>
      </dsp:nvSpPr>
      <dsp:spPr>
        <a:xfrm>
          <a:off x="5967471" y="1892383"/>
          <a:ext cx="238698" cy="2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039337"/>
            <a:satOff val="1417"/>
            <a:lumOff val="-20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967471" y="1948229"/>
        <a:ext cx="167089" cy="167540"/>
      </dsp:txXfrm>
    </dsp:sp>
    <dsp:sp modelId="{8F1D1B29-2984-4D4D-A7B1-84592ABD51F3}">
      <dsp:nvSpPr>
        <dsp:cNvPr id="0" name=""/>
        <dsp:cNvSpPr/>
      </dsp:nvSpPr>
      <dsp:spPr>
        <a:xfrm>
          <a:off x="6305252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5375293"/>
            <a:satOff val="1511"/>
            <a:lumOff val="-21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Bien objetivo y subjetivo</a:t>
          </a:r>
          <a:endParaRPr lang="es-EC" sz="1400" kern="1200" dirty="0"/>
        </a:p>
      </dsp:txBody>
      <dsp:txXfrm>
        <a:off x="6325966" y="1699099"/>
        <a:ext cx="1084510" cy="665801"/>
      </dsp:txXfrm>
    </dsp:sp>
    <dsp:sp modelId="{69DF9E84-BE08-4E41-8CC7-E1FD36527DD4}">
      <dsp:nvSpPr>
        <dsp:cNvPr id="0" name=""/>
        <dsp:cNvSpPr/>
      </dsp:nvSpPr>
      <dsp:spPr>
        <a:xfrm>
          <a:off x="7543784" y="1892383"/>
          <a:ext cx="238698" cy="279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7543784" y="1948229"/>
        <a:ext cx="167089" cy="167540"/>
      </dsp:txXfrm>
    </dsp:sp>
    <dsp:sp modelId="{4D86D802-3932-48C4-AD10-5447CF6CDCB6}">
      <dsp:nvSpPr>
        <dsp:cNvPr id="0" name=""/>
        <dsp:cNvSpPr/>
      </dsp:nvSpPr>
      <dsp:spPr>
        <a:xfrm>
          <a:off x="7881566" y="1678385"/>
          <a:ext cx="1125938" cy="707229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Influencia del turismo</a:t>
          </a:r>
          <a:endParaRPr lang="es-EC" sz="1400" kern="1200" dirty="0"/>
        </a:p>
      </dsp:txBody>
      <dsp:txXfrm>
        <a:off x="7902280" y="1699099"/>
        <a:ext cx="1084510" cy="665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28DD-9A89-46FC-ABBD-9F221676FEF9}">
      <dsp:nvSpPr>
        <dsp:cNvPr id="0" name=""/>
        <dsp:cNvSpPr/>
      </dsp:nvSpPr>
      <dsp:spPr>
        <a:xfrm>
          <a:off x="6704617" y="2777711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10771-3202-4223-832F-B4EB68A7C5A1}">
      <dsp:nvSpPr>
        <dsp:cNvPr id="0" name=""/>
        <dsp:cNvSpPr/>
      </dsp:nvSpPr>
      <dsp:spPr>
        <a:xfrm>
          <a:off x="4357112" y="2777711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0F753-D805-4316-A4B9-CF037EC0D56A}">
      <dsp:nvSpPr>
        <dsp:cNvPr id="0" name=""/>
        <dsp:cNvSpPr/>
      </dsp:nvSpPr>
      <dsp:spPr>
        <a:xfrm>
          <a:off x="2009606" y="1561647"/>
          <a:ext cx="391250" cy="1261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625" y="0"/>
              </a:lnTo>
              <a:lnTo>
                <a:pt x="195625" y="1261784"/>
              </a:lnTo>
              <a:lnTo>
                <a:pt x="391250" y="12617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BE8E-1331-400E-9DFD-939B507BEE53}">
      <dsp:nvSpPr>
        <dsp:cNvPr id="0" name=""/>
        <dsp:cNvSpPr/>
      </dsp:nvSpPr>
      <dsp:spPr>
        <a:xfrm>
          <a:off x="6704617" y="1936521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49398-C72F-489C-AB0F-B7A8BAE969A2}">
      <dsp:nvSpPr>
        <dsp:cNvPr id="0" name=""/>
        <dsp:cNvSpPr/>
      </dsp:nvSpPr>
      <dsp:spPr>
        <a:xfrm>
          <a:off x="4357112" y="1936521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8A6B0-2203-4A03-A60C-B71551EE7C5B}">
      <dsp:nvSpPr>
        <dsp:cNvPr id="0" name=""/>
        <dsp:cNvSpPr/>
      </dsp:nvSpPr>
      <dsp:spPr>
        <a:xfrm>
          <a:off x="2009606" y="1561647"/>
          <a:ext cx="391250" cy="42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625" y="0"/>
              </a:lnTo>
              <a:lnTo>
                <a:pt x="195625" y="420594"/>
              </a:lnTo>
              <a:lnTo>
                <a:pt x="391250" y="4205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10F6B-3A1F-4F94-AF0A-6C1119D835C2}">
      <dsp:nvSpPr>
        <dsp:cNvPr id="0" name=""/>
        <dsp:cNvSpPr/>
      </dsp:nvSpPr>
      <dsp:spPr>
        <a:xfrm>
          <a:off x="6704617" y="1095332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A1F5-670A-4CE6-A2B6-FE99DB6AB36C}">
      <dsp:nvSpPr>
        <dsp:cNvPr id="0" name=""/>
        <dsp:cNvSpPr/>
      </dsp:nvSpPr>
      <dsp:spPr>
        <a:xfrm>
          <a:off x="4357112" y="1095332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80E06-52B2-403F-B634-68DF1C980E55}">
      <dsp:nvSpPr>
        <dsp:cNvPr id="0" name=""/>
        <dsp:cNvSpPr/>
      </dsp:nvSpPr>
      <dsp:spPr>
        <a:xfrm>
          <a:off x="2009606" y="1141052"/>
          <a:ext cx="391250" cy="420594"/>
        </a:xfrm>
        <a:custGeom>
          <a:avLst/>
          <a:gdLst/>
          <a:ahLst/>
          <a:cxnLst/>
          <a:rect l="0" t="0" r="0" b="0"/>
          <a:pathLst>
            <a:path>
              <a:moveTo>
                <a:pt x="0" y="420594"/>
              </a:moveTo>
              <a:lnTo>
                <a:pt x="195625" y="420594"/>
              </a:lnTo>
              <a:lnTo>
                <a:pt x="195625" y="0"/>
              </a:lnTo>
              <a:lnTo>
                <a:pt x="39125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3E621-8312-47C2-85D8-E0B0FDA43DFE}">
      <dsp:nvSpPr>
        <dsp:cNvPr id="0" name=""/>
        <dsp:cNvSpPr/>
      </dsp:nvSpPr>
      <dsp:spPr>
        <a:xfrm>
          <a:off x="6704617" y="254142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410AD-4569-4A18-8144-72A69108AAF2}">
      <dsp:nvSpPr>
        <dsp:cNvPr id="0" name=""/>
        <dsp:cNvSpPr/>
      </dsp:nvSpPr>
      <dsp:spPr>
        <a:xfrm>
          <a:off x="4357112" y="254142"/>
          <a:ext cx="391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25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507AB-2F48-4F36-8097-C15EC373CDB4}">
      <dsp:nvSpPr>
        <dsp:cNvPr id="0" name=""/>
        <dsp:cNvSpPr/>
      </dsp:nvSpPr>
      <dsp:spPr>
        <a:xfrm>
          <a:off x="2009606" y="299862"/>
          <a:ext cx="391250" cy="1261784"/>
        </a:xfrm>
        <a:custGeom>
          <a:avLst/>
          <a:gdLst/>
          <a:ahLst/>
          <a:cxnLst/>
          <a:rect l="0" t="0" r="0" b="0"/>
          <a:pathLst>
            <a:path>
              <a:moveTo>
                <a:pt x="0" y="1261784"/>
              </a:moveTo>
              <a:lnTo>
                <a:pt x="195625" y="1261784"/>
              </a:lnTo>
              <a:lnTo>
                <a:pt x="195625" y="0"/>
              </a:lnTo>
              <a:lnTo>
                <a:pt x="39125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72E1-1AB4-4305-ADF9-E9566B36A7AF}">
      <dsp:nvSpPr>
        <dsp:cNvPr id="0" name=""/>
        <dsp:cNvSpPr/>
      </dsp:nvSpPr>
      <dsp:spPr>
        <a:xfrm>
          <a:off x="53352" y="1263318"/>
          <a:ext cx="1956254" cy="5966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ESPECÍFICOS</a:t>
          </a:r>
          <a:endParaRPr lang="es-EC" sz="1400" b="1" kern="1200" dirty="0"/>
        </a:p>
      </dsp:txBody>
      <dsp:txXfrm>
        <a:off x="53352" y="1263318"/>
        <a:ext cx="1956254" cy="596657"/>
      </dsp:txXfrm>
    </dsp:sp>
    <dsp:sp modelId="{2F49A2EC-A40E-4754-B16E-9A98471C1885}">
      <dsp:nvSpPr>
        <dsp:cNvPr id="0" name=""/>
        <dsp:cNvSpPr/>
      </dsp:nvSpPr>
      <dsp:spPr>
        <a:xfrm>
          <a:off x="2400857" y="1534"/>
          <a:ext cx="1956254" cy="596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Fundamentar el trabajo</a:t>
          </a:r>
          <a:endParaRPr lang="es-EC" sz="1400" kern="1200" dirty="0"/>
        </a:p>
      </dsp:txBody>
      <dsp:txXfrm>
        <a:off x="2400857" y="1534"/>
        <a:ext cx="1956254" cy="596657"/>
      </dsp:txXfrm>
    </dsp:sp>
    <dsp:sp modelId="{0B4558AB-C337-413A-9229-46A2FD3FB1C3}">
      <dsp:nvSpPr>
        <dsp:cNvPr id="0" name=""/>
        <dsp:cNvSpPr/>
      </dsp:nvSpPr>
      <dsp:spPr>
        <a:xfrm>
          <a:off x="4748362" y="1534"/>
          <a:ext cx="1956254" cy="596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Teorías de sustento</a:t>
          </a:r>
          <a:endParaRPr lang="es-EC" sz="1400" kern="1200" dirty="0"/>
        </a:p>
      </dsp:txBody>
      <dsp:txXfrm>
        <a:off x="4748362" y="1534"/>
        <a:ext cx="1956254" cy="596657"/>
      </dsp:txXfrm>
    </dsp:sp>
    <dsp:sp modelId="{848D1C86-0142-449E-B8B9-2DB1CB05BEF3}">
      <dsp:nvSpPr>
        <dsp:cNvPr id="0" name=""/>
        <dsp:cNvSpPr/>
      </dsp:nvSpPr>
      <dsp:spPr>
        <a:xfrm>
          <a:off x="7095868" y="1534"/>
          <a:ext cx="1956254" cy="596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Alcance y la delimitación </a:t>
          </a:r>
          <a:endParaRPr lang="es-EC" sz="1400" kern="1200" dirty="0"/>
        </a:p>
      </dsp:txBody>
      <dsp:txXfrm>
        <a:off x="7095868" y="1534"/>
        <a:ext cx="1956254" cy="596657"/>
      </dsp:txXfrm>
    </dsp:sp>
    <dsp:sp modelId="{1681C9D4-733C-4793-A9E0-F9DF4A20E775}">
      <dsp:nvSpPr>
        <dsp:cNvPr id="0" name=""/>
        <dsp:cNvSpPr/>
      </dsp:nvSpPr>
      <dsp:spPr>
        <a:xfrm>
          <a:off x="2400857" y="842723"/>
          <a:ext cx="1956254" cy="596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Establecer el marco metodológico</a:t>
          </a:r>
          <a:endParaRPr lang="es-EC" sz="1400" kern="1200" dirty="0"/>
        </a:p>
      </dsp:txBody>
      <dsp:txXfrm>
        <a:off x="2400857" y="842723"/>
        <a:ext cx="1956254" cy="596657"/>
      </dsp:txXfrm>
    </dsp:sp>
    <dsp:sp modelId="{C4A4AA82-BF79-47C1-8FC6-DEEFC7AE2C84}">
      <dsp:nvSpPr>
        <dsp:cNvPr id="0" name=""/>
        <dsp:cNvSpPr/>
      </dsp:nvSpPr>
      <dsp:spPr>
        <a:xfrm>
          <a:off x="4748362" y="842723"/>
          <a:ext cx="1956254" cy="596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Mecanismos  idóneos</a:t>
          </a:r>
          <a:endParaRPr lang="es-EC" sz="1400" kern="1200" dirty="0"/>
        </a:p>
      </dsp:txBody>
      <dsp:txXfrm>
        <a:off x="4748362" y="842723"/>
        <a:ext cx="1956254" cy="596657"/>
      </dsp:txXfrm>
    </dsp:sp>
    <dsp:sp modelId="{C7ED157C-B422-4DAF-8CC6-96F414860FAE}">
      <dsp:nvSpPr>
        <dsp:cNvPr id="0" name=""/>
        <dsp:cNvSpPr/>
      </dsp:nvSpPr>
      <dsp:spPr>
        <a:xfrm>
          <a:off x="7095868" y="842723"/>
          <a:ext cx="1956254" cy="596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Recolección de la información. </a:t>
          </a:r>
          <a:endParaRPr lang="es-EC" sz="1400" kern="1200" dirty="0"/>
        </a:p>
      </dsp:txBody>
      <dsp:txXfrm>
        <a:off x="7095868" y="842723"/>
        <a:ext cx="1956254" cy="596657"/>
      </dsp:txXfrm>
    </dsp:sp>
    <dsp:sp modelId="{6B3AB2B8-9497-42D8-9185-4366D7868017}">
      <dsp:nvSpPr>
        <dsp:cNvPr id="0" name=""/>
        <dsp:cNvSpPr/>
      </dsp:nvSpPr>
      <dsp:spPr>
        <a:xfrm>
          <a:off x="2400857" y="1683912"/>
          <a:ext cx="1956254" cy="596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Analizar la influencia</a:t>
          </a:r>
          <a:endParaRPr lang="es-EC" sz="1400" kern="1200" dirty="0"/>
        </a:p>
      </dsp:txBody>
      <dsp:txXfrm>
        <a:off x="2400857" y="1683912"/>
        <a:ext cx="1956254" cy="596657"/>
      </dsp:txXfrm>
    </dsp:sp>
    <dsp:sp modelId="{9FBE1E5C-759F-4F2C-BEEC-71192B96E0E1}">
      <dsp:nvSpPr>
        <dsp:cNvPr id="0" name=""/>
        <dsp:cNvSpPr/>
      </dsp:nvSpPr>
      <dsp:spPr>
        <a:xfrm>
          <a:off x="4748362" y="1683912"/>
          <a:ext cx="1956254" cy="596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Factores sociodemográficos</a:t>
          </a:r>
          <a:endParaRPr lang="es-EC" sz="1400" kern="1200" dirty="0"/>
        </a:p>
      </dsp:txBody>
      <dsp:txXfrm>
        <a:off x="4748362" y="1683912"/>
        <a:ext cx="1956254" cy="596657"/>
      </dsp:txXfrm>
    </dsp:sp>
    <dsp:sp modelId="{38676458-8F65-48DB-811D-413C9616B181}">
      <dsp:nvSpPr>
        <dsp:cNvPr id="0" name=""/>
        <dsp:cNvSpPr/>
      </dsp:nvSpPr>
      <dsp:spPr>
        <a:xfrm>
          <a:off x="7095868" y="1683912"/>
          <a:ext cx="1956254" cy="596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Influencia sobre los prestadores de servicios turísticos.</a:t>
          </a:r>
          <a:endParaRPr lang="es-EC" sz="1400" kern="1200" dirty="0"/>
        </a:p>
      </dsp:txBody>
      <dsp:txXfrm>
        <a:off x="7095868" y="1683912"/>
        <a:ext cx="1956254" cy="596657"/>
      </dsp:txXfrm>
    </dsp:sp>
    <dsp:sp modelId="{50474B11-86CE-4E14-B0F6-25E845CDC0B8}">
      <dsp:nvSpPr>
        <dsp:cNvPr id="0" name=""/>
        <dsp:cNvSpPr/>
      </dsp:nvSpPr>
      <dsp:spPr>
        <a:xfrm>
          <a:off x="2400857" y="2525102"/>
          <a:ext cx="1956254" cy="5966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Determinar la relación</a:t>
          </a:r>
          <a:endParaRPr lang="es-EC" sz="1400" kern="1200" dirty="0"/>
        </a:p>
      </dsp:txBody>
      <dsp:txXfrm>
        <a:off x="2400857" y="2525102"/>
        <a:ext cx="1956254" cy="596657"/>
      </dsp:txXfrm>
    </dsp:sp>
    <dsp:sp modelId="{186AC577-6E3D-49F3-A17E-358EF37251B5}">
      <dsp:nvSpPr>
        <dsp:cNvPr id="0" name=""/>
        <dsp:cNvSpPr/>
      </dsp:nvSpPr>
      <dsp:spPr>
        <a:xfrm>
          <a:off x="4748362" y="2525102"/>
          <a:ext cx="1956254" cy="5966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Bienestar subjetivo con el bienestar objetivo</a:t>
          </a:r>
          <a:endParaRPr lang="es-EC" sz="1400" kern="1200" dirty="0"/>
        </a:p>
      </dsp:txBody>
      <dsp:txXfrm>
        <a:off x="4748362" y="2525102"/>
        <a:ext cx="1956254" cy="596657"/>
      </dsp:txXfrm>
    </dsp:sp>
    <dsp:sp modelId="{4D554E77-415F-4368-93E1-A4DDF2BF74CB}">
      <dsp:nvSpPr>
        <dsp:cNvPr id="0" name=""/>
        <dsp:cNvSpPr/>
      </dsp:nvSpPr>
      <dsp:spPr>
        <a:xfrm>
          <a:off x="7095868" y="2525102"/>
          <a:ext cx="1956254" cy="5966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Interpretar la calidad de vida.</a:t>
          </a:r>
          <a:endParaRPr lang="es-EC" sz="1400" kern="1200" dirty="0"/>
        </a:p>
      </dsp:txBody>
      <dsp:txXfrm>
        <a:off x="7095868" y="2525102"/>
        <a:ext cx="1956254" cy="596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6862-CC1F-474B-B066-4A7572B2CE58}">
      <dsp:nvSpPr>
        <dsp:cNvPr id="0" name=""/>
        <dsp:cNvSpPr/>
      </dsp:nvSpPr>
      <dsp:spPr>
        <a:xfrm>
          <a:off x="1564238" y="1940160"/>
          <a:ext cx="3896709" cy="588727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TEORÍA INTEGRADORA DE LA CALIDAD DE VIDA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1592977" y="1968899"/>
        <a:ext cx="3839231" cy="531249"/>
      </dsp:txXfrm>
    </dsp:sp>
    <dsp:sp modelId="{DBBBD23D-BDAB-405E-9743-292AD1DFE204}">
      <dsp:nvSpPr>
        <dsp:cNvPr id="0" name=""/>
        <dsp:cNvSpPr/>
      </dsp:nvSpPr>
      <dsp:spPr>
        <a:xfrm rot="16195061">
          <a:off x="2991367" y="1420106"/>
          <a:ext cx="1040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0109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FD3FD196-552F-45BC-9BDE-7C19B67C068E}">
      <dsp:nvSpPr>
        <dsp:cNvPr id="0" name=""/>
        <dsp:cNvSpPr/>
      </dsp:nvSpPr>
      <dsp:spPr>
        <a:xfrm>
          <a:off x="2241524" y="335542"/>
          <a:ext cx="2537489" cy="564510"/>
        </a:xfrm>
        <a:prstGeom prst="roundRect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Factores Objetivos</a:t>
          </a:r>
          <a:endParaRPr lang="es-EC" sz="1800" kern="1200" dirty="0"/>
        </a:p>
      </dsp:txBody>
      <dsp:txXfrm>
        <a:off x="2269081" y="363099"/>
        <a:ext cx="2482375" cy="509396"/>
      </dsp:txXfrm>
    </dsp:sp>
    <dsp:sp modelId="{010018BC-4EA3-46C2-AB0C-00EC946EC960}">
      <dsp:nvSpPr>
        <dsp:cNvPr id="0" name=""/>
        <dsp:cNvSpPr/>
      </dsp:nvSpPr>
      <dsp:spPr>
        <a:xfrm rot="1667711">
          <a:off x="3999887" y="2816358"/>
          <a:ext cx="123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2950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5B406EFA-FC4E-4E06-8495-CD8EB3E43C0F}">
      <dsp:nvSpPr>
        <dsp:cNvPr id="0" name=""/>
        <dsp:cNvSpPr/>
      </dsp:nvSpPr>
      <dsp:spPr>
        <a:xfrm>
          <a:off x="4431386" y="3103828"/>
          <a:ext cx="2601858" cy="601571"/>
        </a:xfrm>
        <a:prstGeom prst="roundRect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Factores Subjetivos</a:t>
          </a:r>
          <a:endParaRPr lang="es-EC" sz="1800" kern="1200" dirty="0"/>
        </a:p>
      </dsp:txBody>
      <dsp:txXfrm>
        <a:off x="4460752" y="3133194"/>
        <a:ext cx="2543126" cy="542839"/>
      </dsp:txXfrm>
    </dsp:sp>
    <dsp:sp modelId="{27D83127-2CAC-4493-BD57-FF69EC2FE12C}">
      <dsp:nvSpPr>
        <dsp:cNvPr id="0" name=""/>
        <dsp:cNvSpPr/>
      </dsp:nvSpPr>
      <dsp:spPr>
        <a:xfrm rot="9192184">
          <a:off x="1676157" y="2827506"/>
          <a:ext cx="1324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4749" y="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A2432B56-C596-43D0-9CE2-DEFC13AE775E}">
      <dsp:nvSpPr>
        <dsp:cNvPr id="0" name=""/>
        <dsp:cNvSpPr/>
      </dsp:nvSpPr>
      <dsp:spPr>
        <a:xfrm>
          <a:off x="0" y="3126124"/>
          <a:ext cx="2391818" cy="556970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Factores Espirituales</a:t>
          </a:r>
          <a:endParaRPr lang="es-EC" sz="1800" kern="1200" dirty="0"/>
        </a:p>
      </dsp:txBody>
      <dsp:txXfrm>
        <a:off x="27189" y="3153313"/>
        <a:ext cx="2337440" cy="502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3965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 la parroquia de Mindo</a:t>
          </a:r>
          <a:endParaRPr lang="es-EC" sz="1400" kern="1200" dirty="0"/>
        </a:p>
      </dsp:txBody>
      <dsp:txXfrm>
        <a:off x="34433" y="941673"/>
        <a:ext cx="1672826" cy="979321"/>
      </dsp:txXfrm>
    </dsp:sp>
    <dsp:sp modelId="{BF80B2CC-00C4-4A05-8AFC-3FC282275ABC}">
      <dsp:nvSpPr>
        <dsp:cNvPr id="0" name=""/>
        <dsp:cNvSpPr/>
      </dsp:nvSpPr>
      <dsp:spPr>
        <a:xfrm>
          <a:off x="1911104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911104" y="1302342"/>
        <a:ext cx="257290" cy="257983"/>
      </dsp:txXfrm>
    </dsp:sp>
    <dsp:sp modelId="{95828AEC-DD97-4DCD-8834-CBD9619C3378}">
      <dsp:nvSpPr>
        <dsp:cNvPr id="0" name=""/>
        <dsp:cNvSpPr/>
      </dsp:nvSpPr>
      <dsp:spPr>
        <a:xfrm>
          <a:off x="2431233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Principal actividad económica</a:t>
          </a:r>
          <a:endParaRPr lang="es-EC" sz="1400" kern="1200" dirty="0"/>
        </a:p>
      </dsp:txBody>
      <dsp:txXfrm>
        <a:off x="2461701" y="941673"/>
        <a:ext cx="1672826" cy="979321"/>
      </dsp:txXfrm>
    </dsp:sp>
    <dsp:sp modelId="{BBBCD1F1-4D78-4949-BEF0-F67D5F1A9A62}">
      <dsp:nvSpPr>
        <dsp:cNvPr id="0" name=""/>
        <dsp:cNvSpPr/>
      </dsp:nvSpPr>
      <dsp:spPr>
        <a:xfrm>
          <a:off x="4338372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338372" y="1302342"/>
        <a:ext cx="257290" cy="257983"/>
      </dsp:txXfrm>
    </dsp:sp>
    <dsp:sp modelId="{C0981775-9AA9-4C80-A294-CAC82FBC4577}">
      <dsp:nvSpPr>
        <dsp:cNvPr id="0" name=""/>
        <dsp:cNvSpPr/>
      </dsp:nvSpPr>
      <dsp:spPr>
        <a:xfrm>
          <a:off x="4858501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Turismo (95%)</a:t>
          </a:r>
          <a:endParaRPr lang="es-EC" sz="1400" kern="1200" dirty="0"/>
        </a:p>
      </dsp:txBody>
      <dsp:txXfrm>
        <a:off x="4888969" y="941673"/>
        <a:ext cx="1672826" cy="979321"/>
      </dsp:txXfrm>
    </dsp:sp>
    <dsp:sp modelId="{5D4C91B5-F1B8-4703-A1A5-AFDF8EAACB56}">
      <dsp:nvSpPr>
        <dsp:cNvPr id="0" name=""/>
        <dsp:cNvSpPr/>
      </dsp:nvSpPr>
      <dsp:spPr>
        <a:xfrm>
          <a:off x="6765640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765640" y="1302342"/>
        <a:ext cx="257290" cy="257983"/>
      </dsp:txXfrm>
    </dsp:sp>
    <dsp:sp modelId="{59993808-7E9D-42DA-967D-BFB5FFB323ED}">
      <dsp:nvSpPr>
        <dsp:cNvPr id="0" name=""/>
        <dsp:cNvSpPr/>
      </dsp:nvSpPr>
      <dsp:spPr>
        <a:xfrm>
          <a:off x="7285769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Incremento de prestadores de servicios (59%)</a:t>
          </a:r>
          <a:endParaRPr lang="es-EC" sz="1400" kern="1200" dirty="0"/>
        </a:p>
      </dsp:txBody>
      <dsp:txXfrm>
        <a:off x="7316237" y="941673"/>
        <a:ext cx="1672826" cy="979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4406" y="771879"/>
          <a:ext cx="1365861" cy="131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bienestar objetivo</a:t>
          </a:r>
          <a:endParaRPr lang="es-EC" sz="1400" kern="1200" dirty="0"/>
        </a:p>
      </dsp:txBody>
      <dsp:txXfrm>
        <a:off x="43036" y="810509"/>
        <a:ext cx="1288601" cy="1241650"/>
      </dsp:txXfrm>
    </dsp:sp>
    <dsp:sp modelId="{BF80B2CC-00C4-4A05-8AFC-3FC282275ABC}">
      <dsp:nvSpPr>
        <dsp:cNvPr id="0" name=""/>
        <dsp:cNvSpPr/>
      </dsp:nvSpPr>
      <dsp:spPr>
        <a:xfrm>
          <a:off x="1506853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506853" y="1329714"/>
        <a:ext cx="202693" cy="203239"/>
      </dsp:txXfrm>
    </dsp:sp>
    <dsp:sp modelId="{BB86C0E2-586E-4A71-B1B8-A417CCD28BF5}">
      <dsp:nvSpPr>
        <dsp:cNvPr id="0" name=""/>
        <dsp:cNvSpPr/>
      </dsp:nvSpPr>
      <dsp:spPr>
        <a:xfrm>
          <a:off x="1916612" y="771879"/>
          <a:ext cx="1365861" cy="131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77046"/>
                <a:satOff val="2131"/>
                <a:lumOff val="3480"/>
                <a:alphaOff val="0"/>
                <a:tint val="50000"/>
                <a:satMod val="300000"/>
              </a:schemeClr>
            </a:gs>
            <a:gs pos="35000">
              <a:schemeClr val="accent4">
                <a:hueOff val="877046"/>
                <a:satOff val="2131"/>
                <a:lumOff val="3480"/>
                <a:alphaOff val="0"/>
                <a:tint val="37000"/>
                <a:satMod val="300000"/>
              </a:schemeClr>
            </a:gs>
            <a:gs pos="100000">
              <a:schemeClr val="accent4">
                <a:hueOff val="877046"/>
                <a:satOff val="2131"/>
                <a:lumOff val="34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Nivel medio</a:t>
          </a:r>
          <a:endParaRPr lang="es-EC" sz="1400" kern="1200" dirty="0"/>
        </a:p>
      </dsp:txBody>
      <dsp:txXfrm>
        <a:off x="1955242" y="810509"/>
        <a:ext cx="1288601" cy="1241650"/>
      </dsp:txXfrm>
    </dsp:sp>
    <dsp:sp modelId="{FDE750C5-2F21-4C31-BFF0-401A12647C61}">
      <dsp:nvSpPr>
        <dsp:cNvPr id="0" name=""/>
        <dsp:cNvSpPr/>
      </dsp:nvSpPr>
      <dsp:spPr>
        <a:xfrm>
          <a:off x="3419059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69395"/>
                <a:satOff val="2842"/>
                <a:lumOff val="4641"/>
                <a:alphaOff val="0"/>
                <a:tint val="50000"/>
                <a:satMod val="300000"/>
              </a:schemeClr>
            </a:gs>
            <a:gs pos="35000">
              <a:schemeClr val="accent4">
                <a:hueOff val="1169395"/>
                <a:satOff val="2842"/>
                <a:lumOff val="4641"/>
                <a:alphaOff val="0"/>
                <a:tint val="37000"/>
                <a:satMod val="300000"/>
              </a:schemeClr>
            </a:gs>
            <a:gs pos="100000">
              <a:schemeClr val="accent4">
                <a:hueOff val="1169395"/>
                <a:satOff val="2842"/>
                <a:lumOff val="46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3419059" y="1329714"/>
        <a:ext cx="202693" cy="203239"/>
      </dsp:txXfrm>
    </dsp:sp>
    <dsp:sp modelId="{70239B64-5EA0-4DFD-98CD-FA0B25C20523}">
      <dsp:nvSpPr>
        <dsp:cNvPr id="0" name=""/>
        <dsp:cNvSpPr/>
      </dsp:nvSpPr>
      <dsp:spPr>
        <a:xfrm>
          <a:off x="3828818" y="771879"/>
          <a:ext cx="1365861" cy="131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54093"/>
                <a:satOff val="4262"/>
                <a:lumOff val="6961"/>
                <a:alphaOff val="0"/>
                <a:tint val="50000"/>
                <a:satMod val="300000"/>
              </a:schemeClr>
            </a:gs>
            <a:gs pos="35000">
              <a:schemeClr val="accent4">
                <a:hueOff val="1754093"/>
                <a:satOff val="4262"/>
                <a:lumOff val="6961"/>
                <a:alphaOff val="0"/>
                <a:tint val="37000"/>
                <a:satMod val="300000"/>
              </a:schemeClr>
            </a:gs>
            <a:gs pos="100000">
              <a:schemeClr val="accent4">
                <a:hueOff val="1754093"/>
                <a:satOff val="4262"/>
                <a:lumOff val="6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Problemas sociales drogadicción (89%) y el desempleo (72%)</a:t>
          </a:r>
          <a:endParaRPr lang="es-EC" sz="1400" kern="1200" dirty="0"/>
        </a:p>
      </dsp:txBody>
      <dsp:txXfrm>
        <a:off x="3867448" y="810509"/>
        <a:ext cx="1288601" cy="1241650"/>
      </dsp:txXfrm>
    </dsp:sp>
    <dsp:sp modelId="{C5A5EAA3-4224-403C-BFC5-AC5CAD276845}">
      <dsp:nvSpPr>
        <dsp:cNvPr id="0" name=""/>
        <dsp:cNvSpPr/>
      </dsp:nvSpPr>
      <dsp:spPr>
        <a:xfrm>
          <a:off x="5331265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338790"/>
                <a:satOff val="5683"/>
                <a:lumOff val="9281"/>
                <a:alphaOff val="0"/>
                <a:tint val="50000"/>
                <a:satMod val="300000"/>
              </a:schemeClr>
            </a:gs>
            <a:gs pos="35000">
              <a:schemeClr val="accent4">
                <a:hueOff val="2338790"/>
                <a:satOff val="5683"/>
                <a:lumOff val="9281"/>
                <a:alphaOff val="0"/>
                <a:tint val="37000"/>
                <a:satMod val="300000"/>
              </a:schemeClr>
            </a:gs>
            <a:gs pos="100000">
              <a:schemeClr val="accent4">
                <a:hueOff val="2338790"/>
                <a:satOff val="5683"/>
                <a:lumOff val="92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331265" y="1329714"/>
        <a:ext cx="202693" cy="203239"/>
      </dsp:txXfrm>
    </dsp:sp>
    <dsp:sp modelId="{96EB6E1C-08AA-44E2-90F4-0249CEDAC455}">
      <dsp:nvSpPr>
        <dsp:cNvPr id="0" name=""/>
        <dsp:cNvSpPr/>
      </dsp:nvSpPr>
      <dsp:spPr>
        <a:xfrm>
          <a:off x="5741024" y="771879"/>
          <a:ext cx="1365861" cy="131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631139"/>
                <a:satOff val="6394"/>
                <a:lumOff val="10441"/>
                <a:alphaOff val="0"/>
                <a:tint val="50000"/>
                <a:satMod val="300000"/>
              </a:schemeClr>
            </a:gs>
            <a:gs pos="35000">
              <a:schemeClr val="accent4">
                <a:hueOff val="2631139"/>
                <a:satOff val="6394"/>
                <a:lumOff val="10441"/>
                <a:alphaOff val="0"/>
                <a:tint val="37000"/>
                <a:satMod val="300000"/>
              </a:schemeClr>
            </a:gs>
            <a:gs pos="100000">
              <a:schemeClr val="accent4">
                <a:hueOff val="2631139"/>
                <a:satOff val="6394"/>
                <a:lumOff val="104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nivel de ingresos de los dueños promedia en $972,90, l (72%)</a:t>
          </a:r>
          <a:endParaRPr lang="es-EC" sz="1400" kern="1200" dirty="0"/>
        </a:p>
      </dsp:txBody>
      <dsp:txXfrm>
        <a:off x="5779654" y="810509"/>
        <a:ext cx="1288601" cy="1241650"/>
      </dsp:txXfrm>
    </dsp:sp>
    <dsp:sp modelId="{CC220270-FF50-48AF-B33D-29EA4CF1853F}">
      <dsp:nvSpPr>
        <dsp:cNvPr id="0" name=""/>
        <dsp:cNvSpPr/>
      </dsp:nvSpPr>
      <dsp:spPr>
        <a:xfrm>
          <a:off x="7243472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7243472" y="1329714"/>
        <a:ext cx="202693" cy="203239"/>
      </dsp:txXfrm>
    </dsp:sp>
    <dsp:sp modelId="{9D5C1C0D-BF21-4055-B214-50C3387BC80B}">
      <dsp:nvSpPr>
        <dsp:cNvPr id="0" name=""/>
        <dsp:cNvSpPr/>
      </dsp:nvSpPr>
      <dsp:spPr>
        <a:xfrm>
          <a:off x="7653230" y="771879"/>
          <a:ext cx="1365861" cy="1318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Cuenta con un buen nivel de salud física</a:t>
          </a:r>
          <a:endParaRPr lang="es-EC" sz="1400" kern="1200" dirty="0"/>
        </a:p>
      </dsp:txBody>
      <dsp:txXfrm>
        <a:off x="7691860" y="810509"/>
        <a:ext cx="1288601" cy="1241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4406" y="983161"/>
          <a:ext cx="1365861" cy="89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bienestar subjetivo</a:t>
          </a:r>
          <a:endParaRPr lang="es-EC" sz="1400" kern="1200" dirty="0"/>
        </a:p>
      </dsp:txBody>
      <dsp:txXfrm>
        <a:off x="30659" y="1009414"/>
        <a:ext cx="1313355" cy="843840"/>
      </dsp:txXfrm>
    </dsp:sp>
    <dsp:sp modelId="{BF80B2CC-00C4-4A05-8AFC-3FC282275ABC}">
      <dsp:nvSpPr>
        <dsp:cNvPr id="0" name=""/>
        <dsp:cNvSpPr/>
      </dsp:nvSpPr>
      <dsp:spPr>
        <a:xfrm>
          <a:off x="1506853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506853" y="1329714"/>
        <a:ext cx="202693" cy="203239"/>
      </dsp:txXfrm>
    </dsp:sp>
    <dsp:sp modelId="{8AC8A55A-2397-4E4C-935C-89C7606880BC}">
      <dsp:nvSpPr>
        <dsp:cNvPr id="0" name=""/>
        <dsp:cNvSpPr/>
      </dsp:nvSpPr>
      <dsp:spPr>
        <a:xfrm>
          <a:off x="1916612" y="983161"/>
          <a:ext cx="1365861" cy="89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79779"/>
                <a:satOff val="472"/>
                <a:lumOff val="-6765"/>
                <a:alphaOff val="0"/>
                <a:tint val="50000"/>
                <a:satMod val="300000"/>
              </a:schemeClr>
            </a:gs>
            <a:gs pos="35000">
              <a:schemeClr val="accent5">
                <a:hueOff val="1679779"/>
                <a:satOff val="472"/>
                <a:lumOff val="-6765"/>
                <a:alphaOff val="0"/>
                <a:tint val="37000"/>
                <a:satMod val="300000"/>
              </a:schemeClr>
            </a:gs>
            <a:gs pos="100000">
              <a:schemeClr val="accent5">
                <a:hueOff val="1679779"/>
                <a:satOff val="472"/>
                <a:lumOff val="-6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Nivel alto</a:t>
          </a:r>
          <a:endParaRPr lang="es-EC" sz="1400" kern="1200" dirty="0"/>
        </a:p>
      </dsp:txBody>
      <dsp:txXfrm>
        <a:off x="1942865" y="1009414"/>
        <a:ext cx="1313355" cy="843840"/>
      </dsp:txXfrm>
    </dsp:sp>
    <dsp:sp modelId="{B6E81E50-DA02-4740-95AE-9AACA0607E79}">
      <dsp:nvSpPr>
        <dsp:cNvPr id="0" name=""/>
        <dsp:cNvSpPr/>
      </dsp:nvSpPr>
      <dsp:spPr>
        <a:xfrm>
          <a:off x="3419059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50000"/>
                <a:satMod val="300000"/>
              </a:schemeClr>
            </a:gs>
            <a:gs pos="35000">
              <a:schemeClr val="accent5">
                <a:hueOff val="2239706"/>
                <a:satOff val="630"/>
                <a:lumOff val="-9020"/>
                <a:alphaOff val="0"/>
                <a:tint val="37000"/>
                <a:satMod val="30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3419059" y="1329714"/>
        <a:ext cx="202693" cy="203239"/>
      </dsp:txXfrm>
    </dsp:sp>
    <dsp:sp modelId="{C2C8F47C-B5D0-476B-9020-282E07F6F3B7}">
      <dsp:nvSpPr>
        <dsp:cNvPr id="0" name=""/>
        <dsp:cNvSpPr/>
      </dsp:nvSpPr>
      <dsp:spPr>
        <a:xfrm>
          <a:off x="3828818" y="983161"/>
          <a:ext cx="1365861" cy="89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59558"/>
                <a:satOff val="945"/>
                <a:lumOff val="-13530"/>
                <a:alphaOff val="0"/>
                <a:tint val="50000"/>
                <a:satMod val="300000"/>
              </a:schemeClr>
            </a:gs>
            <a:gs pos="35000">
              <a:schemeClr val="accent5">
                <a:hueOff val="3359558"/>
                <a:satOff val="945"/>
                <a:lumOff val="-13530"/>
                <a:alphaOff val="0"/>
                <a:tint val="37000"/>
                <a:satMod val="300000"/>
              </a:schemeClr>
            </a:gs>
            <a:gs pos="100000">
              <a:schemeClr val="accent5">
                <a:hueOff val="3359558"/>
                <a:satOff val="945"/>
                <a:lumOff val="-13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Nivel de confianza y autonomía (8,87)</a:t>
          </a:r>
          <a:endParaRPr lang="es-EC" sz="1400" kern="1200" dirty="0"/>
        </a:p>
      </dsp:txBody>
      <dsp:txXfrm>
        <a:off x="3855071" y="1009414"/>
        <a:ext cx="1313355" cy="843840"/>
      </dsp:txXfrm>
    </dsp:sp>
    <dsp:sp modelId="{475D35B4-C8BB-4464-B3D5-A895B5B6BA18}">
      <dsp:nvSpPr>
        <dsp:cNvPr id="0" name=""/>
        <dsp:cNvSpPr/>
      </dsp:nvSpPr>
      <dsp:spPr>
        <a:xfrm>
          <a:off x="5331265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50000"/>
                <a:satMod val="300000"/>
              </a:schemeClr>
            </a:gs>
            <a:gs pos="35000">
              <a:schemeClr val="accent5">
                <a:hueOff val="4479411"/>
                <a:satOff val="1259"/>
                <a:lumOff val="-18040"/>
                <a:alphaOff val="0"/>
                <a:tint val="37000"/>
                <a:satMod val="30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331265" y="1329714"/>
        <a:ext cx="202693" cy="203239"/>
      </dsp:txXfrm>
    </dsp:sp>
    <dsp:sp modelId="{5445BEF2-863A-402A-A852-F6048C431EB6}">
      <dsp:nvSpPr>
        <dsp:cNvPr id="0" name=""/>
        <dsp:cNvSpPr/>
      </dsp:nvSpPr>
      <dsp:spPr>
        <a:xfrm>
          <a:off x="5741024" y="983161"/>
          <a:ext cx="1365861" cy="89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039337"/>
                <a:satOff val="1417"/>
                <a:lumOff val="-20295"/>
                <a:alphaOff val="0"/>
                <a:tint val="50000"/>
                <a:satMod val="300000"/>
              </a:schemeClr>
            </a:gs>
            <a:gs pos="35000">
              <a:schemeClr val="accent5">
                <a:hueOff val="5039337"/>
                <a:satOff val="1417"/>
                <a:lumOff val="-20295"/>
                <a:alphaOff val="0"/>
                <a:tint val="37000"/>
                <a:satMod val="300000"/>
              </a:schemeClr>
            </a:gs>
            <a:gs pos="100000">
              <a:schemeClr val="accent5">
                <a:hueOff val="5039337"/>
                <a:satOff val="1417"/>
                <a:lumOff val="-20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salud emocional (8,82)</a:t>
          </a:r>
          <a:endParaRPr lang="es-EC" sz="1400" kern="1200" dirty="0"/>
        </a:p>
      </dsp:txBody>
      <dsp:txXfrm>
        <a:off x="5767277" y="1009414"/>
        <a:ext cx="1313355" cy="843840"/>
      </dsp:txXfrm>
    </dsp:sp>
    <dsp:sp modelId="{C57CE65A-E28A-4A5E-A55B-F280820221B8}">
      <dsp:nvSpPr>
        <dsp:cNvPr id="0" name=""/>
        <dsp:cNvSpPr/>
      </dsp:nvSpPr>
      <dsp:spPr>
        <a:xfrm>
          <a:off x="7243472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50000"/>
                <a:satMod val="300000"/>
              </a:schemeClr>
            </a:gs>
            <a:gs pos="35000">
              <a:schemeClr val="accent5">
                <a:hueOff val="6719117"/>
                <a:satOff val="1889"/>
                <a:lumOff val="-27060"/>
                <a:alphaOff val="0"/>
                <a:tint val="37000"/>
                <a:satMod val="30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7243472" y="1329714"/>
        <a:ext cx="202693" cy="203239"/>
      </dsp:txXfrm>
    </dsp:sp>
    <dsp:sp modelId="{DC418E20-E410-4096-92E3-902C96B9D305}">
      <dsp:nvSpPr>
        <dsp:cNvPr id="0" name=""/>
        <dsp:cNvSpPr/>
      </dsp:nvSpPr>
      <dsp:spPr>
        <a:xfrm>
          <a:off x="7653230" y="983161"/>
          <a:ext cx="1365861" cy="89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50000"/>
                <a:satMod val="300000"/>
              </a:schemeClr>
            </a:gs>
            <a:gs pos="35000">
              <a:schemeClr val="accent5">
                <a:hueOff val="6719117"/>
                <a:satOff val="1889"/>
                <a:lumOff val="-27060"/>
                <a:alphaOff val="0"/>
                <a:tint val="37000"/>
                <a:satMod val="30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satisfacción material (9,19) y laboral (9,06)</a:t>
          </a:r>
          <a:endParaRPr lang="es-EC" sz="1400" kern="1200" dirty="0"/>
        </a:p>
      </dsp:txBody>
      <dsp:txXfrm>
        <a:off x="7679483" y="1009414"/>
        <a:ext cx="1313355" cy="843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3965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Propietarios de los establecimientos turísticos</a:t>
          </a:r>
          <a:endParaRPr lang="es-EC" sz="1400" b="0" kern="1200" dirty="0"/>
        </a:p>
      </dsp:txBody>
      <dsp:txXfrm>
        <a:off x="34433" y="941673"/>
        <a:ext cx="1672826" cy="979321"/>
      </dsp:txXfrm>
    </dsp:sp>
    <dsp:sp modelId="{BF80B2CC-00C4-4A05-8AFC-3FC282275ABC}">
      <dsp:nvSpPr>
        <dsp:cNvPr id="0" name=""/>
        <dsp:cNvSpPr/>
      </dsp:nvSpPr>
      <dsp:spPr>
        <a:xfrm>
          <a:off x="1911104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/>
        </a:p>
      </dsp:txBody>
      <dsp:txXfrm>
        <a:off x="1911104" y="1302342"/>
        <a:ext cx="257290" cy="257983"/>
      </dsp:txXfrm>
    </dsp:sp>
    <dsp:sp modelId="{B5A95C60-41A2-49D6-8D28-9F7A6A25D544}">
      <dsp:nvSpPr>
        <dsp:cNvPr id="0" name=""/>
        <dsp:cNvSpPr/>
      </dsp:nvSpPr>
      <dsp:spPr>
        <a:xfrm>
          <a:off x="2431233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análisis de la percepción de la calidad de vida</a:t>
          </a:r>
          <a:endParaRPr lang="es-EC" sz="1400" b="0" kern="1200" dirty="0"/>
        </a:p>
      </dsp:txBody>
      <dsp:txXfrm>
        <a:off x="2461701" y="941673"/>
        <a:ext cx="1672826" cy="979321"/>
      </dsp:txXfrm>
    </dsp:sp>
    <dsp:sp modelId="{659896D8-6F94-4478-82DC-34600BD58E77}">
      <dsp:nvSpPr>
        <dsp:cNvPr id="0" name=""/>
        <dsp:cNvSpPr/>
      </dsp:nvSpPr>
      <dsp:spPr>
        <a:xfrm>
          <a:off x="4338372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/>
        </a:p>
      </dsp:txBody>
      <dsp:txXfrm>
        <a:off x="4338372" y="1302342"/>
        <a:ext cx="257290" cy="257983"/>
      </dsp:txXfrm>
    </dsp:sp>
    <dsp:sp modelId="{90DC87F2-3B86-4159-8E4E-F3D1F81C89CF}">
      <dsp:nvSpPr>
        <dsp:cNvPr id="0" name=""/>
        <dsp:cNvSpPr/>
      </dsp:nvSpPr>
      <dsp:spPr>
        <a:xfrm>
          <a:off x="4858501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trabajadores y la comunidad</a:t>
          </a:r>
          <a:endParaRPr lang="es-EC" sz="1400" b="0" kern="1200" dirty="0"/>
        </a:p>
      </dsp:txBody>
      <dsp:txXfrm>
        <a:off x="4888969" y="941673"/>
        <a:ext cx="1672826" cy="979321"/>
      </dsp:txXfrm>
    </dsp:sp>
    <dsp:sp modelId="{6AE59E73-A443-4F4A-99D7-6957CBBBF90A}">
      <dsp:nvSpPr>
        <dsp:cNvPr id="0" name=""/>
        <dsp:cNvSpPr/>
      </dsp:nvSpPr>
      <dsp:spPr>
        <a:xfrm>
          <a:off x="6765640" y="1216347"/>
          <a:ext cx="367557" cy="4299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0" kern="1200"/>
        </a:p>
      </dsp:txBody>
      <dsp:txXfrm>
        <a:off x="6765640" y="1302342"/>
        <a:ext cx="257290" cy="257983"/>
      </dsp:txXfrm>
    </dsp:sp>
    <dsp:sp modelId="{1A2B5B98-C7A4-415C-840E-46D70BF9BF25}">
      <dsp:nvSpPr>
        <dsp:cNvPr id="0" name=""/>
        <dsp:cNvSpPr/>
      </dsp:nvSpPr>
      <dsp:spPr>
        <a:xfrm>
          <a:off x="7285769" y="911205"/>
          <a:ext cx="1733762" cy="1040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generar estrategias que permitan mejorar el bienestar</a:t>
          </a:r>
          <a:endParaRPr lang="es-EC" sz="1400" b="0" kern="1200" dirty="0"/>
        </a:p>
      </dsp:txBody>
      <dsp:txXfrm>
        <a:off x="7316237" y="941673"/>
        <a:ext cx="1672826" cy="979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4406" y="687846"/>
          <a:ext cx="1365861" cy="148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 GAD parroquial de Mindo</a:t>
          </a:r>
          <a:endParaRPr lang="es-EC" sz="1400" kern="1200" dirty="0"/>
        </a:p>
      </dsp:txBody>
      <dsp:txXfrm>
        <a:off x="44411" y="727851"/>
        <a:ext cx="1285851" cy="1406965"/>
      </dsp:txXfrm>
    </dsp:sp>
    <dsp:sp modelId="{BF80B2CC-00C4-4A05-8AFC-3FC282275ABC}">
      <dsp:nvSpPr>
        <dsp:cNvPr id="0" name=""/>
        <dsp:cNvSpPr/>
      </dsp:nvSpPr>
      <dsp:spPr>
        <a:xfrm>
          <a:off x="1506853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506853" y="1329714"/>
        <a:ext cx="202693" cy="203239"/>
      </dsp:txXfrm>
    </dsp:sp>
    <dsp:sp modelId="{D584D9E2-9646-4492-A36A-CE4888350814}">
      <dsp:nvSpPr>
        <dsp:cNvPr id="0" name=""/>
        <dsp:cNvSpPr/>
      </dsp:nvSpPr>
      <dsp:spPr>
        <a:xfrm>
          <a:off x="1916612" y="687846"/>
          <a:ext cx="1365861" cy="148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77046"/>
                <a:satOff val="2131"/>
                <a:lumOff val="3480"/>
                <a:alphaOff val="0"/>
                <a:tint val="50000"/>
                <a:satMod val="300000"/>
              </a:schemeClr>
            </a:gs>
            <a:gs pos="35000">
              <a:schemeClr val="accent4">
                <a:hueOff val="877046"/>
                <a:satOff val="2131"/>
                <a:lumOff val="3480"/>
                <a:alphaOff val="0"/>
                <a:tint val="37000"/>
                <a:satMod val="300000"/>
              </a:schemeClr>
            </a:gs>
            <a:gs pos="100000">
              <a:schemeClr val="accent4">
                <a:hueOff val="877046"/>
                <a:satOff val="2131"/>
                <a:lumOff val="34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diseño de estrategias para el control y desarrollo de esta actividad.</a:t>
          </a:r>
          <a:endParaRPr lang="es-EC" sz="1400" kern="1200" dirty="0"/>
        </a:p>
      </dsp:txBody>
      <dsp:txXfrm>
        <a:off x="1956617" y="727851"/>
        <a:ext cx="1285851" cy="1406965"/>
      </dsp:txXfrm>
    </dsp:sp>
    <dsp:sp modelId="{33540F33-7B79-486F-B192-C578C238C3B6}">
      <dsp:nvSpPr>
        <dsp:cNvPr id="0" name=""/>
        <dsp:cNvSpPr/>
      </dsp:nvSpPr>
      <dsp:spPr>
        <a:xfrm>
          <a:off x="3419059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69395"/>
                <a:satOff val="2842"/>
                <a:lumOff val="4641"/>
                <a:alphaOff val="0"/>
                <a:tint val="50000"/>
                <a:satMod val="300000"/>
              </a:schemeClr>
            </a:gs>
            <a:gs pos="35000">
              <a:schemeClr val="accent4">
                <a:hueOff val="1169395"/>
                <a:satOff val="2842"/>
                <a:lumOff val="4641"/>
                <a:alphaOff val="0"/>
                <a:tint val="37000"/>
                <a:satMod val="300000"/>
              </a:schemeClr>
            </a:gs>
            <a:gs pos="100000">
              <a:schemeClr val="accent4">
                <a:hueOff val="1169395"/>
                <a:satOff val="2842"/>
                <a:lumOff val="46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3419059" y="1329714"/>
        <a:ext cx="202693" cy="203239"/>
      </dsp:txXfrm>
    </dsp:sp>
    <dsp:sp modelId="{2B890EF2-83FF-4BA5-B512-2558CE6E11A6}">
      <dsp:nvSpPr>
        <dsp:cNvPr id="0" name=""/>
        <dsp:cNvSpPr/>
      </dsp:nvSpPr>
      <dsp:spPr>
        <a:xfrm>
          <a:off x="3828818" y="687846"/>
          <a:ext cx="1365861" cy="148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54093"/>
                <a:satOff val="4262"/>
                <a:lumOff val="6961"/>
                <a:alphaOff val="0"/>
                <a:tint val="50000"/>
                <a:satMod val="300000"/>
              </a:schemeClr>
            </a:gs>
            <a:gs pos="35000">
              <a:schemeClr val="accent4">
                <a:hueOff val="1754093"/>
                <a:satOff val="4262"/>
                <a:lumOff val="6961"/>
                <a:alphaOff val="0"/>
                <a:tint val="37000"/>
                <a:satMod val="300000"/>
              </a:schemeClr>
            </a:gs>
            <a:gs pos="100000">
              <a:schemeClr val="accent4">
                <a:hueOff val="1754093"/>
                <a:satOff val="4262"/>
                <a:lumOff val="6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mejoramiento continuo y permanente de la calidad de vida de las personas</a:t>
          </a:r>
          <a:endParaRPr lang="es-EC" sz="1400" kern="1200" dirty="0"/>
        </a:p>
      </dsp:txBody>
      <dsp:txXfrm>
        <a:off x="3868823" y="727851"/>
        <a:ext cx="1285851" cy="1406965"/>
      </dsp:txXfrm>
    </dsp:sp>
    <dsp:sp modelId="{DA9ADE89-AB3B-493A-94E4-E6222B3F7394}">
      <dsp:nvSpPr>
        <dsp:cNvPr id="0" name=""/>
        <dsp:cNvSpPr/>
      </dsp:nvSpPr>
      <dsp:spPr>
        <a:xfrm>
          <a:off x="5331265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338790"/>
                <a:satOff val="5683"/>
                <a:lumOff val="9281"/>
                <a:alphaOff val="0"/>
                <a:tint val="50000"/>
                <a:satMod val="300000"/>
              </a:schemeClr>
            </a:gs>
            <a:gs pos="35000">
              <a:schemeClr val="accent4">
                <a:hueOff val="2338790"/>
                <a:satOff val="5683"/>
                <a:lumOff val="9281"/>
                <a:alphaOff val="0"/>
                <a:tint val="37000"/>
                <a:satMod val="300000"/>
              </a:schemeClr>
            </a:gs>
            <a:gs pos="100000">
              <a:schemeClr val="accent4">
                <a:hueOff val="2338790"/>
                <a:satOff val="5683"/>
                <a:lumOff val="92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331265" y="1329714"/>
        <a:ext cx="202693" cy="203239"/>
      </dsp:txXfrm>
    </dsp:sp>
    <dsp:sp modelId="{3A7C0978-8D44-4D48-AA49-FF9A5E3E647E}">
      <dsp:nvSpPr>
        <dsp:cNvPr id="0" name=""/>
        <dsp:cNvSpPr/>
      </dsp:nvSpPr>
      <dsp:spPr>
        <a:xfrm>
          <a:off x="5741024" y="687846"/>
          <a:ext cx="1365861" cy="148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631139"/>
                <a:satOff val="6394"/>
                <a:lumOff val="10441"/>
                <a:alphaOff val="0"/>
                <a:tint val="50000"/>
                <a:satMod val="300000"/>
              </a:schemeClr>
            </a:gs>
            <a:gs pos="35000">
              <a:schemeClr val="accent4">
                <a:hueOff val="2631139"/>
                <a:satOff val="6394"/>
                <a:lumOff val="10441"/>
                <a:alphaOff val="0"/>
                <a:tint val="37000"/>
                <a:satMod val="300000"/>
              </a:schemeClr>
            </a:gs>
            <a:gs pos="100000">
              <a:schemeClr val="accent4">
                <a:hueOff val="2631139"/>
                <a:satOff val="6394"/>
                <a:lumOff val="104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Promoviendo las prácticas justas de operaciones</a:t>
          </a:r>
          <a:endParaRPr lang="es-EC" sz="1400" kern="1200" dirty="0"/>
        </a:p>
      </dsp:txBody>
      <dsp:txXfrm>
        <a:off x="5781029" y="727851"/>
        <a:ext cx="1285851" cy="1406965"/>
      </dsp:txXfrm>
    </dsp:sp>
    <dsp:sp modelId="{6237F27E-C455-479F-8C0C-D3D283B57DD2}">
      <dsp:nvSpPr>
        <dsp:cNvPr id="0" name=""/>
        <dsp:cNvSpPr/>
      </dsp:nvSpPr>
      <dsp:spPr>
        <a:xfrm>
          <a:off x="7243472" y="1261967"/>
          <a:ext cx="289562" cy="338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7243472" y="1329714"/>
        <a:ext cx="202693" cy="203239"/>
      </dsp:txXfrm>
    </dsp:sp>
    <dsp:sp modelId="{371AF387-10BC-498A-904B-A58D6D567456}">
      <dsp:nvSpPr>
        <dsp:cNvPr id="0" name=""/>
        <dsp:cNvSpPr/>
      </dsp:nvSpPr>
      <dsp:spPr>
        <a:xfrm>
          <a:off x="7653230" y="687846"/>
          <a:ext cx="1365861" cy="148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08185"/>
                <a:satOff val="8525"/>
                <a:lumOff val="13922"/>
                <a:alphaOff val="0"/>
                <a:tint val="50000"/>
                <a:satMod val="300000"/>
              </a:schemeClr>
            </a:gs>
            <a:gs pos="35000">
              <a:schemeClr val="accent4">
                <a:hueOff val="3508185"/>
                <a:satOff val="8525"/>
                <a:lumOff val="13922"/>
                <a:alphaOff val="0"/>
                <a:tint val="37000"/>
                <a:satMod val="300000"/>
              </a:schemeClr>
            </a:gs>
            <a:gs pos="100000">
              <a:schemeClr val="accent4">
                <a:hueOff val="3508185"/>
                <a:satOff val="8525"/>
                <a:lumOff val="13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lucha contra la informalidad, la mitigación de los problemas sociales</a:t>
          </a:r>
          <a:endParaRPr lang="es-EC" sz="1400" kern="1200" dirty="0"/>
        </a:p>
      </dsp:txBody>
      <dsp:txXfrm>
        <a:off x="7693235" y="727851"/>
        <a:ext cx="1285851" cy="1406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8AD6-34FD-42B0-B14C-B6C4ED8C4F18}">
      <dsp:nvSpPr>
        <dsp:cNvPr id="0" name=""/>
        <dsp:cNvSpPr/>
      </dsp:nvSpPr>
      <dsp:spPr>
        <a:xfrm>
          <a:off x="8807" y="983598"/>
          <a:ext cx="1364527" cy="89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 Ministerio de Turismo</a:t>
          </a:r>
          <a:endParaRPr lang="es-EC" sz="1400" kern="1200" dirty="0"/>
        </a:p>
      </dsp:txBody>
      <dsp:txXfrm>
        <a:off x="35034" y="1009825"/>
        <a:ext cx="1312073" cy="843017"/>
      </dsp:txXfrm>
    </dsp:sp>
    <dsp:sp modelId="{BF80B2CC-00C4-4A05-8AFC-3FC282275ABC}">
      <dsp:nvSpPr>
        <dsp:cNvPr id="0" name=""/>
        <dsp:cNvSpPr/>
      </dsp:nvSpPr>
      <dsp:spPr>
        <a:xfrm>
          <a:off x="1509788" y="1262133"/>
          <a:ext cx="289279" cy="338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509788" y="1329813"/>
        <a:ext cx="202495" cy="203042"/>
      </dsp:txXfrm>
    </dsp:sp>
    <dsp:sp modelId="{92519DDF-F124-4200-8724-C19DB0741F53}">
      <dsp:nvSpPr>
        <dsp:cNvPr id="0" name=""/>
        <dsp:cNvSpPr/>
      </dsp:nvSpPr>
      <dsp:spPr>
        <a:xfrm>
          <a:off x="1919146" y="983598"/>
          <a:ext cx="1364527" cy="89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79779"/>
                <a:satOff val="472"/>
                <a:lumOff val="-6765"/>
                <a:alphaOff val="0"/>
                <a:tint val="50000"/>
                <a:satMod val="300000"/>
              </a:schemeClr>
            </a:gs>
            <a:gs pos="35000">
              <a:schemeClr val="accent5">
                <a:hueOff val="1679779"/>
                <a:satOff val="472"/>
                <a:lumOff val="-6765"/>
                <a:alphaOff val="0"/>
                <a:tint val="37000"/>
                <a:satMod val="300000"/>
              </a:schemeClr>
            </a:gs>
            <a:gs pos="100000">
              <a:schemeClr val="accent5">
                <a:hueOff val="1679779"/>
                <a:satOff val="472"/>
                <a:lumOff val="-6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actualización periódica de los catastros oficiales</a:t>
          </a:r>
          <a:endParaRPr lang="es-EC" sz="1400" kern="1200" dirty="0"/>
        </a:p>
      </dsp:txBody>
      <dsp:txXfrm>
        <a:off x="1945373" y="1009825"/>
        <a:ext cx="1312073" cy="843017"/>
      </dsp:txXfrm>
    </dsp:sp>
    <dsp:sp modelId="{1CCD8495-9CF7-4F3F-99D6-205F87025A7E}">
      <dsp:nvSpPr>
        <dsp:cNvPr id="0" name=""/>
        <dsp:cNvSpPr/>
      </dsp:nvSpPr>
      <dsp:spPr>
        <a:xfrm>
          <a:off x="3420126" y="1262133"/>
          <a:ext cx="289279" cy="338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50000"/>
                <a:satMod val="300000"/>
              </a:schemeClr>
            </a:gs>
            <a:gs pos="35000">
              <a:schemeClr val="accent5">
                <a:hueOff val="2239706"/>
                <a:satOff val="630"/>
                <a:lumOff val="-9020"/>
                <a:alphaOff val="0"/>
                <a:tint val="37000"/>
                <a:satMod val="30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3420126" y="1329813"/>
        <a:ext cx="202495" cy="203042"/>
      </dsp:txXfrm>
    </dsp:sp>
    <dsp:sp modelId="{683BCDDC-0A12-4BA8-8DCB-640C4E614AEF}">
      <dsp:nvSpPr>
        <dsp:cNvPr id="0" name=""/>
        <dsp:cNvSpPr/>
      </dsp:nvSpPr>
      <dsp:spPr>
        <a:xfrm>
          <a:off x="3829485" y="983598"/>
          <a:ext cx="1364527" cy="89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359558"/>
                <a:satOff val="945"/>
                <a:lumOff val="-13530"/>
                <a:alphaOff val="0"/>
                <a:tint val="50000"/>
                <a:satMod val="300000"/>
              </a:schemeClr>
            </a:gs>
            <a:gs pos="35000">
              <a:schemeClr val="accent5">
                <a:hueOff val="3359558"/>
                <a:satOff val="945"/>
                <a:lumOff val="-13530"/>
                <a:alphaOff val="0"/>
                <a:tint val="37000"/>
                <a:satMod val="300000"/>
              </a:schemeClr>
            </a:gs>
            <a:gs pos="100000">
              <a:schemeClr val="accent5">
                <a:hueOff val="3359558"/>
                <a:satOff val="945"/>
                <a:lumOff val="-13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verificación del cumplimiento de requisitos</a:t>
          </a:r>
          <a:endParaRPr lang="es-EC" sz="1400" kern="1200" dirty="0"/>
        </a:p>
      </dsp:txBody>
      <dsp:txXfrm>
        <a:off x="3855712" y="1009825"/>
        <a:ext cx="1312073" cy="843017"/>
      </dsp:txXfrm>
    </dsp:sp>
    <dsp:sp modelId="{6883B61C-DC10-4936-AE72-E71BBE91E384}">
      <dsp:nvSpPr>
        <dsp:cNvPr id="0" name=""/>
        <dsp:cNvSpPr/>
      </dsp:nvSpPr>
      <dsp:spPr>
        <a:xfrm>
          <a:off x="5330465" y="1262133"/>
          <a:ext cx="289279" cy="338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50000"/>
                <a:satMod val="300000"/>
              </a:schemeClr>
            </a:gs>
            <a:gs pos="35000">
              <a:schemeClr val="accent5">
                <a:hueOff val="4479411"/>
                <a:satOff val="1259"/>
                <a:lumOff val="-18040"/>
                <a:alphaOff val="0"/>
                <a:tint val="37000"/>
                <a:satMod val="30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5330465" y="1329813"/>
        <a:ext cx="202495" cy="203042"/>
      </dsp:txXfrm>
    </dsp:sp>
    <dsp:sp modelId="{D4709F02-194B-4410-A919-0D1EDFAE5A65}">
      <dsp:nvSpPr>
        <dsp:cNvPr id="0" name=""/>
        <dsp:cNvSpPr/>
      </dsp:nvSpPr>
      <dsp:spPr>
        <a:xfrm>
          <a:off x="5739823" y="983598"/>
          <a:ext cx="1364527" cy="89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039337"/>
                <a:satOff val="1417"/>
                <a:lumOff val="-20295"/>
                <a:alphaOff val="0"/>
                <a:tint val="50000"/>
                <a:satMod val="300000"/>
              </a:schemeClr>
            </a:gs>
            <a:gs pos="35000">
              <a:schemeClr val="accent5">
                <a:hueOff val="5039337"/>
                <a:satOff val="1417"/>
                <a:lumOff val="-20295"/>
                <a:alphaOff val="0"/>
                <a:tint val="37000"/>
                <a:satMod val="300000"/>
              </a:schemeClr>
            </a:gs>
            <a:gs pos="100000">
              <a:schemeClr val="accent5">
                <a:hueOff val="5039337"/>
                <a:satOff val="1417"/>
                <a:lumOff val="-20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 los establecimientos </a:t>
          </a:r>
          <a:endParaRPr lang="es-EC" sz="1400" kern="1200" dirty="0"/>
        </a:p>
      </dsp:txBody>
      <dsp:txXfrm>
        <a:off x="5766050" y="1009825"/>
        <a:ext cx="1312073" cy="843017"/>
      </dsp:txXfrm>
    </dsp:sp>
    <dsp:sp modelId="{ECA81C48-A592-4989-887B-86ADF4D42CE2}">
      <dsp:nvSpPr>
        <dsp:cNvPr id="0" name=""/>
        <dsp:cNvSpPr/>
      </dsp:nvSpPr>
      <dsp:spPr>
        <a:xfrm>
          <a:off x="7240804" y="1262133"/>
          <a:ext cx="289279" cy="338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50000"/>
                <a:satMod val="300000"/>
              </a:schemeClr>
            </a:gs>
            <a:gs pos="35000">
              <a:schemeClr val="accent5">
                <a:hueOff val="6719117"/>
                <a:satOff val="1889"/>
                <a:lumOff val="-27060"/>
                <a:alphaOff val="0"/>
                <a:tint val="37000"/>
                <a:satMod val="30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>
        <a:off x="7240804" y="1329813"/>
        <a:ext cx="202495" cy="203042"/>
      </dsp:txXfrm>
    </dsp:sp>
    <dsp:sp modelId="{E006DDB9-A606-429F-9E8C-80F8EE505E9B}">
      <dsp:nvSpPr>
        <dsp:cNvPr id="0" name=""/>
        <dsp:cNvSpPr/>
      </dsp:nvSpPr>
      <dsp:spPr>
        <a:xfrm>
          <a:off x="7650162" y="983598"/>
          <a:ext cx="1364527" cy="89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50000"/>
                <a:satMod val="300000"/>
              </a:schemeClr>
            </a:gs>
            <a:gs pos="35000">
              <a:schemeClr val="accent5">
                <a:hueOff val="6719117"/>
                <a:satOff val="1889"/>
                <a:lumOff val="-27060"/>
                <a:alphaOff val="0"/>
                <a:tint val="37000"/>
                <a:satMod val="30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Brindar un servicio de calidad</a:t>
          </a:r>
          <a:endParaRPr lang="es-EC" sz="1400" kern="1200" dirty="0"/>
        </a:p>
      </dsp:txBody>
      <dsp:txXfrm>
        <a:off x="7676389" y="1009825"/>
        <a:ext cx="1312073" cy="84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853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34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901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d2061351b_17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d2061351b_17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92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9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41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1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4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46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0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7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87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9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7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1" name="Google Shape;261;p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140;p13"/>
          <p:cNvSpPr txBox="1">
            <a:spLocks/>
          </p:cNvSpPr>
          <p:nvPr/>
        </p:nvSpPr>
        <p:spPr>
          <a:xfrm>
            <a:off x="1001487" y="804158"/>
            <a:ext cx="7358742" cy="22377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b="1" dirty="0" smtClean="0">
                <a:solidFill>
                  <a:schemeClr val="tx1"/>
                </a:solidFill>
                <a:latin typeface="Roboto Slab"/>
              </a:rPr>
              <a:t>CARRERA DE INGENIERÍA EN ADMINISTRACIÓN TURÍSTICA Y HOTELERA</a:t>
            </a:r>
            <a:br>
              <a:rPr lang="es-EC" sz="1600" b="1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b="1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b="1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b="1" dirty="0" smtClean="0">
                <a:solidFill>
                  <a:schemeClr val="tx1"/>
                </a:solidFill>
                <a:latin typeface="Roboto Slab"/>
              </a:rPr>
              <a:t>TEMA:</a:t>
            </a:r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> “PERCEPCIÓN DE LA CALIDAD DE VIDA DE LOS PRESTADORES DE SERVICIOS, POR LA PRÁCTICA DE LA ACTIVIDAD TURÍSTICA EN LA PARROQUIA MINDO”</a:t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C" sz="1600" dirty="0" smtClean="0">
                <a:solidFill>
                  <a:schemeClr val="tx1"/>
                </a:solidFill>
                <a:latin typeface="Roboto Slab"/>
              </a:rPr>
              <a:t/>
            </a:r>
            <a:br>
              <a:rPr lang="es-EC" sz="1600" dirty="0" smtClean="0">
                <a:solidFill>
                  <a:schemeClr val="tx1"/>
                </a:solidFill>
                <a:latin typeface="Roboto Slab"/>
              </a:rPr>
            </a:br>
            <a:endParaRPr lang="es-EC" sz="1600" dirty="0">
              <a:solidFill>
                <a:schemeClr val="tx1"/>
              </a:solidFill>
              <a:latin typeface="Roboto Slab"/>
            </a:endParaRPr>
          </a:p>
        </p:txBody>
      </p:sp>
      <p:pic>
        <p:nvPicPr>
          <p:cNvPr id="6" name="Picture 2" descr="Resultado de imagen para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14312"/>
            <a:ext cx="4351111" cy="9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619817" y="2954779"/>
            <a:ext cx="643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Roboto Slab"/>
              </a:rPr>
              <a:t>AUTORES: </a:t>
            </a:r>
            <a:r>
              <a:rPr lang="es-ES" sz="1600" dirty="0" smtClean="0">
                <a:solidFill>
                  <a:schemeClr val="tx1"/>
                </a:solidFill>
                <a:latin typeface="Roboto Slab"/>
              </a:rPr>
              <a:t>BASANTES VENEGAS, ANDREA CAROLINA</a:t>
            </a:r>
            <a:br>
              <a:rPr lang="es-ES" sz="1600" dirty="0" smtClean="0">
                <a:solidFill>
                  <a:schemeClr val="tx1"/>
                </a:solidFill>
                <a:latin typeface="Roboto Slab"/>
              </a:rPr>
            </a:br>
            <a:r>
              <a:rPr lang="es-ES" sz="1600" dirty="0" smtClean="0">
                <a:solidFill>
                  <a:schemeClr val="tx1"/>
                </a:solidFill>
                <a:latin typeface="Roboto Slab"/>
              </a:rPr>
              <a:t>                    QUICHIMBO GALLEGOS, DANIEL ALEJANDRO</a:t>
            </a:r>
            <a:r>
              <a:rPr lang="es-ES" sz="1600" dirty="0">
                <a:solidFill>
                  <a:schemeClr val="tx1"/>
                </a:solidFill>
                <a:latin typeface="Roboto Slab"/>
              </a:rPr>
              <a:t/>
            </a:r>
            <a:br>
              <a:rPr lang="es-ES" sz="1600" dirty="0">
                <a:solidFill>
                  <a:schemeClr val="tx1"/>
                </a:solidFill>
                <a:latin typeface="Roboto Slab"/>
              </a:rPr>
            </a:br>
            <a:r>
              <a:rPr lang="es-ES" sz="1600" dirty="0">
                <a:solidFill>
                  <a:schemeClr val="tx1"/>
                </a:solidFill>
                <a:latin typeface="Roboto Slab"/>
              </a:rPr>
              <a:t/>
            </a:r>
            <a:br>
              <a:rPr lang="es-ES" sz="1600" dirty="0">
                <a:solidFill>
                  <a:schemeClr val="tx1"/>
                </a:solidFill>
                <a:latin typeface="Roboto Slab"/>
              </a:rPr>
            </a:br>
            <a:r>
              <a:rPr lang="es-ES" sz="1600" b="1" dirty="0">
                <a:solidFill>
                  <a:schemeClr val="tx1"/>
                </a:solidFill>
                <a:latin typeface="Roboto Slab"/>
              </a:rPr>
              <a:t>DIRECTOR: </a:t>
            </a:r>
            <a:r>
              <a:rPr lang="es-ES" sz="1600" dirty="0">
                <a:solidFill>
                  <a:schemeClr val="tx1"/>
                </a:solidFill>
                <a:latin typeface="Roboto Slab"/>
              </a:rPr>
              <a:t>M.B.A. ING. AVILÉS LEÓN, BYRON EDUARDO </a:t>
            </a:r>
            <a:r>
              <a:rPr lang="es-ES" sz="1600" dirty="0" smtClean="0">
                <a:solidFill>
                  <a:schemeClr val="tx1"/>
                </a:solidFill>
                <a:latin typeface="Roboto Slab"/>
              </a:rPr>
              <a:t>M.S.C.</a:t>
            </a:r>
          </a:p>
          <a:p>
            <a:endParaRPr lang="es-ES" sz="1600" dirty="0">
              <a:solidFill>
                <a:schemeClr val="tx1"/>
              </a:solidFill>
              <a:latin typeface="Roboto Slab"/>
            </a:endParaRPr>
          </a:p>
          <a:p>
            <a:pPr algn="ctr"/>
            <a:r>
              <a:rPr lang="es-ES" sz="1600" dirty="0" smtClean="0">
                <a:solidFill>
                  <a:schemeClr val="tx1"/>
                </a:solidFill>
                <a:latin typeface="Roboto Slab"/>
              </a:rPr>
              <a:t>SANGOLQUÍ 2020</a:t>
            </a:r>
            <a:endParaRPr lang="es-EC" sz="1600" dirty="0">
              <a:latin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530009" cy="6026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RECOLECCIÓN DE DATOS</a:t>
            </a:r>
            <a:endParaRPr dirty="0"/>
          </a:p>
        </p:txBody>
      </p:sp>
      <p:sp>
        <p:nvSpPr>
          <p:cNvPr id="572" name="Google Shape;572;p24"/>
          <p:cNvSpPr/>
          <p:nvPr/>
        </p:nvSpPr>
        <p:spPr>
          <a:xfrm>
            <a:off x="5213649" y="2080225"/>
            <a:ext cx="300114" cy="27302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1" name="CuadroTexto 20"/>
          <p:cNvSpPr txBox="1"/>
          <p:nvPr/>
        </p:nvSpPr>
        <p:spPr>
          <a:xfrm>
            <a:off x="409451" y="962852"/>
            <a:ext cx="2711105" cy="3405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ENTREVISTAS</a:t>
            </a:r>
            <a:endParaRPr lang="es-EC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09451" y="2259373"/>
            <a:ext cx="2711105" cy="3405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ENCUESTAS</a:t>
            </a:r>
            <a:endParaRPr lang="es-EC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131083" y="570609"/>
            <a:ext cx="2711105" cy="3405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Vocal del Turismo</a:t>
            </a:r>
            <a:endParaRPr lang="es-EC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271365" y="564568"/>
            <a:ext cx="2711105" cy="34051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Presidente del GAD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708071" y="1050264"/>
            <a:ext cx="2869491" cy="340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Presidente Asociación </a:t>
            </a:r>
            <a:r>
              <a:rPr lang="es-EC" b="1" dirty="0" err="1" smtClean="0"/>
              <a:t>MinTur</a:t>
            </a:r>
            <a:endParaRPr lang="es-EC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907187" y="1517673"/>
            <a:ext cx="4447792" cy="3405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Presidente Cámara de Turismo del </a:t>
            </a:r>
            <a:r>
              <a:rPr lang="es-EC" b="1" dirty="0" err="1" smtClean="0"/>
              <a:t>Noroccidennte</a:t>
            </a:r>
            <a:endParaRPr lang="es-EC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488107" y="2265798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129 establecimientos </a:t>
            </a:r>
            <a:endParaRPr lang="es-EC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94370" y="2265798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Catastro MINTUR</a:t>
            </a:r>
            <a:endParaRPr lang="es-EC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079911" y="3300991"/>
            <a:ext cx="1916146" cy="3405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MUESTRA</a:t>
            </a:r>
            <a:endParaRPr lang="es-EC" b="1" dirty="0"/>
          </a:p>
        </p:txBody>
      </p:sp>
      <p:cxnSp>
        <p:nvCxnSpPr>
          <p:cNvPr id="3" name="Conector angular 2"/>
          <p:cNvCxnSpPr/>
          <p:nvPr/>
        </p:nvCxnSpPr>
        <p:spPr>
          <a:xfrm rot="16200000" flipH="1">
            <a:off x="152127" y="2747011"/>
            <a:ext cx="1064997" cy="541574"/>
          </a:xfrm>
          <a:prstGeom prst="bentConnector3">
            <a:avLst>
              <a:gd name="adj1" fmla="val 99708"/>
            </a:avLst>
          </a:prstGeom>
          <a:ln w="1905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62" y="2911117"/>
            <a:ext cx="3924300" cy="1457325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684625" y="3805782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97</a:t>
            </a:r>
            <a:r>
              <a:rPr lang="es-EC" b="1" dirty="0" smtClean="0"/>
              <a:t> establecimientos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074" name="Picture 2" descr="Resultado de imagen para MI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8"/>
          <a:stretch/>
        </p:blipFill>
        <p:spPr bwMode="auto">
          <a:xfrm>
            <a:off x="0" y="0"/>
            <a:ext cx="9144000" cy="51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uadroTexto 67"/>
          <p:cNvSpPr txBox="1"/>
          <p:nvPr/>
        </p:nvSpPr>
        <p:spPr>
          <a:xfrm>
            <a:off x="85748" y="102858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Alojamiento = 43</a:t>
            </a:r>
            <a:endParaRPr lang="es-EC" b="1" dirty="0"/>
          </a:p>
        </p:txBody>
      </p:sp>
      <p:sp>
        <p:nvSpPr>
          <p:cNvPr id="69" name="CuadroTexto 68"/>
          <p:cNvSpPr txBox="1"/>
          <p:nvPr/>
        </p:nvSpPr>
        <p:spPr>
          <a:xfrm>
            <a:off x="85748" y="546235"/>
            <a:ext cx="2711105" cy="3405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A&amp;B</a:t>
            </a:r>
            <a:r>
              <a:rPr lang="es-EC" b="1" dirty="0" smtClean="0"/>
              <a:t> = 44</a:t>
            </a:r>
            <a:endParaRPr lang="es-EC" b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5748" y="989612"/>
            <a:ext cx="2711105" cy="3405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Intermediación</a:t>
            </a:r>
            <a:r>
              <a:rPr lang="es-EC" b="1" dirty="0" smtClean="0"/>
              <a:t> = 12</a:t>
            </a:r>
            <a:endParaRPr lang="es-EC" b="1" dirty="0"/>
          </a:p>
        </p:txBody>
      </p:sp>
      <p:sp>
        <p:nvSpPr>
          <p:cNvPr id="71" name="CuadroTexto 70"/>
          <p:cNvSpPr txBox="1"/>
          <p:nvPr/>
        </p:nvSpPr>
        <p:spPr>
          <a:xfrm>
            <a:off x="85748" y="1432989"/>
            <a:ext cx="2711105" cy="3405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Balnearios y termas</a:t>
            </a:r>
            <a:r>
              <a:rPr lang="es-EC" b="1" dirty="0" smtClean="0"/>
              <a:t> = 1</a:t>
            </a:r>
            <a:endParaRPr lang="es-EC" b="1" dirty="0"/>
          </a:p>
        </p:txBody>
      </p:sp>
      <p:sp>
        <p:nvSpPr>
          <p:cNvPr id="73" name="CuadroTexto 72"/>
          <p:cNvSpPr txBox="1"/>
          <p:nvPr/>
        </p:nvSpPr>
        <p:spPr>
          <a:xfrm>
            <a:off x="280505" y="2594338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Secundaria</a:t>
            </a:r>
          </a:p>
          <a:p>
            <a:pPr algn="ctr"/>
            <a:r>
              <a:rPr lang="es-EC" b="1" dirty="0" smtClean="0"/>
              <a:t>35%</a:t>
            </a:r>
            <a:endParaRPr lang="es-EC" b="1" dirty="0"/>
          </a:p>
        </p:txBody>
      </p:sp>
      <p:sp>
        <p:nvSpPr>
          <p:cNvPr id="74" name="CuadroTexto 73"/>
          <p:cNvSpPr txBox="1"/>
          <p:nvPr/>
        </p:nvSpPr>
        <p:spPr>
          <a:xfrm>
            <a:off x="3597175" y="256794"/>
            <a:ext cx="1295994" cy="57888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Nacionales </a:t>
            </a:r>
          </a:p>
          <a:p>
            <a:pPr algn="ctr"/>
            <a:r>
              <a:rPr lang="es-EC" b="1" dirty="0" smtClean="0"/>
              <a:t>91%</a:t>
            </a:r>
            <a:endParaRPr lang="es-EC" b="1" dirty="0"/>
          </a:p>
        </p:txBody>
      </p:sp>
      <p:sp>
        <p:nvSpPr>
          <p:cNvPr id="75" name="CuadroTexto 74"/>
          <p:cNvSpPr txBox="1"/>
          <p:nvPr/>
        </p:nvSpPr>
        <p:spPr>
          <a:xfrm>
            <a:off x="187003" y="2253819"/>
            <a:ext cx="2711105" cy="340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Nivel de educación</a:t>
            </a:r>
            <a:endParaRPr lang="es-EC" b="1" dirty="0"/>
          </a:p>
        </p:txBody>
      </p:sp>
      <p:sp>
        <p:nvSpPr>
          <p:cNvPr id="77" name="CuadroTexto 76"/>
          <p:cNvSpPr txBox="1"/>
          <p:nvPr/>
        </p:nvSpPr>
        <p:spPr>
          <a:xfrm>
            <a:off x="271570" y="3909983"/>
            <a:ext cx="1211424" cy="5788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Casa </a:t>
            </a:r>
          </a:p>
          <a:p>
            <a:pPr algn="ctr"/>
            <a:r>
              <a:rPr lang="es-EC" b="1" dirty="0" smtClean="0"/>
              <a:t>71</a:t>
            </a:r>
            <a:r>
              <a:rPr lang="es-EC" b="1" dirty="0" smtClean="0"/>
              <a:t>%</a:t>
            </a:r>
            <a:endParaRPr lang="es-EC" b="1" dirty="0"/>
          </a:p>
        </p:txBody>
      </p:sp>
      <p:sp>
        <p:nvSpPr>
          <p:cNvPr id="76" name="CuadroTexto 75"/>
          <p:cNvSpPr txBox="1"/>
          <p:nvPr/>
        </p:nvSpPr>
        <p:spPr>
          <a:xfrm>
            <a:off x="215353" y="3550988"/>
            <a:ext cx="2711105" cy="3405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Tipo de vivienda</a:t>
            </a:r>
            <a:endParaRPr lang="es-EC" b="1" dirty="0"/>
          </a:p>
        </p:txBody>
      </p:sp>
      <p:sp>
        <p:nvSpPr>
          <p:cNvPr id="78" name="CuadroTexto 77"/>
          <p:cNvSpPr txBox="1"/>
          <p:nvPr/>
        </p:nvSpPr>
        <p:spPr>
          <a:xfrm>
            <a:off x="1382234" y="3907083"/>
            <a:ext cx="1544224" cy="5788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</a:t>
            </a:r>
          </a:p>
          <a:p>
            <a:pPr algn="ctr"/>
            <a:r>
              <a:rPr lang="es-EC" b="1" dirty="0" smtClean="0"/>
              <a:t>35%</a:t>
            </a:r>
            <a:endParaRPr lang="es-EC" b="1" dirty="0"/>
          </a:p>
        </p:txBody>
      </p:sp>
      <p:sp>
        <p:nvSpPr>
          <p:cNvPr id="79" name="CuadroTexto 78"/>
          <p:cNvSpPr txBox="1"/>
          <p:nvPr/>
        </p:nvSpPr>
        <p:spPr>
          <a:xfrm>
            <a:off x="3597175" y="918711"/>
            <a:ext cx="1295994" cy="57888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Extranjeros</a:t>
            </a:r>
          </a:p>
          <a:p>
            <a:pPr algn="ctr"/>
            <a:r>
              <a:rPr lang="es-EC" b="1" dirty="0" smtClean="0"/>
              <a:t>9%</a:t>
            </a:r>
            <a:endParaRPr lang="es-EC" b="1" dirty="0"/>
          </a:p>
        </p:txBody>
      </p:sp>
      <p:sp>
        <p:nvSpPr>
          <p:cNvPr id="80" name="CuadroTexto 79"/>
          <p:cNvSpPr txBox="1"/>
          <p:nvPr/>
        </p:nvSpPr>
        <p:spPr>
          <a:xfrm rot="16200000">
            <a:off x="2672245" y="748451"/>
            <a:ext cx="1509342" cy="340519"/>
          </a:xfrm>
          <a:prstGeom prst="roundRect">
            <a:avLst/>
          </a:prstGeom>
          <a:solidFill>
            <a:srgbClr val="FFFFB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Propietarios </a:t>
            </a:r>
            <a:endParaRPr lang="es-EC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1482993" y="2609914"/>
            <a:ext cx="1313859" cy="578882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Tercer nivel </a:t>
            </a:r>
          </a:p>
          <a:p>
            <a:pPr algn="ctr"/>
            <a:r>
              <a:rPr lang="es-EC" b="1" dirty="0" smtClean="0"/>
              <a:t>37%</a:t>
            </a:r>
            <a:endParaRPr lang="es-EC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3178613" y="2253819"/>
            <a:ext cx="2205287" cy="3405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Salud (año) </a:t>
            </a:r>
            <a:endParaRPr lang="es-EC" b="1" dirty="0"/>
          </a:p>
        </p:txBody>
      </p:sp>
      <p:sp>
        <p:nvSpPr>
          <p:cNvPr id="83" name="CuadroTexto 82"/>
          <p:cNvSpPr txBox="1"/>
          <p:nvPr/>
        </p:nvSpPr>
        <p:spPr>
          <a:xfrm>
            <a:off x="3165472" y="2613216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 vez</a:t>
            </a:r>
          </a:p>
          <a:p>
            <a:pPr algn="ctr"/>
            <a:r>
              <a:rPr lang="es-EC" b="1" dirty="0" smtClean="0"/>
              <a:t>24%</a:t>
            </a:r>
            <a:endParaRPr lang="es-EC" b="1" dirty="0"/>
          </a:p>
        </p:txBody>
      </p:sp>
      <p:sp>
        <p:nvSpPr>
          <p:cNvPr id="84" name="CuadroTexto 83"/>
          <p:cNvSpPr txBox="1"/>
          <p:nvPr/>
        </p:nvSpPr>
        <p:spPr>
          <a:xfrm>
            <a:off x="4161846" y="2606279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2</a:t>
            </a:r>
            <a:r>
              <a:rPr lang="es-EC" b="1" dirty="0" smtClean="0"/>
              <a:t> veces</a:t>
            </a:r>
          </a:p>
          <a:p>
            <a:pPr algn="ctr"/>
            <a:r>
              <a:rPr lang="es-EC" b="1" dirty="0" smtClean="0"/>
              <a:t>28%</a:t>
            </a:r>
            <a:endParaRPr lang="es-EC" b="1" dirty="0"/>
          </a:p>
        </p:txBody>
      </p:sp>
      <p:sp>
        <p:nvSpPr>
          <p:cNvPr id="85" name="CuadroTexto 84"/>
          <p:cNvSpPr txBox="1"/>
          <p:nvPr/>
        </p:nvSpPr>
        <p:spPr>
          <a:xfrm>
            <a:off x="3309818" y="3534172"/>
            <a:ext cx="2243149" cy="340519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Actividad física (mes)  </a:t>
            </a:r>
            <a:endParaRPr lang="es-EC" b="1" dirty="0"/>
          </a:p>
        </p:txBody>
      </p:sp>
      <p:sp>
        <p:nvSpPr>
          <p:cNvPr id="86" name="CuadroTexto 85"/>
          <p:cNvSpPr txBox="1"/>
          <p:nvPr/>
        </p:nvSpPr>
        <p:spPr>
          <a:xfrm>
            <a:off x="3296588" y="3874691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7</a:t>
            </a:r>
            <a:r>
              <a:rPr lang="es-EC" b="1" dirty="0" smtClean="0"/>
              <a:t> veces</a:t>
            </a:r>
          </a:p>
          <a:p>
            <a:pPr algn="ctr"/>
            <a:r>
              <a:rPr lang="es-EC" b="1" dirty="0" smtClean="0"/>
              <a:t>25%</a:t>
            </a:r>
            <a:endParaRPr lang="es-EC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4341543" y="3887424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3 a 4 veces</a:t>
            </a:r>
          </a:p>
          <a:p>
            <a:pPr algn="ctr"/>
            <a:r>
              <a:rPr lang="es-EC" b="1" dirty="0" smtClean="0"/>
              <a:t>24%</a:t>
            </a:r>
            <a:endParaRPr lang="es-EC" b="1" dirty="0"/>
          </a:p>
        </p:txBody>
      </p:sp>
      <p:sp>
        <p:nvSpPr>
          <p:cNvPr id="88" name="CuadroTexto 87"/>
          <p:cNvSpPr txBox="1"/>
          <p:nvPr/>
        </p:nvSpPr>
        <p:spPr>
          <a:xfrm>
            <a:off x="5552967" y="2272697"/>
            <a:ext cx="2205287" cy="34051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Horas de sueño </a:t>
            </a:r>
            <a:endParaRPr lang="es-EC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5552966" y="2615319"/>
            <a:ext cx="2205287" cy="578882"/>
          </a:xfrm>
          <a:prstGeom prst="roundRect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7 a 9 horas</a:t>
            </a:r>
          </a:p>
          <a:p>
            <a:pPr algn="ctr"/>
            <a:r>
              <a:rPr lang="es-EC" b="1" dirty="0" smtClean="0"/>
              <a:t>74%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5723362" y="3534171"/>
            <a:ext cx="2833413" cy="340519"/>
          </a:xfrm>
          <a:prstGeom prst="round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Ingresos </a:t>
            </a:r>
            <a:endParaRPr lang="es-EC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5723362" y="3852737"/>
            <a:ext cx="1211424" cy="578882"/>
          </a:xfrm>
          <a:prstGeom prst="roundRect">
            <a:avLst/>
          </a:prstGeom>
          <a:gradFill flip="none" rotWithShape="1">
            <a:gsLst>
              <a:gs pos="0">
                <a:srgbClr val="666699">
                  <a:tint val="66000"/>
                  <a:satMod val="160000"/>
                </a:srgbClr>
              </a:gs>
              <a:gs pos="50000">
                <a:srgbClr val="666699">
                  <a:tint val="44500"/>
                  <a:satMod val="160000"/>
                </a:srgbClr>
              </a:gs>
              <a:gs pos="100000">
                <a:srgbClr val="66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$1300 </a:t>
            </a:r>
            <a:endParaRPr lang="es-EC" b="1" dirty="0" smtClean="0"/>
          </a:p>
          <a:p>
            <a:pPr algn="ctr"/>
            <a:r>
              <a:rPr lang="es-EC" b="1" dirty="0" smtClean="0"/>
              <a:t>21%</a:t>
            </a:r>
            <a:endParaRPr lang="es-EC" b="1" dirty="0"/>
          </a:p>
        </p:txBody>
      </p:sp>
      <p:sp>
        <p:nvSpPr>
          <p:cNvPr id="92" name="CuadroTexto 91"/>
          <p:cNvSpPr txBox="1"/>
          <p:nvPr/>
        </p:nvSpPr>
        <p:spPr>
          <a:xfrm>
            <a:off x="6946505" y="3874690"/>
            <a:ext cx="1623496" cy="578882"/>
          </a:xfrm>
          <a:prstGeom prst="roundRect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$900 a $1200</a:t>
            </a:r>
            <a:endParaRPr lang="es-EC" b="1" dirty="0" smtClean="0"/>
          </a:p>
          <a:p>
            <a:pPr algn="ctr"/>
            <a:r>
              <a:rPr lang="es-EC" b="1" dirty="0" smtClean="0"/>
              <a:t>15%</a:t>
            </a:r>
            <a:endParaRPr lang="es-EC" b="1" dirty="0"/>
          </a:p>
        </p:txBody>
      </p:sp>
      <p:sp>
        <p:nvSpPr>
          <p:cNvPr id="93" name="CuadroTexto 92"/>
          <p:cNvSpPr txBox="1"/>
          <p:nvPr/>
        </p:nvSpPr>
        <p:spPr>
          <a:xfrm>
            <a:off x="5752005" y="4410068"/>
            <a:ext cx="1353176" cy="57888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$500 a $800</a:t>
            </a:r>
            <a:endParaRPr lang="es-EC" b="1" dirty="0" smtClean="0"/>
          </a:p>
          <a:p>
            <a:pPr algn="ctr"/>
            <a:r>
              <a:rPr lang="es-EC" b="1" dirty="0" smtClean="0"/>
              <a:t>44%</a:t>
            </a:r>
            <a:endParaRPr lang="es-EC" b="1" dirty="0"/>
          </a:p>
        </p:txBody>
      </p:sp>
      <p:sp>
        <p:nvSpPr>
          <p:cNvPr id="94" name="CuadroTexto 93"/>
          <p:cNvSpPr txBox="1"/>
          <p:nvPr/>
        </p:nvSpPr>
        <p:spPr>
          <a:xfrm>
            <a:off x="7069940" y="4420218"/>
            <a:ext cx="1490129" cy="578882"/>
          </a:xfrm>
          <a:prstGeom prst="roundRect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66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$400 o menos</a:t>
            </a:r>
            <a:endParaRPr lang="es-EC" b="1" dirty="0" smtClean="0"/>
          </a:p>
          <a:p>
            <a:pPr algn="ctr"/>
            <a:r>
              <a:rPr lang="es-EC" b="1" dirty="0" smtClean="0"/>
              <a:t>21%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12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4"/>
          <a:stretch/>
        </p:blipFill>
        <p:spPr>
          <a:xfrm>
            <a:off x="85748" y="591170"/>
            <a:ext cx="3890829" cy="3131820"/>
          </a:xfrm>
          <a:prstGeom prst="rect">
            <a:avLst/>
          </a:prstGeom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913321" y="1456660"/>
            <a:ext cx="126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C. Enfrentar crisis</a:t>
            </a:r>
            <a:endParaRPr lang="es-EC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3172047" y="2583760"/>
            <a:ext cx="1389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C. Toma</a:t>
            </a:r>
          </a:p>
          <a:p>
            <a:r>
              <a:rPr lang="es-EC" sz="1050" dirty="0" smtClean="0"/>
              <a:t> decisiones</a:t>
            </a:r>
            <a:endParaRPr lang="es-EC" sz="105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37463" y="3710860"/>
            <a:ext cx="1389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Fuerza de voluntad</a:t>
            </a:r>
            <a:endParaRPr lang="es-EC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2903" y="3616867"/>
            <a:ext cx="1389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L. Metas personales</a:t>
            </a:r>
            <a:endParaRPr lang="es-EC" sz="105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980" y="2454522"/>
            <a:ext cx="1389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C. Aceptar </a:t>
            </a:r>
          </a:p>
          <a:p>
            <a:r>
              <a:rPr lang="es-EC" sz="1050" dirty="0" smtClean="0"/>
              <a:t>Cambios </a:t>
            </a:r>
            <a:endParaRPr lang="es-EC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-84472" y="1379716"/>
            <a:ext cx="16622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C. Afrontar situaciones inesperadas</a:t>
            </a:r>
            <a:endParaRPr lang="es-EC" sz="105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748" y="571027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Confianza y autonomía</a:t>
            </a:r>
            <a:endParaRPr lang="es-EC" b="1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063067" y="-253900"/>
            <a:ext cx="6996600" cy="715800"/>
          </a:xfrm>
        </p:spPr>
        <p:txBody>
          <a:bodyPr/>
          <a:lstStyle/>
          <a:p>
            <a:r>
              <a:rPr lang="es-EC" dirty="0" smtClean="0"/>
              <a:t>BIENESTAR SUBJETIVO</a:t>
            </a:r>
            <a:endParaRPr lang="es-EC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00" y="1150336"/>
            <a:ext cx="4816475" cy="3023870"/>
          </a:xfrm>
          <a:prstGeom prst="rect">
            <a:avLst/>
          </a:prstGeom>
          <a:ln>
            <a:noFill/>
          </a:ln>
        </p:spPr>
      </p:pic>
      <p:sp>
        <p:nvSpPr>
          <p:cNvPr id="15" name="CuadroTexto 14"/>
          <p:cNvSpPr txBox="1"/>
          <p:nvPr/>
        </p:nvSpPr>
        <p:spPr>
          <a:xfrm>
            <a:off x="6332902" y="571026"/>
            <a:ext cx="2711105" cy="340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Salud emocional</a:t>
            </a:r>
            <a:endParaRPr lang="es-EC" b="1" dirty="0"/>
          </a:p>
        </p:txBody>
      </p:sp>
      <p:sp>
        <p:nvSpPr>
          <p:cNvPr id="16" name="CuadroTexto 15"/>
          <p:cNvSpPr txBox="1"/>
          <p:nvPr/>
        </p:nvSpPr>
        <p:spPr>
          <a:xfrm rot="18767939">
            <a:off x="3923262" y="3963833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Felicidad </a:t>
            </a:r>
            <a:endParaRPr lang="es-EC" sz="1050" dirty="0"/>
          </a:p>
        </p:txBody>
      </p:sp>
      <p:sp>
        <p:nvSpPr>
          <p:cNvPr id="17" name="CuadroTexto 16"/>
          <p:cNvSpPr txBox="1"/>
          <p:nvPr/>
        </p:nvSpPr>
        <p:spPr>
          <a:xfrm rot="18767939">
            <a:off x="4450188" y="4012785"/>
            <a:ext cx="121257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concentración</a:t>
            </a:r>
            <a:endParaRPr lang="es-EC" sz="1050" dirty="0"/>
          </a:p>
        </p:txBody>
      </p:sp>
      <p:sp>
        <p:nvSpPr>
          <p:cNvPr id="18" name="CuadroTexto 17"/>
          <p:cNvSpPr txBox="1"/>
          <p:nvPr/>
        </p:nvSpPr>
        <p:spPr>
          <a:xfrm rot="18767939">
            <a:off x="5069777" y="3939329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Paciencia  </a:t>
            </a:r>
            <a:endParaRPr lang="es-EC" sz="1050" dirty="0"/>
          </a:p>
        </p:txBody>
      </p:sp>
      <p:sp>
        <p:nvSpPr>
          <p:cNvPr id="19" name="CuadroTexto 18"/>
          <p:cNvSpPr txBox="1"/>
          <p:nvPr/>
        </p:nvSpPr>
        <p:spPr>
          <a:xfrm rot="18767939">
            <a:off x="5662077" y="3952665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Ansiedad </a:t>
            </a:r>
            <a:endParaRPr lang="es-EC" sz="1050" dirty="0"/>
          </a:p>
        </p:txBody>
      </p:sp>
      <p:sp>
        <p:nvSpPr>
          <p:cNvPr id="20" name="CuadroTexto 19"/>
          <p:cNvSpPr txBox="1"/>
          <p:nvPr/>
        </p:nvSpPr>
        <p:spPr>
          <a:xfrm rot="18767939">
            <a:off x="6258347" y="3952666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Frustración </a:t>
            </a:r>
            <a:endParaRPr lang="es-EC" sz="1050" dirty="0"/>
          </a:p>
        </p:txBody>
      </p:sp>
      <p:sp>
        <p:nvSpPr>
          <p:cNvPr id="21" name="CuadroTexto 20"/>
          <p:cNvSpPr txBox="1"/>
          <p:nvPr/>
        </p:nvSpPr>
        <p:spPr>
          <a:xfrm rot="18767939">
            <a:off x="6824982" y="3957795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Irritabilidad  </a:t>
            </a:r>
            <a:endParaRPr lang="es-EC" sz="1050" dirty="0"/>
          </a:p>
        </p:txBody>
      </p:sp>
      <p:sp>
        <p:nvSpPr>
          <p:cNvPr id="22" name="CuadroTexto 21"/>
          <p:cNvSpPr txBox="1"/>
          <p:nvPr/>
        </p:nvSpPr>
        <p:spPr>
          <a:xfrm rot="18767939">
            <a:off x="7398421" y="3952130"/>
            <a:ext cx="108879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N. Tristeza </a:t>
            </a:r>
            <a:endParaRPr lang="es-EC" sz="1050" dirty="0"/>
          </a:p>
        </p:txBody>
      </p:sp>
      <p:sp>
        <p:nvSpPr>
          <p:cNvPr id="23" name="CuadroTexto 22"/>
          <p:cNvSpPr txBox="1"/>
          <p:nvPr/>
        </p:nvSpPr>
        <p:spPr>
          <a:xfrm rot="18767939">
            <a:off x="7977297" y="3931896"/>
            <a:ext cx="108879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Problemas para dormir 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32422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13</a:t>
            </a:fld>
            <a:endParaRPr lang="es-EC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r="31044"/>
          <a:stretch/>
        </p:blipFill>
        <p:spPr bwMode="auto">
          <a:xfrm>
            <a:off x="96343" y="527242"/>
            <a:ext cx="4156680" cy="3428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5869" y="356982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Satisfacción laboral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110348" y="1389380"/>
            <a:ext cx="126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Cargo que ocupa</a:t>
            </a:r>
            <a:endParaRPr lang="es-EC" sz="105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75399" y="2707326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Trabajo que desempeña</a:t>
            </a:r>
            <a:endParaRPr lang="es-EC" sz="1050" dirty="0"/>
          </a:p>
        </p:txBody>
      </p:sp>
      <p:sp>
        <p:nvSpPr>
          <p:cNvPr id="8" name="CuadroTexto 7"/>
          <p:cNvSpPr txBox="1"/>
          <p:nvPr/>
        </p:nvSpPr>
        <p:spPr>
          <a:xfrm>
            <a:off x="2210125" y="3931390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dirty="0" smtClean="0"/>
              <a:t>Libertad en el trabajo</a:t>
            </a:r>
            <a:endParaRPr lang="es-EC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290128" y="3800585"/>
            <a:ext cx="126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Equipo de trabajo</a:t>
            </a:r>
            <a:endParaRPr lang="es-EC" sz="105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6343" y="2521813"/>
            <a:ext cx="1265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Carga laboral</a:t>
            </a:r>
            <a:endParaRPr lang="es-EC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343" y="1326003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Crecimiento profesional</a:t>
            </a:r>
            <a:endParaRPr lang="es-EC" sz="1050" dirty="0"/>
          </a:p>
        </p:txBody>
      </p:sp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r="30669"/>
          <a:stretch/>
        </p:blipFill>
        <p:spPr>
          <a:xfrm>
            <a:off x="4339195" y="1180214"/>
            <a:ext cx="4464564" cy="3166674"/>
          </a:xfrm>
          <a:prstGeom prst="rect">
            <a:avLst/>
          </a:prstGeom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8119729" y="2456700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Problemas con hijos</a:t>
            </a:r>
            <a:endParaRPr lang="es-EC" sz="105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666612" y="4139139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Problemas  con pareja</a:t>
            </a:r>
            <a:endParaRPr lang="es-EC" sz="10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66206" y="2652292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Problemas con colaboradores</a:t>
            </a:r>
            <a:endParaRPr lang="es-EC" sz="10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16818" y="1708504"/>
            <a:ext cx="1265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Necesidad de más amigos</a:t>
            </a:r>
            <a:endParaRPr lang="es-EC" sz="105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47760" y="466459"/>
            <a:ext cx="2711105" cy="3405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Relaciones interpersonales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2504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8601347"/>
              </p:ext>
            </p:extLst>
          </p:nvPr>
        </p:nvGraphicFramePr>
        <p:xfrm>
          <a:off x="120502" y="-172632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506;p19"/>
          <p:cNvSpPr txBox="1">
            <a:spLocks/>
          </p:cNvSpPr>
          <p:nvPr/>
        </p:nvSpPr>
        <p:spPr>
          <a:xfrm>
            <a:off x="784375" y="0"/>
            <a:ext cx="7772400" cy="53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400" dirty="0" smtClean="0"/>
              <a:t>Conclusiones </a:t>
            </a:r>
            <a:endParaRPr lang="es-EC" sz="24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84844396"/>
              </p:ext>
            </p:extLst>
          </p:nvPr>
        </p:nvGraphicFramePr>
        <p:xfrm>
          <a:off x="120502" y="1248436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393098374"/>
              </p:ext>
            </p:extLst>
          </p:nvPr>
        </p:nvGraphicFramePr>
        <p:xfrm>
          <a:off x="81977" y="2776130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11498327"/>
              </p:ext>
            </p:extLst>
          </p:nvPr>
        </p:nvGraphicFramePr>
        <p:xfrm>
          <a:off x="120502" y="-172632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506;p19"/>
          <p:cNvSpPr txBox="1">
            <a:spLocks/>
          </p:cNvSpPr>
          <p:nvPr/>
        </p:nvSpPr>
        <p:spPr>
          <a:xfrm>
            <a:off x="784375" y="0"/>
            <a:ext cx="7772400" cy="53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sz="2400" dirty="0" smtClean="0"/>
              <a:t>Recomendaciones  </a:t>
            </a:r>
            <a:endParaRPr lang="es-EC" sz="24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696244111"/>
              </p:ext>
            </p:extLst>
          </p:nvPr>
        </p:nvGraphicFramePr>
        <p:xfrm>
          <a:off x="120502" y="1248436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0292383"/>
              </p:ext>
            </p:extLst>
          </p:nvPr>
        </p:nvGraphicFramePr>
        <p:xfrm>
          <a:off x="81977" y="2776130"/>
          <a:ext cx="9023498" cy="286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226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7"/>
          <p:cNvSpPr txBox="1">
            <a:spLocks noGrp="1"/>
          </p:cNvSpPr>
          <p:nvPr>
            <p:ph type="ctrTitle" idx="4294967295"/>
          </p:nvPr>
        </p:nvSpPr>
        <p:spPr>
          <a:xfrm>
            <a:off x="1206066" y="2044094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/>
              <a:t>THANKS!</a:t>
            </a:r>
            <a:endParaRPr sz="10000"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3671763"/>
              </p:ext>
            </p:extLst>
          </p:nvPr>
        </p:nvGraphicFramePr>
        <p:xfrm>
          <a:off x="0" y="-910174"/>
          <a:ext cx="90075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-2264162" y="0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OBJETIVOS</a:t>
            </a:r>
            <a:endParaRPr sz="3200" dirty="0"/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5805435"/>
              </p:ext>
            </p:extLst>
          </p:nvPr>
        </p:nvGraphicFramePr>
        <p:xfrm>
          <a:off x="0" y="2020206"/>
          <a:ext cx="9105475" cy="312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Resultado de imagen para objetivos especifico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82898F"/>
              </a:clrFrom>
              <a:clrTo>
                <a:srgbClr val="8289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68773"/>
            <a:ext cx="2594399" cy="17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592378" y="3265463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MARCO TEÓRICO</a:t>
            </a:r>
            <a:endParaRPr sz="4400"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Picture 2" descr="Resultado de imagen para MARCO TEORIC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2DE"/>
              </a:clrFrom>
              <a:clrTo>
                <a:srgbClr val="E7E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4" t="23488" r="14188" b="6115"/>
          <a:stretch/>
        </p:blipFill>
        <p:spPr bwMode="auto">
          <a:xfrm>
            <a:off x="0" y="2735451"/>
            <a:ext cx="2839843" cy="1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-1773045" y="-206558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TEORÍA DE SOPORTE</a:t>
            </a:r>
            <a:endParaRPr sz="2400" dirty="0">
              <a:solidFill>
                <a:srgbClr val="3C78D8"/>
              </a:solidFill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3939929"/>
              </p:ext>
            </p:extLst>
          </p:nvPr>
        </p:nvGraphicFramePr>
        <p:xfrm>
          <a:off x="1431215" y="175763"/>
          <a:ext cx="7125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505958" y="112674"/>
            <a:ext cx="2386361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STATUS ECONÓMICO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090824" y="3942333"/>
            <a:ext cx="1873405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SATISFACCIÓN NECESIDADES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113837" y="4061515"/>
            <a:ext cx="1873405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SENTIMIENTOS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006115" y="2670070"/>
            <a:ext cx="1873405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FELICIDAD</a:t>
            </a:r>
            <a:endParaRPr lang="es-EC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5930" y="1755352"/>
            <a:ext cx="1845531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VALORES</a:t>
            </a:r>
            <a:endParaRPr lang="es-EC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69771" y="4061515"/>
            <a:ext cx="1845533" cy="340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AUTONOMÍA</a:t>
            </a:r>
            <a:endParaRPr lang="es-EC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5930" y="4061516"/>
            <a:ext cx="2386361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AUTODETERMINACIÓN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5930" y="2261448"/>
            <a:ext cx="1845531" cy="8172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MORALES </a:t>
            </a:r>
          </a:p>
          <a:p>
            <a:pPr algn="ctr"/>
            <a:r>
              <a:rPr lang="es-EC" b="1" dirty="0" smtClean="0"/>
              <a:t>ESPIRITUALES</a:t>
            </a:r>
          </a:p>
          <a:p>
            <a:pPr algn="ctr"/>
            <a:r>
              <a:rPr lang="es-EC" b="1" dirty="0" smtClean="0"/>
              <a:t>RELIGIOSOS</a:t>
            </a:r>
            <a:endParaRPr lang="es-EC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505957" y="658215"/>
            <a:ext cx="2386361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STATUS SOCIAL</a:t>
            </a:r>
            <a:endParaRPr lang="es-EC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505956" y="1252640"/>
            <a:ext cx="2386361" cy="340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SALUD</a:t>
            </a:r>
            <a:endParaRPr lang="es-EC" b="1" dirty="0"/>
          </a:p>
        </p:txBody>
      </p:sp>
      <p:pic>
        <p:nvPicPr>
          <p:cNvPr id="4098" name="Picture 2" descr="Resultado de imagen para dinero dibujo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2" r="24381"/>
          <a:stretch/>
        </p:blipFill>
        <p:spPr bwMode="auto">
          <a:xfrm>
            <a:off x="5255115" y="1164840"/>
            <a:ext cx="772411" cy="8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4482" r="30356" b="13779"/>
          <a:stretch/>
        </p:blipFill>
        <p:spPr bwMode="auto">
          <a:xfrm>
            <a:off x="4626559" y="2858416"/>
            <a:ext cx="1014761" cy="915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ESPIRITUALIDAD DIBUJ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83" y="528133"/>
            <a:ext cx="1088070" cy="14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9"/>
          <p:cNvSpPr txBox="1">
            <a:spLocks noGrp="1"/>
          </p:cNvSpPr>
          <p:nvPr>
            <p:ph type="ctrTitle" idx="4294967295"/>
          </p:nvPr>
        </p:nvSpPr>
        <p:spPr>
          <a:xfrm>
            <a:off x="-1033110" y="98893"/>
            <a:ext cx="7772400" cy="533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dirty="0" smtClean="0"/>
              <a:t>MODELO DE LA CALIDAD DE VIDA</a:t>
            </a:r>
            <a:endParaRPr sz="2400" dirty="0"/>
          </a:p>
        </p:txBody>
      </p:sp>
      <p:grpSp>
        <p:nvGrpSpPr>
          <p:cNvPr id="508" name="Google Shape;508;p19"/>
          <p:cNvGrpSpPr/>
          <p:nvPr/>
        </p:nvGrpSpPr>
        <p:grpSpPr>
          <a:xfrm>
            <a:off x="7664617" y="57439"/>
            <a:ext cx="1166508" cy="1166538"/>
            <a:chOff x="6654650" y="3665275"/>
            <a:chExt cx="409100" cy="409125"/>
          </a:xfrm>
        </p:grpSpPr>
        <p:sp>
          <p:nvSpPr>
            <p:cNvPr id="509" name="Google Shape;509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C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9"/>
          <p:cNvGrpSpPr/>
          <p:nvPr/>
        </p:nvGrpSpPr>
        <p:grpSpPr>
          <a:xfrm rot="1940693">
            <a:off x="6841767" y="71945"/>
            <a:ext cx="587626" cy="587659"/>
            <a:chOff x="570875" y="4322250"/>
            <a:chExt cx="443300" cy="443325"/>
          </a:xfrm>
        </p:grpSpPr>
        <p:sp>
          <p:nvSpPr>
            <p:cNvPr id="512" name="Google Shape;512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19"/>
          <p:cNvSpPr/>
          <p:nvPr/>
        </p:nvSpPr>
        <p:spPr>
          <a:xfrm>
            <a:off x="7286303" y="620102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9"/>
          <p:cNvSpPr/>
          <p:nvPr/>
        </p:nvSpPr>
        <p:spPr>
          <a:xfrm rot="1793658">
            <a:off x="8880335" y="541558"/>
            <a:ext cx="225078" cy="2149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" name="Imagen 14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598" y="649023"/>
            <a:ext cx="4151449" cy="3539955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Resultado de imagen para BIENESTA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9CED7"/>
              </a:clrFrom>
              <a:clrTo>
                <a:srgbClr val="A9CE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t="3176" r="24695" b="6093"/>
          <a:stretch/>
        </p:blipFill>
        <p:spPr bwMode="auto">
          <a:xfrm>
            <a:off x="4728828" y="895361"/>
            <a:ext cx="3684713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592378" y="3265463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MARCO REFERENCIAL</a:t>
            </a:r>
            <a:endParaRPr sz="4400"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C78D8"/>
                </a:solidFill>
                <a:latin typeface="Oswald"/>
                <a:sym typeface="Oswald"/>
              </a:rPr>
              <a:t>2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Picture 2" descr="Resultado de imagen para MARCO TEORIC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2DE"/>
              </a:clrFrom>
              <a:clrTo>
                <a:srgbClr val="E7E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4" t="23488" r="14188" b="6115"/>
          <a:stretch/>
        </p:blipFill>
        <p:spPr bwMode="auto">
          <a:xfrm>
            <a:off x="0" y="2735451"/>
            <a:ext cx="2839843" cy="18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BIENE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" name="Google Shape;531;p21"/>
          <p:cNvSpPr txBox="1">
            <a:spLocks noGrp="1"/>
          </p:cNvSpPr>
          <p:nvPr>
            <p:ph type="title"/>
          </p:nvPr>
        </p:nvSpPr>
        <p:spPr>
          <a:xfrm>
            <a:off x="836529" y="195942"/>
            <a:ext cx="6996600" cy="500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0070C0"/>
                </a:solidFill>
              </a:rPr>
              <a:t>CALIDAD DE </a:t>
            </a:r>
            <a:r>
              <a:rPr lang="en" sz="2800" dirty="0" smtClean="0">
                <a:solidFill>
                  <a:srgbClr val="0070C0"/>
                </a:solidFill>
              </a:rPr>
              <a:t>VIDA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532" name="Google Shape;532;p21"/>
          <p:cNvSpPr txBox="1">
            <a:spLocks noGrp="1"/>
          </p:cNvSpPr>
          <p:nvPr>
            <p:ph type="body" idx="1"/>
          </p:nvPr>
        </p:nvSpPr>
        <p:spPr>
          <a:xfrm>
            <a:off x="118072" y="701410"/>
            <a:ext cx="2471700" cy="844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EVALUACIÓN DEL BIENESTAR</a:t>
            </a:r>
            <a:endParaRPr dirty="0"/>
          </a:p>
        </p:txBody>
      </p:sp>
      <p:sp>
        <p:nvSpPr>
          <p:cNvPr id="533" name="Google Shape;533;p21"/>
          <p:cNvSpPr txBox="1">
            <a:spLocks noGrp="1"/>
          </p:cNvSpPr>
          <p:nvPr>
            <p:ph type="body" idx="2"/>
          </p:nvPr>
        </p:nvSpPr>
        <p:spPr>
          <a:xfrm>
            <a:off x="3098979" y="1034690"/>
            <a:ext cx="2471700" cy="598713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NIVEL DE VIDA</a:t>
            </a:r>
            <a:endParaRPr dirty="0"/>
          </a:p>
        </p:txBody>
      </p:sp>
      <p:sp>
        <p:nvSpPr>
          <p:cNvPr id="535" name="Google Shape;535;p2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203411" y="2542858"/>
            <a:ext cx="2572446" cy="340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FACTORES SUBJETIVOS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03411" y="1959233"/>
            <a:ext cx="2572446" cy="3405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FACTORES OBJETIVOS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3411" y="3063708"/>
            <a:ext cx="2572446" cy="3405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FACTORES ESPIRITUALES</a:t>
            </a:r>
            <a:endParaRPr lang="es-EC" b="1" dirty="0"/>
          </a:p>
        </p:txBody>
      </p:sp>
      <p:cxnSp>
        <p:nvCxnSpPr>
          <p:cNvPr id="3" name="Conector angular 2"/>
          <p:cNvCxnSpPr>
            <a:stCxn id="533" idx="1"/>
            <a:endCxn id="9" idx="3"/>
          </p:cNvCxnSpPr>
          <p:nvPr/>
        </p:nvCxnSpPr>
        <p:spPr>
          <a:xfrm rot="10800000" flipV="1">
            <a:off x="2775857" y="1334047"/>
            <a:ext cx="323122" cy="795446"/>
          </a:xfrm>
          <a:prstGeom prst="bentConnector3">
            <a:avLst>
              <a:gd name="adj1" fmla="val 50000"/>
            </a:avLst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6120020" y="609686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POSESIONES MATERIALES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20020" y="1078539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SUSTENTO</a:t>
            </a:r>
            <a:endParaRPr lang="es-EC" b="1" dirty="0"/>
          </a:p>
        </p:txBody>
      </p:sp>
      <p:sp>
        <p:nvSpPr>
          <p:cNvPr id="15" name="Google Shape;531;p21"/>
          <p:cNvSpPr txBox="1">
            <a:spLocks/>
          </p:cNvSpPr>
          <p:nvPr/>
        </p:nvSpPr>
        <p:spPr>
          <a:xfrm>
            <a:off x="5921527" y="1584847"/>
            <a:ext cx="3044772" cy="5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 i="0" u="none" strike="noStrike" cap="none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C" b="0" dirty="0" smtClean="0">
                <a:solidFill>
                  <a:srgbClr val="0070C0"/>
                </a:solidFill>
              </a:rPr>
              <a:t>En Ecuador</a:t>
            </a:r>
            <a:endParaRPr lang="es-EC" b="0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206508" y="2085686"/>
            <a:ext cx="2572446" cy="578882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Evaluación condiciones de vida</a:t>
            </a:r>
            <a:endParaRPr lang="es-EC" b="1" dirty="0"/>
          </a:p>
        </p:txBody>
      </p:sp>
      <p:sp>
        <p:nvSpPr>
          <p:cNvPr id="4" name="Flecha abajo 3"/>
          <p:cNvSpPr/>
          <p:nvPr/>
        </p:nvSpPr>
        <p:spPr>
          <a:xfrm>
            <a:off x="1258079" y="3562204"/>
            <a:ext cx="463109" cy="48903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134080" y="4231266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EQUILIBRIO</a:t>
            </a:r>
            <a:endParaRPr lang="es-EC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204642" y="2893448"/>
            <a:ext cx="2572446" cy="578882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FFFFBD"/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Estrategias políticas, económicas y sociales</a:t>
            </a:r>
            <a:endParaRPr lang="es-EC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204642" y="3711268"/>
            <a:ext cx="2572446" cy="340519"/>
          </a:xfrm>
          <a:prstGeom prst="round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Nivel de pobreza</a:t>
            </a:r>
            <a:endParaRPr lang="es-EC" b="1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5608652" y="779945"/>
            <a:ext cx="312875" cy="468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589665" y="1331423"/>
            <a:ext cx="490221" cy="87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6" name="Picture 2" descr="Resultado de imagen para mi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32;p21"/>
          <p:cNvSpPr txBox="1">
            <a:spLocks noGrp="1"/>
          </p:cNvSpPr>
          <p:nvPr>
            <p:ph type="body" idx="1"/>
          </p:nvPr>
        </p:nvSpPr>
        <p:spPr>
          <a:xfrm>
            <a:off x="372827" y="69205"/>
            <a:ext cx="2471700" cy="844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TURISMO EN ECUADOR</a:t>
            </a:r>
            <a:endParaRPr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2454" y="1382764"/>
            <a:ext cx="2572446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PLAN NACIONAL DE DESARROLLO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2827" y="2401490"/>
            <a:ext cx="257244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POTENCIALIZAR EL TURISMO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2827" y="3420216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EMPLEO</a:t>
            </a:r>
            <a:endParaRPr lang="es-EC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72827" y="4030319"/>
            <a:ext cx="2711105" cy="5788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CREACIÓN EMPRENDIMIENTOS</a:t>
            </a:r>
            <a:endParaRPr lang="es-EC" b="1" dirty="0"/>
          </a:p>
        </p:txBody>
      </p:sp>
      <p:cxnSp>
        <p:nvCxnSpPr>
          <p:cNvPr id="6" name="Conector angular 5"/>
          <p:cNvCxnSpPr>
            <a:stCxn id="15" idx="1"/>
            <a:endCxn id="13" idx="1"/>
          </p:cNvCxnSpPr>
          <p:nvPr/>
        </p:nvCxnSpPr>
        <p:spPr>
          <a:xfrm rot="10800000">
            <a:off x="372827" y="2690932"/>
            <a:ext cx="12700" cy="1628829"/>
          </a:xfrm>
          <a:prstGeom prst="bentConnector3">
            <a:avLst>
              <a:gd name="adj1" fmla="val 1800000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rot="10800000" flipH="1">
            <a:off x="392704" y="2980372"/>
            <a:ext cx="1286223" cy="610104"/>
          </a:xfrm>
          <a:prstGeom prst="bentConnector4">
            <a:avLst>
              <a:gd name="adj1" fmla="val -17773"/>
              <a:gd name="adj2" fmla="val 63953"/>
            </a:avLst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566600" y="1501945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CC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Objetivo 9</a:t>
            </a:r>
            <a:endParaRPr lang="es-EC" b="1" dirty="0"/>
          </a:p>
        </p:txBody>
      </p:sp>
      <p:cxnSp>
        <p:nvCxnSpPr>
          <p:cNvPr id="10" name="Conector recto de flecha 9"/>
          <p:cNvCxnSpPr>
            <a:stCxn id="12" idx="3"/>
          </p:cNvCxnSpPr>
          <p:nvPr/>
        </p:nvCxnSpPr>
        <p:spPr>
          <a:xfrm>
            <a:off x="2894900" y="1672205"/>
            <a:ext cx="48440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566600" y="2231231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Turismo receptivo</a:t>
            </a:r>
            <a:endParaRPr lang="es-EC" b="1" dirty="0"/>
          </a:p>
        </p:txBody>
      </p:sp>
      <p:cxnSp>
        <p:nvCxnSpPr>
          <p:cNvPr id="17" name="Conector recto de flecha 16"/>
          <p:cNvCxnSpPr>
            <a:stCxn id="24" idx="2"/>
          </p:cNvCxnSpPr>
          <p:nvPr/>
        </p:nvCxnSpPr>
        <p:spPr>
          <a:xfrm flipH="1">
            <a:off x="4922152" y="2571750"/>
            <a:ext cx="1" cy="40862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566600" y="3733176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6600CC">
                  <a:tint val="66000"/>
                  <a:satMod val="160000"/>
                </a:srgbClr>
              </a:gs>
              <a:gs pos="50000">
                <a:srgbClr val="6600CC">
                  <a:tint val="44500"/>
                  <a:satMod val="160000"/>
                </a:srgbClr>
              </a:gs>
              <a:gs pos="100000">
                <a:srgbClr val="6600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Economía</a:t>
            </a:r>
            <a:endParaRPr lang="es-EC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566600" y="4292202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A50021">
                  <a:tint val="66000"/>
                  <a:satMod val="160000"/>
                </a:srgbClr>
              </a:gs>
              <a:gs pos="50000">
                <a:srgbClr val="A50021">
                  <a:tint val="44500"/>
                  <a:satMod val="160000"/>
                </a:srgbClr>
              </a:gs>
              <a:gs pos="100000">
                <a:srgbClr val="A5002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Alianzas estratégicas</a:t>
            </a:r>
            <a:endParaRPr lang="es-EC" b="1" dirty="0"/>
          </a:p>
        </p:txBody>
      </p:sp>
      <p:cxnSp>
        <p:nvCxnSpPr>
          <p:cNvPr id="31" name="Conector recto de flecha 30"/>
          <p:cNvCxnSpPr/>
          <p:nvPr/>
        </p:nvCxnSpPr>
        <p:spPr>
          <a:xfrm flipH="1">
            <a:off x="4935406" y="3260863"/>
            <a:ext cx="1" cy="40862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566600" y="3003890"/>
            <a:ext cx="2711105" cy="340519"/>
          </a:xfrm>
          <a:prstGeom prst="round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Oferta turística</a:t>
            </a:r>
            <a:endParaRPr lang="es-EC" b="1" dirty="0"/>
          </a:p>
        </p:txBody>
      </p:sp>
      <p:cxnSp>
        <p:nvCxnSpPr>
          <p:cNvPr id="22" name="Conector angular 21"/>
          <p:cNvCxnSpPr/>
          <p:nvPr/>
        </p:nvCxnSpPr>
        <p:spPr>
          <a:xfrm>
            <a:off x="6277705" y="1652350"/>
            <a:ext cx="1753112" cy="170259"/>
          </a:xfrm>
          <a:prstGeom prst="bentConnector3">
            <a:avLst>
              <a:gd name="adj1" fmla="val 100133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6788057" y="1973014"/>
            <a:ext cx="2206443" cy="3405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Apoyar </a:t>
            </a:r>
            <a:endParaRPr lang="es-EC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788057" y="2605801"/>
            <a:ext cx="2206443" cy="1293971"/>
          </a:xfrm>
          <a:prstGeom prst="roundRect">
            <a:avLst/>
          </a:prstGeom>
          <a:solidFill>
            <a:srgbClr val="FFFFB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- Pequeños y grandes  productores</a:t>
            </a:r>
          </a:p>
          <a:p>
            <a:r>
              <a:rPr lang="es-EC" b="1" dirty="0" smtClean="0"/>
              <a:t>- Emprendedores </a:t>
            </a:r>
          </a:p>
          <a:p>
            <a:r>
              <a:rPr lang="es-EC" b="1" dirty="0" smtClean="0"/>
              <a:t>- Prestadores de servicios</a:t>
            </a:r>
            <a:r>
              <a:rPr lang="es-EC" b="1" dirty="0" smtClean="0"/>
              <a:t> </a:t>
            </a:r>
            <a:endParaRPr lang="es-EC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788057" y="4086997"/>
            <a:ext cx="2129052" cy="750927"/>
          </a:xfrm>
          <a:prstGeom prst="star8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Calidad de vida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592378" y="3265463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MARCO </a:t>
            </a:r>
            <a:r>
              <a:rPr lang="en" sz="4400" dirty="0" smtClean="0"/>
              <a:t>METODOLÓGICO</a:t>
            </a:r>
            <a:endParaRPr sz="4400"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C78D8"/>
                </a:solidFill>
                <a:latin typeface="Oswald"/>
                <a:sym typeface="Oswald"/>
              </a:rPr>
              <a:t>3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052" name="Picture 4" descr="Resultado de imagen para encues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9593" r="15515" b="7857"/>
          <a:stretch/>
        </p:blipFill>
        <p:spPr bwMode="auto">
          <a:xfrm>
            <a:off x="495300" y="2931469"/>
            <a:ext cx="2438400" cy="168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619</Words>
  <Application>Microsoft Office PowerPoint</Application>
  <PresentationFormat>Presentación en pantalla (16:9)</PresentationFormat>
  <Paragraphs>206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Oswald</vt:lpstr>
      <vt:lpstr>Roboto Slab</vt:lpstr>
      <vt:lpstr>Source Sans Pro</vt:lpstr>
      <vt:lpstr>Quince template</vt:lpstr>
      <vt:lpstr>Presentación de PowerPoint</vt:lpstr>
      <vt:lpstr>OBJETIVOS</vt:lpstr>
      <vt:lpstr>MARCO TEÓRICO</vt:lpstr>
      <vt:lpstr>TEORÍA DE SOPORTE</vt:lpstr>
      <vt:lpstr>MODELO DE LA CALIDAD DE VIDA</vt:lpstr>
      <vt:lpstr>MARCO REFERENCIAL</vt:lpstr>
      <vt:lpstr>CALIDAD DE VIDA</vt:lpstr>
      <vt:lpstr>Presentación de PowerPoint</vt:lpstr>
      <vt:lpstr>MARCO METODOLÓGICO</vt:lpstr>
      <vt:lpstr>RECOLECCIÓN DE DATOS</vt:lpstr>
      <vt:lpstr>Presentación de PowerPoint</vt:lpstr>
      <vt:lpstr>BIENESTAR SUBJETIVO</vt:lpstr>
      <vt:lpstr>Presentación de PowerPoint</vt:lpstr>
      <vt:lpstr>Presentación de PowerPoint</vt:lpstr>
      <vt:lpstr>Presentación de PowerPoint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34</cp:revision>
  <dcterms:modified xsi:type="dcterms:W3CDTF">2020-01-26T04:38:36Z</dcterms:modified>
</cp:coreProperties>
</file>