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82" r:id="rId1"/>
  </p:sldMasterIdLst>
  <p:notesMasterIdLst>
    <p:notesMasterId r:id="rId30"/>
  </p:notesMasterIdLst>
  <p:sldIdLst>
    <p:sldId id="256" r:id="rId2"/>
    <p:sldId id="385" r:id="rId3"/>
    <p:sldId id="346" r:id="rId4"/>
    <p:sldId id="407" r:id="rId5"/>
    <p:sldId id="347" r:id="rId6"/>
    <p:sldId id="348" r:id="rId7"/>
    <p:sldId id="349" r:id="rId8"/>
    <p:sldId id="325" r:id="rId9"/>
    <p:sldId id="392" r:id="rId10"/>
    <p:sldId id="320" r:id="rId11"/>
    <p:sldId id="408" r:id="rId12"/>
    <p:sldId id="410" r:id="rId13"/>
    <p:sldId id="389" r:id="rId14"/>
    <p:sldId id="411" r:id="rId15"/>
    <p:sldId id="412" r:id="rId16"/>
    <p:sldId id="413" r:id="rId17"/>
    <p:sldId id="409" r:id="rId18"/>
    <p:sldId id="414" r:id="rId19"/>
    <p:sldId id="415" r:id="rId20"/>
    <p:sldId id="416" r:id="rId21"/>
    <p:sldId id="420" r:id="rId22"/>
    <p:sldId id="421" r:id="rId23"/>
    <p:sldId id="417" r:id="rId24"/>
    <p:sldId id="418" r:id="rId25"/>
    <p:sldId id="419" r:id="rId26"/>
    <p:sldId id="422" r:id="rId27"/>
    <p:sldId id="423" r:id="rId28"/>
    <p:sldId id="424" r:id="rId29"/>
  </p:sldIdLst>
  <p:sldSz cx="9144000" cy="6858000" type="screen4x3"/>
  <p:notesSz cx="6858000" cy="9144000"/>
  <p:defaultTextStyle>
    <a:defPPr>
      <a:defRPr lang="es-ES"/>
    </a:defPPr>
    <a:lvl1pPr algn="l" defTabSz="457200"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SPE" initials="E"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84" autoAdjust="0"/>
    <p:restoredTop sz="96980" autoAdjust="0"/>
  </p:normalViewPr>
  <p:slideViewPr>
    <p:cSldViewPr snapToGrid="0" snapToObjects="1">
      <p:cViewPr varScale="1">
        <p:scale>
          <a:sx n="71" d="100"/>
          <a:sy n="71" d="100"/>
        </p:scale>
        <p:origin x="-1386"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5" d="100"/>
          <a:sy n="85" d="100"/>
        </p:scale>
        <p:origin x="-3224"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image" Target="../media/image2.jpg"/><Relationship Id="rId5" Type="http://schemas.openxmlformats.org/officeDocument/2006/relationships/image" Target="../media/image6.jpg"/><Relationship Id="rId4" Type="http://schemas.openxmlformats.org/officeDocument/2006/relationships/image" Target="../media/image5.jpg"/></Relationships>
</file>

<file path=ppt/diagrams/_rels/data1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4.jpeg"/><Relationship Id="rId7" Type="http://schemas.openxmlformats.org/officeDocument/2006/relationships/image" Target="../media/image36.jpeg"/><Relationship Id="rId2" Type="http://schemas.openxmlformats.org/officeDocument/2006/relationships/image" Target="../media/image33.jpeg"/><Relationship Id="rId1" Type="http://schemas.openxmlformats.org/officeDocument/2006/relationships/image" Target="../media/image32.jpeg"/><Relationship Id="rId6" Type="http://schemas.openxmlformats.org/officeDocument/2006/relationships/image" Target="../media/image3.jpg"/><Relationship Id="rId5" Type="http://schemas.openxmlformats.org/officeDocument/2006/relationships/image" Target="../media/image35.jpeg"/><Relationship Id="rId4" Type="http://schemas.openxmlformats.org/officeDocument/2006/relationships/image" Target="../media/image22.jpeg"/><Relationship Id="rId9" Type="http://schemas.openxmlformats.org/officeDocument/2006/relationships/image" Target="../media/image3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image" Target="../media/image2.jpg"/><Relationship Id="rId5" Type="http://schemas.openxmlformats.org/officeDocument/2006/relationships/image" Target="../media/image6.jpg"/><Relationship Id="rId4" Type="http://schemas.openxmlformats.org/officeDocument/2006/relationships/image" Target="../media/image5.jpg"/></Relationships>
</file>

<file path=ppt/diagrams/_rels/drawing1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image" Target="../media/image32.jpeg"/><Relationship Id="rId6" Type="http://schemas.openxmlformats.org/officeDocument/2006/relationships/image" Target="../media/image35.jpeg"/><Relationship Id="rId5" Type="http://schemas.openxmlformats.org/officeDocument/2006/relationships/image" Target="../media/image37.jpeg"/><Relationship Id="rId4" Type="http://schemas.openxmlformats.org/officeDocument/2006/relationships/image" Target="../media/image22.jpeg"/><Relationship Id="rId9" Type="http://schemas.openxmlformats.org/officeDocument/2006/relationships/image" Target="../media/image3.jpg"/></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56D032-077B-4FDB-AA07-14CA236BE7C5}" type="doc">
      <dgm:prSet loTypeId="urn:microsoft.com/office/officeart/2005/8/layout/vList3" loCatId="list" qsTypeId="urn:microsoft.com/office/officeart/2005/8/quickstyle/simple3" qsCatId="simple" csTypeId="urn:microsoft.com/office/officeart/2005/8/colors/accent3_5" csCatId="accent3" phldr="1"/>
      <dgm:spPr/>
      <dgm:t>
        <a:bodyPr/>
        <a:lstStyle/>
        <a:p>
          <a:endParaRPr lang="es-EC"/>
        </a:p>
      </dgm:t>
    </dgm:pt>
    <dgm:pt modelId="{20AF7511-A4CE-46B1-9F26-AD2CBB64C91C}">
      <dgm:prSet phldrT="[Texto]"/>
      <dgm:spPr/>
      <dgm:t>
        <a:bodyPr/>
        <a:lstStyle/>
        <a:p>
          <a:pPr algn="l"/>
          <a:r>
            <a:rPr lang="es-ES" altLang="es-EC" dirty="0">
              <a:latin typeface="Times New Roman" panose="02020603050405020304" pitchFamily="18" charset="0"/>
              <a:cs typeface="Times New Roman" panose="02020603050405020304" pitchFamily="18" charset="0"/>
            </a:rPr>
            <a:t>1. Introducción</a:t>
          </a:r>
          <a:endParaRPr lang="es-EC" dirty="0">
            <a:latin typeface="Times New Roman" panose="02020603050405020304" pitchFamily="18" charset="0"/>
            <a:cs typeface="Times New Roman" panose="02020603050405020304" pitchFamily="18" charset="0"/>
          </a:endParaRPr>
        </a:p>
      </dgm:t>
    </dgm:pt>
    <dgm:pt modelId="{5BAA6DE7-2875-4EEA-9BE6-0F441A77D62B}" type="parTrans" cxnId="{53876D72-12B8-42F8-8598-3219AF78A082}">
      <dgm:prSet/>
      <dgm:spPr/>
      <dgm:t>
        <a:bodyPr/>
        <a:lstStyle/>
        <a:p>
          <a:endParaRPr lang="es-EC">
            <a:latin typeface="Times New Roman" panose="02020603050405020304" pitchFamily="18" charset="0"/>
            <a:cs typeface="Times New Roman" panose="02020603050405020304" pitchFamily="18" charset="0"/>
          </a:endParaRPr>
        </a:p>
      </dgm:t>
    </dgm:pt>
    <dgm:pt modelId="{3C394A4B-1952-4776-AD29-C508B05D734C}" type="sibTrans" cxnId="{53876D72-12B8-42F8-8598-3219AF78A082}">
      <dgm:prSet/>
      <dgm:spPr/>
      <dgm:t>
        <a:bodyPr/>
        <a:lstStyle/>
        <a:p>
          <a:endParaRPr lang="es-EC">
            <a:latin typeface="Times New Roman" panose="02020603050405020304" pitchFamily="18" charset="0"/>
            <a:cs typeface="Times New Roman" panose="02020603050405020304" pitchFamily="18" charset="0"/>
          </a:endParaRPr>
        </a:p>
      </dgm:t>
    </dgm:pt>
    <dgm:pt modelId="{AEEAED59-ECA4-430A-BE35-8442DA862345}">
      <dgm:prSet phldrT="[Texto]"/>
      <dgm:spPr/>
      <dgm:t>
        <a:bodyPr/>
        <a:lstStyle/>
        <a:p>
          <a:pPr algn="l"/>
          <a:r>
            <a:rPr lang="es-ES" altLang="es-EC" dirty="0">
              <a:latin typeface="Times New Roman" panose="02020603050405020304" pitchFamily="18" charset="0"/>
              <a:cs typeface="Times New Roman" panose="02020603050405020304" pitchFamily="18" charset="0"/>
            </a:rPr>
            <a:t>2. Objetivos</a:t>
          </a:r>
          <a:endParaRPr lang="es-EC" dirty="0">
            <a:latin typeface="Times New Roman" panose="02020603050405020304" pitchFamily="18" charset="0"/>
            <a:cs typeface="Times New Roman" panose="02020603050405020304" pitchFamily="18" charset="0"/>
          </a:endParaRPr>
        </a:p>
      </dgm:t>
    </dgm:pt>
    <dgm:pt modelId="{1925ADA2-1AF3-4D31-A5A5-F6BC80E56D80}" type="parTrans" cxnId="{E2D2019E-E19C-4CEB-936A-9DBE68DCAAA1}">
      <dgm:prSet/>
      <dgm:spPr/>
      <dgm:t>
        <a:bodyPr/>
        <a:lstStyle/>
        <a:p>
          <a:endParaRPr lang="es-EC">
            <a:latin typeface="Times New Roman" panose="02020603050405020304" pitchFamily="18" charset="0"/>
            <a:cs typeface="Times New Roman" panose="02020603050405020304" pitchFamily="18" charset="0"/>
          </a:endParaRPr>
        </a:p>
      </dgm:t>
    </dgm:pt>
    <dgm:pt modelId="{75CD4D60-57F8-4722-BF7C-05F2687F0683}" type="sibTrans" cxnId="{E2D2019E-E19C-4CEB-936A-9DBE68DCAAA1}">
      <dgm:prSet/>
      <dgm:spPr/>
      <dgm:t>
        <a:bodyPr/>
        <a:lstStyle/>
        <a:p>
          <a:endParaRPr lang="es-EC">
            <a:latin typeface="Times New Roman" panose="02020603050405020304" pitchFamily="18" charset="0"/>
            <a:cs typeface="Times New Roman" panose="02020603050405020304" pitchFamily="18" charset="0"/>
          </a:endParaRPr>
        </a:p>
      </dgm:t>
    </dgm:pt>
    <dgm:pt modelId="{143C9E4F-BF75-49F3-B3F3-5C306B480FBD}">
      <dgm:prSet phldrT="[Texto]"/>
      <dgm:spPr/>
      <dgm:t>
        <a:bodyPr/>
        <a:lstStyle/>
        <a:p>
          <a:pPr algn="l"/>
          <a:r>
            <a:rPr lang="es-EC" dirty="0">
              <a:latin typeface="Times New Roman" panose="02020603050405020304" pitchFamily="18" charset="0"/>
              <a:cs typeface="Times New Roman" panose="02020603050405020304" pitchFamily="18" charset="0"/>
            </a:rPr>
            <a:t>3. Metodología</a:t>
          </a:r>
        </a:p>
      </dgm:t>
    </dgm:pt>
    <dgm:pt modelId="{9E973812-5D01-4EF2-8063-AD993A6A4D61}" type="parTrans" cxnId="{900F85F6-CBA1-49FC-A3E8-96A65DD371B5}">
      <dgm:prSet/>
      <dgm:spPr/>
      <dgm:t>
        <a:bodyPr/>
        <a:lstStyle/>
        <a:p>
          <a:endParaRPr lang="es-EC">
            <a:latin typeface="Times New Roman" panose="02020603050405020304" pitchFamily="18" charset="0"/>
            <a:cs typeface="Times New Roman" panose="02020603050405020304" pitchFamily="18" charset="0"/>
          </a:endParaRPr>
        </a:p>
      </dgm:t>
    </dgm:pt>
    <dgm:pt modelId="{BB4E0A88-1855-42F4-893D-970BCBC83C76}" type="sibTrans" cxnId="{900F85F6-CBA1-49FC-A3E8-96A65DD371B5}">
      <dgm:prSet/>
      <dgm:spPr/>
      <dgm:t>
        <a:bodyPr/>
        <a:lstStyle/>
        <a:p>
          <a:endParaRPr lang="es-EC">
            <a:latin typeface="Times New Roman" panose="02020603050405020304" pitchFamily="18" charset="0"/>
            <a:cs typeface="Times New Roman" panose="02020603050405020304" pitchFamily="18" charset="0"/>
          </a:endParaRPr>
        </a:p>
      </dgm:t>
    </dgm:pt>
    <dgm:pt modelId="{7645AB9E-FEE3-416A-86C1-B4DA433905B2}">
      <dgm:prSet phldrT="[Texto]"/>
      <dgm:spPr/>
      <dgm:t>
        <a:bodyPr/>
        <a:lstStyle/>
        <a:p>
          <a:pPr algn="l"/>
          <a:r>
            <a:rPr lang="es-EC" dirty="0">
              <a:latin typeface="Times New Roman" panose="02020603050405020304" pitchFamily="18" charset="0"/>
              <a:cs typeface="Times New Roman" panose="02020603050405020304" pitchFamily="18" charset="0"/>
            </a:rPr>
            <a:t>5. Conclusiones y Recomendaciones</a:t>
          </a:r>
        </a:p>
      </dgm:t>
    </dgm:pt>
    <dgm:pt modelId="{1D1D040C-F118-41B5-BC42-547C126D5B19}" type="parTrans" cxnId="{7BFF8535-7482-4382-A532-6D5587610F3E}">
      <dgm:prSet/>
      <dgm:spPr/>
      <dgm:t>
        <a:bodyPr/>
        <a:lstStyle/>
        <a:p>
          <a:endParaRPr lang="es-EC">
            <a:latin typeface="Times New Roman" panose="02020603050405020304" pitchFamily="18" charset="0"/>
            <a:cs typeface="Times New Roman" panose="02020603050405020304" pitchFamily="18" charset="0"/>
          </a:endParaRPr>
        </a:p>
      </dgm:t>
    </dgm:pt>
    <dgm:pt modelId="{212D95EB-3B0A-4295-B2CC-FD5AA49AB42C}" type="sibTrans" cxnId="{7BFF8535-7482-4382-A532-6D5587610F3E}">
      <dgm:prSet/>
      <dgm:spPr/>
      <dgm:t>
        <a:bodyPr/>
        <a:lstStyle/>
        <a:p>
          <a:endParaRPr lang="es-EC">
            <a:latin typeface="Times New Roman" panose="02020603050405020304" pitchFamily="18" charset="0"/>
            <a:cs typeface="Times New Roman" panose="02020603050405020304" pitchFamily="18" charset="0"/>
          </a:endParaRPr>
        </a:p>
      </dgm:t>
    </dgm:pt>
    <dgm:pt modelId="{260FC520-D4B8-486D-A233-7C21B789FC97}">
      <dgm:prSet/>
      <dgm:spPr/>
      <dgm:t>
        <a:bodyPr/>
        <a:lstStyle/>
        <a:p>
          <a:pPr algn="l"/>
          <a:r>
            <a:rPr lang="es-EC" dirty="0">
              <a:latin typeface="Times New Roman" panose="02020603050405020304" pitchFamily="18" charset="0"/>
              <a:cs typeface="Times New Roman" panose="02020603050405020304" pitchFamily="18" charset="0"/>
            </a:rPr>
            <a:t>4. </a:t>
          </a:r>
          <a:r>
            <a:rPr lang="es-ES" altLang="es-EC" dirty="0">
              <a:latin typeface="Times New Roman" panose="02020603050405020304" pitchFamily="18" charset="0"/>
              <a:cs typeface="Times New Roman" panose="02020603050405020304" pitchFamily="18" charset="0"/>
            </a:rPr>
            <a:t>Resultados</a:t>
          </a:r>
          <a:endParaRPr lang="es-EC" dirty="0">
            <a:latin typeface="Times New Roman" panose="02020603050405020304" pitchFamily="18" charset="0"/>
            <a:cs typeface="Times New Roman" panose="02020603050405020304" pitchFamily="18" charset="0"/>
          </a:endParaRPr>
        </a:p>
      </dgm:t>
    </dgm:pt>
    <dgm:pt modelId="{F311AACB-0058-4C1D-B775-7856FDE5BE20}" type="parTrans" cxnId="{3F346425-E477-4B46-941D-99846370AE8D}">
      <dgm:prSet/>
      <dgm:spPr/>
      <dgm:t>
        <a:bodyPr/>
        <a:lstStyle/>
        <a:p>
          <a:endParaRPr lang="es-ES">
            <a:latin typeface="Times New Roman" panose="02020603050405020304" pitchFamily="18" charset="0"/>
            <a:cs typeface="Times New Roman" panose="02020603050405020304" pitchFamily="18" charset="0"/>
          </a:endParaRPr>
        </a:p>
      </dgm:t>
    </dgm:pt>
    <dgm:pt modelId="{FF34F009-EF08-496A-892D-0D30594D7FCC}" type="sibTrans" cxnId="{3F346425-E477-4B46-941D-99846370AE8D}">
      <dgm:prSet/>
      <dgm:spPr/>
      <dgm:t>
        <a:bodyPr/>
        <a:lstStyle/>
        <a:p>
          <a:endParaRPr lang="es-ES">
            <a:latin typeface="Times New Roman" panose="02020603050405020304" pitchFamily="18" charset="0"/>
            <a:cs typeface="Times New Roman" panose="02020603050405020304" pitchFamily="18" charset="0"/>
          </a:endParaRPr>
        </a:p>
      </dgm:t>
    </dgm:pt>
    <dgm:pt modelId="{2C6D9C93-F7CC-435F-A14B-C48D5FC65296}" type="pres">
      <dgm:prSet presAssocID="{F756D032-077B-4FDB-AA07-14CA236BE7C5}" presName="linearFlow" presStyleCnt="0">
        <dgm:presLayoutVars>
          <dgm:dir/>
          <dgm:resizeHandles val="exact"/>
        </dgm:presLayoutVars>
      </dgm:prSet>
      <dgm:spPr/>
      <dgm:t>
        <a:bodyPr/>
        <a:lstStyle/>
        <a:p>
          <a:endParaRPr lang="es-ES"/>
        </a:p>
      </dgm:t>
    </dgm:pt>
    <dgm:pt modelId="{E3B832D3-F9E1-45BC-AEAB-0D6F61E61C12}" type="pres">
      <dgm:prSet presAssocID="{20AF7511-A4CE-46B1-9F26-AD2CBB64C91C}" presName="composite" presStyleCnt="0"/>
      <dgm:spPr/>
    </dgm:pt>
    <dgm:pt modelId="{636055E5-017F-4874-90E0-7608C16F09EB}" type="pres">
      <dgm:prSet presAssocID="{20AF7511-A4CE-46B1-9F26-AD2CBB64C91C}" presName="imgShp"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t="-50000" b="-50000"/>
          </a:stretch>
        </a:blipFill>
      </dgm:spPr>
    </dgm:pt>
    <dgm:pt modelId="{7588CAD4-3B01-4FF1-ABF6-669015FA21D0}" type="pres">
      <dgm:prSet presAssocID="{20AF7511-A4CE-46B1-9F26-AD2CBB64C91C}" presName="txShp" presStyleLbl="node1" presStyleIdx="0" presStyleCnt="5" custLinFactNeighborX="355" custLinFactNeighborY="-39">
        <dgm:presLayoutVars>
          <dgm:bulletEnabled val="1"/>
        </dgm:presLayoutVars>
      </dgm:prSet>
      <dgm:spPr/>
      <dgm:t>
        <a:bodyPr/>
        <a:lstStyle/>
        <a:p>
          <a:endParaRPr lang="es-ES"/>
        </a:p>
      </dgm:t>
    </dgm:pt>
    <dgm:pt modelId="{8D648F05-9D94-41EB-98EE-4618E7FBFEFE}" type="pres">
      <dgm:prSet presAssocID="{3C394A4B-1952-4776-AD29-C508B05D734C}" presName="spacing" presStyleCnt="0"/>
      <dgm:spPr/>
    </dgm:pt>
    <dgm:pt modelId="{1C3AE87E-01E3-41A5-A9D9-B6F478E297A3}" type="pres">
      <dgm:prSet presAssocID="{AEEAED59-ECA4-430A-BE35-8442DA862345}" presName="composite" presStyleCnt="0"/>
      <dgm:spPr/>
    </dgm:pt>
    <dgm:pt modelId="{EF0B0297-F0D0-4B80-9401-EE202830B278}" type="pres">
      <dgm:prSet presAssocID="{AEEAED59-ECA4-430A-BE35-8442DA862345}" presName="imgShp"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17000" b="-17000"/>
          </a:stretch>
        </a:blipFill>
      </dgm:spPr>
    </dgm:pt>
    <dgm:pt modelId="{69C6FB2B-FC2C-4520-A7A5-7B69DDE34A18}" type="pres">
      <dgm:prSet presAssocID="{AEEAED59-ECA4-430A-BE35-8442DA862345}" presName="txShp" presStyleLbl="node1" presStyleIdx="1" presStyleCnt="5">
        <dgm:presLayoutVars>
          <dgm:bulletEnabled val="1"/>
        </dgm:presLayoutVars>
      </dgm:prSet>
      <dgm:spPr/>
      <dgm:t>
        <a:bodyPr/>
        <a:lstStyle/>
        <a:p>
          <a:endParaRPr lang="es-ES"/>
        </a:p>
      </dgm:t>
    </dgm:pt>
    <dgm:pt modelId="{4F074913-B359-4E6D-88BA-06CC0807BFB1}" type="pres">
      <dgm:prSet presAssocID="{75CD4D60-57F8-4722-BF7C-05F2687F0683}" presName="spacing" presStyleCnt="0"/>
      <dgm:spPr/>
    </dgm:pt>
    <dgm:pt modelId="{FEC2C05E-8487-41AC-A1D3-C47B68874922}" type="pres">
      <dgm:prSet presAssocID="{143C9E4F-BF75-49F3-B3F3-5C306B480FBD}" presName="composite" presStyleCnt="0"/>
      <dgm:spPr/>
    </dgm:pt>
    <dgm:pt modelId="{B73C4E00-393C-479E-A76E-12A0220D4E6A}" type="pres">
      <dgm:prSet presAssocID="{143C9E4F-BF75-49F3-B3F3-5C306B480FBD}" presName="imgShp"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17000" b="-17000"/>
          </a:stretch>
        </a:blipFill>
      </dgm:spPr>
    </dgm:pt>
    <dgm:pt modelId="{247165D3-E749-4360-83D3-8DD4F4001290}" type="pres">
      <dgm:prSet presAssocID="{143C9E4F-BF75-49F3-B3F3-5C306B480FBD}" presName="txShp" presStyleLbl="node1" presStyleIdx="2" presStyleCnt="5">
        <dgm:presLayoutVars>
          <dgm:bulletEnabled val="1"/>
        </dgm:presLayoutVars>
      </dgm:prSet>
      <dgm:spPr/>
      <dgm:t>
        <a:bodyPr/>
        <a:lstStyle/>
        <a:p>
          <a:endParaRPr lang="es-ES"/>
        </a:p>
      </dgm:t>
    </dgm:pt>
    <dgm:pt modelId="{93E37083-E9D7-4E88-B977-6D261C0B9C1D}" type="pres">
      <dgm:prSet presAssocID="{BB4E0A88-1855-42F4-893D-970BCBC83C76}" presName="spacing" presStyleCnt="0"/>
      <dgm:spPr/>
    </dgm:pt>
    <dgm:pt modelId="{9EEDFC3F-5815-4E9D-BB16-304AC037B49F}" type="pres">
      <dgm:prSet presAssocID="{260FC520-D4B8-486D-A233-7C21B789FC97}" presName="composite" presStyleCnt="0"/>
      <dgm:spPr/>
    </dgm:pt>
    <dgm:pt modelId="{807BC962-6126-4166-A12B-51ABADCC0BA6}" type="pres">
      <dgm:prSet presAssocID="{260FC520-D4B8-486D-A233-7C21B789FC97}" presName="imgShp"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t="-17000" b="-17000"/>
          </a:stretch>
        </a:blipFill>
      </dgm:spPr>
    </dgm:pt>
    <dgm:pt modelId="{7A876E5B-3F8A-4E45-A3B6-52594980959E}" type="pres">
      <dgm:prSet presAssocID="{260FC520-D4B8-486D-A233-7C21B789FC97}" presName="txShp" presStyleLbl="node1" presStyleIdx="3" presStyleCnt="5">
        <dgm:presLayoutVars>
          <dgm:bulletEnabled val="1"/>
        </dgm:presLayoutVars>
      </dgm:prSet>
      <dgm:spPr/>
      <dgm:t>
        <a:bodyPr/>
        <a:lstStyle/>
        <a:p>
          <a:endParaRPr lang="es-ES"/>
        </a:p>
      </dgm:t>
    </dgm:pt>
    <dgm:pt modelId="{8BDC2315-D33E-4C68-AB56-067DEDE98A7F}" type="pres">
      <dgm:prSet presAssocID="{FF34F009-EF08-496A-892D-0D30594D7FCC}" presName="spacing" presStyleCnt="0"/>
      <dgm:spPr/>
    </dgm:pt>
    <dgm:pt modelId="{AE66D4B6-8D5F-431B-A662-0C1B2FDC2C0F}" type="pres">
      <dgm:prSet presAssocID="{7645AB9E-FEE3-416A-86C1-B4DA433905B2}" presName="composite" presStyleCnt="0"/>
      <dgm:spPr/>
    </dgm:pt>
    <dgm:pt modelId="{045D5FF8-A826-4E83-A71F-4EDD0A539FE6}" type="pres">
      <dgm:prSet presAssocID="{7645AB9E-FEE3-416A-86C1-B4DA433905B2}" presName="imgShp"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t="-17000" b="-17000"/>
          </a:stretch>
        </a:blipFill>
      </dgm:spPr>
    </dgm:pt>
    <dgm:pt modelId="{A0EFA019-4E3C-4018-9691-487EDBE2F8B2}" type="pres">
      <dgm:prSet presAssocID="{7645AB9E-FEE3-416A-86C1-B4DA433905B2}" presName="txShp" presStyleLbl="node1" presStyleIdx="4" presStyleCnt="5">
        <dgm:presLayoutVars>
          <dgm:bulletEnabled val="1"/>
        </dgm:presLayoutVars>
      </dgm:prSet>
      <dgm:spPr/>
      <dgm:t>
        <a:bodyPr/>
        <a:lstStyle/>
        <a:p>
          <a:endParaRPr lang="es-ES"/>
        </a:p>
      </dgm:t>
    </dgm:pt>
  </dgm:ptLst>
  <dgm:cxnLst>
    <dgm:cxn modelId="{E2D2019E-E19C-4CEB-936A-9DBE68DCAAA1}" srcId="{F756D032-077B-4FDB-AA07-14CA236BE7C5}" destId="{AEEAED59-ECA4-430A-BE35-8442DA862345}" srcOrd="1" destOrd="0" parTransId="{1925ADA2-1AF3-4D31-A5A5-F6BC80E56D80}" sibTransId="{75CD4D60-57F8-4722-BF7C-05F2687F0683}"/>
    <dgm:cxn modelId="{900F85F6-CBA1-49FC-A3E8-96A65DD371B5}" srcId="{F756D032-077B-4FDB-AA07-14CA236BE7C5}" destId="{143C9E4F-BF75-49F3-B3F3-5C306B480FBD}" srcOrd="2" destOrd="0" parTransId="{9E973812-5D01-4EF2-8063-AD993A6A4D61}" sibTransId="{BB4E0A88-1855-42F4-893D-970BCBC83C76}"/>
    <dgm:cxn modelId="{786335FB-055D-4C51-A8B4-133AAE217AED}" type="presOf" srcId="{F756D032-077B-4FDB-AA07-14CA236BE7C5}" destId="{2C6D9C93-F7CC-435F-A14B-C48D5FC65296}" srcOrd="0" destOrd="0" presId="urn:microsoft.com/office/officeart/2005/8/layout/vList3"/>
    <dgm:cxn modelId="{3F346425-E477-4B46-941D-99846370AE8D}" srcId="{F756D032-077B-4FDB-AA07-14CA236BE7C5}" destId="{260FC520-D4B8-486D-A233-7C21B789FC97}" srcOrd="3" destOrd="0" parTransId="{F311AACB-0058-4C1D-B775-7856FDE5BE20}" sibTransId="{FF34F009-EF08-496A-892D-0D30594D7FCC}"/>
    <dgm:cxn modelId="{05DCB3B6-C9F3-4F84-A0C5-2092E058942A}" type="presOf" srcId="{7645AB9E-FEE3-416A-86C1-B4DA433905B2}" destId="{A0EFA019-4E3C-4018-9691-487EDBE2F8B2}" srcOrd="0" destOrd="0" presId="urn:microsoft.com/office/officeart/2005/8/layout/vList3"/>
    <dgm:cxn modelId="{0780E3EC-BBCB-41C6-8F30-8A8D75BEE651}" type="presOf" srcId="{AEEAED59-ECA4-430A-BE35-8442DA862345}" destId="{69C6FB2B-FC2C-4520-A7A5-7B69DDE34A18}" srcOrd="0" destOrd="0" presId="urn:microsoft.com/office/officeart/2005/8/layout/vList3"/>
    <dgm:cxn modelId="{2E2E7AED-67E5-4289-9035-41AF6D944B24}" type="presOf" srcId="{20AF7511-A4CE-46B1-9F26-AD2CBB64C91C}" destId="{7588CAD4-3B01-4FF1-ABF6-669015FA21D0}" srcOrd="0" destOrd="0" presId="urn:microsoft.com/office/officeart/2005/8/layout/vList3"/>
    <dgm:cxn modelId="{53876D72-12B8-42F8-8598-3219AF78A082}" srcId="{F756D032-077B-4FDB-AA07-14CA236BE7C5}" destId="{20AF7511-A4CE-46B1-9F26-AD2CBB64C91C}" srcOrd="0" destOrd="0" parTransId="{5BAA6DE7-2875-4EEA-9BE6-0F441A77D62B}" sibTransId="{3C394A4B-1952-4776-AD29-C508B05D734C}"/>
    <dgm:cxn modelId="{C995C6C5-4B66-4278-8186-A112747050E6}" type="presOf" srcId="{143C9E4F-BF75-49F3-B3F3-5C306B480FBD}" destId="{247165D3-E749-4360-83D3-8DD4F4001290}" srcOrd="0" destOrd="0" presId="urn:microsoft.com/office/officeart/2005/8/layout/vList3"/>
    <dgm:cxn modelId="{7BFF8535-7482-4382-A532-6D5587610F3E}" srcId="{F756D032-077B-4FDB-AA07-14CA236BE7C5}" destId="{7645AB9E-FEE3-416A-86C1-B4DA433905B2}" srcOrd="4" destOrd="0" parTransId="{1D1D040C-F118-41B5-BC42-547C126D5B19}" sibTransId="{212D95EB-3B0A-4295-B2CC-FD5AA49AB42C}"/>
    <dgm:cxn modelId="{8571BE02-127B-4441-BDA5-DB5E8768D9B9}" type="presOf" srcId="{260FC520-D4B8-486D-A233-7C21B789FC97}" destId="{7A876E5B-3F8A-4E45-A3B6-52594980959E}" srcOrd="0" destOrd="0" presId="urn:microsoft.com/office/officeart/2005/8/layout/vList3"/>
    <dgm:cxn modelId="{652AD602-B2F4-488B-A8B0-F40A325CD40A}" type="presParOf" srcId="{2C6D9C93-F7CC-435F-A14B-C48D5FC65296}" destId="{E3B832D3-F9E1-45BC-AEAB-0D6F61E61C12}" srcOrd="0" destOrd="0" presId="urn:microsoft.com/office/officeart/2005/8/layout/vList3"/>
    <dgm:cxn modelId="{FC6BA84E-7C8D-45E9-B943-BC03B36319FB}" type="presParOf" srcId="{E3B832D3-F9E1-45BC-AEAB-0D6F61E61C12}" destId="{636055E5-017F-4874-90E0-7608C16F09EB}" srcOrd="0" destOrd="0" presId="urn:microsoft.com/office/officeart/2005/8/layout/vList3"/>
    <dgm:cxn modelId="{5F3F394F-9160-429B-93A1-F0C71AE8F58C}" type="presParOf" srcId="{E3B832D3-F9E1-45BC-AEAB-0D6F61E61C12}" destId="{7588CAD4-3B01-4FF1-ABF6-669015FA21D0}" srcOrd="1" destOrd="0" presId="urn:microsoft.com/office/officeart/2005/8/layout/vList3"/>
    <dgm:cxn modelId="{9B03D09E-C991-4B09-8B00-A0B2F060E5F6}" type="presParOf" srcId="{2C6D9C93-F7CC-435F-A14B-C48D5FC65296}" destId="{8D648F05-9D94-41EB-98EE-4618E7FBFEFE}" srcOrd="1" destOrd="0" presId="urn:microsoft.com/office/officeart/2005/8/layout/vList3"/>
    <dgm:cxn modelId="{1576E5BE-664E-4FF0-BD61-9DDA37228873}" type="presParOf" srcId="{2C6D9C93-F7CC-435F-A14B-C48D5FC65296}" destId="{1C3AE87E-01E3-41A5-A9D9-B6F478E297A3}" srcOrd="2" destOrd="0" presId="urn:microsoft.com/office/officeart/2005/8/layout/vList3"/>
    <dgm:cxn modelId="{B1C95398-1C7F-4520-8494-FB1DE3C97AA0}" type="presParOf" srcId="{1C3AE87E-01E3-41A5-A9D9-B6F478E297A3}" destId="{EF0B0297-F0D0-4B80-9401-EE202830B278}" srcOrd="0" destOrd="0" presId="urn:microsoft.com/office/officeart/2005/8/layout/vList3"/>
    <dgm:cxn modelId="{34640066-7E05-4A7C-BAD8-D172581264AB}" type="presParOf" srcId="{1C3AE87E-01E3-41A5-A9D9-B6F478E297A3}" destId="{69C6FB2B-FC2C-4520-A7A5-7B69DDE34A18}" srcOrd="1" destOrd="0" presId="urn:microsoft.com/office/officeart/2005/8/layout/vList3"/>
    <dgm:cxn modelId="{F252B69C-9AB6-459E-97A2-23418C17F2D6}" type="presParOf" srcId="{2C6D9C93-F7CC-435F-A14B-C48D5FC65296}" destId="{4F074913-B359-4E6D-88BA-06CC0807BFB1}" srcOrd="3" destOrd="0" presId="urn:microsoft.com/office/officeart/2005/8/layout/vList3"/>
    <dgm:cxn modelId="{1B7F4BBE-2454-4248-9BEA-39AF25A80701}" type="presParOf" srcId="{2C6D9C93-F7CC-435F-A14B-C48D5FC65296}" destId="{FEC2C05E-8487-41AC-A1D3-C47B68874922}" srcOrd="4" destOrd="0" presId="urn:microsoft.com/office/officeart/2005/8/layout/vList3"/>
    <dgm:cxn modelId="{AA62A7F5-B32B-429D-BBF0-98346D797BE9}" type="presParOf" srcId="{FEC2C05E-8487-41AC-A1D3-C47B68874922}" destId="{B73C4E00-393C-479E-A76E-12A0220D4E6A}" srcOrd="0" destOrd="0" presId="urn:microsoft.com/office/officeart/2005/8/layout/vList3"/>
    <dgm:cxn modelId="{BAFCB70E-8FAB-4C4C-978D-9DDA3A3D6A90}" type="presParOf" srcId="{FEC2C05E-8487-41AC-A1D3-C47B68874922}" destId="{247165D3-E749-4360-83D3-8DD4F4001290}" srcOrd="1" destOrd="0" presId="urn:microsoft.com/office/officeart/2005/8/layout/vList3"/>
    <dgm:cxn modelId="{EA8A849B-E31A-4CA6-A4B8-3F8B871E9F98}" type="presParOf" srcId="{2C6D9C93-F7CC-435F-A14B-C48D5FC65296}" destId="{93E37083-E9D7-4E88-B977-6D261C0B9C1D}" srcOrd="5" destOrd="0" presId="urn:microsoft.com/office/officeart/2005/8/layout/vList3"/>
    <dgm:cxn modelId="{D41C658C-8F74-4C54-B01F-673CAC982FF6}" type="presParOf" srcId="{2C6D9C93-F7CC-435F-A14B-C48D5FC65296}" destId="{9EEDFC3F-5815-4E9D-BB16-304AC037B49F}" srcOrd="6" destOrd="0" presId="urn:microsoft.com/office/officeart/2005/8/layout/vList3"/>
    <dgm:cxn modelId="{A7E43E0F-47CB-422B-86E4-199395AC26A2}" type="presParOf" srcId="{9EEDFC3F-5815-4E9D-BB16-304AC037B49F}" destId="{807BC962-6126-4166-A12B-51ABADCC0BA6}" srcOrd="0" destOrd="0" presId="urn:microsoft.com/office/officeart/2005/8/layout/vList3"/>
    <dgm:cxn modelId="{72D404D5-C048-447E-AA08-02D1A2F49DA4}" type="presParOf" srcId="{9EEDFC3F-5815-4E9D-BB16-304AC037B49F}" destId="{7A876E5B-3F8A-4E45-A3B6-52594980959E}" srcOrd="1" destOrd="0" presId="urn:microsoft.com/office/officeart/2005/8/layout/vList3"/>
    <dgm:cxn modelId="{EC25B33B-28E6-4236-9822-847389F5A2A7}" type="presParOf" srcId="{2C6D9C93-F7CC-435F-A14B-C48D5FC65296}" destId="{8BDC2315-D33E-4C68-AB56-067DEDE98A7F}" srcOrd="7" destOrd="0" presId="urn:microsoft.com/office/officeart/2005/8/layout/vList3"/>
    <dgm:cxn modelId="{3214DCCE-BDB6-41A7-9449-F48C0734447F}" type="presParOf" srcId="{2C6D9C93-F7CC-435F-A14B-C48D5FC65296}" destId="{AE66D4B6-8D5F-431B-A662-0C1B2FDC2C0F}" srcOrd="8" destOrd="0" presId="urn:microsoft.com/office/officeart/2005/8/layout/vList3"/>
    <dgm:cxn modelId="{863B8C32-2C77-4D54-A09E-F3524C594B97}" type="presParOf" srcId="{AE66D4B6-8D5F-431B-A662-0C1B2FDC2C0F}" destId="{045D5FF8-A826-4E83-A71F-4EDD0A539FE6}" srcOrd="0" destOrd="0" presId="urn:microsoft.com/office/officeart/2005/8/layout/vList3"/>
    <dgm:cxn modelId="{D3DF970B-9C8A-4195-8D28-04A0BE04E2AD}" type="presParOf" srcId="{AE66D4B6-8D5F-431B-A662-0C1B2FDC2C0F}" destId="{A0EFA019-4E3C-4018-9691-487EDBE2F8B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5ADF1BD-4EDE-4100-90D1-F3CA9E35F9DD}"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F413B3C8-30FB-4BBE-ACEA-8F3C0BB829E6}">
      <dgm:prSet phldrT="[Texto]"/>
      <dgm:spPr/>
      <dgm:t>
        <a:bodyPr/>
        <a:lstStyle/>
        <a:p>
          <a:r>
            <a:rPr lang="es-ES">
              <a:latin typeface="Times New Roman" panose="02020603050405020304" pitchFamily="18" charset="0"/>
              <a:cs typeface="Times New Roman" panose="02020603050405020304" pitchFamily="18" charset="0"/>
            </a:rPr>
            <a:t>La Papa</a:t>
          </a:r>
          <a:endParaRPr lang="es-ES" dirty="0">
            <a:latin typeface="Times New Roman" panose="02020603050405020304" pitchFamily="18" charset="0"/>
            <a:cs typeface="Times New Roman" panose="02020603050405020304" pitchFamily="18" charset="0"/>
          </a:endParaRPr>
        </a:p>
      </dgm:t>
    </dgm:pt>
    <dgm:pt modelId="{97546B57-05B3-48BE-BA34-DEF5845D5DAC}" type="parTrans" cxnId="{CB45FE96-AECC-4DF9-B548-28EC8299B0F1}">
      <dgm:prSet/>
      <dgm:spPr/>
      <dgm:t>
        <a:bodyPr/>
        <a:lstStyle/>
        <a:p>
          <a:endParaRPr lang="es-ES">
            <a:solidFill>
              <a:schemeClr val="tx1"/>
            </a:solidFill>
            <a:latin typeface="Times New Roman" panose="02020603050405020304" pitchFamily="18" charset="0"/>
            <a:cs typeface="Times New Roman" panose="02020603050405020304" pitchFamily="18" charset="0"/>
          </a:endParaRPr>
        </a:p>
      </dgm:t>
    </dgm:pt>
    <dgm:pt modelId="{DE721AFE-09D1-4A39-AC61-7CBFFA9228D7}" type="sibTrans" cxnId="{CB45FE96-AECC-4DF9-B548-28EC8299B0F1}">
      <dgm:prSet/>
      <dgm:spPr/>
      <dgm:t>
        <a:bodyPr/>
        <a:lstStyle/>
        <a:p>
          <a:endParaRPr lang="es-ES">
            <a:solidFill>
              <a:schemeClr val="tx1"/>
            </a:solidFill>
            <a:latin typeface="Times New Roman" panose="02020603050405020304" pitchFamily="18" charset="0"/>
            <a:cs typeface="Times New Roman" panose="02020603050405020304" pitchFamily="18" charset="0"/>
          </a:endParaRPr>
        </a:p>
      </dgm:t>
    </dgm:pt>
    <dgm:pt modelId="{56DCBFBC-EED6-4D38-9E77-18E730814E17}">
      <dgm:prSet phldrT="[Texto]"/>
      <dgm:spPr/>
      <dgm:t>
        <a:bodyPr/>
        <a:lstStyle/>
        <a:p>
          <a:r>
            <a:rPr lang="es-ES">
              <a:latin typeface="Times New Roman" panose="02020603050405020304" pitchFamily="18" charset="0"/>
              <a:cs typeface="Times New Roman" panose="02020603050405020304" pitchFamily="18" charset="0"/>
            </a:rPr>
            <a:t>Requerimientos del cultivo</a:t>
          </a:r>
          <a:endParaRPr lang="es-ES" dirty="0">
            <a:latin typeface="Times New Roman" panose="02020603050405020304" pitchFamily="18" charset="0"/>
            <a:cs typeface="Times New Roman" panose="02020603050405020304" pitchFamily="18" charset="0"/>
          </a:endParaRPr>
        </a:p>
      </dgm:t>
    </dgm:pt>
    <dgm:pt modelId="{AF85AC65-5C3C-46E9-B3DE-95731774BF79}" type="parTrans" cxnId="{887892EA-D46F-43BA-BECC-F3BC3D47AA93}">
      <dgm:prSet/>
      <dgm:spPr/>
      <dgm:t>
        <a:bodyPr/>
        <a:lstStyle/>
        <a:p>
          <a:endParaRPr lang="es-ES">
            <a:solidFill>
              <a:schemeClr val="tx1"/>
            </a:solidFill>
            <a:latin typeface="Times New Roman" panose="02020603050405020304" pitchFamily="18" charset="0"/>
            <a:cs typeface="Times New Roman" panose="02020603050405020304" pitchFamily="18" charset="0"/>
          </a:endParaRPr>
        </a:p>
      </dgm:t>
    </dgm:pt>
    <dgm:pt modelId="{E006CB6A-86D0-4F2E-8F8A-EE6EA801267F}" type="sibTrans" cxnId="{887892EA-D46F-43BA-BECC-F3BC3D47AA93}">
      <dgm:prSet/>
      <dgm:spPr/>
      <dgm:t>
        <a:bodyPr/>
        <a:lstStyle/>
        <a:p>
          <a:endParaRPr lang="es-ES">
            <a:solidFill>
              <a:schemeClr val="tx1"/>
            </a:solidFill>
            <a:latin typeface="Times New Roman" panose="02020603050405020304" pitchFamily="18" charset="0"/>
            <a:cs typeface="Times New Roman" panose="02020603050405020304" pitchFamily="18" charset="0"/>
          </a:endParaRPr>
        </a:p>
      </dgm:t>
    </dgm:pt>
    <dgm:pt modelId="{649E2F2C-47A4-4540-8581-4C9AB7FF6CFB}">
      <dgm:prSet phldrT="[Texto]"/>
      <dgm:spPr/>
      <dgm:t>
        <a:bodyPr/>
        <a:lstStyle/>
        <a:p>
          <a:r>
            <a:rPr lang="es-ES">
              <a:latin typeface="Times New Roman" panose="02020603050405020304" pitchFamily="18" charset="0"/>
              <a:cs typeface="Times New Roman" panose="02020603050405020304" pitchFamily="18" charset="0"/>
            </a:rPr>
            <a:t>El Fósforo</a:t>
          </a:r>
          <a:endParaRPr lang="es-ES" dirty="0">
            <a:latin typeface="Times New Roman" panose="02020603050405020304" pitchFamily="18" charset="0"/>
            <a:cs typeface="Times New Roman" panose="02020603050405020304" pitchFamily="18" charset="0"/>
          </a:endParaRPr>
        </a:p>
      </dgm:t>
    </dgm:pt>
    <dgm:pt modelId="{A5B30227-BBDF-445B-BC0C-284172CEC122}" type="parTrans" cxnId="{D0C3C0BB-6EC6-4C04-8BFB-ADC4F3EBCFA8}">
      <dgm:prSet/>
      <dgm:spPr/>
      <dgm:t>
        <a:bodyPr/>
        <a:lstStyle/>
        <a:p>
          <a:endParaRPr lang="es-ES">
            <a:solidFill>
              <a:schemeClr val="tx1"/>
            </a:solidFill>
            <a:latin typeface="Times New Roman" panose="02020603050405020304" pitchFamily="18" charset="0"/>
            <a:cs typeface="Times New Roman" panose="02020603050405020304" pitchFamily="18" charset="0"/>
          </a:endParaRPr>
        </a:p>
      </dgm:t>
    </dgm:pt>
    <dgm:pt modelId="{BC69B489-AD69-48EC-865E-49E8F17A2034}" type="sibTrans" cxnId="{D0C3C0BB-6EC6-4C04-8BFB-ADC4F3EBCFA8}">
      <dgm:prSet/>
      <dgm:spPr/>
      <dgm:t>
        <a:bodyPr/>
        <a:lstStyle/>
        <a:p>
          <a:endParaRPr lang="es-ES">
            <a:solidFill>
              <a:schemeClr val="tx1"/>
            </a:solidFill>
            <a:latin typeface="Times New Roman" panose="02020603050405020304" pitchFamily="18" charset="0"/>
            <a:cs typeface="Times New Roman" panose="02020603050405020304" pitchFamily="18" charset="0"/>
          </a:endParaRPr>
        </a:p>
      </dgm:t>
    </dgm:pt>
    <dgm:pt modelId="{7C25039F-3D48-46ED-BF7C-DD695D2480D2}">
      <dgm:prSet phldrT="[Texto]"/>
      <dgm:spPr/>
      <dgm:t>
        <a:bodyPr/>
        <a:lstStyle/>
        <a:p>
          <a:r>
            <a:rPr lang="es-ES">
              <a:latin typeface="Times New Roman" panose="02020603050405020304" pitchFamily="18" charset="0"/>
              <a:cs typeface="Times New Roman" panose="02020603050405020304" pitchFamily="18" charset="0"/>
            </a:rPr>
            <a:t>Hongos Formadores de Micorrizas</a:t>
          </a:r>
          <a:endParaRPr lang="es-ES" dirty="0">
            <a:latin typeface="Times New Roman" panose="02020603050405020304" pitchFamily="18" charset="0"/>
            <a:cs typeface="Times New Roman" panose="02020603050405020304" pitchFamily="18" charset="0"/>
          </a:endParaRPr>
        </a:p>
      </dgm:t>
    </dgm:pt>
    <dgm:pt modelId="{F2AA08F5-6276-4702-9A3F-FD1847326893}" type="parTrans" cxnId="{9FE79A64-9E9A-47B0-8026-40A10E5C2974}">
      <dgm:prSet/>
      <dgm:spPr/>
      <dgm:t>
        <a:bodyPr/>
        <a:lstStyle/>
        <a:p>
          <a:endParaRPr lang="es-ES">
            <a:solidFill>
              <a:schemeClr val="tx1"/>
            </a:solidFill>
            <a:latin typeface="Times New Roman" panose="02020603050405020304" pitchFamily="18" charset="0"/>
            <a:cs typeface="Times New Roman" panose="02020603050405020304" pitchFamily="18" charset="0"/>
          </a:endParaRPr>
        </a:p>
      </dgm:t>
    </dgm:pt>
    <dgm:pt modelId="{94F8AFEB-7BCD-4790-98B4-F4400C72FEF7}" type="sibTrans" cxnId="{9FE79A64-9E9A-47B0-8026-40A10E5C2974}">
      <dgm:prSet/>
      <dgm:spPr/>
      <dgm:t>
        <a:bodyPr/>
        <a:lstStyle/>
        <a:p>
          <a:endParaRPr lang="es-ES">
            <a:solidFill>
              <a:schemeClr val="tx1"/>
            </a:solidFill>
            <a:latin typeface="Times New Roman" panose="02020603050405020304" pitchFamily="18" charset="0"/>
            <a:cs typeface="Times New Roman" panose="02020603050405020304" pitchFamily="18" charset="0"/>
          </a:endParaRPr>
        </a:p>
      </dgm:t>
    </dgm:pt>
    <dgm:pt modelId="{C0E0C0C7-5F57-4F69-8BF2-10354468B77C}">
      <dgm:prSet phldrT="[Texto]"/>
      <dgm:spPr/>
      <dgm:t>
        <a:bodyPr/>
        <a:lstStyle/>
        <a:p>
          <a:r>
            <a:rPr lang="es-ES">
              <a:latin typeface="Times New Roman" panose="02020603050405020304" pitchFamily="18" charset="0"/>
              <a:cs typeface="Times New Roman" panose="02020603050405020304" pitchFamily="18" charset="0"/>
            </a:rPr>
            <a:t>El P y la calidad de la papa</a:t>
          </a:r>
          <a:endParaRPr lang="es-ES" dirty="0">
            <a:latin typeface="Times New Roman" panose="02020603050405020304" pitchFamily="18" charset="0"/>
            <a:cs typeface="Times New Roman" panose="02020603050405020304" pitchFamily="18" charset="0"/>
          </a:endParaRPr>
        </a:p>
      </dgm:t>
    </dgm:pt>
    <dgm:pt modelId="{1F389DF4-5ECD-4F7C-B8A7-F2F68F61E647}" type="parTrans" cxnId="{94065528-C1E9-42BA-B671-91615F0BDC0D}">
      <dgm:prSet/>
      <dgm:spPr/>
      <dgm:t>
        <a:bodyPr/>
        <a:lstStyle/>
        <a:p>
          <a:endParaRPr lang="es-ES">
            <a:solidFill>
              <a:schemeClr val="tx1"/>
            </a:solidFill>
            <a:latin typeface="Times New Roman" panose="02020603050405020304" pitchFamily="18" charset="0"/>
            <a:cs typeface="Times New Roman" panose="02020603050405020304" pitchFamily="18" charset="0"/>
          </a:endParaRPr>
        </a:p>
      </dgm:t>
    </dgm:pt>
    <dgm:pt modelId="{91B4B539-9825-4483-AAE2-C907616439C5}" type="sibTrans" cxnId="{94065528-C1E9-42BA-B671-91615F0BDC0D}">
      <dgm:prSet/>
      <dgm:spPr/>
      <dgm:t>
        <a:bodyPr/>
        <a:lstStyle/>
        <a:p>
          <a:endParaRPr lang="es-ES">
            <a:solidFill>
              <a:schemeClr val="tx1"/>
            </a:solidFill>
            <a:latin typeface="Times New Roman" panose="02020603050405020304" pitchFamily="18" charset="0"/>
            <a:cs typeface="Times New Roman" panose="02020603050405020304" pitchFamily="18" charset="0"/>
          </a:endParaRPr>
        </a:p>
      </dgm:t>
    </dgm:pt>
    <dgm:pt modelId="{91C17F00-6E09-4C3C-8BBC-1C574677FCDF}">
      <dgm:prSet phldrT="[Texto]"/>
      <dgm:spPr/>
      <dgm:t>
        <a:bodyPr/>
        <a:lstStyle/>
        <a:p>
          <a:r>
            <a:rPr lang="es-ES">
              <a:latin typeface="Times New Roman" panose="02020603050405020304" pitchFamily="18" charset="0"/>
              <a:cs typeface="Times New Roman" panose="02020603050405020304" pitchFamily="18" charset="0"/>
            </a:rPr>
            <a:t>Importancia en los cultivos</a:t>
          </a:r>
          <a:endParaRPr lang="es-ES" dirty="0">
            <a:latin typeface="Times New Roman" panose="02020603050405020304" pitchFamily="18" charset="0"/>
            <a:cs typeface="Times New Roman" panose="02020603050405020304" pitchFamily="18" charset="0"/>
          </a:endParaRPr>
        </a:p>
      </dgm:t>
    </dgm:pt>
    <dgm:pt modelId="{502871A3-FAD5-4487-BF68-9AE8ADED4A2A}" type="parTrans" cxnId="{B4D4CFEF-29E2-495B-B82B-E6642152F93B}">
      <dgm:prSet/>
      <dgm:spPr/>
      <dgm:t>
        <a:bodyPr/>
        <a:lstStyle/>
        <a:p>
          <a:endParaRPr lang="es-ES">
            <a:solidFill>
              <a:schemeClr val="tx1"/>
            </a:solidFill>
            <a:latin typeface="Times New Roman" panose="02020603050405020304" pitchFamily="18" charset="0"/>
            <a:cs typeface="Times New Roman" panose="02020603050405020304" pitchFamily="18" charset="0"/>
          </a:endParaRPr>
        </a:p>
      </dgm:t>
    </dgm:pt>
    <dgm:pt modelId="{AB482E6E-DE4E-47CA-AA82-18E2D502301B}" type="sibTrans" cxnId="{B4D4CFEF-29E2-495B-B82B-E6642152F93B}">
      <dgm:prSet/>
      <dgm:spPr/>
      <dgm:t>
        <a:bodyPr/>
        <a:lstStyle/>
        <a:p>
          <a:endParaRPr lang="es-ES">
            <a:solidFill>
              <a:schemeClr val="tx1"/>
            </a:solidFill>
            <a:latin typeface="Times New Roman" panose="02020603050405020304" pitchFamily="18" charset="0"/>
            <a:cs typeface="Times New Roman" panose="02020603050405020304" pitchFamily="18" charset="0"/>
          </a:endParaRPr>
        </a:p>
      </dgm:t>
    </dgm:pt>
    <dgm:pt modelId="{8FEA654A-0085-4545-8BA8-64BB98DBC7A9}">
      <dgm:prSet phldrT="[Texto]"/>
      <dgm:spPr/>
      <dgm:t>
        <a:bodyPr/>
        <a:lstStyle/>
        <a:p>
          <a:r>
            <a:rPr lang="es-ES">
              <a:latin typeface="Times New Roman" panose="02020603050405020304" pitchFamily="18" charset="0"/>
              <a:cs typeface="Times New Roman" panose="02020603050405020304" pitchFamily="18" charset="0"/>
            </a:rPr>
            <a:t>Etapas de desarrollo</a:t>
          </a:r>
          <a:endParaRPr lang="es-ES" dirty="0">
            <a:latin typeface="Times New Roman" panose="02020603050405020304" pitchFamily="18" charset="0"/>
            <a:cs typeface="Times New Roman" panose="02020603050405020304" pitchFamily="18" charset="0"/>
          </a:endParaRPr>
        </a:p>
      </dgm:t>
    </dgm:pt>
    <dgm:pt modelId="{CDEA72BF-1A5B-482E-A305-059AED199E63}" type="parTrans" cxnId="{F784C38C-47EE-49D0-8C27-FE8E6CEC99B4}">
      <dgm:prSet/>
      <dgm:spPr/>
      <dgm:t>
        <a:bodyPr/>
        <a:lstStyle/>
        <a:p>
          <a:endParaRPr lang="es-ES">
            <a:solidFill>
              <a:schemeClr val="tx1"/>
            </a:solidFill>
            <a:latin typeface="Times New Roman" panose="02020603050405020304" pitchFamily="18" charset="0"/>
            <a:cs typeface="Times New Roman" panose="02020603050405020304" pitchFamily="18" charset="0"/>
          </a:endParaRPr>
        </a:p>
      </dgm:t>
    </dgm:pt>
    <dgm:pt modelId="{7B43A0A8-CC13-4890-BBB3-3D3C7A40D267}" type="sibTrans" cxnId="{F784C38C-47EE-49D0-8C27-FE8E6CEC99B4}">
      <dgm:prSet/>
      <dgm:spPr/>
      <dgm:t>
        <a:bodyPr/>
        <a:lstStyle/>
        <a:p>
          <a:endParaRPr lang="es-ES">
            <a:solidFill>
              <a:schemeClr val="tx1"/>
            </a:solidFill>
            <a:latin typeface="Times New Roman" panose="02020603050405020304" pitchFamily="18" charset="0"/>
            <a:cs typeface="Times New Roman" panose="02020603050405020304" pitchFamily="18" charset="0"/>
          </a:endParaRPr>
        </a:p>
      </dgm:t>
    </dgm:pt>
    <dgm:pt modelId="{4F2C7F0A-57B2-4ACE-8369-AD1907B2DAAE}">
      <dgm:prSet phldrT="[Texto]"/>
      <dgm:spPr/>
      <dgm:t>
        <a:bodyPr/>
        <a:lstStyle/>
        <a:p>
          <a:r>
            <a:rPr lang="es-ES">
              <a:latin typeface="Times New Roman" panose="02020603050405020304" pitchFamily="18" charset="0"/>
              <a:cs typeface="Times New Roman" panose="02020603050405020304" pitchFamily="18" charset="0"/>
            </a:rPr>
            <a:t>Efecto de la fertilización</a:t>
          </a:r>
          <a:endParaRPr lang="es-ES" dirty="0">
            <a:latin typeface="Times New Roman" panose="02020603050405020304" pitchFamily="18" charset="0"/>
            <a:cs typeface="Times New Roman" panose="02020603050405020304" pitchFamily="18" charset="0"/>
          </a:endParaRPr>
        </a:p>
      </dgm:t>
    </dgm:pt>
    <dgm:pt modelId="{315A1C33-0826-4FA4-8533-1F7319D27A52}" type="parTrans" cxnId="{3B1CDF94-0DBF-43C9-A9FE-DC8CA80A07B8}">
      <dgm:prSet/>
      <dgm:spPr/>
      <dgm:t>
        <a:bodyPr/>
        <a:lstStyle/>
        <a:p>
          <a:endParaRPr lang="es-ES">
            <a:solidFill>
              <a:schemeClr val="tx1"/>
            </a:solidFill>
            <a:latin typeface="Times New Roman" panose="02020603050405020304" pitchFamily="18" charset="0"/>
            <a:cs typeface="Times New Roman" panose="02020603050405020304" pitchFamily="18" charset="0"/>
          </a:endParaRPr>
        </a:p>
      </dgm:t>
    </dgm:pt>
    <dgm:pt modelId="{CC887575-5D1D-47EE-A901-10FA94B96836}" type="sibTrans" cxnId="{3B1CDF94-0DBF-43C9-A9FE-DC8CA80A07B8}">
      <dgm:prSet/>
      <dgm:spPr/>
      <dgm:t>
        <a:bodyPr/>
        <a:lstStyle/>
        <a:p>
          <a:endParaRPr lang="es-ES">
            <a:solidFill>
              <a:schemeClr val="tx1"/>
            </a:solidFill>
            <a:latin typeface="Times New Roman" panose="02020603050405020304" pitchFamily="18" charset="0"/>
            <a:cs typeface="Times New Roman" panose="02020603050405020304" pitchFamily="18" charset="0"/>
          </a:endParaRPr>
        </a:p>
      </dgm:t>
    </dgm:pt>
    <dgm:pt modelId="{9021C7C9-1FB7-4A7B-9AAA-BF1E219332DB}">
      <dgm:prSet phldrT="[Texto]"/>
      <dgm:spPr/>
      <dgm:t>
        <a:bodyPr/>
        <a:lstStyle/>
        <a:p>
          <a:r>
            <a:rPr lang="es-ES">
              <a:latin typeface="Times New Roman" panose="02020603050405020304" pitchFamily="18" charset="0"/>
              <a:cs typeface="Times New Roman" panose="02020603050405020304" pitchFamily="18" charset="0"/>
            </a:rPr>
            <a:t>Inoculante de hongos</a:t>
          </a:r>
          <a:endParaRPr lang="es-ES" dirty="0">
            <a:latin typeface="Times New Roman" panose="02020603050405020304" pitchFamily="18" charset="0"/>
            <a:cs typeface="Times New Roman" panose="02020603050405020304" pitchFamily="18" charset="0"/>
          </a:endParaRPr>
        </a:p>
      </dgm:t>
    </dgm:pt>
    <dgm:pt modelId="{F6171927-0BEA-451E-840E-64B1E271BF02}" type="parTrans" cxnId="{4E6B07B9-57F3-4790-A12E-1E637139CFBE}">
      <dgm:prSet/>
      <dgm:spPr/>
      <dgm:t>
        <a:bodyPr/>
        <a:lstStyle/>
        <a:p>
          <a:endParaRPr lang="es-ES">
            <a:solidFill>
              <a:schemeClr val="tx1"/>
            </a:solidFill>
            <a:latin typeface="Times New Roman" panose="02020603050405020304" pitchFamily="18" charset="0"/>
            <a:cs typeface="Times New Roman" panose="02020603050405020304" pitchFamily="18" charset="0"/>
          </a:endParaRPr>
        </a:p>
      </dgm:t>
    </dgm:pt>
    <dgm:pt modelId="{F057F3CF-4772-489E-9B53-CB4E104E657B}" type="sibTrans" cxnId="{4E6B07B9-57F3-4790-A12E-1E637139CFBE}">
      <dgm:prSet/>
      <dgm:spPr/>
      <dgm:t>
        <a:bodyPr/>
        <a:lstStyle/>
        <a:p>
          <a:endParaRPr lang="es-ES">
            <a:solidFill>
              <a:schemeClr val="tx1"/>
            </a:solidFill>
            <a:latin typeface="Times New Roman" panose="02020603050405020304" pitchFamily="18" charset="0"/>
            <a:cs typeface="Times New Roman" panose="02020603050405020304" pitchFamily="18" charset="0"/>
          </a:endParaRPr>
        </a:p>
      </dgm:t>
    </dgm:pt>
    <dgm:pt modelId="{1F359666-6B2E-42A8-BD08-3769FCE567B4}">
      <dgm:prSet phldrT="[Texto]"/>
      <dgm:spPr/>
      <dgm:t>
        <a:bodyPr/>
        <a:lstStyle/>
        <a:p>
          <a:r>
            <a:rPr lang="es-ES">
              <a:latin typeface="Times New Roman" panose="02020603050405020304" pitchFamily="18" charset="0"/>
              <a:cs typeface="Times New Roman" panose="02020603050405020304" pitchFamily="18" charset="0"/>
            </a:rPr>
            <a:t>Importancia</a:t>
          </a:r>
          <a:endParaRPr lang="es-ES" dirty="0">
            <a:latin typeface="Times New Roman" panose="02020603050405020304" pitchFamily="18" charset="0"/>
            <a:cs typeface="Times New Roman" panose="02020603050405020304" pitchFamily="18" charset="0"/>
          </a:endParaRPr>
        </a:p>
      </dgm:t>
    </dgm:pt>
    <dgm:pt modelId="{B51509C8-6EA0-4DEA-B30E-A1620A6B1CA4}" type="parTrans" cxnId="{67CEE129-B093-4EDB-B08E-C320CF5C2D2B}">
      <dgm:prSet/>
      <dgm:spPr/>
      <dgm:t>
        <a:bodyPr/>
        <a:lstStyle/>
        <a:p>
          <a:endParaRPr lang="es-ES">
            <a:solidFill>
              <a:schemeClr val="tx1"/>
            </a:solidFill>
            <a:latin typeface="Times New Roman" panose="02020603050405020304" pitchFamily="18" charset="0"/>
            <a:cs typeface="Times New Roman" panose="02020603050405020304" pitchFamily="18" charset="0"/>
          </a:endParaRPr>
        </a:p>
      </dgm:t>
    </dgm:pt>
    <dgm:pt modelId="{4B4E071E-E9CD-4841-BFEC-13A263CEF871}" type="sibTrans" cxnId="{67CEE129-B093-4EDB-B08E-C320CF5C2D2B}">
      <dgm:prSet/>
      <dgm:spPr/>
      <dgm:t>
        <a:bodyPr/>
        <a:lstStyle/>
        <a:p>
          <a:endParaRPr lang="es-ES">
            <a:solidFill>
              <a:schemeClr val="tx1"/>
            </a:solidFill>
            <a:latin typeface="Times New Roman" panose="02020603050405020304" pitchFamily="18" charset="0"/>
            <a:cs typeface="Times New Roman" panose="02020603050405020304" pitchFamily="18" charset="0"/>
          </a:endParaRPr>
        </a:p>
      </dgm:t>
    </dgm:pt>
    <dgm:pt modelId="{35B3369B-AA53-4506-8467-3388AD095DC3}">
      <dgm:prSet phldrT="[Texto]"/>
      <dgm:spPr/>
      <dgm:t>
        <a:bodyPr/>
        <a:lstStyle/>
        <a:p>
          <a:r>
            <a:rPr lang="es-ES">
              <a:latin typeface="Times New Roman" panose="02020603050405020304" pitchFamily="18" charset="0"/>
              <a:cs typeface="Times New Roman" panose="02020603050405020304" pitchFamily="18" charset="0"/>
            </a:rPr>
            <a:t>Fertilización</a:t>
          </a:r>
          <a:endParaRPr lang="es-ES" dirty="0">
            <a:latin typeface="Times New Roman" panose="02020603050405020304" pitchFamily="18" charset="0"/>
            <a:cs typeface="Times New Roman" panose="02020603050405020304" pitchFamily="18" charset="0"/>
          </a:endParaRPr>
        </a:p>
      </dgm:t>
    </dgm:pt>
    <dgm:pt modelId="{E735743E-A458-4230-A3CE-95C95B60EE52}" type="parTrans" cxnId="{659075D0-3626-49C8-A5F2-1FA862D8EAD2}">
      <dgm:prSet/>
      <dgm:spPr/>
      <dgm:t>
        <a:bodyPr/>
        <a:lstStyle/>
        <a:p>
          <a:endParaRPr lang="es-ES">
            <a:solidFill>
              <a:schemeClr val="tx1"/>
            </a:solidFill>
            <a:latin typeface="Times New Roman" panose="02020603050405020304" pitchFamily="18" charset="0"/>
            <a:cs typeface="Times New Roman" panose="02020603050405020304" pitchFamily="18" charset="0"/>
          </a:endParaRPr>
        </a:p>
      </dgm:t>
    </dgm:pt>
    <dgm:pt modelId="{F6099925-89BC-41A8-A326-0E04B709CE4A}" type="sibTrans" cxnId="{659075D0-3626-49C8-A5F2-1FA862D8EAD2}">
      <dgm:prSet/>
      <dgm:spPr/>
      <dgm:t>
        <a:bodyPr/>
        <a:lstStyle/>
        <a:p>
          <a:endParaRPr lang="es-ES">
            <a:solidFill>
              <a:schemeClr val="tx1"/>
            </a:solidFill>
            <a:latin typeface="Times New Roman" panose="02020603050405020304" pitchFamily="18" charset="0"/>
            <a:cs typeface="Times New Roman" panose="02020603050405020304" pitchFamily="18" charset="0"/>
          </a:endParaRPr>
        </a:p>
      </dgm:t>
    </dgm:pt>
    <dgm:pt modelId="{772710DC-FA5A-48A2-8E4F-67AC0F07E2BD}">
      <dgm:prSet phldrT="[Texto]"/>
      <dgm:spPr/>
      <dgm:t>
        <a:bodyPr/>
        <a:lstStyle/>
        <a:p>
          <a:r>
            <a:rPr lang="es-ES">
              <a:latin typeface="Times New Roman" panose="02020603050405020304" pitchFamily="18" charset="0"/>
              <a:cs typeface="Times New Roman" panose="02020603050405020304" pitchFamily="18" charset="0"/>
            </a:rPr>
            <a:t>Desarrollo y crecimiento</a:t>
          </a:r>
          <a:endParaRPr lang="es-ES" dirty="0">
            <a:latin typeface="Times New Roman" panose="02020603050405020304" pitchFamily="18" charset="0"/>
            <a:cs typeface="Times New Roman" panose="02020603050405020304" pitchFamily="18" charset="0"/>
          </a:endParaRPr>
        </a:p>
      </dgm:t>
    </dgm:pt>
    <dgm:pt modelId="{A97052E7-2D87-49B5-B028-7B5EF0828642}" type="parTrans" cxnId="{4105846B-BA8F-49F5-B375-393B9F9473B3}">
      <dgm:prSet/>
      <dgm:spPr/>
      <dgm:t>
        <a:bodyPr/>
        <a:lstStyle/>
        <a:p>
          <a:endParaRPr lang="es-ES">
            <a:solidFill>
              <a:schemeClr val="tx1"/>
            </a:solidFill>
            <a:latin typeface="Times New Roman" panose="02020603050405020304" pitchFamily="18" charset="0"/>
            <a:cs typeface="Times New Roman" panose="02020603050405020304" pitchFamily="18" charset="0"/>
          </a:endParaRPr>
        </a:p>
      </dgm:t>
    </dgm:pt>
    <dgm:pt modelId="{1D1F4338-8455-4EDD-802B-7666E350BF3D}" type="sibTrans" cxnId="{4105846B-BA8F-49F5-B375-393B9F9473B3}">
      <dgm:prSet/>
      <dgm:spPr/>
      <dgm:t>
        <a:bodyPr/>
        <a:lstStyle/>
        <a:p>
          <a:endParaRPr lang="es-ES">
            <a:solidFill>
              <a:schemeClr val="tx1"/>
            </a:solidFill>
            <a:latin typeface="Times New Roman" panose="02020603050405020304" pitchFamily="18" charset="0"/>
            <a:cs typeface="Times New Roman" panose="02020603050405020304" pitchFamily="18" charset="0"/>
          </a:endParaRPr>
        </a:p>
      </dgm:t>
    </dgm:pt>
    <dgm:pt modelId="{FE9046B3-0DB9-48DB-B399-8451AFA89292}">
      <dgm:prSet phldrT="[Texto]"/>
      <dgm:spPr/>
      <dgm:t>
        <a:bodyPr/>
        <a:lstStyle/>
        <a:p>
          <a:r>
            <a:rPr lang="es-ES">
              <a:latin typeface="Times New Roman" panose="02020603050405020304" pitchFamily="18" charset="0"/>
              <a:cs typeface="Times New Roman" panose="02020603050405020304" pitchFamily="18" charset="0"/>
            </a:rPr>
            <a:t>Importancia</a:t>
          </a:r>
          <a:endParaRPr lang="es-ES" dirty="0">
            <a:latin typeface="Times New Roman" panose="02020603050405020304" pitchFamily="18" charset="0"/>
            <a:cs typeface="Times New Roman" panose="02020603050405020304" pitchFamily="18" charset="0"/>
          </a:endParaRPr>
        </a:p>
      </dgm:t>
    </dgm:pt>
    <dgm:pt modelId="{D0A664E8-4A10-4B0D-BC80-26ECBC562EDD}" type="parTrans" cxnId="{007C16D1-E1AB-4D6F-AEEF-585F288F2677}">
      <dgm:prSet/>
      <dgm:spPr/>
      <dgm:t>
        <a:bodyPr/>
        <a:lstStyle/>
        <a:p>
          <a:endParaRPr lang="es-ES">
            <a:solidFill>
              <a:schemeClr val="tx1"/>
            </a:solidFill>
            <a:latin typeface="Times New Roman" panose="02020603050405020304" pitchFamily="18" charset="0"/>
            <a:cs typeface="Times New Roman" panose="02020603050405020304" pitchFamily="18" charset="0"/>
          </a:endParaRPr>
        </a:p>
      </dgm:t>
    </dgm:pt>
    <dgm:pt modelId="{B9061311-A6FC-4199-BCA5-7D19243BD618}" type="sibTrans" cxnId="{007C16D1-E1AB-4D6F-AEEF-585F288F2677}">
      <dgm:prSet/>
      <dgm:spPr/>
      <dgm:t>
        <a:bodyPr/>
        <a:lstStyle/>
        <a:p>
          <a:endParaRPr lang="es-ES">
            <a:solidFill>
              <a:schemeClr val="tx1"/>
            </a:solidFill>
            <a:latin typeface="Times New Roman" panose="02020603050405020304" pitchFamily="18" charset="0"/>
            <a:cs typeface="Times New Roman" panose="02020603050405020304" pitchFamily="18" charset="0"/>
          </a:endParaRPr>
        </a:p>
      </dgm:t>
    </dgm:pt>
    <dgm:pt modelId="{E2294B7C-EE02-4A02-852D-DC41CFC194A4}" type="pres">
      <dgm:prSet presAssocID="{E5ADF1BD-4EDE-4100-90D1-F3CA9E35F9DD}" presName="diagram" presStyleCnt="0">
        <dgm:presLayoutVars>
          <dgm:chPref val="1"/>
          <dgm:dir/>
          <dgm:animOne val="branch"/>
          <dgm:animLvl val="lvl"/>
          <dgm:resizeHandles/>
        </dgm:presLayoutVars>
      </dgm:prSet>
      <dgm:spPr/>
      <dgm:t>
        <a:bodyPr/>
        <a:lstStyle/>
        <a:p>
          <a:endParaRPr lang="es-ES"/>
        </a:p>
      </dgm:t>
    </dgm:pt>
    <dgm:pt modelId="{6DCCD8B6-E471-4EE3-BDC4-36FE2491B298}" type="pres">
      <dgm:prSet presAssocID="{F413B3C8-30FB-4BBE-ACEA-8F3C0BB829E6}" presName="root" presStyleCnt="0"/>
      <dgm:spPr/>
    </dgm:pt>
    <dgm:pt modelId="{F81F9A64-7E8E-4F6E-906E-DF87461378CE}" type="pres">
      <dgm:prSet presAssocID="{F413B3C8-30FB-4BBE-ACEA-8F3C0BB829E6}" presName="rootComposite" presStyleCnt="0"/>
      <dgm:spPr/>
    </dgm:pt>
    <dgm:pt modelId="{83D86B46-E633-4212-AA89-50A3B7CCF730}" type="pres">
      <dgm:prSet presAssocID="{F413B3C8-30FB-4BBE-ACEA-8F3C0BB829E6}" presName="rootText" presStyleLbl="node1" presStyleIdx="0" presStyleCnt="3" custScaleX="163758"/>
      <dgm:spPr/>
      <dgm:t>
        <a:bodyPr/>
        <a:lstStyle/>
        <a:p>
          <a:endParaRPr lang="es-ES"/>
        </a:p>
      </dgm:t>
    </dgm:pt>
    <dgm:pt modelId="{65448570-4483-4A7F-B93E-0B1409839B1B}" type="pres">
      <dgm:prSet presAssocID="{F413B3C8-30FB-4BBE-ACEA-8F3C0BB829E6}" presName="rootConnector" presStyleLbl="node1" presStyleIdx="0" presStyleCnt="3"/>
      <dgm:spPr/>
      <dgm:t>
        <a:bodyPr/>
        <a:lstStyle/>
        <a:p>
          <a:endParaRPr lang="es-ES"/>
        </a:p>
      </dgm:t>
    </dgm:pt>
    <dgm:pt modelId="{CBE42B49-F619-4318-A0CE-DDE4B50216BA}" type="pres">
      <dgm:prSet presAssocID="{F413B3C8-30FB-4BBE-ACEA-8F3C0BB829E6}" presName="childShape" presStyleCnt="0"/>
      <dgm:spPr/>
    </dgm:pt>
    <dgm:pt modelId="{6B48F4A8-6DBB-4998-9C97-378E0DAFB932}" type="pres">
      <dgm:prSet presAssocID="{B51509C8-6EA0-4DEA-B30E-A1620A6B1CA4}" presName="Name13" presStyleLbl="parChTrans1D2" presStyleIdx="0" presStyleCnt="10"/>
      <dgm:spPr/>
      <dgm:t>
        <a:bodyPr/>
        <a:lstStyle/>
        <a:p>
          <a:endParaRPr lang="es-ES"/>
        </a:p>
      </dgm:t>
    </dgm:pt>
    <dgm:pt modelId="{14C2B2D6-97FE-4714-BA5A-66A766D51B7F}" type="pres">
      <dgm:prSet presAssocID="{1F359666-6B2E-42A8-BD08-3769FCE567B4}" presName="childText" presStyleLbl="bgAcc1" presStyleIdx="0" presStyleCnt="10">
        <dgm:presLayoutVars>
          <dgm:bulletEnabled val="1"/>
        </dgm:presLayoutVars>
      </dgm:prSet>
      <dgm:spPr/>
      <dgm:t>
        <a:bodyPr/>
        <a:lstStyle/>
        <a:p>
          <a:endParaRPr lang="es-ES"/>
        </a:p>
      </dgm:t>
    </dgm:pt>
    <dgm:pt modelId="{9F833FD2-AB1F-442A-B224-00F42E6C9D77}" type="pres">
      <dgm:prSet presAssocID="{A97052E7-2D87-49B5-B028-7B5EF0828642}" presName="Name13" presStyleLbl="parChTrans1D2" presStyleIdx="1" presStyleCnt="10"/>
      <dgm:spPr/>
      <dgm:t>
        <a:bodyPr/>
        <a:lstStyle/>
        <a:p>
          <a:endParaRPr lang="es-ES"/>
        </a:p>
      </dgm:t>
    </dgm:pt>
    <dgm:pt modelId="{CD621966-ED22-4C21-A745-A029FF09EF81}" type="pres">
      <dgm:prSet presAssocID="{772710DC-FA5A-48A2-8E4F-67AC0F07E2BD}" presName="childText" presStyleLbl="bgAcc1" presStyleIdx="1" presStyleCnt="10">
        <dgm:presLayoutVars>
          <dgm:bulletEnabled val="1"/>
        </dgm:presLayoutVars>
      </dgm:prSet>
      <dgm:spPr/>
      <dgm:t>
        <a:bodyPr/>
        <a:lstStyle/>
        <a:p>
          <a:endParaRPr lang="es-ES"/>
        </a:p>
      </dgm:t>
    </dgm:pt>
    <dgm:pt modelId="{397838C5-8720-42DD-8E34-F48F8DB152F7}" type="pres">
      <dgm:prSet presAssocID="{AF85AC65-5C3C-46E9-B3DE-95731774BF79}" presName="Name13" presStyleLbl="parChTrans1D2" presStyleIdx="2" presStyleCnt="10"/>
      <dgm:spPr/>
      <dgm:t>
        <a:bodyPr/>
        <a:lstStyle/>
        <a:p>
          <a:endParaRPr lang="es-ES"/>
        </a:p>
      </dgm:t>
    </dgm:pt>
    <dgm:pt modelId="{E77438BF-3714-488D-A1B6-7E1B499861DF}" type="pres">
      <dgm:prSet presAssocID="{56DCBFBC-EED6-4D38-9E77-18E730814E17}" presName="childText" presStyleLbl="bgAcc1" presStyleIdx="2" presStyleCnt="10">
        <dgm:presLayoutVars>
          <dgm:bulletEnabled val="1"/>
        </dgm:presLayoutVars>
      </dgm:prSet>
      <dgm:spPr/>
      <dgm:t>
        <a:bodyPr/>
        <a:lstStyle/>
        <a:p>
          <a:endParaRPr lang="es-ES"/>
        </a:p>
      </dgm:t>
    </dgm:pt>
    <dgm:pt modelId="{AD843635-F3D4-49E7-A758-68A211DECA63}" type="pres">
      <dgm:prSet presAssocID="{E735743E-A458-4230-A3CE-95C95B60EE52}" presName="Name13" presStyleLbl="parChTrans1D2" presStyleIdx="3" presStyleCnt="10"/>
      <dgm:spPr/>
      <dgm:t>
        <a:bodyPr/>
        <a:lstStyle/>
        <a:p>
          <a:endParaRPr lang="es-ES"/>
        </a:p>
      </dgm:t>
    </dgm:pt>
    <dgm:pt modelId="{8B032980-2960-42C1-92CD-DAB633076648}" type="pres">
      <dgm:prSet presAssocID="{35B3369B-AA53-4506-8467-3388AD095DC3}" presName="childText" presStyleLbl="bgAcc1" presStyleIdx="3" presStyleCnt="10">
        <dgm:presLayoutVars>
          <dgm:bulletEnabled val="1"/>
        </dgm:presLayoutVars>
      </dgm:prSet>
      <dgm:spPr/>
      <dgm:t>
        <a:bodyPr/>
        <a:lstStyle/>
        <a:p>
          <a:endParaRPr lang="es-ES"/>
        </a:p>
      </dgm:t>
    </dgm:pt>
    <dgm:pt modelId="{69CBB323-0366-45D8-9119-E6C5085F30F3}" type="pres">
      <dgm:prSet presAssocID="{649E2F2C-47A4-4540-8581-4C9AB7FF6CFB}" presName="root" presStyleCnt="0"/>
      <dgm:spPr/>
    </dgm:pt>
    <dgm:pt modelId="{11D27A6B-1026-4B87-A6C9-5EE6047D5CE0}" type="pres">
      <dgm:prSet presAssocID="{649E2F2C-47A4-4540-8581-4C9AB7FF6CFB}" presName="rootComposite" presStyleCnt="0"/>
      <dgm:spPr/>
    </dgm:pt>
    <dgm:pt modelId="{131DF36B-8072-40A0-87D5-AFF898F8B016}" type="pres">
      <dgm:prSet presAssocID="{649E2F2C-47A4-4540-8581-4C9AB7FF6CFB}" presName="rootText" presStyleLbl="node1" presStyleIdx="1" presStyleCnt="3" custScaleX="162691"/>
      <dgm:spPr/>
      <dgm:t>
        <a:bodyPr/>
        <a:lstStyle/>
        <a:p>
          <a:endParaRPr lang="es-ES"/>
        </a:p>
      </dgm:t>
    </dgm:pt>
    <dgm:pt modelId="{EF77FAEB-5935-43ED-ABDE-6E49EDF74093}" type="pres">
      <dgm:prSet presAssocID="{649E2F2C-47A4-4540-8581-4C9AB7FF6CFB}" presName="rootConnector" presStyleLbl="node1" presStyleIdx="1" presStyleCnt="3"/>
      <dgm:spPr/>
      <dgm:t>
        <a:bodyPr/>
        <a:lstStyle/>
        <a:p>
          <a:endParaRPr lang="es-ES"/>
        </a:p>
      </dgm:t>
    </dgm:pt>
    <dgm:pt modelId="{C5746451-B4AC-4997-874A-16636D3BFC56}" type="pres">
      <dgm:prSet presAssocID="{649E2F2C-47A4-4540-8581-4C9AB7FF6CFB}" presName="childShape" presStyleCnt="0"/>
      <dgm:spPr/>
    </dgm:pt>
    <dgm:pt modelId="{A5EB96D3-3F12-4E5F-BC78-417A62829FD2}" type="pres">
      <dgm:prSet presAssocID="{D0A664E8-4A10-4B0D-BC80-26ECBC562EDD}" presName="Name13" presStyleLbl="parChTrans1D2" presStyleIdx="4" presStyleCnt="10"/>
      <dgm:spPr/>
      <dgm:t>
        <a:bodyPr/>
        <a:lstStyle/>
        <a:p>
          <a:endParaRPr lang="es-ES"/>
        </a:p>
      </dgm:t>
    </dgm:pt>
    <dgm:pt modelId="{10F40A8A-266D-4E56-99C8-6B491E6B4BE1}" type="pres">
      <dgm:prSet presAssocID="{FE9046B3-0DB9-48DB-B399-8451AFA89292}" presName="childText" presStyleLbl="bgAcc1" presStyleIdx="4" presStyleCnt="10">
        <dgm:presLayoutVars>
          <dgm:bulletEnabled val="1"/>
        </dgm:presLayoutVars>
      </dgm:prSet>
      <dgm:spPr/>
      <dgm:t>
        <a:bodyPr/>
        <a:lstStyle/>
        <a:p>
          <a:endParaRPr lang="es-ES"/>
        </a:p>
      </dgm:t>
    </dgm:pt>
    <dgm:pt modelId="{5A38C391-81A4-46AF-B057-EFFB079C0C68}" type="pres">
      <dgm:prSet presAssocID="{1F389DF4-5ECD-4F7C-B8A7-F2F68F61E647}" presName="Name13" presStyleLbl="parChTrans1D2" presStyleIdx="5" presStyleCnt="10"/>
      <dgm:spPr/>
      <dgm:t>
        <a:bodyPr/>
        <a:lstStyle/>
        <a:p>
          <a:endParaRPr lang="es-ES"/>
        </a:p>
      </dgm:t>
    </dgm:pt>
    <dgm:pt modelId="{931BED47-275B-400D-9D14-21045C790235}" type="pres">
      <dgm:prSet presAssocID="{C0E0C0C7-5F57-4F69-8BF2-10354468B77C}" presName="childText" presStyleLbl="bgAcc1" presStyleIdx="5" presStyleCnt="10">
        <dgm:presLayoutVars>
          <dgm:bulletEnabled val="1"/>
        </dgm:presLayoutVars>
      </dgm:prSet>
      <dgm:spPr/>
      <dgm:t>
        <a:bodyPr/>
        <a:lstStyle/>
        <a:p>
          <a:endParaRPr lang="es-ES"/>
        </a:p>
      </dgm:t>
    </dgm:pt>
    <dgm:pt modelId="{ECAA782B-B8FA-4A4E-BDF5-58A1BF28D831}" type="pres">
      <dgm:prSet presAssocID="{7C25039F-3D48-46ED-BF7C-DD695D2480D2}" presName="root" presStyleCnt="0"/>
      <dgm:spPr/>
    </dgm:pt>
    <dgm:pt modelId="{16BDB9BA-18EF-4785-839A-F1BF3AEC4162}" type="pres">
      <dgm:prSet presAssocID="{7C25039F-3D48-46ED-BF7C-DD695D2480D2}" presName="rootComposite" presStyleCnt="0"/>
      <dgm:spPr/>
    </dgm:pt>
    <dgm:pt modelId="{2A8C4C44-6105-4FE3-A657-DAC5CC0FF7B7}" type="pres">
      <dgm:prSet presAssocID="{7C25039F-3D48-46ED-BF7C-DD695D2480D2}" presName="rootText" presStyleLbl="node1" presStyleIdx="2" presStyleCnt="3" custScaleX="205813"/>
      <dgm:spPr/>
      <dgm:t>
        <a:bodyPr/>
        <a:lstStyle/>
        <a:p>
          <a:endParaRPr lang="es-ES"/>
        </a:p>
      </dgm:t>
    </dgm:pt>
    <dgm:pt modelId="{EF59EDBC-7C6D-4887-A235-AB39FFD9779D}" type="pres">
      <dgm:prSet presAssocID="{7C25039F-3D48-46ED-BF7C-DD695D2480D2}" presName="rootConnector" presStyleLbl="node1" presStyleIdx="2" presStyleCnt="3"/>
      <dgm:spPr/>
      <dgm:t>
        <a:bodyPr/>
        <a:lstStyle/>
        <a:p>
          <a:endParaRPr lang="es-ES"/>
        </a:p>
      </dgm:t>
    </dgm:pt>
    <dgm:pt modelId="{CBB6D096-34C6-43E5-A51B-29B266C3DA94}" type="pres">
      <dgm:prSet presAssocID="{7C25039F-3D48-46ED-BF7C-DD695D2480D2}" presName="childShape" presStyleCnt="0"/>
      <dgm:spPr/>
    </dgm:pt>
    <dgm:pt modelId="{12C4AE3B-B82C-4372-8BA7-974A79CAC72E}" type="pres">
      <dgm:prSet presAssocID="{502871A3-FAD5-4487-BF68-9AE8ADED4A2A}" presName="Name13" presStyleLbl="parChTrans1D2" presStyleIdx="6" presStyleCnt="10"/>
      <dgm:spPr/>
      <dgm:t>
        <a:bodyPr/>
        <a:lstStyle/>
        <a:p>
          <a:endParaRPr lang="es-ES"/>
        </a:p>
      </dgm:t>
    </dgm:pt>
    <dgm:pt modelId="{D83EB138-70B7-45C6-9951-5A53498FBDBB}" type="pres">
      <dgm:prSet presAssocID="{91C17F00-6E09-4C3C-8BBC-1C574677FCDF}" presName="childText" presStyleLbl="bgAcc1" presStyleIdx="6" presStyleCnt="10">
        <dgm:presLayoutVars>
          <dgm:bulletEnabled val="1"/>
        </dgm:presLayoutVars>
      </dgm:prSet>
      <dgm:spPr/>
      <dgm:t>
        <a:bodyPr/>
        <a:lstStyle/>
        <a:p>
          <a:endParaRPr lang="es-ES"/>
        </a:p>
      </dgm:t>
    </dgm:pt>
    <dgm:pt modelId="{B3764FF4-0E6A-431F-A75D-DBADAA3A3583}" type="pres">
      <dgm:prSet presAssocID="{CDEA72BF-1A5B-482E-A305-059AED199E63}" presName="Name13" presStyleLbl="parChTrans1D2" presStyleIdx="7" presStyleCnt="10"/>
      <dgm:spPr/>
      <dgm:t>
        <a:bodyPr/>
        <a:lstStyle/>
        <a:p>
          <a:endParaRPr lang="es-ES"/>
        </a:p>
      </dgm:t>
    </dgm:pt>
    <dgm:pt modelId="{55054246-3725-4269-9961-E91939C01539}" type="pres">
      <dgm:prSet presAssocID="{8FEA654A-0085-4545-8BA8-64BB98DBC7A9}" presName="childText" presStyleLbl="bgAcc1" presStyleIdx="7" presStyleCnt="10">
        <dgm:presLayoutVars>
          <dgm:bulletEnabled val="1"/>
        </dgm:presLayoutVars>
      </dgm:prSet>
      <dgm:spPr/>
      <dgm:t>
        <a:bodyPr/>
        <a:lstStyle/>
        <a:p>
          <a:endParaRPr lang="es-ES"/>
        </a:p>
      </dgm:t>
    </dgm:pt>
    <dgm:pt modelId="{FED1F5B3-F785-457A-804C-18B109B03460}" type="pres">
      <dgm:prSet presAssocID="{315A1C33-0826-4FA4-8533-1F7319D27A52}" presName="Name13" presStyleLbl="parChTrans1D2" presStyleIdx="8" presStyleCnt="10"/>
      <dgm:spPr/>
      <dgm:t>
        <a:bodyPr/>
        <a:lstStyle/>
        <a:p>
          <a:endParaRPr lang="es-ES"/>
        </a:p>
      </dgm:t>
    </dgm:pt>
    <dgm:pt modelId="{E0F43919-2FF3-478C-8F58-CB3C4031CD3E}" type="pres">
      <dgm:prSet presAssocID="{4F2C7F0A-57B2-4ACE-8369-AD1907B2DAAE}" presName="childText" presStyleLbl="bgAcc1" presStyleIdx="8" presStyleCnt="10" custLinFactNeighborY="-13773">
        <dgm:presLayoutVars>
          <dgm:bulletEnabled val="1"/>
        </dgm:presLayoutVars>
      </dgm:prSet>
      <dgm:spPr/>
      <dgm:t>
        <a:bodyPr/>
        <a:lstStyle/>
        <a:p>
          <a:endParaRPr lang="es-ES"/>
        </a:p>
      </dgm:t>
    </dgm:pt>
    <dgm:pt modelId="{8FEEE631-BAEE-4809-8CBA-7D5E223EB826}" type="pres">
      <dgm:prSet presAssocID="{F6171927-0BEA-451E-840E-64B1E271BF02}" presName="Name13" presStyleLbl="parChTrans1D2" presStyleIdx="9" presStyleCnt="10"/>
      <dgm:spPr/>
      <dgm:t>
        <a:bodyPr/>
        <a:lstStyle/>
        <a:p>
          <a:endParaRPr lang="es-ES"/>
        </a:p>
      </dgm:t>
    </dgm:pt>
    <dgm:pt modelId="{8A77C1F0-219B-4053-A6FA-FDAD614FF89F}" type="pres">
      <dgm:prSet presAssocID="{9021C7C9-1FB7-4A7B-9AAA-BF1E219332DB}" presName="childText" presStyleLbl="bgAcc1" presStyleIdx="9" presStyleCnt="10" custLinFactNeighborY="-13773">
        <dgm:presLayoutVars>
          <dgm:bulletEnabled val="1"/>
        </dgm:presLayoutVars>
      </dgm:prSet>
      <dgm:spPr/>
      <dgm:t>
        <a:bodyPr/>
        <a:lstStyle/>
        <a:p>
          <a:endParaRPr lang="es-ES"/>
        </a:p>
      </dgm:t>
    </dgm:pt>
  </dgm:ptLst>
  <dgm:cxnLst>
    <dgm:cxn modelId="{089D5537-2B40-4046-BF0E-A85877B354FD}" type="presOf" srcId="{4F2C7F0A-57B2-4ACE-8369-AD1907B2DAAE}" destId="{E0F43919-2FF3-478C-8F58-CB3C4031CD3E}" srcOrd="0" destOrd="0" presId="urn:microsoft.com/office/officeart/2005/8/layout/hierarchy3"/>
    <dgm:cxn modelId="{F1916BBD-22F9-41A3-B749-930E8C78049B}" type="presOf" srcId="{7C25039F-3D48-46ED-BF7C-DD695D2480D2}" destId="{2A8C4C44-6105-4FE3-A657-DAC5CC0FF7B7}" srcOrd="0" destOrd="0" presId="urn:microsoft.com/office/officeart/2005/8/layout/hierarchy3"/>
    <dgm:cxn modelId="{196045BA-04B2-4E97-A9A4-8FA726306F6A}" type="presOf" srcId="{AF85AC65-5C3C-46E9-B3DE-95731774BF79}" destId="{397838C5-8720-42DD-8E34-F48F8DB152F7}" srcOrd="0" destOrd="0" presId="urn:microsoft.com/office/officeart/2005/8/layout/hierarchy3"/>
    <dgm:cxn modelId="{F784C38C-47EE-49D0-8C27-FE8E6CEC99B4}" srcId="{7C25039F-3D48-46ED-BF7C-DD695D2480D2}" destId="{8FEA654A-0085-4545-8BA8-64BB98DBC7A9}" srcOrd="1" destOrd="0" parTransId="{CDEA72BF-1A5B-482E-A305-059AED199E63}" sibTransId="{7B43A0A8-CC13-4890-BBB3-3D3C7A40D267}"/>
    <dgm:cxn modelId="{141E6060-B329-4803-98FB-4B7EC2C57B5C}" type="presOf" srcId="{FE9046B3-0DB9-48DB-B399-8451AFA89292}" destId="{10F40A8A-266D-4E56-99C8-6B491E6B4BE1}" srcOrd="0" destOrd="0" presId="urn:microsoft.com/office/officeart/2005/8/layout/hierarchy3"/>
    <dgm:cxn modelId="{7EAED13F-D5E3-4E41-AE09-33431D78A47C}" type="presOf" srcId="{35B3369B-AA53-4506-8467-3388AD095DC3}" destId="{8B032980-2960-42C1-92CD-DAB633076648}" srcOrd="0" destOrd="0" presId="urn:microsoft.com/office/officeart/2005/8/layout/hierarchy3"/>
    <dgm:cxn modelId="{6A59233C-DE47-4598-B931-8A2D5DD66CDD}" type="presOf" srcId="{56DCBFBC-EED6-4D38-9E77-18E730814E17}" destId="{E77438BF-3714-488D-A1B6-7E1B499861DF}" srcOrd="0" destOrd="0" presId="urn:microsoft.com/office/officeart/2005/8/layout/hierarchy3"/>
    <dgm:cxn modelId="{5AF8D3A4-50E0-428C-BA9C-8950C65AAB58}" type="presOf" srcId="{91C17F00-6E09-4C3C-8BBC-1C574677FCDF}" destId="{D83EB138-70B7-45C6-9951-5A53498FBDBB}" srcOrd="0" destOrd="0" presId="urn:microsoft.com/office/officeart/2005/8/layout/hierarchy3"/>
    <dgm:cxn modelId="{635EF45B-1107-4AA6-86BB-F830A587D004}" type="presOf" srcId="{7C25039F-3D48-46ED-BF7C-DD695D2480D2}" destId="{EF59EDBC-7C6D-4887-A235-AB39FFD9779D}" srcOrd="1" destOrd="0" presId="urn:microsoft.com/office/officeart/2005/8/layout/hierarchy3"/>
    <dgm:cxn modelId="{95B77325-A62F-4209-993C-F6F6AB74F9D1}" type="presOf" srcId="{1F389DF4-5ECD-4F7C-B8A7-F2F68F61E647}" destId="{5A38C391-81A4-46AF-B057-EFFB079C0C68}" srcOrd="0" destOrd="0" presId="urn:microsoft.com/office/officeart/2005/8/layout/hierarchy3"/>
    <dgm:cxn modelId="{887892EA-D46F-43BA-BECC-F3BC3D47AA93}" srcId="{F413B3C8-30FB-4BBE-ACEA-8F3C0BB829E6}" destId="{56DCBFBC-EED6-4D38-9E77-18E730814E17}" srcOrd="2" destOrd="0" parTransId="{AF85AC65-5C3C-46E9-B3DE-95731774BF79}" sibTransId="{E006CB6A-86D0-4F2E-8F8A-EE6EA801267F}"/>
    <dgm:cxn modelId="{007C16D1-E1AB-4D6F-AEEF-585F288F2677}" srcId="{649E2F2C-47A4-4540-8581-4C9AB7FF6CFB}" destId="{FE9046B3-0DB9-48DB-B399-8451AFA89292}" srcOrd="0" destOrd="0" parTransId="{D0A664E8-4A10-4B0D-BC80-26ECBC562EDD}" sibTransId="{B9061311-A6FC-4199-BCA5-7D19243BD618}"/>
    <dgm:cxn modelId="{B09E1191-2441-4AF0-8806-1ED4A25CB002}" type="presOf" srcId="{502871A3-FAD5-4487-BF68-9AE8ADED4A2A}" destId="{12C4AE3B-B82C-4372-8BA7-974A79CAC72E}" srcOrd="0" destOrd="0" presId="urn:microsoft.com/office/officeart/2005/8/layout/hierarchy3"/>
    <dgm:cxn modelId="{F67DE51F-906A-48F7-95C8-0803353A7B7C}" type="presOf" srcId="{D0A664E8-4A10-4B0D-BC80-26ECBC562EDD}" destId="{A5EB96D3-3F12-4E5F-BC78-417A62829FD2}" srcOrd="0" destOrd="0" presId="urn:microsoft.com/office/officeart/2005/8/layout/hierarchy3"/>
    <dgm:cxn modelId="{B4D4CFEF-29E2-495B-B82B-E6642152F93B}" srcId="{7C25039F-3D48-46ED-BF7C-DD695D2480D2}" destId="{91C17F00-6E09-4C3C-8BBC-1C574677FCDF}" srcOrd="0" destOrd="0" parTransId="{502871A3-FAD5-4487-BF68-9AE8ADED4A2A}" sibTransId="{AB482E6E-DE4E-47CA-AA82-18E2D502301B}"/>
    <dgm:cxn modelId="{718AF51D-230A-4DBF-9057-FA18E33E8B6F}" type="presOf" srcId="{F413B3C8-30FB-4BBE-ACEA-8F3C0BB829E6}" destId="{83D86B46-E633-4212-AA89-50A3B7CCF730}" srcOrd="0" destOrd="0" presId="urn:microsoft.com/office/officeart/2005/8/layout/hierarchy3"/>
    <dgm:cxn modelId="{67CEE129-B093-4EDB-B08E-C320CF5C2D2B}" srcId="{F413B3C8-30FB-4BBE-ACEA-8F3C0BB829E6}" destId="{1F359666-6B2E-42A8-BD08-3769FCE567B4}" srcOrd="0" destOrd="0" parTransId="{B51509C8-6EA0-4DEA-B30E-A1620A6B1CA4}" sibTransId="{4B4E071E-E9CD-4841-BFEC-13A263CEF871}"/>
    <dgm:cxn modelId="{45DA3D8C-6CB5-47EA-A1BB-F88BBAE53EAA}" type="presOf" srcId="{C0E0C0C7-5F57-4F69-8BF2-10354468B77C}" destId="{931BED47-275B-400D-9D14-21045C790235}" srcOrd="0" destOrd="0" presId="urn:microsoft.com/office/officeart/2005/8/layout/hierarchy3"/>
    <dgm:cxn modelId="{1CD17D9F-113C-4445-A395-98845AE045CC}" type="presOf" srcId="{9021C7C9-1FB7-4A7B-9AAA-BF1E219332DB}" destId="{8A77C1F0-219B-4053-A6FA-FDAD614FF89F}" srcOrd="0" destOrd="0" presId="urn:microsoft.com/office/officeart/2005/8/layout/hierarchy3"/>
    <dgm:cxn modelId="{D9078A3D-D730-4F40-871A-C552849D68EC}" type="presOf" srcId="{E5ADF1BD-4EDE-4100-90D1-F3CA9E35F9DD}" destId="{E2294B7C-EE02-4A02-852D-DC41CFC194A4}" srcOrd="0" destOrd="0" presId="urn:microsoft.com/office/officeart/2005/8/layout/hierarchy3"/>
    <dgm:cxn modelId="{94065528-C1E9-42BA-B671-91615F0BDC0D}" srcId="{649E2F2C-47A4-4540-8581-4C9AB7FF6CFB}" destId="{C0E0C0C7-5F57-4F69-8BF2-10354468B77C}" srcOrd="1" destOrd="0" parTransId="{1F389DF4-5ECD-4F7C-B8A7-F2F68F61E647}" sibTransId="{91B4B539-9825-4483-AAE2-C907616439C5}"/>
    <dgm:cxn modelId="{659075D0-3626-49C8-A5F2-1FA862D8EAD2}" srcId="{F413B3C8-30FB-4BBE-ACEA-8F3C0BB829E6}" destId="{35B3369B-AA53-4506-8467-3388AD095DC3}" srcOrd="3" destOrd="0" parTransId="{E735743E-A458-4230-A3CE-95C95B60EE52}" sibTransId="{F6099925-89BC-41A8-A326-0E04B709CE4A}"/>
    <dgm:cxn modelId="{57726EC9-DF6E-4BFC-9DC6-65C9DBDBA47E}" type="presOf" srcId="{B51509C8-6EA0-4DEA-B30E-A1620A6B1CA4}" destId="{6B48F4A8-6DBB-4998-9C97-378E0DAFB932}" srcOrd="0" destOrd="0" presId="urn:microsoft.com/office/officeart/2005/8/layout/hierarchy3"/>
    <dgm:cxn modelId="{0C093623-10B0-453E-8EF0-D533C5153164}" type="presOf" srcId="{649E2F2C-47A4-4540-8581-4C9AB7FF6CFB}" destId="{EF77FAEB-5935-43ED-ABDE-6E49EDF74093}" srcOrd="1" destOrd="0" presId="urn:microsoft.com/office/officeart/2005/8/layout/hierarchy3"/>
    <dgm:cxn modelId="{059434A0-EDC3-4CFE-A949-4DF3D0E3736D}" type="presOf" srcId="{315A1C33-0826-4FA4-8533-1F7319D27A52}" destId="{FED1F5B3-F785-457A-804C-18B109B03460}" srcOrd="0" destOrd="0" presId="urn:microsoft.com/office/officeart/2005/8/layout/hierarchy3"/>
    <dgm:cxn modelId="{66FD5D8F-058F-4224-97F4-92493B255268}" type="presOf" srcId="{E735743E-A458-4230-A3CE-95C95B60EE52}" destId="{AD843635-F3D4-49E7-A758-68A211DECA63}" srcOrd="0" destOrd="0" presId="urn:microsoft.com/office/officeart/2005/8/layout/hierarchy3"/>
    <dgm:cxn modelId="{4DB9EB4B-AA8A-4FF0-A120-F0FD831D9511}" type="presOf" srcId="{CDEA72BF-1A5B-482E-A305-059AED199E63}" destId="{B3764FF4-0E6A-431F-A75D-DBADAA3A3583}" srcOrd="0" destOrd="0" presId="urn:microsoft.com/office/officeart/2005/8/layout/hierarchy3"/>
    <dgm:cxn modelId="{CB45FE96-AECC-4DF9-B548-28EC8299B0F1}" srcId="{E5ADF1BD-4EDE-4100-90D1-F3CA9E35F9DD}" destId="{F413B3C8-30FB-4BBE-ACEA-8F3C0BB829E6}" srcOrd="0" destOrd="0" parTransId="{97546B57-05B3-48BE-BA34-DEF5845D5DAC}" sibTransId="{DE721AFE-09D1-4A39-AC61-7CBFFA9228D7}"/>
    <dgm:cxn modelId="{9FE79A64-9E9A-47B0-8026-40A10E5C2974}" srcId="{E5ADF1BD-4EDE-4100-90D1-F3CA9E35F9DD}" destId="{7C25039F-3D48-46ED-BF7C-DD695D2480D2}" srcOrd="2" destOrd="0" parTransId="{F2AA08F5-6276-4702-9A3F-FD1847326893}" sibTransId="{94F8AFEB-7BCD-4790-98B4-F4400C72FEF7}"/>
    <dgm:cxn modelId="{503DBFF6-1FFF-45A2-8CC8-85294E2C86D5}" type="presOf" srcId="{649E2F2C-47A4-4540-8581-4C9AB7FF6CFB}" destId="{131DF36B-8072-40A0-87D5-AFF898F8B016}" srcOrd="0" destOrd="0" presId="urn:microsoft.com/office/officeart/2005/8/layout/hierarchy3"/>
    <dgm:cxn modelId="{4105846B-BA8F-49F5-B375-393B9F9473B3}" srcId="{F413B3C8-30FB-4BBE-ACEA-8F3C0BB829E6}" destId="{772710DC-FA5A-48A2-8E4F-67AC0F07E2BD}" srcOrd="1" destOrd="0" parTransId="{A97052E7-2D87-49B5-B028-7B5EF0828642}" sibTransId="{1D1F4338-8455-4EDD-802B-7666E350BF3D}"/>
    <dgm:cxn modelId="{9B16BACD-378F-4CEF-9833-6DB6B974555C}" type="presOf" srcId="{F6171927-0BEA-451E-840E-64B1E271BF02}" destId="{8FEEE631-BAEE-4809-8CBA-7D5E223EB826}" srcOrd="0" destOrd="0" presId="urn:microsoft.com/office/officeart/2005/8/layout/hierarchy3"/>
    <dgm:cxn modelId="{F037C83D-9F88-4CE5-9449-9938BB78C029}" type="presOf" srcId="{772710DC-FA5A-48A2-8E4F-67AC0F07E2BD}" destId="{CD621966-ED22-4C21-A745-A029FF09EF81}" srcOrd="0" destOrd="0" presId="urn:microsoft.com/office/officeart/2005/8/layout/hierarchy3"/>
    <dgm:cxn modelId="{DD908E69-1472-4C1E-A826-20F44E911074}" type="presOf" srcId="{F413B3C8-30FB-4BBE-ACEA-8F3C0BB829E6}" destId="{65448570-4483-4A7F-B93E-0B1409839B1B}" srcOrd="1" destOrd="0" presId="urn:microsoft.com/office/officeart/2005/8/layout/hierarchy3"/>
    <dgm:cxn modelId="{D0C3C0BB-6EC6-4C04-8BFB-ADC4F3EBCFA8}" srcId="{E5ADF1BD-4EDE-4100-90D1-F3CA9E35F9DD}" destId="{649E2F2C-47A4-4540-8581-4C9AB7FF6CFB}" srcOrd="1" destOrd="0" parTransId="{A5B30227-BBDF-445B-BC0C-284172CEC122}" sibTransId="{BC69B489-AD69-48EC-865E-49E8F17A2034}"/>
    <dgm:cxn modelId="{3B1CDF94-0DBF-43C9-A9FE-DC8CA80A07B8}" srcId="{7C25039F-3D48-46ED-BF7C-DD695D2480D2}" destId="{4F2C7F0A-57B2-4ACE-8369-AD1907B2DAAE}" srcOrd="2" destOrd="0" parTransId="{315A1C33-0826-4FA4-8533-1F7319D27A52}" sibTransId="{CC887575-5D1D-47EE-A901-10FA94B96836}"/>
    <dgm:cxn modelId="{4E6B07B9-57F3-4790-A12E-1E637139CFBE}" srcId="{7C25039F-3D48-46ED-BF7C-DD695D2480D2}" destId="{9021C7C9-1FB7-4A7B-9AAA-BF1E219332DB}" srcOrd="3" destOrd="0" parTransId="{F6171927-0BEA-451E-840E-64B1E271BF02}" sibTransId="{F057F3CF-4772-489E-9B53-CB4E104E657B}"/>
    <dgm:cxn modelId="{DCC05D45-B1A4-470A-829E-5503A8A62211}" type="presOf" srcId="{1F359666-6B2E-42A8-BD08-3769FCE567B4}" destId="{14C2B2D6-97FE-4714-BA5A-66A766D51B7F}" srcOrd="0" destOrd="0" presId="urn:microsoft.com/office/officeart/2005/8/layout/hierarchy3"/>
    <dgm:cxn modelId="{5197FC29-C34E-4C3A-98BF-ED408F6F9489}" type="presOf" srcId="{A97052E7-2D87-49B5-B028-7B5EF0828642}" destId="{9F833FD2-AB1F-442A-B224-00F42E6C9D77}" srcOrd="0" destOrd="0" presId="urn:microsoft.com/office/officeart/2005/8/layout/hierarchy3"/>
    <dgm:cxn modelId="{514AB459-08D7-4E75-95B8-A4A1215B77B4}" type="presOf" srcId="{8FEA654A-0085-4545-8BA8-64BB98DBC7A9}" destId="{55054246-3725-4269-9961-E91939C01539}" srcOrd="0" destOrd="0" presId="urn:microsoft.com/office/officeart/2005/8/layout/hierarchy3"/>
    <dgm:cxn modelId="{C17B5680-D5DD-40E6-BC0A-8542F7E499C7}" type="presParOf" srcId="{E2294B7C-EE02-4A02-852D-DC41CFC194A4}" destId="{6DCCD8B6-E471-4EE3-BDC4-36FE2491B298}" srcOrd="0" destOrd="0" presId="urn:microsoft.com/office/officeart/2005/8/layout/hierarchy3"/>
    <dgm:cxn modelId="{7D103F29-89DE-4F2C-AF3F-E3DF04C313A3}" type="presParOf" srcId="{6DCCD8B6-E471-4EE3-BDC4-36FE2491B298}" destId="{F81F9A64-7E8E-4F6E-906E-DF87461378CE}" srcOrd="0" destOrd="0" presId="urn:microsoft.com/office/officeart/2005/8/layout/hierarchy3"/>
    <dgm:cxn modelId="{A8122522-4B76-48B5-8F9C-F1AF76DA6B67}" type="presParOf" srcId="{F81F9A64-7E8E-4F6E-906E-DF87461378CE}" destId="{83D86B46-E633-4212-AA89-50A3B7CCF730}" srcOrd="0" destOrd="0" presId="urn:microsoft.com/office/officeart/2005/8/layout/hierarchy3"/>
    <dgm:cxn modelId="{DB8BFA9B-7937-454C-8698-9E8076B217B0}" type="presParOf" srcId="{F81F9A64-7E8E-4F6E-906E-DF87461378CE}" destId="{65448570-4483-4A7F-B93E-0B1409839B1B}" srcOrd="1" destOrd="0" presId="urn:microsoft.com/office/officeart/2005/8/layout/hierarchy3"/>
    <dgm:cxn modelId="{DB005A08-93DD-434B-913D-67C019FC9F21}" type="presParOf" srcId="{6DCCD8B6-E471-4EE3-BDC4-36FE2491B298}" destId="{CBE42B49-F619-4318-A0CE-DDE4B50216BA}" srcOrd="1" destOrd="0" presId="urn:microsoft.com/office/officeart/2005/8/layout/hierarchy3"/>
    <dgm:cxn modelId="{1FDF5403-BECC-4AA0-8CCC-3BF5702B1EED}" type="presParOf" srcId="{CBE42B49-F619-4318-A0CE-DDE4B50216BA}" destId="{6B48F4A8-6DBB-4998-9C97-378E0DAFB932}" srcOrd="0" destOrd="0" presId="urn:microsoft.com/office/officeart/2005/8/layout/hierarchy3"/>
    <dgm:cxn modelId="{89A38051-5E76-4CBA-BAC0-167D84BD6241}" type="presParOf" srcId="{CBE42B49-F619-4318-A0CE-DDE4B50216BA}" destId="{14C2B2D6-97FE-4714-BA5A-66A766D51B7F}" srcOrd="1" destOrd="0" presId="urn:microsoft.com/office/officeart/2005/8/layout/hierarchy3"/>
    <dgm:cxn modelId="{EF8E37C0-C9F1-4888-9264-52AA6EEDE7F6}" type="presParOf" srcId="{CBE42B49-F619-4318-A0CE-DDE4B50216BA}" destId="{9F833FD2-AB1F-442A-B224-00F42E6C9D77}" srcOrd="2" destOrd="0" presId="urn:microsoft.com/office/officeart/2005/8/layout/hierarchy3"/>
    <dgm:cxn modelId="{34962680-142F-45DD-B43B-AD93A11EBEC1}" type="presParOf" srcId="{CBE42B49-F619-4318-A0CE-DDE4B50216BA}" destId="{CD621966-ED22-4C21-A745-A029FF09EF81}" srcOrd="3" destOrd="0" presId="urn:microsoft.com/office/officeart/2005/8/layout/hierarchy3"/>
    <dgm:cxn modelId="{5D66C5C9-6EB6-4573-8948-2A808FBEAB45}" type="presParOf" srcId="{CBE42B49-F619-4318-A0CE-DDE4B50216BA}" destId="{397838C5-8720-42DD-8E34-F48F8DB152F7}" srcOrd="4" destOrd="0" presId="urn:microsoft.com/office/officeart/2005/8/layout/hierarchy3"/>
    <dgm:cxn modelId="{E4F6A8F4-F834-4A9E-9864-A1EB17E1711B}" type="presParOf" srcId="{CBE42B49-F619-4318-A0CE-DDE4B50216BA}" destId="{E77438BF-3714-488D-A1B6-7E1B499861DF}" srcOrd="5" destOrd="0" presId="urn:microsoft.com/office/officeart/2005/8/layout/hierarchy3"/>
    <dgm:cxn modelId="{951A27B6-40B3-447F-8B7B-4819B55731A6}" type="presParOf" srcId="{CBE42B49-F619-4318-A0CE-DDE4B50216BA}" destId="{AD843635-F3D4-49E7-A758-68A211DECA63}" srcOrd="6" destOrd="0" presId="urn:microsoft.com/office/officeart/2005/8/layout/hierarchy3"/>
    <dgm:cxn modelId="{01B06E25-FCB8-4172-9EC3-9523E4738697}" type="presParOf" srcId="{CBE42B49-F619-4318-A0CE-DDE4B50216BA}" destId="{8B032980-2960-42C1-92CD-DAB633076648}" srcOrd="7" destOrd="0" presId="urn:microsoft.com/office/officeart/2005/8/layout/hierarchy3"/>
    <dgm:cxn modelId="{8093C448-94D4-46E1-9748-33A5362C7506}" type="presParOf" srcId="{E2294B7C-EE02-4A02-852D-DC41CFC194A4}" destId="{69CBB323-0366-45D8-9119-E6C5085F30F3}" srcOrd="1" destOrd="0" presId="urn:microsoft.com/office/officeart/2005/8/layout/hierarchy3"/>
    <dgm:cxn modelId="{3565597E-7EAC-4C77-AF5D-55749E970C79}" type="presParOf" srcId="{69CBB323-0366-45D8-9119-E6C5085F30F3}" destId="{11D27A6B-1026-4B87-A6C9-5EE6047D5CE0}" srcOrd="0" destOrd="0" presId="urn:microsoft.com/office/officeart/2005/8/layout/hierarchy3"/>
    <dgm:cxn modelId="{A362FEC2-936F-4FBE-811D-FA1BFAD0FE80}" type="presParOf" srcId="{11D27A6B-1026-4B87-A6C9-5EE6047D5CE0}" destId="{131DF36B-8072-40A0-87D5-AFF898F8B016}" srcOrd="0" destOrd="0" presId="urn:microsoft.com/office/officeart/2005/8/layout/hierarchy3"/>
    <dgm:cxn modelId="{732EF5E3-6CD7-457B-A557-618F2AD94D2C}" type="presParOf" srcId="{11D27A6B-1026-4B87-A6C9-5EE6047D5CE0}" destId="{EF77FAEB-5935-43ED-ABDE-6E49EDF74093}" srcOrd="1" destOrd="0" presId="urn:microsoft.com/office/officeart/2005/8/layout/hierarchy3"/>
    <dgm:cxn modelId="{CD608799-142D-418C-9D12-0A866052D7AA}" type="presParOf" srcId="{69CBB323-0366-45D8-9119-E6C5085F30F3}" destId="{C5746451-B4AC-4997-874A-16636D3BFC56}" srcOrd="1" destOrd="0" presId="urn:microsoft.com/office/officeart/2005/8/layout/hierarchy3"/>
    <dgm:cxn modelId="{2ED27600-AD99-4A81-838A-08EA4C07AAB7}" type="presParOf" srcId="{C5746451-B4AC-4997-874A-16636D3BFC56}" destId="{A5EB96D3-3F12-4E5F-BC78-417A62829FD2}" srcOrd="0" destOrd="0" presId="urn:microsoft.com/office/officeart/2005/8/layout/hierarchy3"/>
    <dgm:cxn modelId="{34E3B380-B8A0-4F06-9171-4F7B81A90BD7}" type="presParOf" srcId="{C5746451-B4AC-4997-874A-16636D3BFC56}" destId="{10F40A8A-266D-4E56-99C8-6B491E6B4BE1}" srcOrd="1" destOrd="0" presId="urn:microsoft.com/office/officeart/2005/8/layout/hierarchy3"/>
    <dgm:cxn modelId="{6E79575C-C367-4593-ACED-ABA3A92EEDF2}" type="presParOf" srcId="{C5746451-B4AC-4997-874A-16636D3BFC56}" destId="{5A38C391-81A4-46AF-B057-EFFB079C0C68}" srcOrd="2" destOrd="0" presId="urn:microsoft.com/office/officeart/2005/8/layout/hierarchy3"/>
    <dgm:cxn modelId="{2AF14EF0-94F3-4EC2-B9EE-4891A609A766}" type="presParOf" srcId="{C5746451-B4AC-4997-874A-16636D3BFC56}" destId="{931BED47-275B-400D-9D14-21045C790235}" srcOrd="3" destOrd="0" presId="urn:microsoft.com/office/officeart/2005/8/layout/hierarchy3"/>
    <dgm:cxn modelId="{17F78EA1-C691-4FF1-AE2F-218C548EED57}" type="presParOf" srcId="{E2294B7C-EE02-4A02-852D-DC41CFC194A4}" destId="{ECAA782B-B8FA-4A4E-BDF5-58A1BF28D831}" srcOrd="2" destOrd="0" presId="urn:microsoft.com/office/officeart/2005/8/layout/hierarchy3"/>
    <dgm:cxn modelId="{1BD1D6F2-2EF5-45CF-A928-4A6B01CCEC2E}" type="presParOf" srcId="{ECAA782B-B8FA-4A4E-BDF5-58A1BF28D831}" destId="{16BDB9BA-18EF-4785-839A-F1BF3AEC4162}" srcOrd="0" destOrd="0" presId="urn:microsoft.com/office/officeart/2005/8/layout/hierarchy3"/>
    <dgm:cxn modelId="{D197C176-A0C1-4D92-A6A9-7334460CEBAD}" type="presParOf" srcId="{16BDB9BA-18EF-4785-839A-F1BF3AEC4162}" destId="{2A8C4C44-6105-4FE3-A657-DAC5CC0FF7B7}" srcOrd="0" destOrd="0" presId="urn:microsoft.com/office/officeart/2005/8/layout/hierarchy3"/>
    <dgm:cxn modelId="{B62B3AD7-2982-4E30-B55D-700870F75DAE}" type="presParOf" srcId="{16BDB9BA-18EF-4785-839A-F1BF3AEC4162}" destId="{EF59EDBC-7C6D-4887-A235-AB39FFD9779D}" srcOrd="1" destOrd="0" presId="urn:microsoft.com/office/officeart/2005/8/layout/hierarchy3"/>
    <dgm:cxn modelId="{2A4C0D33-2647-47DD-BE64-DB789D2C3C20}" type="presParOf" srcId="{ECAA782B-B8FA-4A4E-BDF5-58A1BF28D831}" destId="{CBB6D096-34C6-43E5-A51B-29B266C3DA94}" srcOrd="1" destOrd="0" presId="urn:microsoft.com/office/officeart/2005/8/layout/hierarchy3"/>
    <dgm:cxn modelId="{E1E58650-1465-4597-9F4D-15C8B3A32C16}" type="presParOf" srcId="{CBB6D096-34C6-43E5-A51B-29B266C3DA94}" destId="{12C4AE3B-B82C-4372-8BA7-974A79CAC72E}" srcOrd="0" destOrd="0" presId="urn:microsoft.com/office/officeart/2005/8/layout/hierarchy3"/>
    <dgm:cxn modelId="{7E694151-7DD6-4BD6-9DA6-199A4098CB0D}" type="presParOf" srcId="{CBB6D096-34C6-43E5-A51B-29B266C3DA94}" destId="{D83EB138-70B7-45C6-9951-5A53498FBDBB}" srcOrd="1" destOrd="0" presId="urn:microsoft.com/office/officeart/2005/8/layout/hierarchy3"/>
    <dgm:cxn modelId="{95DDA24C-5CE3-4793-B903-291E093FB737}" type="presParOf" srcId="{CBB6D096-34C6-43E5-A51B-29B266C3DA94}" destId="{B3764FF4-0E6A-431F-A75D-DBADAA3A3583}" srcOrd="2" destOrd="0" presId="urn:microsoft.com/office/officeart/2005/8/layout/hierarchy3"/>
    <dgm:cxn modelId="{B36E4DB0-C8D8-44A2-8EA8-FEC03A19B24E}" type="presParOf" srcId="{CBB6D096-34C6-43E5-A51B-29B266C3DA94}" destId="{55054246-3725-4269-9961-E91939C01539}" srcOrd="3" destOrd="0" presId="urn:microsoft.com/office/officeart/2005/8/layout/hierarchy3"/>
    <dgm:cxn modelId="{78A6DE1C-CAB6-4460-B37A-5D8839EF01CF}" type="presParOf" srcId="{CBB6D096-34C6-43E5-A51B-29B266C3DA94}" destId="{FED1F5B3-F785-457A-804C-18B109B03460}" srcOrd="4" destOrd="0" presId="urn:microsoft.com/office/officeart/2005/8/layout/hierarchy3"/>
    <dgm:cxn modelId="{7A270634-86C1-4C46-A714-40DEB7A0DD9E}" type="presParOf" srcId="{CBB6D096-34C6-43E5-A51B-29B266C3DA94}" destId="{E0F43919-2FF3-478C-8F58-CB3C4031CD3E}" srcOrd="5" destOrd="0" presId="urn:microsoft.com/office/officeart/2005/8/layout/hierarchy3"/>
    <dgm:cxn modelId="{C0307451-A8F7-4DF0-8772-3B8E79B9DEE2}" type="presParOf" srcId="{CBB6D096-34C6-43E5-A51B-29B266C3DA94}" destId="{8FEEE631-BAEE-4809-8CBA-7D5E223EB826}" srcOrd="6" destOrd="0" presId="urn:microsoft.com/office/officeart/2005/8/layout/hierarchy3"/>
    <dgm:cxn modelId="{A1294B3C-8CCA-46E8-8C21-2B256EF90DD6}" type="presParOf" srcId="{CBB6D096-34C6-43E5-A51B-29B266C3DA94}" destId="{8A77C1F0-219B-4053-A6FA-FDAD614FF89F}"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51D2F45-39A3-47DF-9FB9-345C17D2F383}" type="doc">
      <dgm:prSet loTypeId="urn:microsoft.com/office/officeart/2008/layout/HorizontalMultiLevelHierarchy" loCatId="hierarchy" qsTypeId="urn:microsoft.com/office/officeart/2005/8/quickstyle/simple3" qsCatId="simple" csTypeId="urn:microsoft.com/office/officeart/2005/8/colors/accent3_2" csCatId="accent3" phldr="1"/>
      <dgm:spPr/>
      <dgm:t>
        <a:bodyPr/>
        <a:lstStyle/>
        <a:p>
          <a:endParaRPr lang="es-ES"/>
        </a:p>
      </dgm:t>
    </dgm:pt>
    <dgm:pt modelId="{5C504D0D-6AE5-44CB-9FE5-B34F203B951A}">
      <dgm:prSet phldrT="[Texto]"/>
      <dgm:spPr/>
      <dgm:t>
        <a:bodyPr/>
        <a:lstStyle/>
        <a:p>
          <a:r>
            <a:rPr lang="es-ES" dirty="0">
              <a:latin typeface="Times New Roman" panose="02020603050405020304" pitchFamily="18" charset="0"/>
              <a:cs typeface="Times New Roman" panose="02020603050405020304" pitchFamily="18" charset="0"/>
            </a:rPr>
            <a:t>Material Experimental</a:t>
          </a:r>
        </a:p>
      </dgm:t>
    </dgm:pt>
    <dgm:pt modelId="{8BA3B840-2184-41D7-A0A8-831DC6A4F2BD}" type="parTrans" cxnId="{F2C6EE25-13F5-440A-BE48-EC685D2AB3A3}">
      <dgm:prSet/>
      <dgm:spPr/>
      <dgm:t>
        <a:bodyPr/>
        <a:lstStyle/>
        <a:p>
          <a:endParaRPr lang="es-ES">
            <a:latin typeface="Times New Roman" panose="02020603050405020304" pitchFamily="18" charset="0"/>
            <a:cs typeface="Times New Roman" panose="02020603050405020304" pitchFamily="18" charset="0"/>
          </a:endParaRPr>
        </a:p>
      </dgm:t>
    </dgm:pt>
    <dgm:pt modelId="{432AE5D6-3C67-4155-B4BB-44433AC488A5}" type="sibTrans" cxnId="{F2C6EE25-13F5-440A-BE48-EC685D2AB3A3}">
      <dgm:prSet/>
      <dgm:spPr/>
      <dgm:t>
        <a:bodyPr/>
        <a:lstStyle/>
        <a:p>
          <a:endParaRPr lang="es-ES">
            <a:latin typeface="Times New Roman" panose="02020603050405020304" pitchFamily="18" charset="0"/>
            <a:cs typeface="Times New Roman" panose="02020603050405020304" pitchFamily="18" charset="0"/>
          </a:endParaRPr>
        </a:p>
      </dgm:t>
    </dgm:pt>
    <dgm:pt modelId="{98BFEDB8-65DC-4A6B-8118-44B6C8ADEC9F}">
      <dgm:prSet phldrT="[Texto]"/>
      <dgm:spPr/>
      <dgm:t>
        <a:bodyPr/>
        <a:lstStyle/>
        <a:p>
          <a:pPr>
            <a:buFont typeface="Wingdings" panose="05000000000000000000" pitchFamily="2" charset="2"/>
            <a:buChar char=""/>
          </a:pPr>
          <a:r>
            <a:rPr lang="es-EC" dirty="0">
              <a:latin typeface="Times New Roman" panose="02020603050405020304" pitchFamily="18" charset="0"/>
              <a:cs typeface="Times New Roman" panose="02020603050405020304" pitchFamily="18" charset="0"/>
            </a:rPr>
            <a:t>Semilla V. Super chola</a:t>
          </a:r>
          <a:endParaRPr lang="es-ES" dirty="0">
            <a:latin typeface="Times New Roman" panose="02020603050405020304" pitchFamily="18" charset="0"/>
            <a:cs typeface="Times New Roman" panose="02020603050405020304" pitchFamily="18" charset="0"/>
          </a:endParaRPr>
        </a:p>
      </dgm:t>
    </dgm:pt>
    <dgm:pt modelId="{F7397DAA-73DE-47F2-A419-42876B9D64B5}" type="sibTrans" cxnId="{9351A3C3-7541-4F9E-9C60-B491622DD3B5}">
      <dgm:prSet/>
      <dgm:spPr/>
      <dgm:t>
        <a:bodyPr/>
        <a:lstStyle/>
        <a:p>
          <a:endParaRPr lang="es-ES">
            <a:latin typeface="Times New Roman" panose="02020603050405020304" pitchFamily="18" charset="0"/>
            <a:cs typeface="Times New Roman" panose="02020603050405020304" pitchFamily="18" charset="0"/>
          </a:endParaRPr>
        </a:p>
      </dgm:t>
    </dgm:pt>
    <dgm:pt modelId="{5EE5D386-CCFE-47AC-AFDB-1A4673C1C049}" type="parTrans" cxnId="{9351A3C3-7541-4F9E-9C60-B491622DD3B5}">
      <dgm:prSet/>
      <dgm:spPr/>
      <dgm:t>
        <a:bodyPr/>
        <a:lstStyle/>
        <a:p>
          <a:endParaRPr lang="es-ES">
            <a:latin typeface="Times New Roman" panose="02020603050405020304" pitchFamily="18" charset="0"/>
            <a:cs typeface="Times New Roman" panose="02020603050405020304" pitchFamily="18" charset="0"/>
          </a:endParaRPr>
        </a:p>
      </dgm:t>
    </dgm:pt>
    <dgm:pt modelId="{67E9299C-89B5-4DA8-B71B-44040CF2CB21}">
      <dgm:prSet phldrT="[Texto]"/>
      <dgm:spPr/>
      <dgm:t>
        <a:bodyPr/>
        <a:lstStyle/>
        <a:p>
          <a:pPr>
            <a:buFont typeface="Wingdings" panose="05000000000000000000" pitchFamily="2" charset="2"/>
            <a:buChar char=""/>
          </a:pPr>
          <a:r>
            <a:rPr lang="es-EC" dirty="0">
              <a:latin typeface="Times New Roman" panose="02020603050405020304" pitchFamily="18" charset="0"/>
              <a:cs typeface="Times New Roman" panose="02020603050405020304" pitchFamily="18" charset="0"/>
            </a:rPr>
            <a:t>H</a:t>
          </a:r>
          <a:r>
            <a:rPr lang="es-ES" dirty="0">
              <a:latin typeface="Times New Roman" panose="02020603050405020304" pitchFamily="18" charset="0"/>
              <a:cs typeface="Times New Roman" panose="02020603050405020304" pitchFamily="18" charset="0"/>
            </a:rPr>
            <a:t>FMA</a:t>
          </a:r>
        </a:p>
      </dgm:t>
    </dgm:pt>
    <dgm:pt modelId="{6ACD3F5B-B74D-4A66-9DB7-940DF11857B0}" type="sibTrans" cxnId="{DF89CD5C-8AC1-4E66-BF9C-1120E56F0551}">
      <dgm:prSet/>
      <dgm:spPr/>
      <dgm:t>
        <a:bodyPr/>
        <a:lstStyle/>
        <a:p>
          <a:endParaRPr lang="es-ES">
            <a:latin typeface="Times New Roman" panose="02020603050405020304" pitchFamily="18" charset="0"/>
            <a:cs typeface="Times New Roman" panose="02020603050405020304" pitchFamily="18" charset="0"/>
          </a:endParaRPr>
        </a:p>
      </dgm:t>
    </dgm:pt>
    <dgm:pt modelId="{34AE3042-DD2C-4275-92CF-44F346596ACC}" type="parTrans" cxnId="{DF89CD5C-8AC1-4E66-BF9C-1120E56F0551}">
      <dgm:prSet/>
      <dgm:spPr/>
      <dgm:t>
        <a:bodyPr/>
        <a:lstStyle/>
        <a:p>
          <a:endParaRPr lang="es-ES">
            <a:latin typeface="Times New Roman" panose="02020603050405020304" pitchFamily="18" charset="0"/>
            <a:cs typeface="Times New Roman" panose="02020603050405020304" pitchFamily="18" charset="0"/>
          </a:endParaRPr>
        </a:p>
      </dgm:t>
    </dgm:pt>
    <dgm:pt modelId="{8A661921-489F-4065-94DD-864B00F0C55D}">
      <dgm:prSet phldrT="[Texto]"/>
      <dgm:spPr/>
      <dgm:t>
        <a:bodyPr/>
        <a:lstStyle/>
        <a:p>
          <a:pPr>
            <a:buFont typeface="Wingdings" panose="05000000000000000000" pitchFamily="2" charset="2"/>
            <a:buChar char=""/>
          </a:pPr>
          <a:r>
            <a:rPr lang="es-EC" dirty="0">
              <a:latin typeface="Times New Roman" panose="02020603050405020304" pitchFamily="18" charset="0"/>
              <a:cs typeface="Times New Roman" panose="02020603050405020304" pitchFamily="18" charset="0"/>
            </a:rPr>
            <a:t>Fosfato diamónico</a:t>
          </a:r>
          <a:endParaRPr lang="es-ES" dirty="0">
            <a:latin typeface="Times New Roman" panose="02020603050405020304" pitchFamily="18" charset="0"/>
            <a:cs typeface="Times New Roman" panose="02020603050405020304" pitchFamily="18" charset="0"/>
          </a:endParaRPr>
        </a:p>
      </dgm:t>
    </dgm:pt>
    <dgm:pt modelId="{3DB3A2EB-8514-4510-B83C-09A2E2C9B222}" type="sibTrans" cxnId="{5566263A-78CD-4277-BB38-B53A6755E355}">
      <dgm:prSet/>
      <dgm:spPr/>
      <dgm:t>
        <a:bodyPr/>
        <a:lstStyle/>
        <a:p>
          <a:endParaRPr lang="es-ES">
            <a:latin typeface="Times New Roman" panose="02020603050405020304" pitchFamily="18" charset="0"/>
            <a:cs typeface="Times New Roman" panose="02020603050405020304" pitchFamily="18" charset="0"/>
          </a:endParaRPr>
        </a:p>
      </dgm:t>
    </dgm:pt>
    <dgm:pt modelId="{E44255B8-5DB2-4719-9455-8737A56699AD}" type="parTrans" cxnId="{5566263A-78CD-4277-BB38-B53A6755E355}">
      <dgm:prSet/>
      <dgm:spPr/>
      <dgm:t>
        <a:bodyPr/>
        <a:lstStyle/>
        <a:p>
          <a:endParaRPr lang="es-ES">
            <a:latin typeface="Times New Roman" panose="02020603050405020304" pitchFamily="18" charset="0"/>
            <a:cs typeface="Times New Roman" panose="02020603050405020304" pitchFamily="18" charset="0"/>
          </a:endParaRPr>
        </a:p>
      </dgm:t>
    </dgm:pt>
    <dgm:pt modelId="{BDC589D0-02B0-4281-980A-42A62182586D}" type="pres">
      <dgm:prSet presAssocID="{051D2F45-39A3-47DF-9FB9-345C17D2F383}" presName="Name0" presStyleCnt="0">
        <dgm:presLayoutVars>
          <dgm:chPref val="1"/>
          <dgm:dir/>
          <dgm:animOne val="branch"/>
          <dgm:animLvl val="lvl"/>
          <dgm:resizeHandles val="exact"/>
        </dgm:presLayoutVars>
      </dgm:prSet>
      <dgm:spPr/>
      <dgm:t>
        <a:bodyPr/>
        <a:lstStyle/>
        <a:p>
          <a:endParaRPr lang="es-ES"/>
        </a:p>
      </dgm:t>
    </dgm:pt>
    <dgm:pt modelId="{E7E453C0-B224-48DA-8FA7-45AECC451788}" type="pres">
      <dgm:prSet presAssocID="{5C504D0D-6AE5-44CB-9FE5-B34F203B951A}" presName="root1" presStyleCnt="0"/>
      <dgm:spPr/>
    </dgm:pt>
    <dgm:pt modelId="{83BA9F8F-6AA6-437B-B21E-FD7F2E64980A}" type="pres">
      <dgm:prSet presAssocID="{5C504D0D-6AE5-44CB-9FE5-B34F203B951A}" presName="LevelOneTextNode" presStyleLbl="node0" presStyleIdx="0" presStyleCnt="1">
        <dgm:presLayoutVars>
          <dgm:chPref val="3"/>
        </dgm:presLayoutVars>
      </dgm:prSet>
      <dgm:spPr/>
      <dgm:t>
        <a:bodyPr/>
        <a:lstStyle/>
        <a:p>
          <a:endParaRPr lang="es-ES"/>
        </a:p>
      </dgm:t>
    </dgm:pt>
    <dgm:pt modelId="{46792FB7-E990-48D5-B82F-00EDF2DC9B55}" type="pres">
      <dgm:prSet presAssocID="{5C504D0D-6AE5-44CB-9FE5-B34F203B951A}" presName="level2hierChild" presStyleCnt="0"/>
      <dgm:spPr/>
    </dgm:pt>
    <dgm:pt modelId="{9B53FFCE-ACD3-4CD4-B10A-A7D25A764824}" type="pres">
      <dgm:prSet presAssocID="{5EE5D386-CCFE-47AC-AFDB-1A4673C1C049}" presName="conn2-1" presStyleLbl="parChTrans1D2" presStyleIdx="0" presStyleCnt="3"/>
      <dgm:spPr/>
      <dgm:t>
        <a:bodyPr/>
        <a:lstStyle/>
        <a:p>
          <a:endParaRPr lang="es-ES"/>
        </a:p>
      </dgm:t>
    </dgm:pt>
    <dgm:pt modelId="{8FF2A010-4D8B-4C81-854C-6F2CD573B778}" type="pres">
      <dgm:prSet presAssocID="{5EE5D386-CCFE-47AC-AFDB-1A4673C1C049}" presName="connTx" presStyleLbl="parChTrans1D2" presStyleIdx="0" presStyleCnt="3"/>
      <dgm:spPr/>
      <dgm:t>
        <a:bodyPr/>
        <a:lstStyle/>
        <a:p>
          <a:endParaRPr lang="es-ES"/>
        </a:p>
      </dgm:t>
    </dgm:pt>
    <dgm:pt modelId="{8D3B3BD9-469A-44D2-811B-6D00E0DE8BC0}" type="pres">
      <dgm:prSet presAssocID="{98BFEDB8-65DC-4A6B-8118-44B6C8ADEC9F}" presName="root2" presStyleCnt="0"/>
      <dgm:spPr/>
    </dgm:pt>
    <dgm:pt modelId="{983BFBF3-4966-4A11-B7E6-6EE9BB207486}" type="pres">
      <dgm:prSet presAssocID="{98BFEDB8-65DC-4A6B-8118-44B6C8ADEC9F}" presName="LevelTwoTextNode" presStyleLbl="node2" presStyleIdx="0" presStyleCnt="3">
        <dgm:presLayoutVars>
          <dgm:chPref val="3"/>
        </dgm:presLayoutVars>
      </dgm:prSet>
      <dgm:spPr/>
      <dgm:t>
        <a:bodyPr/>
        <a:lstStyle/>
        <a:p>
          <a:endParaRPr lang="es-ES"/>
        </a:p>
      </dgm:t>
    </dgm:pt>
    <dgm:pt modelId="{6476A703-37EF-463E-AA47-C8BEF3B48A9B}" type="pres">
      <dgm:prSet presAssocID="{98BFEDB8-65DC-4A6B-8118-44B6C8ADEC9F}" presName="level3hierChild" presStyleCnt="0"/>
      <dgm:spPr/>
    </dgm:pt>
    <dgm:pt modelId="{17E0BEE1-B278-4562-9030-B3259804A1AF}" type="pres">
      <dgm:prSet presAssocID="{34AE3042-DD2C-4275-92CF-44F346596ACC}" presName="conn2-1" presStyleLbl="parChTrans1D2" presStyleIdx="1" presStyleCnt="3"/>
      <dgm:spPr/>
      <dgm:t>
        <a:bodyPr/>
        <a:lstStyle/>
        <a:p>
          <a:endParaRPr lang="es-ES"/>
        </a:p>
      </dgm:t>
    </dgm:pt>
    <dgm:pt modelId="{00EFFF17-FDBB-4EDA-A9D9-82C345CD428C}" type="pres">
      <dgm:prSet presAssocID="{34AE3042-DD2C-4275-92CF-44F346596ACC}" presName="connTx" presStyleLbl="parChTrans1D2" presStyleIdx="1" presStyleCnt="3"/>
      <dgm:spPr/>
      <dgm:t>
        <a:bodyPr/>
        <a:lstStyle/>
        <a:p>
          <a:endParaRPr lang="es-ES"/>
        </a:p>
      </dgm:t>
    </dgm:pt>
    <dgm:pt modelId="{1059AF86-2077-454E-AB16-84B0981E3A58}" type="pres">
      <dgm:prSet presAssocID="{67E9299C-89B5-4DA8-B71B-44040CF2CB21}" presName="root2" presStyleCnt="0"/>
      <dgm:spPr/>
    </dgm:pt>
    <dgm:pt modelId="{0BBB90E1-523E-4871-8F44-6AA4B2705042}" type="pres">
      <dgm:prSet presAssocID="{67E9299C-89B5-4DA8-B71B-44040CF2CB21}" presName="LevelTwoTextNode" presStyleLbl="node2" presStyleIdx="1" presStyleCnt="3" custLinFactNeighborX="1408">
        <dgm:presLayoutVars>
          <dgm:chPref val="3"/>
        </dgm:presLayoutVars>
      </dgm:prSet>
      <dgm:spPr/>
      <dgm:t>
        <a:bodyPr/>
        <a:lstStyle/>
        <a:p>
          <a:endParaRPr lang="es-ES"/>
        </a:p>
      </dgm:t>
    </dgm:pt>
    <dgm:pt modelId="{87D365B7-043A-45D5-BA26-07FBEF608B68}" type="pres">
      <dgm:prSet presAssocID="{67E9299C-89B5-4DA8-B71B-44040CF2CB21}" presName="level3hierChild" presStyleCnt="0"/>
      <dgm:spPr/>
    </dgm:pt>
    <dgm:pt modelId="{CDB2E310-1977-48F7-9317-14FCEFF6AE8F}" type="pres">
      <dgm:prSet presAssocID="{E44255B8-5DB2-4719-9455-8737A56699AD}" presName="conn2-1" presStyleLbl="parChTrans1D2" presStyleIdx="2" presStyleCnt="3"/>
      <dgm:spPr/>
      <dgm:t>
        <a:bodyPr/>
        <a:lstStyle/>
        <a:p>
          <a:endParaRPr lang="es-ES"/>
        </a:p>
      </dgm:t>
    </dgm:pt>
    <dgm:pt modelId="{F1F01889-9225-4917-8682-32ACBAAE6A68}" type="pres">
      <dgm:prSet presAssocID="{E44255B8-5DB2-4719-9455-8737A56699AD}" presName="connTx" presStyleLbl="parChTrans1D2" presStyleIdx="2" presStyleCnt="3"/>
      <dgm:spPr/>
      <dgm:t>
        <a:bodyPr/>
        <a:lstStyle/>
        <a:p>
          <a:endParaRPr lang="es-ES"/>
        </a:p>
      </dgm:t>
    </dgm:pt>
    <dgm:pt modelId="{26929C7C-5667-40CC-9014-DBD2FD08D762}" type="pres">
      <dgm:prSet presAssocID="{8A661921-489F-4065-94DD-864B00F0C55D}" presName="root2" presStyleCnt="0"/>
      <dgm:spPr/>
    </dgm:pt>
    <dgm:pt modelId="{5E8FCE25-0724-476D-8482-F514DC7342A3}" type="pres">
      <dgm:prSet presAssocID="{8A661921-489F-4065-94DD-864B00F0C55D}" presName="LevelTwoTextNode" presStyleLbl="node2" presStyleIdx="2" presStyleCnt="3">
        <dgm:presLayoutVars>
          <dgm:chPref val="3"/>
        </dgm:presLayoutVars>
      </dgm:prSet>
      <dgm:spPr/>
      <dgm:t>
        <a:bodyPr/>
        <a:lstStyle/>
        <a:p>
          <a:endParaRPr lang="es-ES"/>
        </a:p>
      </dgm:t>
    </dgm:pt>
    <dgm:pt modelId="{8BBC746E-2012-462F-BF19-8331686E9477}" type="pres">
      <dgm:prSet presAssocID="{8A661921-489F-4065-94DD-864B00F0C55D}" presName="level3hierChild" presStyleCnt="0"/>
      <dgm:spPr/>
    </dgm:pt>
  </dgm:ptLst>
  <dgm:cxnLst>
    <dgm:cxn modelId="{DF89CD5C-8AC1-4E66-BF9C-1120E56F0551}" srcId="{5C504D0D-6AE5-44CB-9FE5-B34F203B951A}" destId="{67E9299C-89B5-4DA8-B71B-44040CF2CB21}" srcOrd="1" destOrd="0" parTransId="{34AE3042-DD2C-4275-92CF-44F346596ACC}" sibTransId="{6ACD3F5B-B74D-4A66-9DB7-940DF11857B0}"/>
    <dgm:cxn modelId="{87664878-8AD2-470B-BB64-1BFDB1C60C1C}" type="presOf" srcId="{051D2F45-39A3-47DF-9FB9-345C17D2F383}" destId="{BDC589D0-02B0-4281-980A-42A62182586D}" srcOrd="0" destOrd="0" presId="urn:microsoft.com/office/officeart/2008/layout/HorizontalMultiLevelHierarchy"/>
    <dgm:cxn modelId="{9BA3FAE9-BBF6-4899-9C05-A2301B305590}" type="presOf" srcId="{5C504D0D-6AE5-44CB-9FE5-B34F203B951A}" destId="{83BA9F8F-6AA6-437B-B21E-FD7F2E64980A}" srcOrd="0" destOrd="0" presId="urn:microsoft.com/office/officeart/2008/layout/HorizontalMultiLevelHierarchy"/>
    <dgm:cxn modelId="{6F864A2A-634C-4DF3-8F49-DBF3565F7838}" type="presOf" srcId="{E44255B8-5DB2-4719-9455-8737A56699AD}" destId="{F1F01889-9225-4917-8682-32ACBAAE6A68}" srcOrd="1" destOrd="0" presId="urn:microsoft.com/office/officeart/2008/layout/HorizontalMultiLevelHierarchy"/>
    <dgm:cxn modelId="{F2C6EE25-13F5-440A-BE48-EC685D2AB3A3}" srcId="{051D2F45-39A3-47DF-9FB9-345C17D2F383}" destId="{5C504D0D-6AE5-44CB-9FE5-B34F203B951A}" srcOrd="0" destOrd="0" parTransId="{8BA3B840-2184-41D7-A0A8-831DC6A4F2BD}" sibTransId="{432AE5D6-3C67-4155-B4BB-44433AC488A5}"/>
    <dgm:cxn modelId="{6C272799-A99D-4FFD-ACAA-E5F8FACD42FF}" type="presOf" srcId="{5EE5D386-CCFE-47AC-AFDB-1A4673C1C049}" destId="{8FF2A010-4D8B-4C81-854C-6F2CD573B778}" srcOrd="1" destOrd="0" presId="urn:microsoft.com/office/officeart/2008/layout/HorizontalMultiLevelHierarchy"/>
    <dgm:cxn modelId="{5566263A-78CD-4277-BB38-B53A6755E355}" srcId="{5C504D0D-6AE5-44CB-9FE5-B34F203B951A}" destId="{8A661921-489F-4065-94DD-864B00F0C55D}" srcOrd="2" destOrd="0" parTransId="{E44255B8-5DB2-4719-9455-8737A56699AD}" sibTransId="{3DB3A2EB-8514-4510-B83C-09A2E2C9B222}"/>
    <dgm:cxn modelId="{E690932F-7526-4D7E-AFD7-2F2FC65C237E}" type="presOf" srcId="{34AE3042-DD2C-4275-92CF-44F346596ACC}" destId="{00EFFF17-FDBB-4EDA-A9D9-82C345CD428C}" srcOrd="1" destOrd="0" presId="urn:microsoft.com/office/officeart/2008/layout/HorizontalMultiLevelHierarchy"/>
    <dgm:cxn modelId="{3119A5AE-4FA9-455C-BA5C-C620C5DC3FAA}" type="presOf" srcId="{E44255B8-5DB2-4719-9455-8737A56699AD}" destId="{CDB2E310-1977-48F7-9317-14FCEFF6AE8F}" srcOrd="0" destOrd="0" presId="urn:microsoft.com/office/officeart/2008/layout/HorizontalMultiLevelHierarchy"/>
    <dgm:cxn modelId="{C6570950-D8D0-46D0-AFAB-D7411B4BFAC7}" type="presOf" srcId="{8A661921-489F-4065-94DD-864B00F0C55D}" destId="{5E8FCE25-0724-476D-8482-F514DC7342A3}" srcOrd="0" destOrd="0" presId="urn:microsoft.com/office/officeart/2008/layout/HorizontalMultiLevelHierarchy"/>
    <dgm:cxn modelId="{CD47A7A8-65B5-4A29-A503-FA535904A913}" type="presOf" srcId="{98BFEDB8-65DC-4A6B-8118-44B6C8ADEC9F}" destId="{983BFBF3-4966-4A11-B7E6-6EE9BB207486}" srcOrd="0" destOrd="0" presId="urn:microsoft.com/office/officeart/2008/layout/HorizontalMultiLevelHierarchy"/>
    <dgm:cxn modelId="{9351A3C3-7541-4F9E-9C60-B491622DD3B5}" srcId="{5C504D0D-6AE5-44CB-9FE5-B34F203B951A}" destId="{98BFEDB8-65DC-4A6B-8118-44B6C8ADEC9F}" srcOrd="0" destOrd="0" parTransId="{5EE5D386-CCFE-47AC-AFDB-1A4673C1C049}" sibTransId="{F7397DAA-73DE-47F2-A419-42876B9D64B5}"/>
    <dgm:cxn modelId="{0F13700E-7A07-4AC4-B721-F40A524B529B}" type="presOf" srcId="{5EE5D386-CCFE-47AC-AFDB-1A4673C1C049}" destId="{9B53FFCE-ACD3-4CD4-B10A-A7D25A764824}" srcOrd="0" destOrd="0" presId="urn:microsoft.com/office/officeart/2008/layout/HorizontalMultiLevelHierarchy"/>
    <dgm:cxn modelId="{B77576E5-6C92-4F4D-96D0-7B3DD91FF6A1}" type="presOf" srcId="{34AE3042-DD2C-4275-92CF-44F346596ACC}" destId="{17E0BEE1-B278-4562-9030-B3259804A1AF}" srcOrd="0" destOrd="0" presId="urn:microsoft.com/office/officeart/2008/layout/HorizontalMultiLevelHierarchy"/>
    <dgm:cxn modelId="{9F74FA08-4825-4990-87D3-4684345469C2}" type="presOf" srcId="{67E9299C-89B5-4DA8-B71B-44040CF2CB21}" destId="{0BBB90E1-523E-4871-8F44-6AA4B2705042}" srcOrd="0" destOrd="0" presId="urn:microsoft.com/office/officeart/2008/layout/HorizontalMultiLevelHierarchy"/>
    <dgm:cxn modelId="{00A112D6-8698-49AA-AB5B-DFFE3BFEA9FE}" type="presParOf" srcId="{BDC589D0-02B0-4281-980A-42A62182586D}" destId="{E7E453C0-B224-48DA-8FA7-45AECC451788}" srcOrd="0" destOrd="0" presId="urn:microsoft.com/office/officeart/2008/layout/HorizontalMultiLevelHierarchy"/>
    <dgm:cxn modelId="{736E9ADB-CBA5-4584-A061-AB1BBC58AA82}" type="presParOf" srcId="{E7E453C0-B224-48DA-8FA7-45AECC451788}" destId="{83BA9F8F-6AA6-437B-B21E-FD7F2E64980A}" srcOrd="0" destOrd="0" presId="urn:microsoft.com/office/officeart/2008/layout/HorizontalMultiLevelHierarchy"/>
    <dgm:cxn modelId="{E475E47D-7981-47C4-8878-178A90981D94}" type="presParOf" srcId="{E7E453C0-B224-48DA-8FA7-45AECC451788}" destId="{46792FB7-E990-48D5-B82F-00EDF2DC9B55}" srcOrd="1" destOrd="0" presId="urn:microsoft.com/office/officeart/2008/layout/HorizontalMultiLevelHierarchy"/>
    <dgm:cxn modelId="{FBF139CC-FA3F-46D1-BFA3-A1D73F97F2EE}" type="presParOf" srcId="{46792FB7-E990-48D5-B82F-00EDF2DC9B55}" destId="{9B53FFCE-ACD3-4CD4-B10A-A7D25A764824}" srcOrd="0" destOrd="0" presId="urn:microsoft.com/office/officeart/2008/layout/HorizontalMultiLevelHierarchy"/>
    <dgm:cxn modelId="{0BB0AFE6-ADD0-44F4-8698-79D058A0F89A}" type="presParOf" srcId="{9B53FFCE-ACD3-4CD4-B10A-A7D25A764824}" destId="{8FF2A010-4D8B-4C81-854C-6F2CD573B778}" srcOrd="0" destOrd="0" presId="urn:microsoft.com/office/officeart/2008/layout/HorizontalMultiLevelHierarchy"/>
    <dgm:cxn modelId="{40ABF694-F5FA-4E34-AD65-4953FC0DA30F}" type="presParOf" srcId="{46792FB7-E990-48D5-B82F-00EDF2DC9B55}" destId="{8D3B3BD9-469A-44D2-811B-6D00E0DE8BC0}" srcOrd="1" destOrd="0" presId="urn:microsoft.com/office/officeart/2008/layout/HorizontalMultiLevelHierarchy"/>
    <dgm:cxn modelId="{C8D2BD55-5E40-442F-8162-28B8E8E1B510}" type="presParOf" srcId="{8D3B3BD9-469A-44D2-811B-6D00E0DE8BC0}" destId="{983BFBF3-4966-4A11-B7E6-6EE9BB207486}" srcOrd="0" destOrd="0" presId="urn:microsoft.com/office/officeart/2008/layout/HorizontalMultiLevelHierarchy"/>
    <dgm:cxn modelId="{CDD756A8-764D-46AB-82A9-E5C16B37EAE3}" type="presParOf" srcId="{8D3B3BD9-469A-44D2-811B-6D00E0DE8BC0}" destId="{6476A703-37EF-463E-AA47-C8BEF3B48A9B}" srcOrd="1" destOrd="0" presId="urn:microsoft.com/office/officeart/2008/layout/HorizontalMultiLevelHierarchy"/>
    <dgm:cxn modelId="{ABAB23FE-D388-43EB-9DC4-DE39BF93FE03}" type="presParOf" srcId="{46792FB7-E990-48D5-B82F-00EDF2DC9B55}" destId="{17E0BEE1-B278-4562-9030-B3259804A1AF}" srcOrd="2" destOrd="0" presId="urn:microsoft.com/office/officeart/2008/layout/HorizontalMultiLevelHierarchy"/>
    <dgm:cxn modelId="{F9845013-3276-444A-9D34-A432AEED9BD0}" type="presParOf" srcId="{17E0BEE1-B278-4562-9030-B3259804A1AF}" destId="{00EFFF17-FDBB-4EDA-A9D9-82C345CD428C}" srcOrd="0" destOrd="0" presId="urn:microsoft.com/office/officeart/2008/layout/HorizontalMultiLevelHierarchy"/>
    <dgm:cxn modelId="{70648C68-90FB-46C8-839C-5DB78564465B}" type="presParOf" srcId="{46792FB7-E990-48D5-B82F-00EDF2DC9B55}" destId="{1059AF86-2077-454E-AB16-84B0981E3A58}" srcOrd="3" destOrd="0" presId="urn:microsoft.com/office/officeart/2008/layout/HorizontalMultiLevelHierarchy"/>
    <dgm:cxn modelId="{7E5C4490-D89B-454D-8A01-D3C71AB22A37}" type="presParOf" srcId="{1059AF86-2077-454E-AB16-84B0981E3A58}" destId="{0BBB90E1-523E-4871-8F44-6AA4B2705042}" srcOrd="0" destOrd="0" presId="urn:microsoft.com/office/officeart/2008/layout/HorizontalMultiLevelHierarchy"/>
    <dgm:cxn modelId="{9B30FF46-8A26-40CA-A521-925BD441432D}" type="presParOf" srcId="{1059AF86-2077-454E-AB16-84B0981E3A58}" destId="{87D365B7-043A-45D5-BA26-07FBEF608B68}" srcOrd="1" destOrd="0" presId="urn:microsoft.com/office/officeart/2008/layout/HorizontalMultiLevelHierarchy"/>
    <dgm:cxn modelId="{560D9184-0C17-4FD2-A205-3530036D7350}" type="presParOf" srcId="{46792FB7-E990-48D5-B82F-00EDF2DC9B55}" destId="{CDB2E310-1977-48F7-9317-14FCEFF6AE8F}" srcOrd="4" destOrd="0" presId="urn:microsoft.com/office/officeart/2008/layout/HorizontalMultiLevelHierarchy"/>
    <dgm:cxn modelId="{FB8CCA21-0216-477D-9F20-544099C2C2ED}" type="presParOf" srcId="{CDB2E310-1977-48F7-9317-14FCEFF6AE8F}" destId="{F1F01889-9225-4917-8682-32ACBAAE6A68}" srcOrd="0" destOrd="0" presId="urn:microsoft.com/office/officeart/2008/layout/HorizontalMultiLevelHierarchy"/>
    <dgm:cxn modelId="{52D87CB7-B808-4C3C-B14D-8AB5053B60A2}" type="presParOf" srcId="{46792FB7-E990-48D5-B82F-00EDF2DC9B55}" destId="{26929C7C-5667-40CC-9014-DBD2FD08D762}" srcOrd="5" destOrd="0" presId="urn:microsoft.com/office/officeart/2008/layout/HorizontalMultiLevelHierarchy"/>
    <dgm:cxn modelId="{5A6CFB64-9813-4C41-9363-9C2E6B1F1DDF}" type="presParOf" srcId="{26929C7C-5667-40CC-9014-DBD2FD08D762}" destId="{5E8FCE25-0724-476D-8482-F514DC7342A3}" srcOrd="0" destOrd="0" presId="urn:microsoft.com/office/officeart/2008/layout/HorizontalMultiLevelHierarchy"/>
    <dgm:cxn modelId="{3FD44BB4-9604-4117-A964-F21C9DD6A598}" type="presParOf" srcId="{26929C7C-5667-40CC-9014-DBD2FD08D762}" destId="{8BBC746E-2012-462F-BF19-8331686E9477}"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51D2F45-39A3-47DF-9FB9-345C17D2F383}" type="doc">
      <dgm:prSet loTypeId="urn:microsoft.com/office/officeart/2008/layout/HorizontalMultiLevelHierarchy" loCatId="hierarchy" qsTypeId="urn:microsoft.com/office/officeart/2005/8/quickstyle/simple3" qsCatId="simple" csTypeId="urn:microsoft.com/office/officeart/2005/8/colors/accent3_2" csCatId="accent3" phldr="1"/>
      <dgm:spPr/>
      <dgm:t>
        <a:bodyPr/>
        <a:lstStyle/>
        <a:p>
          <a:endParaRPr lang="es-ES"/>
        </a:p>
      </dgm:t>
    </dgm:pt>
    <dgm:pt modelId="{5C504D0D-6AE5-44CB-9FE5-B34F203B951A}">
      <dgm:prSet phldrT="[Texto]"/>
      <dgm:spPr/>
      <dgm:t>
        <a:bodyPr/>
        <a:lstStyle/>
        <a:p>
          <a:r>
            <a:rPr lang="es-ES" dirty="0">
              <a:latin typeface="Times New Roman" panose="02020603050405020304" pitchFamily="18" charset="0"/>
              <a:cs typeface="Times New Roman" panose="02020603050405020304" pitchFamily="18" charset="0"/>
            </a:rPr>
            <a:t>Material Complementario</a:t>
          </a:r>
        </a:p>
      </dgm:t>
    </dgm:pt>
    <dgm:pt modelId="{8BA3B840-2184-41D7-A0A8-831DC6A4F2BD}" type="parTrans" cxnId="{F2C6EE25-13F5-440A-BE48-EC685D2AB3A3}">
      <dgm:prSet/>
      <dgm:spPr/>
      <dgm:t>
        <a:bodyPr/>
        <a:lstStyle/>
        <a:p>
          <a:endParaRPr lang="es-ES">
            <a:latin typeface="Times New Roman" panose="02020603050405020304" pitchFamily="18" charset="0"/>
            <a:cs typeface="Times New Roman" panose="02020603050405020304" pitchFamily="18" charset="0"/>
          </a:endParaRPr>
        </a:p>
      </dgm:t>
    </dgm:pt>
    <dgm:pt modelId="{432AE5D6-3C67-4155-B4BB-44433AC488A5}" type="sibTrans" cxnId="{F2C6EE25-13F5-440A-BE48-EC685D2AB3A3}">
      <dgm:prSet/>
      <dgm:spPr/>
      <dgm:t>
        <a:bodyPr/>
        <a:lstStyle/>
        <a:p>
          <a:endParaRPr lang="es-ES">
            <a:latin typeface="Times New Roman" panose="02020603050405020304" pitchFamily="18" charset="0"/>
            <a:cs typeface="Times New Roman" panose="02020603050405020304" pitchFamily="18" charset="0"/>
          </a:endParaRPr>
        </a:p>
      </dgm:t>
    </dgm:pt>
    <dgm:pt modelId="{E2A92980-BE4E-4E52-9B30-0810848D2652}">
      <dgm:prSet phldrT="[Texto]"/>
      <dgm:spPr/>
      <dgm:t>
        <a:bodyPr/>
        <a:lstStyle/>
        <a:p>
          <a:pPr>
            <a:buFont typeface="Wingdings" panose="05000000000000000000" pitchFamily="2" charset="2"/>
            <a:buChar char=""/>
          </a:pPr>
          <a:r>
            <a:rPr lang="es-EC" dirty="0">
              <a:latin typeface="Times New Roman" panose="02020603050405020304" pitchFamily="18" charset="0"/>
              <a:cs typeface="Times New Roman" panose="02020603050405020304" pitchFamily="18" charset="0"/>
            </a:rPr>
            <a:t>Agroquímicos (Pesticidas y fungicidas).</a:t>
          </a:r>
          <a:endParaRPr lang="es-ES" dirty="0">
            <a:latin typeface="Times New Roman" panose="02020603050405020304" pitchFamily="18" charset="0"/>
            <a:cs typeface="Times New Roman" panose="02020603050405020304" pitchFamily="18" charset="0"/>
          </a:endParaRPr>
        </a:p>
      </dgm:t>
    </dgm:pt>
    <dgm:pt modelId="{3724EFFA-1594-485B-B923-3C4A4E433DEB}" type="parTrans" cxnId="{FCC08942-1880-4CE7-933C-08444371E5CD}">
      <dgm:prSet/>
      <dgm:spPr/>
      <dgm:t>
        <a:bodyPr/>
        <a:lstStyle/>
        <a:p>
          <a:endParaRPr lang="es-ES">
            <a:latin typeface="Times New Roman" panose="02020603050405020304" pitchFamily="18" charset="0"/>
            <a:cs typeface="Times New Roman" panose="02020603050405020304" pitchFamily="18" charset="0"/>
          </a:endParaRPr>
        </a:p>
      </dgm:t>
    </dgm:pt>
    <dgm:pt modelId="{7FEE7E5B-5EA5-4460-B280-FCD56F4F2F64}" type="sibTrans" cxnId="{FCC08942-1880-4CE7-933C-08444371E5CD}">
      <dgm:prSet/>
      <dgm:spPr/>
      <dgm:t>
        <a:bodyPr/>
        <a:lstStyle/>
        <a:p>
          <a:endParaRPr lang="es-ES">
            <a:latin typeface="Times New Roman" panose="02020603050405020304" pitchFamily="18" charset="0"/>
            <a:cs typeface="Times New Roman" panose="02020603050405020304" pitchFamily="18" charset="0"/>
          </a:endParaRPr>
        </a:p>
      </dgm:t>
    </dgm:pt>
    <dgm:pt modelId="{6204EFC2-2A34-48E5-92E0-6A7FFF63E33D}">
      <dgm:prSet/>
      <dgm:spPr/>
      <dgm:t>
        <a:bodyPr/>
        <a:lstStyle/>
        <a:p>
          <a:pPr>
            <a:buFont typeface="Wingdings" panose="05000000000000000000" pitchFamily="2" charset="2"/>
            <a:buChar char=""/>
          </a:pPr>
          <a:r>
            <a:rPr lang="es-EC">
              <a:latin typeface="Times New Roman" panose="02020603050405020304" pitchFamily="18" charset="0"/>
              <a:cs typeface="Times New Roman" panose="02020603050405020304" pitchFamily="18" charset="0"/>
            </a:rPr>
            <a:t>Fertilizantes químicos de tipo granular.</a:t>
          </a:r>
          <a:endParaRPr lang="es-ES">
            <a:latin typeface="Times New Roman" panose="02020603050405020304" pitchFamily="18" charset="0"/>
            <a:cs typeface="Times New Roman" panose="02020603050405020304" pitchFamily="18" charset="0"/>
          </a:endParaRPr>
        </a:p>
      </dgm:t>
    </dgm:pt>
    <dgm:pt modelId="{45D3C92B-DF1B-4251-91B1-CF4E55E5A70A}" type="parTrans" cxnId="{13E5B126-E9EA-49D0-8906-22EA4C158391}">
      <dgm:prSet/>
      <dgm:spPr/>
      <dgm:t>
        <a:bodyPr/>
        <a:lstStyle/>
        <a:p>
          <a:endParaRPr lang="es-ES">
            <a:latin typeface="Times New Roman" panose="02020603050405020304" pitchFamily="18" charset="0"/>
            <a:cs typeface="Times New Roman" panose="02020603050405020304" pitchFamily="18" charset="0"/>
          </a:endParaRPr>
        </a:p>
      </dgm:t>
    </dgm:pt>
    <dgm:pt modelId="{F91E50F7-4D29-4625-A27D-283B625094F2}" type="sibTrans" cxnId="{13E5B126-E9EA-49D0-8906-22EA4C158391}">
      <dgm:prSet/>
      <dgm:spPr/>
      <dgm:t>
        <a:bodyPr/>
        <a:lstStyle/>
        <a:p>
          <a:endParaRPr lang="es-ES">
            <a:latin typeface="Times New Roman" panose="02020603050405020304" pitchFamily="18" charset="0"/>
            <a:cs typeface="Times New Roman" panose="02020603050405020304" pitchFamily="18" charset="0"/>
          </a:endParaRPr>
        </a:p>
      </dgm:t>
    </dgm:pt>
    <dgm:pt modelId="{5B964F88-E255-4CFA-B482-E795B8FCBB4F}">
      <dgm:prSet/>
      <dgm:spPr/>
      <dgm:t>
        <a:bodyPr/>
        <a:lstStyle/>
        <a:p>
          <a:r>
            <a:rPr lang="es-EC">
              <a:latin typeface="Times New Roman" panose="02020603050405020304" pitchFamily="18" charset="0"/>
              <a:cs typeface="Times New Roman" panose="02020603050405020304" pitchFamily="18" charset="0"/>
            </a:rPr>
            <a:t>Urea 46N</a:t>
          </a:r>
          <a:endParaRPr lang="es-ES">
            <a:latin typeface="Times New Roman" panose="02020603050405020304" pitchFamily="18" charset="0"/>
            <a:cs typeface="Times New Roman" panose="02020603050405020304" pitchFamily="18" charset="0"/>
          </a:endParaRPr>
        </a:p>
      </dgm:t>
    </dgm:pt>
    <dgm:pt modelId="{BD067483-D248-4183-93CF-EFB03DAB2EB8}" type="parTrans" cxnId="{8324E290-24AC-472C-A5F4-397DC95E7735}">
      <dgm:prSet/>
      <dgm:spPr/>
      <dgm:t>
        <a:bodyPr/>
        <a:lstStyle/>
        <a:p>
          <a:endParaRPr lang="es-ES">
            <a:latin typeface="Times New Roman" panose="02020603050405020304" pitchFamily="18" charset="0"/>
            <a:cs typeface="Times New Roman" panose="02020603050405020304" pitchFamily="18" charset="0"/>
          </a:endParaRPr>
        </a:p>
      </dgm:t>
    </dgm:pt>
    <dgm:pt modelId="{E279A6EA-72EF-49E0-AC61-3E266B7EBD51}" type="sibTrans" cxnId="{8324E290-24AC-472C-A5F4-397DC95E7735}">
      <dgm:prSet/>
      <dgm:spPr/>
      <dgm:t>
        <a:bodyPr/>
        <a:lstStyle/>
        <a:p>
          <a:endParaRPr lang="es-ES">
            <a:latin typeface="Times New Roman" panose="02020603050405020304" pitchFamily="18" charset="0"/>
            <a:cs typeface="Times New Roman" panose="02020603050405020304" pitchFamily="18" charset="0"/>
          </a:endParaRPr>
        </a:p>
      </dgm:t>
    </dgm:pt>
    <dgm:pt modelId="{674E6546-7CF0-4102-AE03-935F101680D5}">
      <dgm:prSet/>
      <dgm:spPr/>
      <dgm:t>
        <a:bodyPr/>
        <a:lstStyle/>
        <a:p>
          <a:r>
            <a:rPr lang="es-EC">
              <a:latin typeface="Times New Roman" panose="02020603050405020304" pitchFamily="18" charset="0"/>
              <a:cs typeface="Times New Roman" panose="02020603050405020304" pitchFamily="18" charset="0"/>
            </a:rPr>
            <a:t>Muriato de K 60K2O</a:t>
          </a:r>
          <a:endParaRPr lang="es-ES">
            <a:latin typeface="Times New Roman" panose="02020603050405020304" pitchFamily="18" charset="0"/>
            <a:cs typeface="Times New Roman" panose="02020603050405020304" pitchFamily="18" charset="0"/>
          </a:endParaRPr>
        </a:p>
      </dgm:t>
    </dgm:pt>
    <dgm:pt modelId="{FCF1B165-F347-4E46-8C63-42A84ECF3CCB}" type="parTrans" cxnId="{9794ED8B-6F67-4698-A9B6-214802A1085B}">
      <dgm:prSet/>
      <dgm:spPr/>
      <dgm:t>
        <a:bodyPr/>
        <a:lstStyle/>
        <a:p>
          <a:endParaRPr lang="es-ES">
            <a:latin typeface="Times New Roman" panose="02020603050405020304" pitchFamily="18" charset="0"/>
            <a:cs typeface="Times New Roman" panose="02020603050405020304" pitchFamily="18" charset="0"/>
          </a:endParaRPr>
        </a:p>
      </dgm:t>
    </dgm:pt>
    <dgm:pt modelId="{9E25034B-1D30-4A12-99B1-33776706B34C}" type="sibTrans" cxnId="{9794ED8B-6F67-4698-A9B6-214802A1085B}">
      <dgm:prSet/>
      <dgm:spPr/>
      <dgm:t>
        <a:bodyPr/>
        <a:lstStyle/>
        <a:p>
          <a:endParaRPr lang="es-ES">
            <a:latin typeface="Times New Roman" panose="02020603050405020304" pitchFamily="18" charset="0"/>
            <a:cs typeface="Times New Roman" panose="02020603050405020304" pitchFamily="18" charset="0"/>
          </a:endParaRPr>
        </a:p>
      </dgm:t>
    </dgm:pt>
    <dgm:pt modelId="{98E9213D-053C-4C66-801E-DBA5575D1880}">
      <dgm:prSet/>
      <dgm:spPr/>
      <dgm:t>
        <a:bodyPr/>
        <a:lstStyle/>
        <a:p>
          <a:r>
            <a:rPr lang="es-EC">
              <a:latin typeface="Times New Roman" panose="02020603050405020304" pitchFamily="18" charset="0"/>
              <a:cs typeface="Times New Roman" panose="02020603050405020304" pitchFamily="18" charset="0"/>
            </a:rPr>
            <a:t>Sulfato de magnesio (KIESERITA) 25MgO-20S</a:t>
          </a:r>
          <a:endParaRPr lang="es-ES">
            <a:latin typeface="Times New Roman" panose="02020603050405020304" pitchFamily="18" charset="0"/>
            <a:cs typeface="Times New Roman" panose="02020603050405020304" pitchFamily="18" charset="0"/>
          </a:endParaRPr>
        </a:p>
      </dgm:t>
    </dgm:pt>
    <dgm:pt modelId="{2C368BB6-7F4B-4C1D-81E7-28801058D0F6}" type="parTrans" cxnId="{8426306E-F1AA-4270-9269-3D8BE9E87D67}">
      <dgm:prSet/>
      <dgm:spPr/>
      <dgm:t>
        <a:bodyPr/>
        <a:lstStyle/>
        <a:p>
          <a:endParaRPr lang="es-ES">
            <a:latin typeface="Times New Roman" panose="02020603050405020304" pitchFamily="18" charset="0"/>
            <a:cs typeface="Times New Roman" panose="02020603050405020304" pitchFamily="18" charset="0"/>
          </a:endParaRPr>
        </a:p>
      </dgm:t>
    </dgm:pt>
    <dgm:pt modelId="{F16D7FB8-4A4A-4E72-B4C4-B9F4C23D8CBE}" type="sibTrans" cxnId="{8426306E-F1AA-4270-9269-3D8BE9E87D67}">
      <dgm:prSet/>
      <dgm:spPr/>
      <dgm:t>
        <a:bodyPr/>
        <a:lstStyle/>
        <a:p>
          <a:endParaRPr lang="es-ES">
            <a:latin typeface="Times New Roman" panose="02020603050405020304" pitchFamily="18" charset="0"/>
            <a:cs typeface="Times New Roman" panose="02020603050405020304" pitchFamily="18" charset="0"/>
          </a:endParaRPr>
        </a:p>
      </dgm:t>
    </dgm:pt>
    <dgm:pt modelId="{264CE04D-F271-44CB-8894-7C5C04D451A2}">
      <dgm:prSet/>
      <dgm:spPr/>
      <dgm:t>
        <a:bodyPr/>
        <a:lstStyle/>
        <a:p>
          <a:r>
            <a:rPr lang="es-EC">
              <a:latin typeface="Times New Roman" panose="02020603050405020304" pitchFamily="18" charset="0"/>
              <a:cs typeface="Times New Roman" panose="02020603050405020304" pitchFamily="18" charset="0"/>
            </a:rPr>
            <a:t>Sulfato de K 52K</a:t>
          </a:r>
          <a:r>
            <a:rPr lang="es-EC" baseline="-25000">
              <a:latin typeface="Times New Roman" panose="02020603050405020304" pitchFamily="18" charset="0"/>
              <a:cs typeface="Times New Roman" panose="02020603050405020304" pitchFamily="18" charset="0"/>
            </a:rPr>
            <a:t>2</a:t>
          </a:r>
          <a:r>
            <a:rPr lang="es-EC">
              <a:latin typeface="Times New Roman" panose="02020603050405020304" pitchFamily="18" charset="0"/>
              <a:cs typeface="Times New Roman" panose="02020603050405020304" pitchFamily="18" charset="0"/>
            </a:rPr>
            <a:t>O </a:t>
          </a:r>
          <a:endParaRPr lang="es-ES">
            <a:latin typeface="Times New Roman" panose="02020603050405020304" pitchFamily="18" charset="0"/>
            <a:cs typeface="Times New Roman" panose="02020603050405020304" pitchFamily="18" charset="0"/>
          </a:endParaRPr>
        </a:p>
      </dgm:t>
    </dgm:pt>
    <dgm:pt modelId="{1B0EC1A9-704E-4663-A1C4-98846126C391}" type="parTrans" cxnId="{09C7E8E0-A296-406E-A0F8-1808E6F8B4A1}">
      <dgm:prSet/>
      <dgm:spPr/>
      <dgm:t>
        <a:bodyPr/>
        <a:lstStyle/>
        <a:p>
          <a:endParaRPr lang="es-ES">
            <a:latin typeface="Times New Roman" panose="02020603050405020304" pitchFamily="18" charset="0"/>
            <a:cs typeface="Times New Roman" panose="02020603050405020304" pitchFamily="18" charset="0"/>
          </a:endParaRPr>
        </a:p>
      </dgm:t>
    </dgm:pt>
    <dgm:pt modelId="{A77F4F32-C782-4536-B947-B9B17778FDB0}" type="sibTrans" cxnId="{09C7E8E0-A296-406E-A0F8-1808E6F8B4A1}">
      <dgm:prSet/>
      <dgm:spPr/>
      <dgm:t>
        <a:bodyPr/>
        <a:lstStyle/>
        <a:p>
          <a:endParaRPr lang="es-ES">
            <a:latin typeface="Times New Roman" panose="02020603050405020304" pitchFamily="18" charset="0"/>
            <a:cs typeface="Times New Roman" panose="02020603050405020304" pitchFamily="18" charset="0"/>
          </a:endParaRPr>
        </a:p>
      </dgm:t>
    </dgm:pt>
    <dgm:pt modelId="{B46F2A60-B117-468A-8937-C802FA8E95DD}">
      <dgm:prSet/>
      <dgm:spPr/>
      <dgm:t>
        <a:bodyPr/>
        <a:lstStyle/>
        <a:p>
          <a:r>
            <a:rPr lang="es-EC">
              <a:latin typeface="Times New Roman" panose="02020603050405020304" pitchFamily="18" charset="0"/>
              <a:cs typeface="Times New Roman" panose="02020603050405020304" pitchFamily="18" charset="0"/>
            </a:rPr>
            <a:t>Nitrato de Ca 15N-25CaO </a:t>
          </a:r>
          <a:endParaRPr lang="es-ES">
            <a:latin typeface="Times New Roman" panose="02020603050405020304" pitchFamily="18" charset="0"/>
            <a:cs typeface="Times New Roman" panose="02020603050405020304" pitchFamily="18" charset="0"/>
          </a:endParaRPr>
        </a:p>
      </dgm:t>
    </dgm:pt>
    <dgm:pt modelId="{0B30D2E5-64A9-4825-86F7-AD19B58C0FD3}" type="parTrans" cxnId="{D7C16F04-C721-49B0-A787-B0D38B29C702}">
      <dgm:prSet/>
      <dgm:spPr/>
      <dgm:t>
        <a:bodyPr/>
        <a:lstStyle/>
        <a:p>
          <a:endParaRPr lang="es-ES">
            <a:latin typeface="Times New Roman" panose="02020603050405020304" pitchFamily="18" charset="0"/>
            <a:cs typeface="Times New Roman" panose="02020603050405020304" pitchFamily="18" charset="0"/>
          </a:endParaRPr>
        </a:p>
      </dgm:t>
    </dgm:pt>
    <dgm:pt modelId="{44CBF46E-395B-4B69-9152-4B97924C2681}" type="sibTrans" cxnId="{D7C16F04-C721-49B0-A787-B0D38B29C702}">
      <dgm:prSet/>
      <dgm:spPr/>
      <dgm:t>
        <a:bodyPr/>
        <a:lstStyle/>
        <a:p>
          <a:endParaRPr lang="es-ES">
            <a:latin typeface="Times New Roman" panose="02020603050405020304" pitchFamily="18" charset="0"/>
            <a:cs typeface="Times New Roman" panose="02020603050405020304" pitchFamily="18" charset="0"/>
          </a:endParaRPr>
        </a:p>
      </dgm:t>
    </dgm:pt>
    <dgm:pt modelId="{6A8A227C-79A4-44BB-BD09-901837D638C9}">
      <dgm:prSet/>
      <dgm:spPr/>
      <dgm:t>
        <a:bodyPr/>
        <a:lstStyle/>
        <a:p>
          <a:r>
            <a:rPr lang="es-EC">
              <a:latin typeface="Times New Roman" panose="02020603050405020304" pitchFamily="18" charset="0"/>
              <a:cs typeface="Times New Roman" panose="02020603050405020304" pitchFamily="18" charset="0"/>
            </a:rPr>
            <a:t>Nitrato de amonio 34N </a:t>
          </a:r>
          <a:endParaRPr lang="es-ES">
            <a:latin typeface="Times New Roman" panose="02020603050405020304" pitchFamily="18" charset="0"/>
            <a:cs typeface="Times New Roman" panose="02020603050405020304" pitchFamily="18" charset="0"/>
          </a:endParaRPr>
        </a:p>
      </dgm:t>
    </dgm:pt>
    <dgm:pt modelId="{EC34DEEF-6F5B-423E-ABB6-AED57E493AD0}" type="parTrans" cxnId="{8A66D545-0D0D-42F8-A727-DEF8D06354F8}">
      <dgm:prSet/>
      <dgm:spPr/>
      <dgm:t>
        <a:bodyPr/>
        <a:lstStyle/>
        <a:p>
          <a:endParaRPr lang="es-ES">
            <a:latin typeface="Times New Roman" panose="02020603050405020304" pitchFamily="18" charset="0"/>
            <a:cs typeface="Times New Roman" panose="02020603050405020304" pitchFamily="18" charset="0"/>
          </a:endParaRPr>
        </a:p>
      </dgm:t>
    </dgm:pt>
    <dgm:pt modelId="{354E8825-0ED4-4A8E-BCEA-F1D648F2439C}" type="sibTrans" cxnId="{8A66D545-0D0D-42F8-A727-DEF8D06354F8}">
      <dgm:prSet/>
      <dgm:spPr/>
      <dgm:t>
        <a:bodyPr/>
        <a:lstStyle/>
        <a:p>
          <a:endParaRPr lang="es-ES">
            <a:latin typeface="Times New Roman" panose="02020603050405020304" pitchFamily="18" charset="0"/>
            <a:cs typeface="Times New Roman" panose="02020603050405020304" pitchFamily="18" charset="0"/>
          </a:endParaRPr>
        </a:p>
      </dgm:t>
    </dgm:pt>
    <dgm:pt modelId="{277E49A2-58B5-4E45-8E89-F15F10E60B10}">
      <dgm:prSet/>
      <dgm:spPr/>
      <dgm:t>
        <a:bodyPr/>
        <a:lstStyle/>
        <a:p>
          <a:r>
            <a:rPr lang="es-EC">
              <a:latin typeface="Times New Roman" panose="02020603050405020304" pitchFamily="18" charset="0"/>
              <a:cs typeface="Times New Roman" panose="02020603050405020304" pitchFamily="18" charset="0"/>
            </a:rPr>
            <a:t>Sulfato de zinc pentahidratado 12S-25Zn </a:t>
          </a:r>
          <a:endParaRPr lang="es-ES">
            <a:latin typeface="Times New Roman" panose="02020603050405020304" pitchFamily="18" charset="0"/>
            <a:cs typeface="Times New Roman" panose="02020603050405020304" pitchFamily="18" charset="0"/>
          </a:endParaRPr>
        </a:p>
      </dgm:t>
    </dgm:pt>
    <dgm:pt modelId="{79C8D5BE-EA69-4517-9820-FE5D01CDB08E}" type="parTrans" cxnId="{51667589-86F9-4C74-86A9-73DD84D5A543}">
      <dgm:prSet/>
      <dgm:spPr/>
      <dgm:t>
        <a:bodyPr/>
        <a:lstStyle/>
        <a:p>
          <a:endParaRPr lang="es-ES">
            <a:latin typeface="Times New Roman" panose="02020603050405020304" pitchFamily="18" charset="0"/>
            <a:cs typeface="Times New Roman" panose="02020603050405020304" pitchFamily="18" charset="0"/>
          </a:endParaRPr>
        </a:p>
      </dgm:t>
    </dgm:pt>
    <dgm:pt modelId="{9D75F6FD-809F-41E2-8313-116E157661B1}" type="sibTrans" cxnId="{51667589-86F9-4C74-86A9-73DD84D5A543}">
      <dgm:prSet/>
      <dgm:spPr/>
      <dgm:t>
        <a:bodyPr/>
        <a:lstStyle/>
        <a:p>
          <a:endParaRPr lang="es-ES">
            <a:latin typeface="Times New Roman" panose="02020603050405020304" pitchFamily="18" charset="0"/>
            <a:cs typeface="Times New Roman" panose="02020603050405020304" pitchFamily="18" charset="0"/>
          </a:endParaRPr>
        </a:p>
      </dgm:t>
    </dgm:pt>
    <dgm:pt modelId="{AF44007E-C0C0-4864-88A0-2CF9E60092B2}">
      <dgm:prSet/>
      <dgm:spPr/>
      <dgm:t>
        <a:bodyPr/>
        <a:lstStyle/>
        <a:p>
          <a:r>
            <a:rPr lang="es-EC">
              <a:latin typeface="Times New Roman" panose="02020603050405020304" pitchFamily="18" charset="0"/>
              <a:cs typeface="Times New Roman" panose="02020603050405020304" pitchFamily="18" charset="0"/>
            </a:rPr>
            <a:t>Bórax pentahidratado 15B</a:t>
          </a:r>
          <a:endParaRPr lang="es-ES">
            <a:latin typeface="Times New Roman" panose="02020603050405020304" pitchFamily="18" charset="0"/>
            <a:cs typeface="Times New Roman" panose="02020603050405020304" pitchFamily="18" charset="0"/>
          </a:endParaRPr>
        </a:p>
      </dgm:t>
    </dgm:pt>
    <dgm:pt modelId="{F1D1DA5E-B7DF-429C-90D7-A6D9B21CC11A}" type="parTrans" cxnId="{AF1AB3A4-BFBB-4AEE-AFD4-AEE108DE8499}">
      <dgm:prSet/>
      <dgm:spPr/>
      <dgm:t>
        <a:bodyPr/>
        <a:lstStyle/>
        <a:p>
          <a:endParaRPr lang="es-ES">
            <a:latin typeface="Times New Roman" panose="02020603050405020304" pitchFamily="18" charset="0"/>
            <a:cs typeface="Times New Roman" panose="02020603050405020304" pitchFamily="18" charset="0"/>
          </a:endParaRPr>
        </a:p>
      </dgm:t>
    </dgm:pt>
    <dgm:pt modelId="{891AF68F-32B1-4729-B0CF-386AC8A631E1}" type="sibTrans" cxnId="{AF1AB3A4-BFBB-4AEE-AFD4-AEE108DE8499}">
      <dgm:prSet/>
      <dgm:spPr/>
      <dgm:t>
        <a:bodyPr/>
        <a:lstStyle/>
        <a:p>
          <a:endParaRPr lang="es-ES">
            <a:latin typeface="Times New Roman" panose="02020603050405020304" pitchFamily="18" charset="0"/>
            <a:cs typeface="Times New Roman" panose="02020603050405020304" pitchFamily="18" charset="0"/>
          </a:endParaRPr>
        </a:p>
      </dgm:t>
    </dgm:pt>
    <dgm:pt modelId="{BDC589D0-02B0-4281-980A-42A62182586D}" type="pres">
      <dgm:prSet presAssocID="{051D2F45-39A3-47DF-9FB9-345C17D2F383}" presName="Name0" presStyleCnt="0">
        <dgm:presLayoutVars>
          <dgm:chPref val="1"/>
          <dgm:dir/>
          <dgm:animOne val="branch"/>
          <dgm:animLvl val="lvl"/>
          <dgm:resizeHandles val="exact"/>
        </dgm:presLayoutVars>
      </dgm:prSet>
      <dgm:spPr/>
      <dgm:t>
        <a:bodyPr/>
        <a:lstStyle/>
        <a:p>
          <a:endParaRPr lang="es-ES"/>
        </a:p>
      </dgm:t>
    </dgm:pt>
    <dgm:pt modelId="{E7E453C0-B224-48DA-8FA7-45AECC451788}" type="pres">
      <dgm:prSet presAssocID="{5C504D0D-6AE5-44CB-9FE5-B34F203B951A}" presName="root1" presStyleCnt="0"/>
      <dgm:spPr/>
    </dgm:pt>
    <dgm:pt modelId="{83BA9F8F-6AA6-437B-B21E-FD7F2E64980A}" type="pres">
      <dgm:prSet presAssocID="{5C504D0D-6AE5-44CB-9FE5-B34F203B951A}" presName="LevelOneTextNode" presStyleLbl="node0" presStyleIdx="0" presStyleCnt="1">
        <dgm:presLayoutVars>
          <dgm:chPref val="3"/>
        </dgm:presLayoutVars>
      </dgm:prSet>
      <dgm:spPr/>
      <dgm:t>
        <a:bodyPr/>
        <a:lstStyle/>
        <a:p>
          <a:endParaRPr lang="es-ES"/>
        </a:p>
      </dgm:t>
    </dgm:pt>
    <dgm:pt modelId="{46792FB7-E990-48D5-B82F-00EDF2DC9B55}" type="pres">
      <dgm:prSet presAssocID="{5C504D0D-6AE5-44CB-9FE5-B34F203B951A}" presName="level2hierChild" presStyleCnt="0"/>
      <dgm:spPr/>
    </dgm:pt>
    <dgm:pt modelId="{1752EE10-7B3B-4941-87D0-FDC7E03E06AE}" type="pres">
      <dgm:prSet presAssocID="{3724EFFA-1594-485B-B923-3C4A4E433DEB}" presName="conn2-1" presStyleLbl="parChTrans1D2" presStyleIdx="0" presStyleCnt="10"/>
      <dgm:spPr/>
      <dgm:t>
        <a:bodyPr/>
        <a:lstStyle/>
        <a:p>
          <a:endParaRPr lang="es-ES"/>
        </a:p>
      </dgm:t>
    </dgm:pt>
    <dgm:pt modelId="{F9E9A2DD-D140-459F-BE8B-8F24684C233C}" type="pres">
      <dgm:prSet presAssocID="{3724EFFA-1594-485B-B923-3C4A4E433DEB}" presName="connTx" presStyleLbl="parChTrans1D2" presStyleIdx="0" presStyleCnt="10"/>
      <dgm:spPr/>
      <dgm:t>
        <a:bodyPr/>
        <a:lstStyle/>
        <a:p>
          <a:endParaRPr lang="es-ES"/>
        </a:p>
      </dgm:t>
    </dgm:pt>
    <dgm:pt modelId="{28A6C183-6D0C-49F8-B3BC-5FE00F1E5E16}" type="pres">
      <dgm:prSet presAssocID="{E2A92980-BE4E-4E52-9B30-0810848D2652}" presName="root2" presStyleCnt="0"/>
      <dgm:spPr/>
    </dgm:pt>
    <dgm:pt modelId="{A811CA6C-2B5C-4D0A-A3E2-39798A2E74FD}" type="pres">
      <dgm:prSet presAssocID="{E2A92980-BE4E-4E52-9B30-0810848D2652}" presName="LevelTwoTextNode" presStyleLbl="node2" presStyleIdx="0" presStyleCnt="10">
        <dgm:presLayoutVars>
          <dgm:chPref val="3"/>
        </dgm:presLayoutVars>
      </dgm:prSet>
      <dgm:spPr/>
      <dgm:t>
        <a:bodyPr/>
        <a:lstStyle/>
        <a:p>
          <a:endParaRPr lang="es-ES"/>
        </a:p>
      </dgm:t>
    </dgm:pt>
    <dgm:pt modelId="{003461C2-6D35-415E-ADDC-4BED3E509E1E}" type="pres">
      <dgm:prSet presAssocID="{E2A92980-BE4E-4E52-9B30-0810848D2652}" presName="level3hierChild" presStyleCnt="0"/>
      <dgm:spPr/>
    </dgm:pt>
    <dgm:pt modelId="{42116BE3-2845-44B4-BDCC-1F771DF16158}" type="pres">
      <dgm:prSet presAssocID="{45D3C92B-DF1B-4251-91B1-CF4E55E5A70A}" presName="conn2-1" presStyleLbl="parChTrans1D2" presStyleIdx="1" presStyleCnt="10"/>
      <dgm:spPr/>
      <dgm:t>
        <a:bodyPr/>
        <a:lstStyle/>
        <a:p>
          <a:endParaRPr lang="es-ES"/>
        </a:p>
      </dgm:t>
    </dgm:pt>
    <dgm:pt modelId="{0CC95191-EFFD-4D0E-AB06-674EDF7F441B}" type="pres">
      <dgm:prSet presAssocID="{45D3C92B-DF1B-4251-91B1-CF4E55E5A70A}" presName="connTx" presStyleLbl="parChTrans1D2" presStyleIdx="1" presStyleCnt="10"/>
      <dgm:spPr/>
      <dgm:t>
        <a:bodyPr/>
        <a:lstStyle/>
        <a:p>
          <a:endParaRPr lang="es-ES"/>
        </a:p>
      </dgm:t>
    </dgm:pt>
    <dgm:pt modelId="{C9222FBC-0973-4D78-86F1-D479CC8E710E}" type="pres">
      <dgm:prSet presAssocID="{6204EFC2-2A34-48E5-92E0-6A7FFF63E33D}" presName="root2" presStyleCnt="0"/>
      <dgm:spPr/>
    </dgm:pt>
    <dgm:pt modelId="{59E57095-3C3B-4922-BFBA-603E9D6DD456}" type="pres">
      <dgm:prSet presAssocID="{6204EFC2-2A34-48E5-92E0-6A7FFF63E33D}" presName="LevelTwoTextNode" presStyleLbl="node2" presStyleIdx="1" presStyleCnt="10">
        <dgm:presLayoutVars>
          <dgm:chPref val="3"/>
        </dgm:presLayoutVars>
      </dgm:prSet>
      <dgm:spPr/>
      <dgm:t>
        <a:bodyPr/>
        <a:lstStyle/>
        <a:p>
          <a:endParaRPr lang="es-ES"/>
        </a:p>
      </dgm:t>
    </dgm:pt>
    <dgm:pt modelId="{4338A29F-CA86-4C84-B9A0-A3AE33CE22F6}" type="pres">
      <dgm:prSet presAssocID="{6204EFC2-2A34-48E5-92E0-6A7FFF63E33D}" presName="level3hierChild" presStyleCnt="0"/>
      <dgm:spPr/>
    </dgm:pt>
    <dgm:pt modelId="{4D1A4498-4DBE-4C9A-8B24-5D41EDE9236C}" type="pres">
      <dgm:prSet presAssocID="{BD067483-D248-4183-93CF-EFB03DAB2EB8}" presName="conn2-1" presStyleLbl="parChTrans1D2" presStyleIdx="2" presStyleCnt="10"/>
      <dgm:spPr/>
      <dgm:t>
        <a:bodyPr/>
        <a:lstStyle/>
        <a:p>
          <a:endParaRPr lang="es-ES"/>
        </a:p>
      </dgm:t>
    </dgm:pt>
    <dgm:pt modelId="{8B947DD2-F453-4CCA-A1C7-7BB1F8F9202A}" type="pres">
      <dgm:prSet presAssocID="{BD067483-D248-4183-93CF-EFB03DAB2EB8}" presName="connTx" presStyleLbl="parChTrans1D2" presStyleIdx="2" presStyleCnt="10"/>
      <dgm:spPr/>
      <dgm:t>
        <a:bodyPr/>
        <a:lstStyle/>
        <a:p>
          <a:endParaRPr lang="es-ES"/>
        </a:p>
      </dgm:t>
    </dgm:pt>
    <dgm:pt modelId="{92D537F0-0A2C-4DE7-973F-6CE6B3CCF819}" type="pres">
      <dgm:prSet presAssocID="{5B964F88-E255-4CFA-B482-E795B8FCBB4F}" presName="root2" presStyleCnt="0"/>
      <dgm:spPr/>
    </dgm:pt>
    <dgm:pt modelId="{97B76E07-FA93-403F-A55B-1058996E5D52}" type="pres">
      <dgm:prSet presAssocID="{5B964F88-E255-4CFA-B482-E795B8FCBB4F}" presName="LevelTwoTextNode" presStyleLbl="node2" presStyleIdx="2" presStyleCnt="10">
        <dgm:presLayoutVars>
          <dgm:chPref val="3"/>
        </dgm:presLayoutVars>
      </dgm:prSet>
      <dgm:spPr/>
      <dgm:t>
        <a:bodyPr/>
        <a:lstStyle/>
        <a:p>
          <a:endParaRPr lang="es-ES"/>
        </a:p>
      </dgm:t>
    </dgm:pt>
    <dgm:pt modelId="{7B41D443-2616-407B-AC31-3557F8B67878}" type="pres">
      <dgm:prSet presAssocID="{5B964F88-E255-4CFA-B482-E795B8FCBB4F}" presName="level3hierChild" presStyleCnt="0"/>
      <dgm:spPr/>
    </dgm:pt>
    <dgm:pt modelId="{12E82A12-295B-4A76-86A8-19E76D01011E}" type="pres">
      <dgm:prSet presAssocID="{FCF1B165-F347-4E46-8C63-42A84ECF3CCB}" presName="conn2-1" presStyleLbl="parChTrans1D2" presStyleIdx="3" presStyleCnt="10"/>
      <dgm:spPr/>
      <dgm:t>
        <a:bodyPr/>
        <a:lstStyle/>
        <a:p>
          <a:endParaRPr lang="es-ES"/>
        </a:p>
      </dgm:t>
    </dgm:pt>
    <dgm:pt modelId="{53AB82AF-5B07-44CF-A8BA-F5526DCDCD97}" type="pres">
      <dgm:prSet presAssocID="{FCF1B165-F347-4E46-8C63-42A84ECF3CCB}" presName="connTx" presStyleLbl="parChTrans1D2" presStyleIdx="3" presStyleCnt="10"/>
      <dgm:spPr/>
      <dgm:t>
        <a:bodyPr/>
        <a:lstStyle/>
        <a:p>
          <a:endParaRPr lang="es-ES"/>
        </a:p>
      </dgm:t>
    </dgm:pt>
    <dgm:pt modelId="{585DC79B-D9D0-42ED-8899-35BB2C44D216}" type="pres">
      <dgm:prSet presAssocID="{674E6546-7CF0-4102-AE03-935F101680D5}" presName="root2" presStyleCnt="0"/>
      <dgm:spPr/>
    </dgm:pt>
    <dgm:pt modelId="{0BC48DE2-A604-42C6-8E1F-B5EF27F553A4}" type="pres">
      <dgm:prSet presAssocID="{674E6546-7CF0-4102-AE03-935F101680D5}" presName="LevelTwoTextNode" presStyleLbl="node2" presStyleIdx="3" presStyleCnt="10">
        <dgm:presLayoutVars>
          <dgm:chPref val="3"/>
        </dgm:presLayoutVars>
      </dgm:prSet>
      <dgm:spPr/>
      <dgm:t>
        <a:bodyPr/>
        <a:lstStyle/>
        <a:p>
          <a:endParaRPr lang="es-ES"/>
        </a:p>
      </dgm:t>
    </dgm:pt>
    <dgm:pt modelId="{E9A2E7C9-330C-402D-9F5F-D190BF8EB9CB}" type="pres">
      <dgm:prSet presAssocID="{674E6546-7CF0-4102-AE03-935F101680D5}" presName="level3hierChild" presStyleCnt="0"/>
      <dgm:spPr/>
    </dgm:pt>
    <dgm:pt modelId="{FF8A4B46-0B8C-4181-8DB2-DA4A2D2D9BFE}" type="pres">
      <dgm:prSet presAssocID="{2C368BB6-7F4B-4C1D-81E7-28801058D0F6}" presName="conn2-1" presStyleLbl="parChTrans1D2" presStyleIdx="4" presStyleCnt="10"/>
      <dgm:spPr/>
      <dgm:t>
        <a:bodyPr/>
        <a:lstStyle/>
        <a:p>
          <a:endParaRPr lang="es-ES"/>
        </a:p>
      </dgm:t>
    </dgm:pt>
    <dgm:pt modelId="{A8598EF0-8AC6-470E-9078-609E9E0EC00D}" type="pres">
      <dgm:prSet presAssocID="{2C368BB6-7F4B-4C1D-81E7-28801058D0F6}" presName="connTx" presStyleLbl="parChTrans1D2" presStyleIdx="4" presStyleCnt="10"/>
      <dgm:spPr/>
      <dgm:t>
        <a:bodyPr/>
        <a:lstStyle/>
        <a:p>
          <a:endParaRPr lang="es-ES"/>
        </a:p>
      </dgm:t>
    </dgm:pt>
    <dgm:pt modelId="{A5006E75-7848-4997-A4B3-DAC88F68CBE5}" type="pres">
      <dgm:prSet presAssocID="{98E9213D-053C-4C66-801E-DBA5575D1880}" presName="root2" presStyleCnt="0"/>
      <dgm:spPr/>
    </dgm:pt>
    <dgm:pt modelId="{BF5D2BF4-7B5A-479C-9837-8EEA26E2D09A}" type="pres">
      <dgm:prSet presAssocID="{98E9213D-053C-4C66-801E-DBA5575D1880}" presName="LevelTwoTextNode" presStyleLbl="node2" presStyleIdx="4" presStyleCnt="10">
        <dgm:presLayoutVars>
          <dgm:chPref val="3"/>
        </dgm:presLayoutVars>
      </dgm:prSet>
      <dgm:spPr/>
      <dgm:t>
        <a:bodyPr/>
        <a:lstStyle/>
        <a:p>
          <a:endParaRPr lang="es-ES"/>
        </a:p>
      </dgm:t>
    </dgm:pt>
    <dgm:pt modelId="{E8786F87-A248-410C-9CBF-B6E3C241BC43}" type="pres">
      <dgm:prSet presAssocID="{98E9213D-053C-4C66-801E-DBA5575D1880}" presName="level3hierChild" presStyleCnt="0"/>
      <dgm:spPr/>
    </dgm:pt>
    <dgm:pt modelId="{A91499C7-AEA7-44EE-BB4B-F0DD91B46882}" type="pres">
      <dgm:prSet presAssocID="{1B0EC1A9-704E-4663-A1C4-98846126C391}" presName="conn2-1" presStyleLbl="parChTrans1D2" presStyleIdx="5" presStyleCnt="10"/>
      <dgm:spPr/>
      <dgm:t>
        <a:bodyPr/>
        <a:lstStyle/>
        <a:p>
          <a:endParaRPr lang="es-ES"/>
        </a:p>
      </dgm:t>
    </dgm:pt>
    <dgm:pt modelId="{6ED54039-FD15-4D7B-A371-AF6643A009D6}" type="pres">
      <dgm:prSet presAssocID="{1B0EC1A9-704E-4663-A1C4-98846126C391}" presName="connTx" presStyleLbl="parChTrans1D2" presStyleIdx="5" presStyleCnt="10"/>
      <dgm:spPr/>
      <dgm:t>
        <a:bodyPr/>
        <a:lstStyle/>
        <a:p>
          <a:endParaRPr lang="es-ES"/>
        </a:p>
      </dgm:t>
    </dgm:pt>
    <dgm:pt modelId="{D213DD56-3C42-4BDB-BB9D-3D0E05FB832E}" type="pres">
      <dgm:prSet presAssocID="{264CE04D-F271-44CB-8894-7C5C04D451A2}" presName="root2" presStyleCnt="0"/>
      <dgm:spPr/>
    </dgm:pt>
    <dgm:pt modelId="{8FF501FC-EFDA-4061-96A2-0CD9F922E36D}" type="pres">
      <dgm:prSet presAssocID="{264CE04D-F271-44CB-8894-7C5C04D451A2}" presName="LevelTwoTextNode" presStyleLbl="node2" presStyleIdx="5" presStyleCnt="10">
        <dgm:presLayoutVars>
          <dgm:chPref val="3"/>
        </dgm:presLayoutVars>
      </dgm:prSet>
      <dgm:spPr/>
      <dgm:t>
        <a:bodyPr/>
        <a:lstStyle/>
        <a:p>
          <a:endParaRPr lang="es-ES"/>
        </a:p>
      </dgm:t>
    </dgm:pt>
    <dgm:pt modelId="{F6E3E77C-DCE5-44D2-955B-BCF0C0DE3282}" type="pres">
      <dgm:prSet presAssocID="{264CE04D-F271-44CB-8894-7C5C04D451A2}" presName="level3hierChild" presStyleCnt="0"/>
      <dgm:spPr/>
    </dgm:pt>
    <dgm:pt modelId="{74E89AA9-FA63-4E16-99B0-AEB24DFF126A}" type="pres">
      <dgm:prSet presAssocID="{0B30D2E5-64A9-4825-86F7-AD19B58C0FD3}" presName="conn2-1" presStyleLbl="parChTrans1D2" presStyleIdx="6" presStyleCnt="10"/>
      <dgm:spPr/>
      <dgm:t>
        <a:bodyPr/>
        <a:lstStyle/>
        <a:p>
          <a:endParaRPr lang="es-ES"/>
        </a:p>
      </dgm:t>
    </dgm:pt>
    <dgm:pt modelId="{605CB817-ACAA-4692-9D4D-99D44C393DB2}" type="pres">
      <dgm:prSet presAssocID="{0B30D2E5-64A9-4825-86F7-AD19B58C0FD3}" presName="connTx" presStyleLbl="parChTrans1D2" presStyleIdx="6" presStyleCnt="10"/>
      <dgm:spPr/>
      <dgm:t>
        <a:bodyPr/>
        <a:lstStyle/>
        <a:p>
          <a:endParaRPr lang="es-ES"/>
        </a:p>
      </dgm:t>
    </dgm:pt>
    <dgm:pt modelId="{98B63885-E95C-4C9C-BE77-157EAE0EA3D9}" type="pres">
      <dgm:prSet presAssocID="{B46F2A60-B117-468A-8937-C802FA8E95DD}" presName="root2" presStyleCnt="0"/>
      <dgm:spPr/>
    </dgm:pt>
    <dgm:pt modelId="{33237398-E4E9-4195-AD34-3D7F3EE49D39}" type="pres">
      <dgm:prSet presAssocID="{B46F2A60-B117-468A-8937-C802FA8E95DD}" presName="LevelTwoTextNode" presStyleLbl="node2" presStyleIdx="6" presStyleCnt="10">
        <dgm:presLayoutVars>
          <dgm:chPref val="3"/>
        </dgm:presLayoutVars>
      </dgm:prSet>
      <dgm:spPr/>
      <dgm:t>
        <a:bodyPr/>
        <a:lstStyle/>
        <a:p>
          <a:endParaRPr lang="es-ES"/>
        </a:p>
      </dgm:t>
    </dgm:pt>
    <dgm:pt modelId="{53893C8A-184A-4A69-A1D6-0A34C2AB5688}" type="pres">
      <dgm:prSet presAssocID="{B46F2A60-B117-468A-8937-C802FA8E95DD}" presName="level3hierChild" presStyleCnt="0"/>
      <dgm:spPr/>
    </dgm:pt>
    <dgm:pt modelId="{4A9D29C6-27CF-4B7A-960B-510C36FBF62F}" type="pres">
      <dgm:prSet presAssocID="{EC34DEEF-6F5B-423E-ABB6-AED57E493AD0}" presName="conn2-1" presStyleLbl="parChTrans1D2" presStyleIdx="7" presStyleCnt="10"/>
      <dgm:spPr/>
      <dgm:t>
        <a:bodyPr/>
        <a:lstStyle/>
        <a:p>
          <a:endParaRPr lang="es-ES"/>
        </a:p>
      </dgm:t>
    </dgm:pt>
    <dgm:pt modelId="{4873F26B-845C-436D-8E64-9DA86C0091D3}" type="pres">
      <dgm:prSet presAssocID="{EC34DEEF-6F5B-423E-ABB6-AED57E493AD0}" presName="connTx" presStyleLbl="parChTrans1D2" presStyleIdx="7" presStyleCnt="10"/>
      <dgm:spPr/>
      <dgm:t>
        <a:bodyPr/>
        <a:lstStyle/>
        <a:p>
          <a:endParaRPr lang="es-ES"/>
        </a:p>
      </dgm:t>
    </dgm:pt>
    <dgm:pt modelId="{44118F5D-157B-43C2-AC51-A06BB5ADA812}" type="pres">
      <dgm:prSet presAssocID="{6A8A227C-79A4-44BB-BD09-901837D638C9}" presName="root2" presStyleCnt="0"/>
      <dgm:spPr/>
    </dgm:pt>
    <dgm:pt modelId="{0BB27DCC-D4CA-4344-BF1B-E5E1CC601089}" type="pres">
      <dgm:prSet presAssocID="{6A8A227C-79A4-44BB-BD09-901837D638C9}" presName="LevelTwoTextNode" presStyleLbl="node2" presStyleIdx="7" presStyleCnt="10">
        <dgm:presLayoutVars>
          <dgm:chPref val="3"/>
        </dgm:presLayoutVars>
      </dgm:prSet>
      <dgm:spPr/>
      <dgm:t>
        <a:bodyPr/>
        <a:lstStyle/>
        <a:p>
          <a:endParaRPr lang="es-ES"/>
        </a:p>
      </dgm:t>
    </dgm:pt>
    <dgm:pt modelId="{83119F60-1B3C-44F1-839C-B3E07899E8BC}" type="pres">
      <dgm:prSet presAssocID="{6A8A227C-79A4-44BB-BD09-901837D638C9}" presName="level3hierChild" presStyleCnt="0"/>
      <dgm:spPr/>
    </dgm:pt>
    <dgm:pt modelId="{67CE6905-CD24-48BF-A341-8CDFB90A9822}" type="pres">
      <dgm:prSet presAssocID="{79C8D5BE-EA69-4517-9820-FE5D01CDB08E}" presName="conn2-1" presStyleLbl="parChTrans1D2" presStyleIdx="8" presStyleCnt="10"/>
      <dgm:spPr/>
      <dgm:t>
        <a:bodyPr/>
        <a:lstStyle/>
        <a:p>
          <a:endParaRPr lang="es-ES"/>
        </a:p>
      </dgm:t>
    </dgm:pt>
    <dgm:pt modelId="{3FAB81DB-A144-4B2F-9CBA-9EF5D8246219}" type="pres">
      <dgm:prSet presAssocID="{79C8D5BE-EA69-4517-9820-FE5D01CDB08E}" presName="connTx" presStyleLbl="parChTrans1D2" presStyleIdx="8" presStyleCnt="10"/>
      <dgm:spPr/>
      <dgm:t>
        <a:bodyPr/>
        <a:lstStyle/>
        <a:p>
          <a:endParaRPr lang="es-ES"/>
        </a:p>
      </dgm:t>
    </dgm:pt>
    <dgm:pt modelId="{6FC86E14-C006-4D8C-859A-6CACB90982F0}" type="pres">
      <dgm:prSet presAssocID="{277E49A2-58B5-4E45-8E89-F15F10E60B10}" presName="root2" presStyleCnt="0"/>
      <dgm:spPr/>
    </dgm:pt>
    <dgm:pt modelId="{55BA3FC1-2878-41D9-BB2A-64D9298E4ECB}" type="pres">
      <dgm:prSet presAssocID="{277E49A2-58B5-4E45-8E89-F15F10E60B10}" presName="LevelTwoTextNode" presStyleLbl="node2" presStyleIdx="8" presStyleCnt="10">
        <dgm:presLayoutVars>
          <dgm:chPref val="3"/>
        </dgm:presLayoutVars>
      </dgm:prSet>
      <dgm:spPr/>
      <dgm:t>
        <a:bodyPr/>
        <a:lstStyle/>
        <a:p>
          <a:endParaRPr lang="es-ES"/>
        </a:p>
      </dgm:t>
    </dgm:pt>
    <dgm:pt modelId="{C862843A-B5FE-442B-B1CD-C96A9B32A425}" type="pres">
      <dgm:prSet presAssocID="{277E49A2-58B5-4E45-8E89-F15F10E60B10}" presName="level3hierChild" presStyleCnt="0"/>
      <dgm:spPr/>
    </dgm:pt>
    <dgm:pt modelId="{1103FEE2-E290-4356-848B-991A7204A5E2}" type="pres">
      <dgm:prSet presAssocID="{F1D1DA5E-B7DF-429C-90D7-A6D9B21CC11A}" presName="conn2-1" presStyleLbl="parChTrans1D2" presStyleIdx="9" presStyleCnt="10"/>
      <dgm:spPr/>
      <dgm:t>
        <a:bodyPr/>
        <a:lstStyle/>
        <a:p>
          <a:endParaRPr lang="es-ES"/>
        </a:p>
      </dgm:t>
    </dgm:pt>
    <dgm:pt modelId="{B44313BB-7848-4109-940F-AB9F054515A4}" type="pres">
      <dgm:prSet presAssocID="{F1D1DA5E-B7DF-429C-90D7-A6D9B21CC11A}" presName="connTx" presStyleLbl="parChTrans1D2" presStyleIdx="9" presStyleCnt="10"/>
      <dgm:spPr/>
      <dgm:t>
        <a:bodyPr/>
        <a:lstStyle/>
        <a:p>
          <a:endParaRPr lang="es-ES"/>
        </a:p>
      </dgm:t>
    </dgm:pt>
    <dgm:pt modelId="{E97236DE-0ADB-4AEF-9170-411701D73F97}" type="pres">
      <dgm:prSet presAssocID="{AF44007E-C0C0-4864-88A0-2CF9E60092B2}" presName="root2" presStyleCnt="0"/>
      <dgm:spPr/>
    </dgm:pt>
    <dgm:pt modelId="{CAD15BD2-83AA-4600-9D5F-0A51563DCDEA}" type="pres">
      <dgm:prSet presAssocID="{AF44007E-C0C0-4864-88A0-2CF9E60092B2}" presName="LevelTwoTextNode" presStyleLbl="node2" presStyleIdx="9" presStyleCnt="10">
        <dgm:presLayoutVars>
          <dgm:chPref val="3"/>
        </dgm:presLayoutVars>
      </dgm:prSet>
      <dgm:spPr/>
      <dgm:t>
        <a:bodyPr/>
        <a:lstStyle/>
        <a:p>
          <a:endParaRPr lang="es-ES"/>
        </a:p>
      </dgm:t>
    </dgm:pt>
    <dgm:pt modelId="{18945BA1-DA35-4597-AE9E-765823D5D089}" type="pres">
      <dgm:prSet presAssocID="{AF44007E-C0C0-4864-88A0-2CF9E60092B2}" presName="level3hierChild" presStyleCnt="0"/>
      <dgm:spPr/>
    </dgm:pt>
  </dgm:ptLst>
  <dgm:cxnLst>
    <dgm:cxn modelId="{16B00098-05DF-45BC-BC5A-CE459A9C1F85}" type="presOf" srcId="{98E9213D-053C-4C66-801E-DBA5575D1880}" destId="{BF5D2BF4-7B5A-479C-9837-8EEA26E2D09A}" srcOrd="0" destOrd="0" presId="urn:microsoft.com/office/officeart/2008/layout/HorizontalMultiLevelHierarchy"/>
    <dgm:cxn modelId="{2809BC9D-E380-4E26-A13B-7DE128C84F27}" type="presOf" srcId="{45D3C92B-DF1B-4251-91B1-CF4E55E5A70A}" destId="{42116BE3-2845-44B4-BDCC-1F771DF16158}" srcOrd="0" destOrd="0" presId="urn:microsoft.com/office/officeart/2008/layout/HorizontalMultiLevelHierarchy"/>
    <dgm:cxn modelId="{51667589-86F9-4C74-86A9-73DD84D5A543}" srcId="{5C504D0D-6AE5-44CB-9FE5-B34F203B951A}" destId="{277E49A2-58B5-4E45-8E89-F15F10E60B10}" srcOrd="8" destOrd="0" parTransId="{79C8D5BE-EA69-4517-9820-FE5D01CDB08E}" sibTransId="{9D75F6FD-809F-41E2-8313-116E157661B1}"/>
    <dgm:cxn modelId="{6D72F4E9-8C8C-4FB5-A9F1-A8BD27C70049}" type="presOf" srcId="{1B0EC1A9-704E-4663-A1C4-98846126C391}" destId="{6ED54039-FD15-4D7B-A371-AF6643A009D6}" srcOrd="1" destOrd="0" presId="urn:microsoft.com/office/officeart/2008/layout/HorizontalMultiLevelHierarchy"/>
    <dgm:cxn modelId="{B9B25D79-CA2F-4561-8CBC-E7DD654C683F}" type="presOf" srcId="{F1D1DA5E-B7DF-429C-90D7-A6D9B21CC11A}" destId="{1103FEE2-E290-4356-848B-991A7204A5E2}" srcOrd="0" destOrd="0" presId="urn:microsoft.com/office/officeart/2008/layout/HorizontalMultiLevelHierarchy"/>
    <dgm:cxn modelId="{26D23768-BC1D-4ED3-B730-38A492BB8952}" type="presOf" srcId="{BD067483-D248-4183-93CF-EFB03DAB2EB8}" destId="{4D1A4498-4DBE-4C9A-8B24-5D41EDE9236C}" srcOrd="0" destOrd="0" presId="urn:microsoft.com/office/officeart/2008/layout/HorizontalMultiLevelHierarchy"/>
    <dgm:cxn modelId="{9BA3FAE9-BBF6-4899-9C05-A2301B305590}" type="presOf" srcId="{5C504D0D-6AE5-44CB-9FE5-B34F203B951A}" destId="{83BA9F8F-6AA6-437B-B21E-FD7F2E64980A}" srcOrd="0" destOrd="0" presId="urn:microsoft.com/office/officeart/2008/layout/HorizontalMultiLevelHierarchy"/>
    <dgm:cxn modelId="{731FA43A-4B2C-42C1-84A2-36217C4FB96E}" type="presOf" srcId="{BD067483-D248-4183-93CF-EFB03DAB2EB8}" destId="{8B947DD2-F453-4CCA-A1C7-7BB1F8F9202A}" srcOrd="1" destOrd="0" presId="urn:microsoft.com/office/officeart/2008/layout/HorizontalMultiLevelHierarchy"/>
    <dgm:cxn modelId="{8810C9B5-C818-49F0-AEB3-9AC2E7F53A9F}" type="presOf" srcId="{E2A92980-BE4E-4E52-9B30-0810848D2652}" destId="{A811CA6C-2B5C-4D0A-A3E2-39798A2E74FD}" srcOrd="0" destOrd="0" presId="urn:microsoft.com/office/officeart/2008/layout/HorizontalMultiLevelHierarchy"/>
    <dgm:cxn modelId="{FCC08942-1880-4CE7-933C-08444371E5CD}" srcId="{5C504D0D-6AE5-44CB-9FE5-B34F203B951A}" destId="{E2A92980-BE4E-4E52-9B30-0810848D2652}" srcOrd="0" destOrd="0" parTransId="{3724EFFA-1594-485B-B923-3C4A4E433DEB}" sibTransId="{7FEE7E5B-5EA5-4460-B280-FCD56F4F2F64}"/>
    <dgm:cxn modelId="{9794ED8B-6F67-4698-A9B6-214802A1085B}" srcId="{5C504D0D-6AE5-44CB-9FE5-B34F203B951A}" destId="{674E6546-7CF0-4102-AE03-935F101680D5}" srcOrd="3" destOrd="0" parTransId="{FCF1B165-F347-4E46-8C63-42A84ECF3CCB}" sibTransId="{9E25034B-1D30-4A12-99B1-33776706B34C}"/>
    <dgm:cxn modelId="{3B74CBD9-FB14-42B9-BE75-EE70544DB645}" type="presOf" srcId="{EC34DEEF-6F5B-423E-ABB6-AED57E493AD0}" destId="{4873F26B-845C-436D-8E64-9DA86C0091D3}" srcOrd="1" destOrd="0" presId="urn:microsoft.com/office/officeart/2008/layout/HorizontalMultiLevelHierarchy"/>
    <dgm:cxn modelId="{F067711B-4677-498B-BECE-9F1F12CEE879}" type="presOf" srcId="{B46F2A60-B117-468A-8937-C802FA8E95DD}" destId="{33237398-E4E9-4195-AD34-3D7F3EE49D39}" srcOrd="0" destOrd="0" presId="urn:microsoft.com/office/officeart/2008/layout/HorizontalMultiLevelHierarchy"/>
    <dgm:cxn modelId="{AF1AB3A4-BFBB-4AEE-AFD4-AEE108DE8499}" srcId="{5C504D0D-6AE5-44CB-9FE5-B34F203B951A}" destId="{AF44007E-C0C0-4864-88A0-2CF9E60092B2}" srcOrd="9" destOrd="0" parTransId="{F1D1DA5E-B7DF-429C-90D7-A6D9B21CC11A}" sibTransId="{891AF68F-32B1-4729-B0CF-386AC8A631E1}"/>
    <dgm:cxn modelId="{498D3935-53B5-4BEB-9EFE-B41D0C96567B}" type="presOf" srcId="{1B0EC1A9-704E-4663-A1C4-98846126C391}" destId="{A91499C7-AEA7-44EE-BB4B-F0DD91B46882}" srcOrd="0" destOrd="0" presId="urn:microsoft.com/office/officeart/2008/layout/HorizontalMultiLevelHierarchy"/>
    <dgm:cxn modelId="{8324E290-24AC-472C-A5F4-397DC95E7735}" srcId="{5C504D0D-6AE5-44CB-9FE5-B34F203B951A}" destId="{5B964F88-E255-4CFA-B482-E795B8FCBB4F}" srcOrd="2" destOrd="0" parTransId="{BD067483-D248-4183-93CF-EFB03DAB2EB8}" sibTransId="{E279A6EA-72EF-49E0-AC61-3E266B7EBD51}"/>
    <dgm:cxn modelId="{DA6F4B2F-1E9A-41AA-92F0-0194897F3BEF}" type="presOf" srcId="{2C368BB6-7F4B-4C1D-81E7-28801058D0F6}" destId="{FF8A4B46-0B8C-4181-8DB2-DA4A2D2D9BFE}" srcOrd="0" destOrd="0" presId="urn:microsoft.com/office/officeart/2008/layout/HorizontalMultiLevelHierarchy"/>
    <dgm:cxn modelId="{87664878-8AD2-470B-BB64-1BFDB1C60C1C}" type="presOf" srcId="{051D2F45-39A3-47DF-9FB9-345C17D2F383}" destId="{BDC589D0-02B0-4281-980A-42A62182586D}" srcOrd="0" destOrd="0" presId="urn:microsoft.com/office/officeart/2008/layout/HorizontalMultiLevelHierarchy"/>
    <dgm:cxn modelId="{F2C6EE25-13F5-440A-BE48-EC685D2AB3A3}" srcId="{051D2F45-39A3-47DF-9FB9-345C17D2F383}" destId="{5C504D0D-6AE5-44CB-9FE5-B34F203B951A}" srcOrd="0" destOrd="0" parTransId="{8BA3B840-2184-41D7-A0A8-831DC6A4F2BD}" sibTransId="{432AE5D6-3C67-4155-B4BB-44433AC488A5}"/>
    <dgm:cxn modelId="{480EDA3B-698A-4869-92BF-A063AA3FB4B5}" type="presOf" srcId="{0B30D2E5-64A9-4825-86F7-AD19B58C0FD3}" destId="{74E89AA9-FA63-4E16-99B0-AEB24DFF126A}" srcOrd="0" destOrd="0" presId="urn:microsoft.com/office/officeart/2008/layout/HorizontalMultiLevelHierarchy"/>
    <dgm:cxn modelId="{39C9F4B0-264E-46E4-8621-DE3D3506CF33}" type="presOf" srcId="{674E6546-7CF0-4102-AE03-935F101680D5}" destId="{0BC48DE2-A604-42C6-8E1F-B5EF27F553A4}" srcOrd="0" destOrd="0" presId="urn:microsoft.com/office/officeart/2008/layout/HorizontalMultiLevelHierarchy"/>
    <dgm:cxn modelId="{8A66D545-0D0D-42F8-A727-DEF8D06354F8}" srcId="{5C504D0D-6AE5-44CB-9FE5-B34F203B951A}" destId="{6A8A227C-79A4-44BB-BD09-901837D638C9}" srcOrd="7" destOrd="0" parTransId="{EC34DEEF-6F5B-423E-ABB6-AED57E493AD0}" sibTransId="{354E8825-0ED4-4A8E-BCEA-F1D648F2439C}"/>
    <dgm:cxn modelId="{27E32D3B-2CD1-42ED-8A9C-A47EB99D2436}" type="presOf" srcId="{FCF1B165-F347-4E46-8C63-42A84ECF3CCB}" destId="{12E82A12-295B-4A76-86A8-19E76D01011E}" srcOrd="0" destOrd="0" presId="urn:microsoft.com/office/officeart/2008/layout/HorizontalMultiLevelHierarchy"/>
    <dgm:cxn modelId="{C9F955A5-DD15-4F20-A038-5EDBB577CDB1}" type="presOf" srcId="{277E49A2-58B5-4E45-8E89-F15F10E60B10}" destId="{55BA3FC1-2878-41D9-BB2A-64D9298E4ECB}" srcOrd="0" destOrd="0" presId="urn:microsoft.com/office/officeart/2008/layout/HorizontalMultiLevelHierarchy"/>
    <dgm:cxn modelId="{3FAFF747-593E-4819-A78D-6A4EF8C5EA95}" type="presOf" srcId="{79C8D5BE-EA69-4517-9820-FE5D01CDB08E}" destId="{3FAB81DB-A144-4B2F-9CBA-9EF5D8246219}" srcOrd="1" destOrd="0" presId="urn:microsoft.com/office/officeart/2008/layout/HorizontalMultiLevelHierarchy"/>
    <dgm:cxn modelId="{09C7E8E0-A296-406E-A0F8-1808E6F8B4A1}" srcId="{5C504D0D-6AE5-44CB-9FE5-B34F203B951A}" destId="{264CE04D-F271-44CB-8894-7C5C04D451A2}" srcOrd="5" destOrd="0" parTransId="{1B0EC1A9-704E-4663-A1C4-98846126C391}" sibTransId="{A77F4F32-C782-4536-B947-B9B17778FDB0}"/>
    <dgm:cxn modelId="{2BB498BD-C5F3-41B3-8330-A2D9563610D6}" type="presOf" srcId="{3724EFFA-1594-485B-B923-3C4A4E433DEB}" destId="{F9E9A2DD-D140-459F-BE8B-8F24684C233C}" srcOrd="1" destOrd="0" presId="urn:microsoft.com/office/officeart/2008/layout/HorizontalMultiLevelHierarchy"/>
    <dgm:cxn modelId="{13E6A808-41D2-4CF4-A9B0-CA564C68FBE0}" type="presOf" srcId="{FCF1B165-F347-4E46-8C63-42A84ECF3CCB}" destId="{53AB82AF-5B07-44CF-A8BA-F5526DCDCD97}" srcOrd="1" destOrd="0" presId="urn:microsoft.com/office/officeart/2008/layout/HorizontalMultiLevelHierarchy"/>
    <dgm:cxn modelId="{8426306E-F1AA-4270-9269-3D8BE9E87D67}" srcId="{5C504D0D-6AE5-44CB-9FE5-B34F203B951A}" destId="{98E9213D-053C-4C66-801E-DBA5575D1880}" srcOrd="4" destOrd="0" parTransId="{2C368BB6-7F4B-4C1D-81E7-28801058D0F6}" sibTransId="{F16D7FB8-4A4A-4E72-B4C4-B9F4C23D8CBE}"/>
    <dgm:cxn modelId="{2050FA30-141A-4CD1-B016-D450F239BB64}" type="presOf" srcId="{EC34DEEF-6F5B-423E-ABB6-AED57E493AD0}" destId="{4A9D29C6-27CF-4B7A-960B-510C36FBF62F}" srcOrd="0" destOrd="0" presId="urn:microsoft.com/office/officeart/2008/layout/HorizontalMultiLevelHierarchy"/>
    <dgm:cxn modelId="{8AEA61DF-3716-475E-B460-F54B5E02F1E9}" type="presOf" srcId="{6A8A227C-79A4-44BB-BD09-901837D638C9}" destId="{0BB27DCC-D4CA-4344-BF1B-E5E1CC601089}" srcOrd="0" destOrd="0" presId="urn:microsoft.com/office/officeart/2008/layout/HorizontalMultiLevelHierarchy"/>
    <dgm:cxn modelId="{85CCB7D6-7EA8-475F-B2B2-8090F04E8138}" type="presOf" srcId="{45D3C92B-DF1B-4251-91B1-CF4E55E5A70A}" destId="{0CC95191-EFFD-4D0E-AB06-674EDF7F441B}" srcOrd="1" destOrd="0" presId="urn:microsoft.com/office/officeart/2008/layout/HorizontalMultiLevelHierarchy"/>
    <dgm:cxn modelId="{EC13DF5D-3EA5-4554-B08F-CB06A9D88D89}" type="presOf" srcId="{2C368BB6-7F4B-4C1D-81E7-28801058D0F6}" destId="{A8598EF0-8AC6-470E-9078-609E9E0EC00D}" srcOrd="1" destOrd="0" presId="urn:microsoft.com/office/officeart/2008/layout/HorizontalMultiLevelHierarchy"/>
    <dgm:cxn modelId="{E1BEFA52-A78C-4EC2-9F43-21EAC4BD76BD}" type="presOf" srcId="{6204EFC2-2A34-48E5-92E0-6A7FFF63E33D}" destId="{59E57095-3C3B-4922-BFBA-603E9D6DD456}" srcOrd="0" destOrd="0" presId="urn:microsoft.com/office/officeart/2008/layout/HorizontalMultiLevelHierarchy"/>
    <dgm:cxn modelId="{D7C16F04-C721-49B0-A787-B0D38B29C702}" srcId="{5C504D0D-6AE5-44CB-9FE5-B34F203B951A}" destId="{B46F2A60-B117-468A-8937-C802FA8E95DD}" srcOrd="6" destOrd="0" parTransId="{0B30D2E5-64A9-4825-86F7-AD19B58C0FD3}" sibTransId="{44CBF46E-395B-4B69-9152-4B97924C2681}"/>
    <dgm:cxn modelId="{6AF438B5-8099-4314-8FA7-BF2799ACF59A}" type="presOf" srcId="{3724EFFA-1594-485B-B923-3C4A4E433DEB}" destId="{1752EE10-7B3B-4941-87D0-FDC7E03E06AE}" srcOrd="0" destOrd="0" presId="urn:microsoft.com/office/officeart/2008/layout/HorizontalMultiLevelHierarchy"/>
    <dgm:cxn modelId="{8406CC40-B09C-48FF-866A-CC82E55E6272}" type="presOf" srcId="{0B30D2E5-64A9-4825-86F7-AD19B58C0FD3}" destId="{605CB817-ACAA-4692-9D4D-99D44C393DB2}" srcOrd="1" destOrd="0" presId="urn:microsoft.com/office/officeart/2008/layout/HorizontalMultiLevelHierarchy"/>
    <dgm:cxn modelId="{90B70EF1-C679-4E83-A55C-F6F88C8A488A}" type="presOf" srcId="{5B964F88-E255-4CFA-B482-E795B8FCBB4F}" destId="{97B76E07-FA93-403F-A55B-1058996E5D52}" srcOrd="0" destOrd="0" presId="urn:microsoft.com/office/officeart/2008/layout/HorizontalMultiLevelHierarchy"/>
    <dgm:cxn modelId="{00DD292B-3F31-4F11-9469-8937E73E39E4}" type="presOf" srcId="{264CE04D-F271-44CB-8894-7C5C04D451A2}" destId="{8FF501FC-EFDA-4061-96A2-0CD9F922E36D}" srcOrd="0" destOrd="0" presId="urn:microsoft.com/office/officeart/2008/layout/HorizontalMultiLevelHierarchy"/>
    <dgm:cxn modelId="{4EA9ABAB-2F12-4125-8A05-508A3BABB02D}" type="presOf" srcId="{F1D1DA5E-B7DF-429C-90D7-A6D9B21CC11A}" destId="{B44313BB-7848-4109-940F-AB9F054515A4}" srcOrd="1" destOrd="0" presId="urn:microsoft.com/office/officeart/2008/layout/HorizontalMultiLevelHierarchy"/>
    <dgm:cxn modelId="{D6A74E7C-15E2-4F6C-A6B0-CFDDE777B4DB}" type="presOf" srcId="{79C8D5BE-EA69-4517-9820-FE5D01CDB08E}" destId="{67CE6905-CD24-48BF-A341-8CDFB90A9822}" srcOrd="0" destOrd="0" presId="urn:microsoft.com/office/officeart/2008/layout/HorizontalMultiLevelHierarchy"/>
    <dgm:cxn modelId="{13E5B126-E9EA-49D0-8906-22EA4C158391}" srcId="{5C504D0D-6AE5-44CB-9FE5-B34F203B951A}" destId="{6204EFC2-2A34-48E5-92E0-6A7FFF63E33D}" srcOrd="1" destOrd="0" parTransId="{45D3C92B-DF1B-4251-91B1-CF4E55E5A70A}" sibTransId="{F91E50F7-4D29-4625-A27D-283B625094F2}"/>
    <dgm:cxn modelId="{F3530765-5987-46F5-AB3F-BBAE11527EFC}" type="presOf" srcId="{AF44007E-C0C0-4864-88A0-2CF9E60092B2}" destId="{CAD15BD2-83AA-4600-9D5F-0A51563DCDEA}" srcOrd="0" destOrd="0" presId="urn:microsoft.com/office/officeart/2008/layout/HorizontalMultiLevelHierarchy"/>
    <dgm:cxn modelId="{00A112D6-8698-49AA-AB5B-DFFE3BFEA9FE}" type="presParOf" srcId="{BDC589D0-02B0-4281-980A-42A62182586D}" destId="{E7E453C0-B224-48DA-8FA7-45AECC451788}" srcOrd="0" destOrd="0" presId="urn:microsoft.com/office/officeart/2008/layout/HorizontalMultiLevelHierarchy"/>
    <dgm:cxn modelId="{736E9ADB-CBA5-4584-A061-AB1BBC58AA82}" type="presParOf" srcId="{E7E453C0-B224-48DA-8FA7-45AECC451788}" destId="{83BA9F8F-6AA6-437B-B21E-FD7F2E64980A}" srcOrd="0" destOrd="0" presId="urn:microsoft.com/office/officeart/2008/layout/HorizontalMultiLevelHierarchy"/>
    <dgm:cxn modelId="{E475E47D-7981-47C4-8878-178A90981D94}" type="presParOf" srcId="{E7E453C0-B224-48DA-8FA7-45AECC451788}" destId="{46792FB7-E990-48D5-B82F-00EDF2DC9B55}" srcOrd="1" destOrd="0" presId="urn:microsoft.com/office/officeart/2008/layout/HorizontalMultiLevelHierarchy"/>
    <dgm:cxn modelId="{C3706676-D7FD-4094-B67C-036BBDE286CB}" type="presParOf" srcId="{46792FB7-E990-48D5-B82F-00EDF2DC9B55}" destId="{1752EE10-7B3B-4941-87D0-FDC7E03E06AE}" srcOrd="0" destOrd="0" presId="urn:microsoft.com/office/officeart/2008/layout/HorizontalMultiLevelHierarchy"/>
    <dgm:cxn modelId="{BF6FF956-1603-436F-ACFE-9F887E264784}" type="presParOf" srcId="{1752EE10-7B3B-4941-87D0-FDC7E03E06AE}" destId="{F9E9A2DD-D140-459F-BE8B-8F24684C233C}" srcOrd="0" destOrd="0" presId="urn:microsoft.com/office/officeart/2008/layout/HorizontalMultiLevelHierarchy"/>
    <dgm:cxn modelId="{B1D16365-579C-454D-8634-116F3B917EBA}" type="presParOf" srcId="{46792FB7-E990-48D5-B82F-00EDF2DC9B55}" destId="{28A6C183-6D0C-49F8-B3BC-5FE00F1E5E16}" srcOrd="1" destOrd="0" presId="urn:microsoft.com/office/officeart/2008/layout/HorizontalMultiLevelHierarchy"/>
    <dgm:cxn modelId="{5DA86B9B-9135-4A64-93EA-E0AF3EC61EF6}" type="presParOf" srcId="{28A6C183-6D0C-49F8-B3BC-5FE00F1E5E16}" destId="{A811CA6C-2B5C-4D0A-A3E2-39798A2E74FD}" srcOrd="0" destOrd="0" presId="urn:microsoft.com/office/officeart/2008/layout/HorizontalMultiLevelHierarchy"/>
    <dgm:cxn modelId="{5D64B452-06A5-49E3-92A5-A98C0F62B863}" type="presParOf" srcId="{28A6C183-6D0C-49F8-B3BC-5FE00F1E5E16}" destId="{003461C2-6D35-415E-ADDC-4BED3E509E1E}" srcOrd="1" destOrd="0" presId="urn:microsoft.com/office/officeart/2008/layout/HorizontalMultiLevelHierarchy"/>
    <dgm:cxn modelId="{446C616A-A784-4729-870A-D3B5DCFECDE0}" type="presParOf" srcId="{46792FB7-E990-48D5-B82F-00EDF2DC9B55}" destId="{42116BE3-2845-44B4-BDCC-1F771DF16158}" srcOrd="2" destOrd="0" presId="urn:microsoft.com/office/officeart/2008/layout/HorizontalMultiLevelHierarchy"/>
    <dgm:cxn modelId="{64CD4A9F-4A72-483F-B3DC-A34E79C3E75D}" type="presParOf" srcId="{42116BE3-2845-44B4-BDCC-1F771DF16158}" destId="{0CC95191-EFFD-4D0E-AB06-674EDF7F441B}" srcOrd="0" destOrd="0" presId="urn:microsoft.com/office/officeart/2008/layout/HorizontalMultiLevelHierarchy"/>
    <dgm:cxn modelId="{B8433BBD-45F6-407F-A0A7-E919FFB28E4D}" type="presParOf" srcId="{46792FB7-E990-48D5-B82F-00EDF2DC9B55}" destId="{C9222FBC-0973-4D78-86F1-D479CC8E710E}" srcOrd="3" destOrd="0" presId="urn:microsoft.com/office/officeart/2008/layout/HorizontalMultiLevelHierarchy"/>
    <dgm:cxn modelId="{C5FCF092-9FBE-4B82-BA1F-4F3D04CB9E04}" type="presParOf" srcId="{C9222FBC-0973-4D78-86F1-D479CC8E710E}" destId="{59E57095-3C3B-4922-BFBA-603E9D6DD456}" srcOrd="0" destOrd="0" presId="urn:microsoft.com/office/officeart/2008/layout/HorizontalMultiLevelHierarchy"/>
    <dgm:cxn modelId="{047A32A0-D9BD-41CF-82E9-19D5B7F3D872}" type="presParOf" srcId="{C9222FBC-0973-4D78-86F1-D479CC8E710E}" destId="{4338A29F-CA86-4C84-B9A0-A3AE33CE22F6}" srcOrd="1" destOrd="0" presId="urn:microsoft.com/office/officeart/2008/layout/HorizontalMultiLevelHierarchy"/>
    <dgm:cxn modelId="{E4A86F7F-66A0-4E12-9F15-05DD4C8440C8}" type="presParOf" srcId="{46792FB7-E990-48D5-B82F-00EDF2DC9B55}" destId="{4D1A4498-4DBE-4C9A-8B24-5D41EDE9236C}" srcOrd="4" destOrd="0" presId="urn:microsoft.com/office/officeart/2008/layout/HorizontalMultiLevelHierarchy"/>
    <dgm:cxn modelId="{6D9A7C52-8B88-489E-8A24-B62C8D2A6562}" type="presParOf" srcId="{4D1A4498-4DBE-4C9A-8B24-5D41EDE9236C}" destId="{8B947DD2-F453-4CCA-A1C7-7BB1F8F9202A}" srcOrd="0" destOrd="0" presId="urn:microsoft.com/office/officeart/2008/layout/HorizontalMultiLevelHierarchy"/>
    <dgm:cxn modelId="{82C33AD2-DACA-4BE4-9056-3001A29A7B07}" type="presParOf" srcId="{46792FB7-E990-48D5-B82F-00EDF2DC9B55}" destId="{92D537F0-0A2C-4DE7-973F-6CE6B3CCF819}" srcOrd="5" destOrd="0" presId="urn:microsoft.com/office/officeart/2008/layout/HorizontalMultiLevelHierarchy"/>
    <dgm:cxn modelId="{AC6C7D66-F1FB-4665-83D6-6A2CB53C261A}" type="presParOf" srcId="{92D537F0-0A2C-4DE7-973F-6CE6B3CCF819}" destId="{97B76E07-FA93-403F-A55B-1058996E5D52}" srcOrd="0" destOrd="0" presId="urn:microsoft.com/office/officeart/2008/layout/HorizontalMultiLevelHierarchy"/>
    <dgm:cxn modelId="{65239037-B8AD-4D13-AE8C-672BC0A96915}" type="presParOf" srcId="{92D537F0-0A2C-4DE7-973F-6CE6B3CCF819}" destId="{7B41D443-2616-407B-AC31-3557F8B67878}" srcOrd="1" destOrd="0" presId="urn:microsoft.com/office/officeart/2008/layout/HorizontalMultiLevelHierarchy"/>
    <dgm:cxn modelId="{602F269E-7EF4-40E5-B681-56331A5F8CFA}" type="presParOf" srcId="{46792FB7-E990-48D5-B82F-00EDF2DC9B55}" destId="{12E82A12-295B-4A76-86A8-19E76D01011E}" srcOrd="6" destOrd="0" presId="urn:microsoft.com/office/officeart/2008/layout/HorizontalMultiLevelHierarchy"/>
    <dgm:cxn modelId="{4CD27C33-7602-45C4-BDBD-33FEFE4E4BCA}" type="presParOf" srcId="{12E82A12-295B-4A76-86A8-19E76D01011E}" destId="{53AB82AF-5B07-44CF-A8BA-F5526DCDCD97}" srcOrd="0" destOrd="0" presId="urn:microsoft.com/office/officeart/2008/layout/HorizontalMultiLevelHierarchy"/>
    <dgm:cxn modelId="{4DBA272A-E45F-493A-B7FC-A087BC79DAA8}" type="presParOf" srcId="{46792FB7-E990-48D5-B82F-00EDF2DC9B55}" destId="{585DC79B-D9D0-42ED-8899-35BB2C44D216}" srcOrd="7" destOrd="0" presId="urn:microsoft.com/office/officeart/2008/layout/HorizontalMultiLevelHierarchy"/>
    <dgm:cxn modelId="{C6DEAA9E-8E43-4A61-B44B-547BAD5566C9}" type="presParOf" srcId="{585DC79B-D9D0-42ED-8899-35BB2C44D216}" destId="{0BC48DE2-A604-42C6-8E1F-B5EF27F553A4}" srcOrd="0" destOrd="0" presId="urn:microsoft.com/office/officeart/2008/layout/HorizontalMultiLevelHierarchy"/>
    <dgm:cxn modelId="{1DBDCE1C-4B10-4249-806A-39F80D77EB09}" type="presParOf" srcId="{585DC79B-D9D0-42ED-8899-35BB2C44D216}" destId="{E9A2E7C9-330C-402D-9F5F-D190BF8EB9CB}" srcOrd="1" destOrd="0" presId="urn:microsoft.com/office/officeart/2008/layout/HorizontalMultiLevelHierarchy"/>
    <dgm:cxn modelId="{387D2B2F-A07D-4C5E-B5AF-E573B9DD5056}" type="presParOf" srcId="{46792FB7-E990-48D5-B82F-00EDF2DC9B55}" destId="{FF8A4B46-0B8C-4181-8DB2-DA4A2D2D9BFE}" srcOrd="8" destOrd="0" presId="urn:microsoft.com/office/officeart/2008/layout/HorizontalMultiLevelHierarchy"/>
    <dgm:cxn modelId="{30E4F1FF-A10F-410B-B324-3A7F73376A75}" type="presParOf" srcId="{FF8A4B46-0B8C-4181-8DB2-DA4A2D2D9BFE}" destId="{A8598EF0-8AC6-470E-9078-609E9E0EC00D}" srcOrd="0" destOrd="0" presId="urn:microsoft.com/office/officeart/2008/layout/HorizontalMultiLevelHierarchy"/>
    <dgm:cxn modelId="{446D54CE-C5B9-4C5E-A69D-A646503A673A}" type="presParOf" srcId="{46792FB7-E990-48D5-B82F-00EDF2DC9B55}" destId="{A5006E75-7848-4997-A4B3-DAC88F68CBE5}" srcOrd="9" destOrd="0" presId="urn:microsoft.com/office/officeart/2008/layout/HorizontalMultiLevelHierarchy"/>
    <dgm:cxn modelId="{B27D589B-4B3A-4FC5-B290-490E26AD473C}" type="presParOf" srcId="{A5006E75-7848-4997-A4B3-DAC88F68CBE5}" destId="{BF5D2BF4-7B5A-479C-9837-8EEA26E2D09A}" srcOrd="0" destOrd="0" presId="urn:microsoft.com/office/officeart/2008/layout/HorizontalMultiLevelHierarchy"/>
    <dgm:cxn modelId="{459081F4-FA8B-4894-BA36-3A1D040D6FC5}" type="presParOf" srcId="{A5006E75-7848-4997-A4B3-DAC88F68CBE5}" destId="{E8786F87-A248-410C-9CBF-B6E3C241BC43}" srcOrd="1" destOrd="0" presId="urn:microsoft.com/office/officeart/2008/layout/HorizontalMultiLevelHierarchy"/>
    <dgm:cxn modelId="{3F4C3E81-6946-4497-B561-70E2DD612A8E}" type="presParOf" srcId="{46792FB7-E990-48D5-B82F-00EDF2DC9B55}" destId="{A91499C7-AEA7-44EE-BB4B-F0DD91B46882}" srcOrd="10" destOrd="0" presId="urn:microsoft.com/office/officeart/2008/layout/HorizontalMultiLevelHierarchy"/>
    <dgm:cxn modelId="{A64CA953-2F8A-4F8C-AFC1-D53507227FB5}" type="presParOf" srcId="{A91499C7-AEA7-44EE-BB4B-F0DD91B46882}" destId="{6ED54039-FD15-4D7B-A371-AF6643A009D6}" srcOrd="0" destOrd="0" presId="urn:microsoft.com/office/officeart/2008/layout/HorizontalMultiLevelHierarchy"/>
    <dgm:cxn modelId="{4AA34EAC-8791-487B-A860-655647C47C85}" type="presParOf" srcId="{46792FB7-E990-48D5-B82F-00EDF2DC9B55}" destId="{D213DD56-3C42-4BDB-BB9D-3D0E05FB832E}" srcOrd="11" destOrd="0" presId="urn:microsoft.com/office/officeart/2008/layout/HorizontalMultiLevelHierarchy"/>
    <dgm:cxn modelId="{58604613-8724-4889-952B-24AB34970AC9}" type="presParOf" srcId="{D213DD56-3C42-4BDB-BB9D-3D0E05FB832E}" destId="{8FF501FC-EFDA-4061-96A2-0CD9F922E36D}" srcOrd="0" destOrd="0" presId="urn:microsoft.com/office/officeart/2008/layout/HorizontalMultiLevelHierarchy"/>
    <dgm:cxn modelId="{9CF53C91-46F3-4CA1-80A4-72905DD8916E}" type="presParOf" srcId="{D213DD56-3C42-4BDB-BB9D-3D0E05FB832E}" destId="{F6E3E77C-DCE5-44D2-955B-BCF0C0DE3282}" srcOrd="1" destOrd="0" presId="urn:microsoft.com/office/officeart/2008/layout/HorizontalMultiLevelHierarchy"/>
    <dgm:cxn modelId="{9E2CC56E-D79B-4482-9953-E6A578004E49}" type="presParOf" srcId="{46792FB7-E990-48D5-B82F-00EDF2DC9B55}" destId="{74E89AA9-FA63-4E16-99B0-AEB24DFF126A}" srcOrd="12" destOrd="0" presId="urn:microsoft.com/office/officeart/2008/layout/HorizontalMultiLevelHierarchy"/>
    <dgm:cxn modelId="{965F9D3E-2570-4511-877D-6793FF23C80E}" type="presParOf" srcId="{74E89AA9-FA63-4E16-99B0-AEB24DFF126A}" destId="{605CB817-ACAA-4692-9D4D-99D44C393DB2}" srcOrd="0" destOrd="0" presId="urn:microsoft.com/office/officeart/2008/layout/HorizontalMultiLevelHierarchy"/>
    <dgm:cxn modelId="{1D135A45-F044-433D-96FA-FC32B33CD78C}" type="presParOf" srcId="{46792FB7-E990-48D5-B82F-00EDF2DC9B55}" destId="{98B63885-E95C-4C9C-BE77-157EAE0EA3D9}" srcOrd="13" destOrd="0" presId="urn:microsoft.com/office/officeart/2008/layout/HorizontalMultiLevelHierarchy"/>
    <dgm:cxn modelId="{01DD4BDD-584F-498C-929B-E025F7DF33C4}" type="presParOf" srcId="{98B63885-E95C-4C9C-BE77-157EAE0EA3D9}" destId="{33237398-E4E9-4195-AD34-3D7F3EE49D39}" srcOrd="0" destOrd="0" presId="urn:microsoft.com/office/officeart/2008/layout/HorizontalMultiLevelHierarchy"/>
    <dgm:cxn modelId="{3DBE0BEF-0CD2-41F9-BCA6-D9D9DE1E33CC}" type="presParOf" srcId="{98B63885-E95C-4C9C-BE77-157EAE0EA3D9}" destId="{53893C8A-184A-4A69-A1D6-0A34C2AB5688}" srcOrd="1" destOrd="0" presId="urn:microsoft.com/office/officeart/2008/layout/HorizontalMultiLevelHierarchy"/>
    <dgm:cxn modelId="{998717FC-6B81-45F6-B1D4-77450F809991}" type="presParOf" srcId="{46792FB7-E990-48D5-B82F-00EDF2DC9B55}" destId="{4A9D29C6-27CF-4B7A-960B-510C36FBF62F}" srcOrd="14" destOrd="0" presId="urn:microsoft.com/office/officeart/2008/layout/HorizontalMultiLevelHierarchy"/>
    <dgm:cxn modelId="{3C30575F-6340-49AD-977D-96299FDABE61}" type="presParOf" srcId="{4A9D29C6-27CF-4B7A-960B-510C36FBF62F}" destId="{4873F26B-845C-436D-8E64-9DA86C0091D3}" srcOrd="0" destOrd="0" presId="urn:microsoft.com/office/officeart/2008/layout/HorizontalMultiLevelHierarchy"/>
    <dgm:cxn modelId="{231A5C94-7778-47D8-ABF9-B959EE97F624}" type="presParOf" srcId="{46792FB7-E990-48D5-B82F-00EDF2DC9B55}" destId="{44118F5D-157B-43C2-AC51-A06BB5ADA812}" srcOrd="15" destOrd="0" presId="urn:microsoft.com/office/officeart/2008/layout/HorizontalMultiLevelHierarchy"/>
    <dgm:cxn modelId="{99D79084-F6E9-461A-84C9-0B4996FF5B8F}" type="presParOf" srcId="{44118F5D-157B-43C2-AC51-A06BB5ADA812}" destId="{0BB27DCC-D4CA-4344-BF1B-E5E1CC601089}" srcOrd="0" destOrd="0" presId="urn:microsoft.com/office/officeart/2008/layout/HorizontalMultiLevelHierarchy"/>
    <dgm:cxn modelId="{1F3A1E59-ED42-4C80-81F9-44560B3DD7D3}" type="presParOf" srcId="{44118F5D-157B-43C2-AC51-A06BB5ADA812}" destId="{83119F60-1B3C-44F1-839C-B3E07899E8BC}" srcOrd="1" destOrd="0" presId="urn:microsoft.com/office/officeart/2008/layout/HorizontalMultiLevelHierarchy"/>
    <dgm:cxn modelId="{5F34B119-383F-41DB-B9A0-8CF5F459E2A2}" type="presParOf" srcId="{46792FB7-E990-48D5-B82F-00EDF2DC9B55}" destId="{67CE6905-CD24-48BF-A341-8CDFB90A9822}" srcOrd="16" destOrd="0" presId="urn:microsoft.com/office/officeart/2008/layout/HorizontalMultiLevelHierarchy"/>
    <dgm:cxn modelId="{C5721ADC-C7A2-4816-8EA0-023EE5BAC31C}" type="presParOf" srcId="{67CE6905-CD24-48BF-A341-8CDFB90A9822}" destId="{3FAB81DB-A144-4B2F-9CBA-9EF5D8246219}" srcOrd="0" destOrd="0" presId="urn:microsoft.com/office/officeart/2008/layout/HorizontalMultiLevelHierarchy"/>
    <dgm:cxn modelId="{20EA25E2-60CE-48C6-BFD5-0C88D64F93EE}" type="presParOf" srcId="{46792FB7-E990-48D5-B82F-00EDF2DC9B55}" destId="{6FC86E14-C006-4D8C-859A-6CACB90982F0}" srcOrd="17" destOrd="0" presId="urn:microsoft.com/office/officeart/2008/layout/HorizontalMultiLevelHierarchy"/>
    <dgm:cxn modelId="{5AEAB6C1-378C-4649-98B6-AA955028345D}" type="presParOf" srcId="{6FC86E14-C006-4D8C-859A-6CACB90982F0}" destId="{55BA3FC1-2878-41D9-BB2A-64D9298E4ECB}" srcOrd="0" destOrd="0" presId="urn:microsoft.com/office/officeart/2008/layout/HorizontalMultiLevelHierarchy"/>
    <dgm:cxn modelId="{00046F84-FACE-4F52-930E-946EEBB9E03A}" type="presParOf" srcId="{6FC86E14-C006-4D8C-859A-6CACB90982F0}" destId="{C862843A-B5FE-442B-B1CD-C96A9B32A425}" srcOrd="1" destOrd="0" presId="urn:microsoft.com/office/officeart/2008/layout/HorizontalMultiLevelHierarchy"/>
    <dgm:cxn modelId="{C7E67B76-38C7-4722-92ED-9B300B5C1DDF}" type="presParOf" srcId="{46792FB7-E990-48D5-B82F-00EDF2DC9B55}" destId="{1103FEE2-E290-4356-848B-991A7204A5E2}" srcOrd="18" destOrd="0" presId="urn:microsoft.com/office/officeart/2008/layout/HorizontalMultiLevelHierarchy"/>
    <dgm:cxn modelId="{7DD2DA1E-122B-405A-A6BB-E88814166F23}" type="presParOf" srcId="{1103FEE2-E290-4356-848B-991A7204A5E2}" destId="{B44313BB-7848-4109-940F-AB9F054515A4}" srcOrd="0" destOrd="0" presId="urn:microsoft.com/office/officeart/2008/layout/HorizontalMultiLevelHierarchy"/>
    <dgm:cxn modelId="{33075BAB-AB59-46AE-BF2B-41D5C3390258}" type="presParOf" srcId="{46792FB7-E990-48D5-B82F-00EDF2DC9B55}" destId="{E97236DE-0ADB-4AEF-9170-411701D73F97}" srcOrd="19" destOrd="0" presId="urn:microsoft.com/office/officeart/2008/layout/HorizontalMultiLevelHierarchy"/>
    <dgm:cxn modelId="{E7723D47-20E1-4D85-AB55-293EDACED6D6}" type="presParOf" srcId="{E97236DE-0ADB-4AEF-9170-411701D73F97}" destId="{CAD15BD2-83AA-4600-9D5F-0A51563DCDEA}" srcOrd="0" destOrd="0" presId="urn:microsoft.com/office/officeart/2008/layout/HorizontalMultiLevelHierarchy"/>
    <dgm:cxn modelId="{01314A92-9FBF-48C5-865B-4B13C354FD0C}" type="presParOf" srcId="{E97236DE-0ADB-4AEF-9170-411701D73F97}" destId="{18945BA1-DA35-4597-AE9E-765823D5D089}" srcOrd="1" destOrd="0" presId="urn:microsoft.com/office/officeart/2008/layout/HorizontalMultiLevelHierarchy"/>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B77860E-E9C0-4266-9B13-4C46EDCB6935}" type="doc">
      <dgm:prSet loTypeId="urn:microsoft.com/office/officeart/2005/8/layout/bProcess3" loCatId="process" qsTypeId="urn:microsoft.com/office/officeart/2005/8/quickstyle/simple3" qsCatId="simple" csTypeId="urn:microsoft.com/office/officeart/2005/8/colors/accent1_2" csCatId="accent1" phldr="1"/>
      <dgm:spPr/>
      <dgm:t>
        <a:bodyPr/>
        <a:lstStyle/>
        <a:p>
          <a:endParaRPr lang="es-ES"/>
        </a:p>
      </dgm:t>
    </dgm:pt>
    <dgm:pt modelId="{65671198-BE0A-47FC-BF8E-C0C043AB96BC}">
      <dgm:prSet phldrT="[Texto]"/>
      <dgm:spPr>
        <a:blipFill rotWithShape="0">
          <a:blip xmlns:r="http://schemas.openxmlformats.org/officeDocument/2006/relationships" r:embed="rId1"/>
          <a:srcRect/>
          <a:stretch>
            <a:fillRect t="-17000" b="-17000"/>
          </a:stretch>
        </a:blipFill>
      </dgm:spPr>
      <dgm:t>
        <a:bodyPr/>
        <a:lstStyle/>
        <a:p>
          <a:r>
            <a:rPr lang="es-ES" dirty="0">
              <a:solidFill>
                <a:schemeClr val="bg1">
                  <a:lumMod val="75000"/>
                </a:schemeClr>
              </a:solidFill>
            </a:rPr>
            <a:t>.</a:t>
          </a:r>
        </a:p>
      </dgm:t>
    </dgm:pt>
    <dgm:pt modelId="{02880380-4263-4026-99F6-769C53FB8A9D}" type="parTrans" cxnId="{6481F4FB-67F8-4573-9A03-150913A7ED1B}">
      <dgm:prSet/>
      <dgm:spPr/>
      <dgm:t>
        <a:bodyPr/>
        <a:lstStyle/>
        <a:p>
          <a:endParaRPr lang="es-ES"/>
        </a:p>
      </dgm:t>
    </dgm:pt>
    <dgm:pt modelId="{5A19D9C5-525D-4061-9B49-B92CFAF8E2E8}" type="sibTrans" cxnId="{6481F4FB-67F8-4573-9A03-150913A7ED1B}">
      <dgm:prSet/>
      <dgm:spPr/>
      <dgm:t>
        <a:bodyPr/>
        <a:lstStyle/>
        <a:p>
          <a:endParaRPr lang="es-ES"/>
        </a:p>
      </dgm:t>
    </dgm:pt>
    <dgm:pt modelId="{D3488CA8-AAAB-4881-BE4B-4F9404B6A185}">
      <dgm:prSet phldrT="[Texto]"/>
      <dgm:spPr>
        <a:blipFill rotWithShape="0">
          <a:blip xmlns:r="http://schemas.openxmlformats.org/officeDocument/2006/relationships" r:embed="rId2"/>
          <a:srcRect/>
          <a:stretch>
            <a:fillRect l="-17000" r="-17000"/>
          </a:stretch>
        </a:blipFill>
      </dgm:spPr>
      <dgm:t>
        <a:bodyPr/>
        <a:lstStyle/>
        <a:p>
          <a:r>
            <a:rPr lang="es-ES" dirty="0"/>
            <a:t>.</a:t>
          </a:r>
        </a:p>
      </dgm:t>
    </dgm:pt>
    <dgm:pt modelId="{F3D45348-3FAE-4C67-A799-1D2A7FF9FB6A}" type="parTrans" cxnId="{BA4B4281-6254-438A-9282-C24AD90CBAFC}">
      <dgm:prSet/>
      <dgm:spPr/>
      <dgm:t>
        <a:bodyPr/>
        <a:lstStyle/>
        <a:p>
          <a:endParaRPr lang="es-ES"/>
        </a:p>
      </dgm:t>
    </dgm:pt>
    <dgm:pt modelId="{1F29C902-CE80-4069-BF6C-EC336FA25BD9}" type="sibTrans" cxnId="{BA4B4281-6254-438A-9282-C24AD90CBAFC}">
      <dgm:prSet/>
      <dgm:spPr/>
      <dgm:t>
        <a:bodyPr/>
        <a:lstStyle/>
        <a:p>
          <a:endParaRPr lang="es-ES"/>
        </a:p>
      </dgm:t>
    </dgm:pt>
    <dgm:pt modelId="{7C9DC3AE-26EE-47F6-B71B-F63A148CCEF2}">
      <dgm:prSet phldrT="[Texto]"/>
      <dgm:spPr>
        <a:blipFill rotWithShape="0">
          <a:blip xmlns:r="http://schemas.openxmlformats.org/officeDocument/2006/relationships" r:embed="rId3"/>
          <a:srcRect/>
          <a:stretch>
            <a:fillRect t="-50000" b="-50000"/>
          </a:stretch>
        </a:blipFill>
      </dgm:spPr>
      <dgm:t>
        <a:bodyPr/>
        <a:lstStyle/>
        <a:p>
          <a:r>
            <a:rPr lang="es-ES" dirty="0">
              <a:solidFill>
                <a:schemeClr val="bg1">
                  <a:lumMod val="75000"/>
                </a:schemeClr>
              </a:solidFill>
            </a:rPr>
            <a:t>.</a:t>
          </a:r>
        </a:p>
      </dgm:t>
    </dgm:pt>
    <dgm:pt modelId="{A7D5C147-4303-4094-84A5-45C8825E0F21}" type="parTrans" cxnId="{E0B4E622-BA52-4129-A5D1-8FB59F4F596D}">
      <dgm:prSet/>
      <dgm:spPr/>
      <dgm:t>
        <a:bodyPr/>
        <a:lstStyle/>
        <a:p>
          <a:endParaRPr lang="es-ES"/>
        </a:p>
      </dgm:t>
    </dgm:pt>
    <dgm:pt modelId="{959379A8-809C-4F39-BA84-76F0D411897A}" type="sibTrans" cxnId="{E0B4E622-BA52-4129-A5D1-8FB59F4F596D}">
      <dgm:prSet/>
      <dgm:spPr/>
      <dgm:t>
        <a:bodyPr/>
        <a:lstStyle/>
        <a:p>
          <a:endParaRPr lang="es-ES"/>
        </a:p>
      </dgm:t>
    </dgm:pt>
    <dgm:pt modelId="{3E71FA3E-419B-4EB3-A61F-6B8FA0FFBCE3}">
      <dgm:prSet phldrT="[Texto]"/>
      <dgm:spPr>
        <a:blipFill rotWithShape="0">
          <a:blip xmlns:r="http://schemas.openxmlformats.org/officeDocument/2006/relationships" r:embed="rId4"/>
          <a:srcRect/>
          <a:stretch>
            <a:fillRect l="-50000" r="-50000"/>
          </a:stretch>
        </a:blipFill>
      </dgm:spPr>
      <dgm:t>
        <a:bodyPr/>
        <a:lstStyle/>
        <a:p>
          <a:r>
            <a:rPr lang="es-ES" dirty="0">
              <a:solidFill>
                <a:schemeClr val="bg1">
                  <a:lumMod val="75000"/>
                </a:schemeClr>
              </a:solidFill>
            </a:rPr>
            <a:t>.</a:t>
          </a:r>
        </a:p>
      </dgm:t>
    </dgm:pt>
    <dgm:pt modelId="{3DA055CC-85F7-4C23-9E42-647028F06486}" type="parTrans" cxnId="{61A4F1E5-5605-4A0F-B50E-D5ABBCCDE1A4}">
      <dgm:prSet/>
      <dgm:spPr/>
      <dgm:t>
        <a:bodyPr/>
        <a:lstStyle/>
        <a:p>
          <a:endParaRPr lang="es-ES"/>
        </a:p>
      </dgm:t>
    </dgm:pt>
    <dgm:pt modelId="{AE88A2DF-95C6-4091-8BD6-DA69CCC1A305}" type="sibTrans" cxnId="{61A4F1E5-5605-4A0F-B50E-D5ABBCCDE1A4}">
      <dgm:prSet/>
      <dgm:spPr/>
      <dgm:t>
        <a:bodyPr/>
        <a:lstStyle/>
        <a:p>
          <a:endParaRPr lang="es-ES"/>
        </a:p>
      </dgm:t>
    </dgm:pt>
    <dgm:pt modelId="{7AD61316-1C35-46BB-9516-F0272CA4AC12}">
      <dgm:prSet phldrT="[Texto]"/>
      <dgm:spPr>
        <a:blipFill rotWithShape="0">
          <a:blip xmlns:r="http://schemas.openxmlformats.org/officeDocument/2006/relationships" r:embed="rId5"/>
          <a:srcRect/>
          <a:stretch>
            <a:fillRect t="-17000" b="-17000"/>
          </a:stretch>
        </a:blipFill>
      </dgm:spPr>
      <dgm:t>
        <a:bodyPr/>
        <a:lstStyle/>
        <a:p>
          <a:r>
            <a:rPr lang="es-ES" dirty="0">
              <a:solidFill>
                <a:srgbClr val="00B050"/>
              </a:solidFill>
            </a:rPr>
            <a:t>.</a:t>
          </a:r>
        </a:p>
      </dgm:t>
    </dgm:pt>
    <dgm:pt modelId="{C52373A2-908A-4276-95BE-3FCAAE14146F}" type="parTrans" cxnId="{7746979B-D275-4AA8-A77B-29D5B4051572}">
      <dgm:prSet/>
      <dgm:spPr/>
      <dgm:t>
        <a:bodyPr/>
        <a:lstStyle/>
        <a:p>
          <a:endParaRPr lang="es-ES"/>
        </a:p>
      </dgm:t>
    </dgm:pt>
    <dgm:pt modelId="{4D29ED6D-0A4E-4A94-A7B5-7B2ED9D89F48}" type="sibTrans" cxnId="{7746979B-D275-4AA8-A77B-29D5B4051572}">
      <dgm:prSet/>
      <dgm:spPr/>
      <dgm:t>
        <a:bodyPr/>
        <a:lstStyle/>
        <a:p>
          <a:endParaRPr lang="es-ES"/>
        </a:p>
      </dgm:t>
    </dgm:pt>
    <dgm:pt modelId="{E1DA5F7B-65F2-46BF-B508-D456DB033BE9}">
      <dgm:prSet phldrT="[Texto]"/>
      <dgm:spPr>
        <a:blipFill rotWithShape="0">
          <a:blip xmlns:r="http://schemas.openxmlformats.org/officeDocument/2006/relationships" r:embed="rId6"/>
          <a:srcRect/>
          <a:stretch>
            <a:fillRect t="-17000" b="-17000"/>
          </a:stretch>
        </a:blipFill>
      </dgm:spPr>
      <dgm:t>
        <a:bodyPr/>
        <a:lstStyle/>
        <a:p>
          <a:endParaRPr lang="es-ES" dirty="0">
            <a:solidFill>
              <a:srgbClr val="00B050"/>
            </a:solidFill>
          </a:endParaRPr>
        </a:p>
      </dgm:t>
    </dgm:pt>
    <dgm:pt modelId="{6A6FEFEC-9914-42EC-B19F-18446B5049A8}" type="parTrans" cxnId="{E601056C-9D07-4CF6-810C-CE7F95F1647D}">
      <dgm:prSet/>
      <dgm:spPr/>
      <dgm:t>
        <a:bodyPr/>
        <a:lstStyle/>
        <a:p>
          <a:endParaRPr lang="es-ES"/>
        </a:p>
      </dgm:t>
    </dgm:pt>
    <dgm:pt modelId="{DE2358D8-2A06-4578-BE15-2CC15D03DC32}" type="sibTrans" cxnId="{E601056C-9D07-4CF6-810C-CE7F95F1647D}">
      <dgm:prSet/>
      <dgm:spPr/>
      <dgm:t>
        <a:bodyPr/>
        <a:lstStyle/>
        <a:p>
          <a:endParaRPr lang="es-ES"/>
        </a:p>
      </dgm:t>
    </dgm:pt>
    <dgm:pt modelId="{2C81E604-DCEC-4AA1-824F-65A2750E6D08}">
      <dgm:prSet phldrT="[Texto]"/>
      <dgm:spPr>
        <a:blipFill rotWithShape="0">
          <a:blip xmlns:r="http://schemas.openxmlformats.org/officeDocument/2006/relationships" r:embed="rId7"/>
          <a:srcRect/>
          <a:stretch>
            <a:fillRect t="-17000" b="-17000"/>
          </a:stretch>
        </a:blipFill>
      </dgm:spPr>
      <dgm:t>
        <a:bodyPr/>
        <a:lstStyle/>
        <a:p>
          <a:endParaRPr lang="es-ES" dirty="0">
            <a:solidFill>
              <a:srgbClr val="00B050"/>
            </a:solidFill>
          </a:endParaRPr>
        </a:p>
      </dgm:t>
    </dgm:pt>
    <dgm:pt modelId="{348221A1-C068-4FA5-80CD-7D1911ED17D4}" type="parTrans" cxnId="{296A8979-F7D9-446F-9F6C-AC46E6CE6A26}">
      <dgm:prSet/>
      <dgm:spPr/>
      <dgm:t>
        <a:bodyPr/>
        <a:lstStyle/>
        <a:p>
          <a:endParaRPr lang="es-ES"/>
        </a:p>
      </dgm:t>
    </dgm:pt>
    <dgm:pt modelId="{9EA1EE41-C5D8-47CD-9558-598300DE1A3B}" type="sibTrans" cxnId="{296A8979-F7D9-446F-9F6C-AC46E6CE6A26}">
      <dgm:prSet/>
      <dgm:spPr/>
      <dgm:t>
        <a:bodyPr/>
        <a:lstStyle/>
        <a:p>
          <a:endParaRPr lang="es-ES"/>
        </a:p>
      </dgm:t>
    </dgm:pt>
    <dgm:pt modelId="{483F3607-1FA5-4317-80CA-D9747E7D8097}">
      <dgm:prSet phldrT="[Texto]"/>
      <dgm:spPr>
        <a:blipFill rotWithShape="0">
          <a:blip xmlns:r="http://schemas.openxmlformats.org/officeDocument/2006/relationships" r:embed="rId8"/>
          <a:srcRect/>
          <a:stretch>
            <a:fillRect t="-17000" b="-17000"/>
          </a:stretch>
        </a:blipFill>
      </dgm:spPr>
      <dgm:t>
        <a:bodyPr/>
        <a:lstStyle/>
        <a:p>
          <a:endParaRPr lang="es-ES" dirty="0">
            <a:solidFill>
              <a:schemeClr val="bg1">
                <a:lumMod val="75000"/>
              </a:schemeClr>
            </a:solidFill>
          </a:endParaRPr>
        </a:p>
      </dgm:t>
    </dgm:pt>
    <dgm:pt modelId="{59E3F7BF-1254-48F0-87D9-E0DA716CF0ED}" type="parTrans" cxnId="{94692EF7-C7FD-453B-B2BD-BA4D1844F792}">
      <dgm:prSet/>
      <dgm:spPr/>
      <dgm:t>
        <a:bodyPr/>
        <a:lstStyle/>
        <a:p>
          <a:endParaRPr lang="es-ES"/>
        </a:p>
      </dgm:t>
    </dgm:pt>
    <dgm:pt modelId="{4A0C0884-EFF8-4BC0-AF26-1EED1F16ED63}" type="sibTrans" cxnId="{94692EF7-C7FD-453B-B2BD-BA4D1844F792}">
      <dgm:prSet/>
      <dgm:spPr/>
      <dgm:t>
        <a:bodyPr/>
        <a:lstStyle/>
        <a:p>
          <a:endParaRPr lang="es-ES"/>
        </a:p>
      </dgm:t>
    </dgm:pt>
    <dgm:pt modelId="{9F1D3FC0-8C6C-483D-A252-9757D45C6BA2}">
      <dgm:prSet phldrT="[Texto]"/>
      <dgm:spPr>
        <a:blipFill rotWithShape="0">
          <a:blip xmlns:r="http://schemas.openxmlformats.org/officeDocument/2006/relationships" r:embed="rId9"/>
          <a:srcRect/>
          <a:stretch>
            <a:fillRect t="-17000" b="-17000"/>
          </a:stretch>
        </a:blipFill>
      </dgm:spPr>
      <dgm:t>
        <a:bodyPr/>
        <a:lstStyle/>
        <a:p>
          <a:endParaRPr lang="es-ES" dirty="0">
            <a:solidFill>
              <a:srgbClr val="00B050"/>
            </a:solidFill>
          </a:endParaRPr>
        </a:p>
      </dgm:t>
    </dgm:pt>
    <dgm:pt modelId="{BE90A03D-2164-44A1-A1CD-84097FE995F6}" type="parTrans" cxnId="{2013E0E0-1314-41AC-8F2B-602AF79EC8A4}">
      <dgm:prSet/>
      <dgm:spPr/>
      <dgm:t>
        <a:bodyPr/>
        <a:lstStyle/>
        <a:p>
          <a:endParaRPr lang="es-ES"/>
        </a:p>
      </dgm:t>
    </dgm:pt>
    <dgm:pt modelId="{993D5A67-191E-4A1F-B915-1D3ECC9F8638}" type="sibTrans" cxnId="{2013E0E0-1314-41AC-8F2B-602AF79EC8A4}">
      <dgm:prSet/>
      <dgm:spPr/>
      <dgm:t>
        <a:bodyPr/>
        <a:lstStyle/>
        <a:p>
          <a:endParaRPr lang="es-ES"/>
        </a:p>
      </dgm:t>
    </dgm:pt>
    <dgm:pt modelId="{60601E15-6F3B-42E9-8FF4-96DDF8F1C8DD}" type="pres">
      <dgm:prSet presAssocID="{BB77860E-E9C0-4266-9B13-4C46EDCB6935}" presName="Name0" presStyleCnt="0">
        <dgm:presLayoutVars>
          <dgm:dir/>
          <dgm:resizeHandles val="exact"/>
        </dgm:presLayoutVars>
      </dgm:prSet>
      <dgm:spPr/>
      <dgm:t>
        <a:bodyPr/>
        <a:lstStyle/>
        <a:p>
          <a:endParaRPr lang="es-ES"/>
        </a:p>
      </dgm:t>
    </dgm:pt>
    <dgm:pt modelId="{41C1D082-E1E8-4322-A0F4-02B33A666DA4}" type="pres">
      <dgm:prSet presAssocID="{65671198-BE0A-47FC-BF8E-C0C043AB96BC}" presName="node" presStyleLbl="node1" presStyleIdx="0" presStyleCnt="9">
        <dgm:presLayoutVars>
          <dgm:bulletEnabled val="1"/>
        </dgm:presLayoutVars>
      </dgm:prSet>
      <dgm:spPr/>
      <dgm:t>
        <a:bodyPr/>
        <a:lstStyle/>
        <a:p>
          <a:endParaRPr lang="es-ES"/>
        </a:p>
      </dgm:t>
    </dgm:pt>
    <dgm:pt modelId="{84F99753-5E49-42D7-B1FE-DAA1956D6ED2}" type="pres">
      <dgm:prSet presAssocID="{5A19D9C5-525D-4061-9B49-B92CFAF8E2E8}" presName="sibTrans" presStyleLbl="sibTrans1D1" presStyleIdx="0" presStyleCnt="8"/>
      <dgm:spPr/>
      <dgm:t>
        <a:bodyPr/>
        <a:lstStyle/>
        <a:p>
          <a:endParaRPr lang="es-ES"/>
        </a:p>
      </dgm:t>
    </dgm:pt>
    <dgm:pt modelId="{833977DD-5AF6-44AE-9834-752E7C0FD05E}" type="pres">
      <dgm:prSet presAssocID="{5A19D9C5-525D-4061-9B49-B92CFAF8E2E8}" presName="connectorText" presStyleLbl="sibTrans1D1" presStyleIdx="0" presStyleCnt="8"/>
      <dgm:spPr/>
      <dgm:t>
        <a:bodyPr/>
        <a:lstStyle/>
        <a:p>
          <a:endParaRPr lang="es-ES"/>
        </a:p>
      </dgm:t>
    </dgm:pt>
    <dgm:pt modelId="{DA13BD79-B35C-47EA-844A-3FB261F04669}" type="pres">
      <dgm:prSet presAssocID="{D3488CA8-AAAB-4881-BE4B-4F9404B6A185}" presName="node" presStyleLbl="node1" presStyleIdx="1" presStyleCnt="9">
        <dgm:presLayoutVars>
          <dgm:bulletEnabled val="1"/>
        </dgm:presLayoutVars>
      </dgm:prSet>
      <dgm:spPr/>
      <dgm:t>
        <a:bodyPr/>
        <a:lstStyle/>
        <a:p>
          <a:endParaRPr lang="es-ES"/>
        </a:p>
      </dgm:t>
    </dgm:pt>
    <dgm:pt modelId="{7C976172-51E3-43F4-B0C4-4B4D652A182C}" type="pres">
      <dgm:prSet presAssocID="{1F29C902-CE80-4069-BF6C-EC336FA25BD9}" presName="sibTrans" presStyleLbl="sibTrans1D1" presStyleIdx="1" presStyleCnt="8"/>
      <dgm:spPr/>
      <dgm:t>
        <a:bodyPr/>
        <a:lstStyle/>
        <a:p>
          <a:endParaRPr lang="es-ES"/>
        </a:p>
      </dgm:t>
    </dgm:pt>
    <dgm:pt modelId="{C34060AD-D6E3-453E-A5E4-8F368D71A5DD}" type="pres">
      <dgm:prSet presAssocID="{1F29C902-CE80-4069-BF6C-EC336FA25BD9}" presName="connectorText" presStyleLbl="sibTrans1D1" presStyleIdx="1" presStyleCnt="8"/>
      <dgm:spPr/>
      <dgm:t>
        <a:bodyPr/>
        <a:lstStyle/>
        <a:p>
          <a:endParaRPr lang="es-ES"/>
        </a:p>
      </dgm:t>
    </dgm:pt>
    <dgm:pt modelId="{9D85EFAB-1E82-4629-81D8-907F8517B15D}" type="pres">
      <dgm:prSet presAssocID="{7C9DC3AE-26EE-47F6-B71B-F63A148CCEF2}" presName="node" presStyleLbl="node1" presStyleIdx="2" presStyleCnt="9">
        <dgm:presLayoutVars>
          <dgm:bulletEnabled val="1"/>
        </dgm:presLayoutVars>
      </dgm:prSet>
      <dgm:spPr/>
      <dgm:t>
        <a:bodyPr/>
        <a:lstStyle/>
        <a:p>
          <a:endParaRPr lang="es-ES"/>
        </a:p>
      </dgm:t>
    </dgm:pt>
    <dgm:pt modelId="{11AAE170-D894-40CA-968D-E2D69A7D2D89}" type="pres">
      <dgm:prSet presAssocID="{959379A8-809C-4F39-BA84-76F0D411897A}" presName="sibTrans" presStyleLbl="sibTrans1D1" presStyleIdx="2" presStyleCnt="8"/>
      <dgm:spPr/>
      <dgm:t>
        <a:bodyPr/>
        <a:lstStyle/>
        <a:p>
          <a:endParaRPr lang="es-ES"/>
        </a:p>
      </dgm:t>
    </dgm:pt>
    <dgm:pt modelId="{9C61AD1F-6FD9-44C1-8246-1F38842CF026}" type="pres">
      <dgm:prSet presAssocID="{959379A8-809C-4F39-BA84-76F0D411897A}" presName="connectorText" presStyleLbl="sibTrans1D1" presStyleIdx="2" presStyleCnt="8"/>
      <dgm:spPr/>
      <dgm:t>
        <a:bodyPr/>
        <a:lstStyle/>
        <a:p>
          <a:endParaRPr lang="es-ES"/>
        </a:p>
      </dgm:t>
    </dgm:pt>
    <dgm:pt modelId="{876FC2A0-906B-4B1F-9E3C-2F8C7848CAE1}" type="pres">
      <dgm:prSet presAssocID="{3E71FA3E-419B-4EB3-A61F-6B8FA0FFBCE3}" presName="node" presStyleLbl="node1" presStyleIdx="3" presStyleCnt="9">
        <dgm:presLayoutVars>
          <dgm:bulletEnabled val="1"/>
        </dgm:presLayoutVars>
      </dgm:prSet>
      <dgm:spPr/>
      <dgm:t>
        <a:bodyPr/>
        <a:lstStyle/>
        <a:p>
          <a:endParaRPr lang="es-ES"/>
        </a:p>
      </dgm:t>
    </dgm:pt>
    <dgm:pt modelId="{8322D652-DE09-4714-834F-13070D1BD536}" type="pres">
      <dgm:prSet presAssocID="{AE88A2DF-95C6-4091-8BD6-DA69CCC1A305}" presName="sibTrans" presStyleLbl="sibTrans1D1" presStyleIdx="3" presStyleCnt="8"/>
      <dgm:spPr/>
      <dgm:t>
        <a:bodyPr/>
        <a:lstStyle/>
        <a:p>
          <a:endParaRPr lang="es-ES"/>
        </a:p>
      </dgm:t>
    </dgm:pt>
    <dgm:pt modelId="{5E44EF44-1BDA-40C0-A4FF-CCDF733C42DE}" type="pres">
      <dgm:prSet presAssocID="{AE88A2DF-95C6-4091-8BD6-DA69CCC1A305}" presName="connectorText" presStyleLbl="sibTrans1D1" presStyleIdx="3" presStyleCnt="8"/>
      <dgm:spPr/>
      <dgm:t>
        <a:bodyPr/>
        <a:lstStyle/>
        <a:p>
          <a:endParaRPr lang="es-ES"/>
        </a:p>
      </dgm:t>
    </dgm:pt>
    <dgm:pt modelId="{D2FFEE09-1722-42B2-BD32-B6655AF7696D}" type="pres">
      <dgm:prSet presAssocID="{483F3607-1FA5-4317-80CA-D9747E7D8097}" presName="node" presStyleLbl="node1" presStyleIdx="4" presStyleCnt="9">
        <dgm:presLayoutVars>
          <dgm:bulletEnabled val="1"/>
        </dgm:presLayoutVars>
      </dgm:prSet>
      <dgm:spPr/>
      <dgm:t>
        <a:bodyPr/>
        <a:lstStyle/>
        <a:p>
          <a:endParaRPr lang="es-ES"/>
        </a:p>
      </dgm:t>
    </dgm:pt>
    <dgm:pt modelId="{435512EC-5AFF-4868-AA25-0276DF067856}" type="pres">
      <dgm:prSet presAssocID="{4A0C0884-EFF8-4BC0-AF26-1EED1F16ED63}" presName="sibTrans" presStyleLbl="sibTrans1D1" presStyleIdx="4" presStyleCnt="8"/>
      <dgm:spPr/>
      <dgm:t>
        <a:bodyPr/>
        <a:lstStyle/>
        <a:p>
          <a:endParaRPr lang="es-ES"/>
        </a:p>
      </dgm:t>
    </dgm:pt>
    <dgm:pt modelId="{F9032D42-1ED8-43A7-86D5-A2D7C2D8C7B2}" type="pres">
      <dgm:prSet presAssocID="{4A0C0884-EFF8-4BC0-AF26-1EED1F16ED63}" presName="connectorText" presStyleLbl="sibTrans1D1" presStyleIdx="4" presStyleCnt="8"/>
      <dgm:spPr/>
      <dgm:t>
        <a:bodyPr/>
        <a:lstStyle/>
        <a:p>
          <a:endParaRPr lang="es-ES"/>
        </a:p>
      </dgm:t>
    </dgm:pt>
    <dgm:pt modelId="{4CF6BBFE-B285-46B9-B92A-49FDFC44C1A8}" type="pres">
      <dgm:prSet presAssocID="{7AD61316-1C35-46BB-9516-F0272CA4AC12}" presName="node" presStyleLbl="node1" presStyleIdx="5" presStyleCnt="9">
        <dgm:presLayoutVars>
          <dgm:bulletEnabled val="1"/>
        </dgm:presLayoutVars>
      </dgm:prSet>
      <dgm:spPr/>
      <dgm:t>
        <a:bodyPr/>
        <a:lstStyle/>
        <a:p>
          <a:endParaRPr lang="es-ES"/>
        </a:p>
      </dgm:t>
    </dgm:pt>
    <dgm:pt modelId="{25B94D0B-1847-441C-8576-7A5DAC4CE191}" type="pres">
      <dgm:prSet presAssocID="{4D29ED6D-0A4E-4A94-A7B5-7B2ED9D89F48}" presName="sibTrans" presStyleLbl="sibTrans1D1" presStyleIdx="5" presStyleCnt="8"/>
      <dgm:spPr/>
      <dgm:t>
        <a:bodyPr/>
        <a:lstStyle/>
        <a:p>
          <a:endParaRPr lang="es-ES"/>
        </a:p>
      </dgm:t>
    </dgm:pt>
    <dgm:pt modelId="{8721FB61-2259-4BED-B13F-746A78787170}" type="pres">
      <dgm:prSet presAssocID="{4D29ED6D-0A4E-4A94-A7B5-7B2ED9D89F48}" presName="connectorText" presStyleLbl="sibTrans1D1" presStyleIdx="5" presStyleCnt="8"/>
      <dgm:spPr/>
      <dgm:t>
        <a:bodyPr/>
        <a:lstStyle/>
        <a:p>
          <a:endParaRPr lang="es-ES"/>
        </a:p>
      </dgm:t>
    </dgm:pt>
    <dgm:pt modelId="{139255D9-C1CC-4CDB-A70F-94525347D9FB}" type="pres">
      <dgm:prSet presAssocID="{9F1D3FC0-8C6C-483D-A252-9757D45C6BA2}" presName="node" presStyleLbl="node1" presStyleIdx="6" presStyleCnt="9">
        <dgm:presLayoutVars>
          <dgm:bulletEnabled val="1"/>
        </dgm:presLayoutVars>
      </dgm:prSet>
      <dgm:spPr/>
      <dgm:t>
        <a:bodyPr/>
        <a:lstStyle/>
        <a:p>
          <a:endParaRPr lang="es-ES"/>
        </a:p>
      </dgm:t>
    </dgm:pt>
    <dgm:pt modelId="{2A1F4F2F-E6F1-49F1-8AC3-B7C566689B4B}" type="pres">
      <dgm:prSet presAssocID="{993D5A67-191E-4A1F-B915-1D3ECC9F8638}" presName="sibTrans" presStyleLbl="sibTrans1D1" presStyleIdx="6" presStyleCnt="8"/>
      <dgm:spPr/>
      <dgm:t>
        <a:bodyPr/>
        <a:lstStyle/>
        <a:p>
          <a:endParaRPr lang="es-ES"/>
        </a:p>
      </dgm:t>
    </dgm:pt>
    <dgm:pt modelId="{79494A2A-70D4-476B-9B8E-07B523C5208F}" type="pres">
      <dgm:prSet presAssocID="{993D5A67-191E-4A1F-B915-1D3ECC9F8638}" presName="connectorText" presStyleLbl="sibTrans1D1" presStyleIdx="6" presStyleCnt="8"/>
      <dgm:spPr/>
      <dgm:t>
        <a:bodyPr/>
        <a:lstStyle/>
        <a:p>
          <a:endParaRPr lang="es-ES"/>
        </a:p>
      </dgm:t>
    </dgm:pt>
    <dgm:pt modelId="{6FBCFFAF-41F8-4DCC-B7BE-42D5B6ABB832}" type="pres">
      <dgm:prSet presAssocID="{2C81E604-DCEC-4AA1-824F-65A2750E6D08}" presName="node" presStyleLbl="node1" presStyleIdx="7" presStyleCnt="9">
        <dgm:presLayoutVars>
          <dgm:bulletEnabled val="1"/>
        </dgm:presLayoutVars>
      </dgm:prSet>
      <dgm:spPr/>
      <dgm:t>
        <a:bodyPr/>
        <a:lstStyle/>
        <a:p>
          <a:endParaRPr lang="es-ES"/>
        </a:p>
      </dgm:t>
    </dgm:pt>
    <dgm:pt modelId="{596838DA-9BDE-40DE-9180-003DD793F193}" type="pres">
      <dgm:prSet presAssocID="{9EA1EE41-C5D8-47CD-9558-598300DE1A3B}" presName="sibTrans" presStyleLbl="sibTrans1D1" presStyleIdx="7" presStyleCnt="8"/>
      <dgm:spPr/>
      <dgm:t>
        <a:bodyPr/>
        <a:lstStyle/>
        <a:p>
          <a:endParaRPr lang="es-ES"/>
        </a:p>
      </dgm:t>
    </dgm:pt>
    <dgm:pt modelId="{EC788B1B-EC54-4D10-A2F9-DBCC63845214}" type="pres">
      <dgm:prSet presAssocID="{9EA1EE41-C5D8-47CD-9558-598300DE1A3B}" presName="connectorText" presStyleLbl="sibTrans1D1" presStyleIdx="7" presStyleCnt="8"/>
      <dgm:spPr/>
      <dgm:t>
        <a:bodyPr/>
        <a:lstStyle/>
        <a:p>
          <a:endParaRPr lang="es-ES"/>
        </a:p>
      </dgm:t>
    </dgm:pt>
    <dgm:pt modelId="{2FB5CF03-2EF0-4D5A-A4BB-3D22BB18CC3A}" type="pres">
      <dgm:prSet presAssocID="{E1DA5F7B-65F2-46BF-B508-D456DB033BE9}" presName="node" presStyleLbl="node1" presStyleIdx="8" presStyleCnt="9">
        <dgm:presLayoutVars>
          <dgm:bulletEnabled val="1"/>
        </dgm:presLayoutVars>
      </dgm:prSet>
      <dgm:spPr/>
      <dgm:t>
        <a:bodyPr/>
        <a:lstStyle/>
        <a:p>
          <a:endParaRPr lang="es-ES"/>
        </a:p>
      </dgm:t>
    </dgm:pt>
  </dgm:ptLst>
  <dgm:cxnLst>
    <dgm:cxn modelId="{A332F34E-9E7F-411A-AE9A-896128561F0D}" type="presOf" srcId="{65671198-BE0A-47FC-BF8E-C0C043AB96BC}" destId="{41C1D082-E1E8-4322-A0F4-02B33A666DA4}" srcOrd="0" destOrd="0" presId="urn:microsoft.com/office/officeart/2005/8/layout/bProcess3"/>
    <dgm:cxn modelId="{70C02040-E532-434C-96CB-0A3042A34875}" type="presOf" srcId="{1F29C902-CE80-4069-BF6C-EC336FA25BD9}" destId="{C34060AD-D6E3-453E-A5E4-8F368D71A5DD}" srcOrd="1" destOrd="0" presId="urn:microsoft.com/office/officeart/2005/8/layout/bProcess3"/>
    <dgm:cxn modelId="{7746979B-D275-4AA8-A77B-29D5B4051572}" srcId="{BB77860E-E9C0-4266-9B13-4C46EDCB6935}" destId="{7AD61316-1C35-46BB-9516-F0272CA4AC12}" srcOrd="5" destOrd="0" parTransId="{C52373A2-908A-4276-95BE-3FCAAE14146F}" sibTransId="{4D29ED6D-0A4E-4A94-A7B5-7B2ED9D89F48}"/>
    <dgm:cxn modelId="{EBECBCA4-03D6-45D3-B8B6-2023B033447F}" type="presOf" srcId="{5A19D9C5-525D-4061-9B49-B92CFAF8E2E8}" destId="{84F99753-5E49-42D7-B1FE-DAA1956D6ED2}" srcOrd="0" destOrd="0" presId="urn:microsoft.com/office/officeart/2005/8/layout/bProcess3"/>
    <dgm:cxn modelId="{61A4F1E5-5605-4A0F-B50E-D5ABBCCDE1A4}" srcId="{BB77860E-E9C0-4266-9B13-4C46EDCB6935}" destId="{3E71FA3E-419B-4EB3-A61F-6B8FA0FFBCE3}" srcOrd="3" destOrd="0" parTransId="{3DA055CC-85F7-4C23-9E42-647028F06486}" sibTransId="{AE88A2DF-95C6-4091-8BD6-DA69CCC1A305}"/>
    <dgm:cxn modelId="{3241B522-1570-4176-ACAC-EBF095E0FBF6}" type="presOf" srcId="{2C81E604-DCEC-4AA1-824F-65A2750E6D08}" destId="{6FBCFFAF-41F8-4DCC-B7BE-42D5B6ABB832}" srcOrd="0" destOrd="0" presId="urn:microsoft.com/office/officeart/2005/8/layout/bProcess3"/>
    <dgm:cxn modelId="{074311F7-A698-4EFA-BB1F-5D6B1C277C29}" type="presOf" srcId="{993D5A67-191E-4A1F-B915-1D3ECC9F8638}" destId="{79494A2A-70D4-476B-9B8E-07B523C5208F}" srcOrd="1" destOrd="0" presId="urn:microsoft.com/office/officeart/2005/8/layout/bProcess3"/>
    <dgm:cxn modelId="{782F034B-7CD8-4DDC-9B72-C45F9AEBA3DA}" type="presOf" srcId="{9EA1EE41-C5D8-47CD-9558-598300DE1A3B}" destId="{EC788B1B-EC54-4D10-A2F9-DBCC63845214}" srcOrd="1" destOrd="0" presId="urn:microsoft.com/office/officeart/2005/8/layout/bProcess3"/>
    <dgm:cxn modelId="{47D09661-0BFF-40FC-A16D-194C2E58D983}" type="presOf" srcId="{5A19D9C5-525D-4061-9B49-B92CFAF8E2E8}" destId="{833977DD-5AF6-44AE-9834-752E7C0FD05E}" srcOrd="1" destOrd="0" presId="urn:microsoft.com/office/officeart/2005/8/layout/bProcess3"/>
    <dgm:cxn modelId="{B990C7F8-3B3F-4D3A-A1F4-F7A61ABA6D47}" type="presOf" srcId="{E1DA5F7B-65F2-46BF-B508-D456DB033BE9}" destId="{2FB5CF03-2EF0-4D5A-A4BB-3D22BB18CC3A}" srcOrd="0" destOrd="0" presId="urn:microsoft.com/office/officeart/2005/8/layout/bProcess3"/>
    <dgm:cxn modelId="{BA4B4281-6254-438A-9282-C24AD90CBAFC}" srcId="{BB77860E-E9C0-4266-9B13-4C46EDCB6935}" destId="{D3488CA8-AAAB-4881-BE4B-4F9404B6A185}" srcOrd="1" destOrd="0" parTransId="{F3D45348-3FAE-4C67-A799-1D2A7FF9FB6A}" sibTransId="{1F29C902-CE80-4069-BF6C-EC336FA25BD9}"/>
    <dgm:cxn modelId="{C05DDF86-AACE-47AC-A338-EB023139D90A}" type="presOf" srcId="{9EA1EE41-C5D8-47CD-9558-598300DE1A3B}" destId="{596838DA-9BDE-40DE-9180-003DD793F193}" srcOrd="0" destOrd="0" presId="urn:microsoft.com/office/officeart/2005/8/layout/bProcess3"/>
    <dgm:cxn modelId="{E601056C-9D07-4CF6-810C-CE7F95F1647D}" srcId="{BB77860E-E9C0-4266-9B13-4C46EDCB6935}" destId="{E1DA5F7B-65F2-46BF-B508-D456DB033BE9}" srcOrd="8" destOrd="0" parTransId="{6A6FEFEC-9914-42EC-B19F-18446B5049A8}" sibTransId="{DE2358D8-2A06-4578-BE15-2CC15D03DC32}"/>
    <dgm:cxn modelId="{49E0AEE5-FCC0-474B-8827-62AE1C615740}" type="presOf" srcId="{7AD61316-1C35-46BB-9516-F0272CA4AC12}" destId="{4CF6BBFE-B285-46B9-B92A-49FDFC44C1A8}" srcOrd="0" destOrd="0" presId="urn:microsoft.com/office/officeart/2005/8/layout/bProcess3"/>
    <dgm:cxn modelId="{D4C47825-8C20-47C8-8059-F13139025442}" type="presOf" srcId="{D3488CA8-AAAB-4881-BE4B-4F9404B6A185}" destId="{DA13BD79-B35C-47EA-844A-3FB261F04669}" srcOrd="0" destOrd="0" presId="urn:microsoft.com/office/officeart/2005/8/layout/bProcess3"/>
    <dgm:cxn modelId="{EE34D805-3288-4BCC-B1AA-80963F8FD860}" type="presOf" srcId="{9F1D3FC0-8C6C-483D-A252-9757D45C6BA2}" destId="{139255D9-C1CC-4CDB-A70F-94525347D9FB}" srcOrd="0" destOrd="0" presId="urn:microsoft.com/office/officeart/2005/8/layout/bProcess3"/>
    <dgm:cxn modelId="{33868D64-B0B8-4A91-8CA0-D56D5CCD9DC4}" type="presOf" srcId="{959379A8-809C-4F39-BA84-76F0D411897A}" destId="{9C61AD1F-6FD9-44C1-8246-1F38842CF026}" srcOrd="1" destOrd="0" presId="urn:microsoft.com/office/officeart/2005/8/layout/bProcess3"/>
    <dgm:cxn modelId="{25CB83E5-C9E2-4E19-AE62-EAF83F38BD1D}" type="presOf" srcId="{4A0C0884-EFF8-4BC0-AF26-1EED1F16ED63}" destId="{F9032D42-1ED8-43A7-86D5-A2D7C2D8C7B2}" srcOrd="1" destOrd="0" presId="urn:microsoft.com/office/officeart/2005/8/layout/bProcess3"/>
    <dgm:cxn modelId="{88B5A540-D795-4594-AF33-C0263AF13408}" type="presOf" srcId="{AE88A2DF-95C6-4091-8BD6-DA69CCC1A305}" destId="{5E44EF44-1BDA-40C0-A4FF-CCDF733C42DE}" srcOrd="1" destOrd="0" presId="urn:microsoft.com/office/officeart/2005/8/layout/bProcess3"/>
    <dgm:cxn modelId="{B31C06E0-0FC1-4531-B536-60CE03ABFC57}" type="presOf" srcId="{3E71FA3E-419B-4EB3-A61F-6B8FA0FFBCE3}" destId="{876FC2A0-906B-4B1F-9E3C-2F8C7848CAE1}" srcOrd="0" destOrd="0" presId="urn:microsoft.com/office/officeart/2005/8/layout/bProcess3"/>
    <dgm:cxn modelId="{ED37C454-4AE9-40C8-B2E4-164C620FAF8C}" type="presOf" srcId="{4A0C0884-EFF8-4BC0-AF26-1EED1F16ED63}" destId="{435512EC-5AFF-4868-AA25-0276DF067856}" srcOrd="0" destOrd="0" presId="urn:microsoft.com/office/officeart/2005/8/layout/bProcess3"/>
    <dgm:cxn modelId="{389C6118-D8A0-44EF-8A29-EDE4FD86E876}" type="presOf" srcId="{BB77860E-E9C0-4266-9B13-4C46EDCB6935}" destId="{60601E15-6F3B-42E9-8FF4-96DDF8F1C8DD}" srcOrd="0" destOrd="0" presId="urn:microsoft.com/office/officeart/2005/8/layout/bProcess3"/>
    <dgm:cxn modelId="{E0B4E622-BA52-4129-A5D1-8FB59F4F596D}" srcId="{BB77860E-E9C0-4266-9B13-4C46EDCB6935}" destId="{7C9DC3AE-26EE-47F6-B71B-F63A148CCEF2}" srcOrd="2" destOrd="0" parTransId="{A7D5C147-4303-4094-84A5-45C8825E0F21}" sibTransId="{959379A8-809C-4F39-BA84-76F0D411897A}"/>
    <dgm:cxn modelId="{296A8979-F7D9-446F-9F6C-AC46E6CE6A26}" srcId="{BB77860E-E9C0-4266-9B13-4C46EDCB6935}" destId="{2C81E604-DCEC-4AA1-824F-65A2750E6D08}" srcOrd="7" destOrd="0" parTransId="{348221A1-C068-4FA5-80CD-7D1911ED17D4}" sibTransId="{9EA1EE41-C5D8-47CD-9558-598300DE1A3B}"/>
    <dgm:cxn modelId="{3B298B64-B09A-4794-AB06-38E8C471043C}" type="presOf" srcId="{7C9DC3AE-26EE-47F6-B71B-F63A148CCEF2}" destId="{9D85EFAB-1E82-4629-81D8-907F8517B15D}" srcOrd="0" destOrd="0" presId="urn:microsoft.com/office/officeart/2005/8/layout/bProcess3"/>
    <dgm:cxn modelId="{574A01D1-5EBC-4938-8B4A-FEE7A574ECEF}" type="presOf" srcId="{4D29ED6D-0A4E-4A94-A7B5-7B2ED9D89F48}" destId="{8721FB61-2259-4BED-B13F-746A78787170}" srcOrd="1" destOrd="0" presId="urn:microsoft.com/office/officeart/2005/8/layout/bProcess3"/>
    <dgm:cxn modelId="{6481F4FB-67F8-4573-9A03-150913A7ED1B}" srcId="{BB77860E-E9C0-4266-9B13-4C46EDCB6935}" destId="{65671198-BE0A-47FC-BF8E-C0C043AB96BC}" srcOrd="0" destOrd="0" parTransId="{02880380-4263-4026-99F6-769C53FB8A9D}" sibTransId="{5A19D9C5-525D-4061-9B49-B92CFAF8E2E8}"/>
    <dgm:cxn modelId="{D66F50F9-F345-4E44-8FA6-AB9A99A33DB9}" type="presOf" srcId="{959379A8-809C-4F39-BA84-76F0D411897A}" destId="{11AAE170-D894-40CA-968D-E2D69A7D2D89}" srcOrd="0" destOrd="0" presId="urn:microsoft.com/office/officeart/2005/8/layout/bProcess3"/>
    <dgm:cxn modelId="{F2212E3A-9FE9-47B8-A6DD-0C0E213B86BA}" type="presOf" srcId="{1F29C902-CE80-4069-BF6C-EC336FA25BD9}" destId="{7C976172-51E3-43F4-B0C4-4B4D652A182C}" srcOrd="0" destOrd="0" presId="urn:microsoft.com/office/officeart/2005/8/layout/bProcess3"/>
    <dgm:cxn modelId="{B1F5760F-23F8-44DA-A5AA-60910F92592F}" type="presOf" srcId="{483F3607-1FA5-4317-80CA-D9747E7D8097}" destId="{D2FFEE09-1722-42B2-BD32-B6655AF7696D}" srcOrd="0" destOrd="0" presId="urn:microsoft.com/office/officeart/2005/8/layout/bProcess3"/>
    <dgm:cxn modelId="{94692EF7-C7FD-453B-B2BD-BA4D1844F792}" srcId="{BB77860E-E9C0-4266-9B13-4C46EDCB6935}" destId="{483F3607-1FA5-4317-80CA-D9747E7D8097}" srcOrd="4" destOrd="0" parTransId="{59E3F7BF-1254-48F0-87D9-E0DA716CF0ED}" sibTransId="{4A0C0884-EFF8-4BC0-AF26-1EED1F16ED63}"/>
    <dgm:cxn modelId="{0B8296CD-8F68-48FF-AA24-CF71562B380E}" type="presOf" srcId="{AE88A2DF-95C6-4091-8BD6-DA69CCC1A305}" destId="{8322D652-DE09-4714-834F-13070D1BD536}" srcOrd="0" destOrd="0" presId="urn:microsoft.com/office/officeart/2005/8/layout/bProcess3"/>
    <dgm:cxn modelId="{4BFD3B8D-75C7-4CA7-B329-7172E2D9CADA}" type="presOf" srcId="{4D29ED6D-0A4E-4A94-A7B5-7B2ED9D89F48}" destId="{25B94D0B-1847-441C-8576-7A5DAC4CE191}" srcOrd="0" destOrd="0" presId="urn:microsoft.com/office/officeart/2005/8/layout/bProcess3"/>
    <dgm:cxn modelId="{2013E0E0-1314-41AC-8F2B-602AF79EC8A4}" srcId="{BB77860E-E9C0-4266-9B13-4C46EDCB6935}" destId="{9F1D3FC0-8C6C-483D-A252-9757D45C6BA2}" srcOrd="6" destOrd="0" parTransId="{BE90A03D-2164-44A1-A1CD-84097FE995F6}" sibTransId="{993D5A67-191E-4A1F-B915-1D3ECC9F8638}"/>
    <dgm:cxn modelId="{481AF85D-469B-4890-9544-D501206C4DA6}" type="presOf" srcId="{993D5A67-191E-4A1F-B915-1D3ECC9F8638}" destId="{2A1F4F2F-E6F1-49F1-8AC3-B7C566689B4B}" srcOrd="0" destOrd="0" presId="urn:microsoft.com/office/officeart/2005/8/layout/bProcess3"/>
    <dgm:cxn modelId="{FF1F6030-8B8C-4417-81A1-194F81B0C427}" type="presParOf" srcId="{60601E15-6F3B-42E9-8FF4-96DDF8F1C8DD}" destId="{41C1D082-E1E8-4322-A0F4-02B33A666DA4}" srcOrd="0" destOrd="0" presId="urn:microsoft.com/office/officeart/2005/8/layout/bProcess3"/>
    <dgm:cxn modelId="{122E2E2F-7B4C-4C8F-ADD0-D713E5D679BE}" type="presParOf" srcId="{60601E15-6F3B-42E9-8FF4-96DDF8F1C8DD}" destId="{84F99753-5E49-42D7-B1FE-DAA1956D6ED2}" srcOrd="1" destOrd="0" presId="urn:microsoft.com/office/officeart/2005/8/layout/bProcess3"/>
    <dgm:cxn modelId="{9503C727-A007-4F69-9106-4D28A03E7090}" type="presParOf" srcId="{84F99753-5E49-42D7-B1FE-DAA1956D6ED2}" destId="{833977DD-5AF6-44AE-9834-752E7C0FD05E}" srcOrd="0" destOrd="0" presId="urn:microsoft.com/office/officeart/2005/8/layout/bProcess3"/>
    <dgm:cxn modelId="{0A1D20BF-4160-4566-82CE-782828096EC6}" type="presParOf" srcId="{60601E15-6F3B-42E9-8FF4-96DDF8F1C8DD}" destId="{DA13BD79-B35C-47EA-844A-3FB261F04669}" srcOrd="2" destOrd="0" presId="urn:microsoft.com/office/officeart/2005/8/layout/bProcess3"/>
    <dgm:cxn modelId="{687EF40B-0742-481F-BEA5-EC0DC63C8D2D}" type="presParOf" srcId="{60601E15-6F3B-42E9-8FF4-96DDF8F1C8DD}" destId="{7C976172-51E3-43F4-B0C4-4B4D652A182C}" srcOrd="3" destOrd="0" presId="urn:microsoft.com/office/officeart/2005/8/layout/bProcess3"/>
    <dgm:cxn modelId="{ACB85061-F21F-43EF-9CDB-10C7E234147C}" type="presParOf" srcId="{7C976172-51E3-43F4-B0C4-4B4D652A182C}" destId="{C34060AD-D6E3-453E-A5E4-8F368D71A5DD}" srcOrd="0" destOrd="0" presId="urn:microsoft.com/office/officeart/2005/8/layout/bProcess3"/>
    <dgm:cxn modelId="{97D070B3-E9C8-44BE-97B7-FD73E437DC15}" type="presParOf" srcId="{60601E15-6F3B-42E9-8FF4-96DDF8F1C8DD}" destId="{9D85EFAB-1E82-4629-81D8-907F8517B15D}" srcOrd="4" destOrd="0" presId="urn:microsoft.com/office/officeart/2005/8/layout/bProcess3"/>
    <dgm:cxn modelId="{FEEA64E0-AE29-41C3-8DEB-3E8E95553197}" type="presParOf" srcId="{60601E15-6F3B-42E9-8FF4-96DDF8F1C8DD}" destId="{11AAE170-D894-40CA-968D-E2D69A7D2D89}" srcOrd="5" destOrd="0" presId="urn:microsoft.com/office/officeart/2005/8/layout/bProcess3"/>
    <dgm:cxn modelId="{0FF88B51-2A7C-4837-9C1D-61CF9C4C3A58}" type="presParOf" srcId="{11AAE170-D894-40CA-968D-E2D69A7D2D89}" destId="{9C61AD1F-6FD9-44C1-8246-1F38842CF026}" srcOrd="0" destOrd="0" presId="urn:microsoft.com/office/officeart/2005/8/layout/bProcess3"/>
    <dgm:cxn modelId="{177ABC10-49B9-4CE1-8017-E73A79EBC001}" type="presParOf" srcId="{60601E15-6F3B-42E9-8FF4-96DDF8F1C8DD}" destId="{876FC2A0-906B-4B1F-9E3C-2F8C7848CAE1}" srcOrd="6" destOrd="0" presId="urn:microsoft.com/office/officeart/2005/8/layout/bProcess3"/>
    <dgm:cxn modelId="{FD828D50-DFB9-4889-AAF7-0FE70FB44D52}" type="presParOf" srcId="{60601E15-6F3B-42E9-8FF4-96DDF8F1C8DD}" destId="{8322D652-DE09-4714-834F-13070D1BD536}" srcOrd="7" destOrd="0" presId="urn:microsoft.com/office/officeart/2005/8/layout/bProcess3"/>
    <dgm:cxn modelId="{E963E82B-0FB6-4E5E-AE11-7799069C3549}" type="presParOf" srcId="{8322D652-DE09-4714-834F-13070D1BD536}" destId="{5E44EF44-1BDA-40C0-A4FF-CCDF733C42DE}" srcOrd="0" destOrd="0" presId="urn:microsoft.com/office/officeart/2005/8/layout/bProcess3"/>
    <dgm:cxn modelId="{2476A749-CCE1-4FF1-B315-E0117CD4552C}" type="presParOf" srcId="{60601E15-6F3B-42E9-8FF4-96DDF8F1C8DD}" destId="{D2FFEE09-1722-42B2-BD32-B6655AF7696D}" srcOrd="8" destOrd="0" presId="urn:microsoft.com/office/officeart/2005/8/layout/bProcess3"/>
    <dgm:cxn modelId="{63FBFC89-3619-4492-86AF-F88FAFD4BD93}" type="presParOf" srcId="{60601E15-6F3B-42E9-8FF4-96DDF8F1C8DD}" destId="{435512EC-5AFF-4868-AA25-0276DF067856}" srcOrd="9" destOrd="0" presId="urn:microsoft.com/office/officeart/2005/8/layout/bProcess3"/>
    <dgm:cxn modelId="{8245C910-D8EB-4C8A-AD89-CB0E441794B7}" type="presParOf" srcId="{435512EC-5AFF-4868-AA25-0276DF067856}" destId="{F9032D42-1ED8-43A7-86D5-A2D7C2D8C7B2}" srcOrd="0" destOrd="0" presId="urn:microsoft.com/office/officeart/2005/8/layout/bProcess3"/>
    <dgm:cxn modelId="{ABF73157-1CF6-4C2F-8778-98C0A9FED916}" type="presParOf" srcId="{60601E15-6F3B-42E9-8FF4-96DDF8F1C8DD}" destId="{4CF6BBFE-B285-46B9-B92A-49FDFC44C1A8}" srcOrd="10" destOrd="0" presId="urn:microsoft.com/office/officeart/2005/8/layout/bProcess3"/>
    <dgm:cxn modelId="{20732359-BF16-4802-A699-6218F2F4C519}" type="presParOf" srcId="{60601E15-6F3B-42E9-8FF4-96DDF8F1C8DD}" destId="{25B94D0B-1847-441C-8576-7A5DAC4CE191}" srcOrd="11" destOrd="0" presId="urn:microsoft.com/office/officeart/2005/8/layout/bProcess3"/>
    <dgm:cxn modelId="{6257127B-D4A1-4B9B-ACF2-04B8D9C16AE5}" type="presParOf" srcId="{25B94D0B-1847-441C-8576-7A5DAC4CE191}" destId="{8721FB61-2259-4BED-B13F-746A78787170}" srcOrd="0" destOrd="0" presId="urn:microsoft.com/office/officeart/2005/8/layout/bProcess3"/>
    <dgm:cxn modelId="{0464CCC1-AF3A-44C3-B572-7760658DD849}" type="presParOf" srcId="{60601E15-6F3B-42E9-8FF4-96DDF8F1C8DD}" destId="{139255D9-C1CC-4CDB-A70F-94525347D9FB}" srcOrd="12" destOrd="0" presId="urn:microsoft.com/office/officeart/2005/8/layout/bProcess3"/>
    <dgm:cxn modelId="{9DE1717B-9848-4143-87D3-48CB8258FCA9}" type="presParOf" srcId="{60601E15-6F3B-42E9-8FF4-96DDF8F1C8DD}" destId="{2A1F4F2F-E6F1-49F1-8AC3-B7C566689B4B}" srcOrd="13" destOrd="0" presId="urn:microsoft.com/office/officeart/2005/8/layout/bProcess3"/>
    <dgm:cxn modelId="{48B9A2EB-AA6E-4B9D-A429-F5CBC2A2099E}" type="presParOf" srcId="{2A1F4F2F-E6F1-49F1-8AC3-B7C566689B4B}" destId="{79494A2A-70D4-476B-9B8E-07B523C5208F}" srcOrd="0" destOrd="0" presId="urn:microsoft.com/office/officeart/2005/8/layout/bProcess3"/>
    <dgm:cxn modelId="{3636F0AA-C893-48F6-B0C0-B689D1D50E97}" type="presParOf" srcId="{60601E15-6F3B-42E9-8FF4-96DDF8F1C8DD}" destId="{6FBCFFAF-41F8-4DCC-B7BE-42D5B6ABB832}" srcOrd="14" destOrd="0" presId="urn:microsoft.com/office/officeart/2005/8/layout/bProcess3"/>
    <dgm:cxn modelId="{05A0B18C-6BB4-4B58-A064-3D9B93DE2375}" type="presParOf" srcId="{60601E15-6F3B-42E9-8FF4-96DDF8F1C8DD}" destId="{596838DA-9BDE-40DE-9180-003DD793F193}" srcOrd="15" destOrd="0" presId="urn:microsoft.com/office/officeart/2005/8/layout/bProcess3"/>
    <dgm:cxn modelId="{ECCD9A03-D709-4673-9698-7D0D617A4009}" type="presParOf" srcId="{596838DA-9BDE-40DE-9180-003DD793F193}" destId="{EC788B1B-EC54-4D10-A2F9-DBCC63845214}" srcOrd="0" destOrd="0" presId="urn:microsoft.com/office/officeart/2005/8/layout/bProcess3"/>
    <dgm:cxn modelId="{863108E2-A36D-48F2-85B3-C214746C6BB0}" type="presParOf" srcId="{60601E15-6F3B-42E9-8FF4-96DDF8F1C8DD}" destId="{2FB5CF03-2EF0-4D5A-A4BB-3D22BB18CC3A}" srcOrd="16"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C6B244-40E9-4F8F-A745-BB4DE8B2486A}" type="doc">
      <dgm:prSet loTypeId="urn:microsoft.com/office/officeart/2005/8/layout/chevron2" loCatId="list" qsTypeId="urn:microsoft.com/office/officeart/2005/8/quickstyle/simple1" qsCatId="simple" csTypeId="urn:microsoft.com/office/officeart/2005/8/colors/accent3_5" csCatId="accent3" phldr="1"/>
      <dgm:spPr/>
      <dgm:t>
        <a:bodyPr/>
        <a:lstStyle/>
        <a:p>
          <a:endParaRPr lang="es-EC"/>
        </a:p>
      </dgm:t>
    </dgm:pt>
    <dgm:pt modelId="{E060EA72-42DC-452B-8407-EC4E90F879DA}">
      <dgm:prSet phldrT="[Texto]" custT="1"/>
      <dgm:spPr/>
      <dgm:t>
        <a:bodyPr/>
        <a:lstStyle/>
        <a:p>
          <a:r>
            <a:rPr lang="es-EC" sz="2400" dirty="0">
              <a:solidFill>
                <a:schemeClr val="tx1"/>
              </a:solidFill>
              <a:latin typeface="Times New Roman" panose="02020603050405020304" pitchFamily="18" charset="0"/>
              <a:cs typeface="Times New Roman" panose="02020603050405020304" pitchFamily="18" charset="0"/>
            </a:rPr>
            <a:t>Problemas físicos</a:t>
          </a:r>
        </a:p>
      </dgm:t>
    </dgm:pt>
    <dgm:pt modelId="{21BBCC0C-248D-4BAB-9EE2-681D427AF9A2}" type="sibTrans" cxnId="{BBBDD76F-91B0-48D9-B79E-12ACF710F006}">
      <dgm:prSet/>
      <dgm:spPr/>
      <dgm:t>
        <a:bodyPr/>
        <a:lstStyle/>
        <a:p>
          <a:endParaRPr lang="es-EC"/>
        </a:p>
      </dgm:t>
    </dgm:pt>
    <dgm:pt modelId="{30478C5A-7EF6-4E91-B9F1-6EB3AB4A5878}" type="parTrans" cxnId="{BBBDD76F-91B0-48D9-B79E-12ACF710F006}">
      <dgm:prSet/>
      <dgm:spPr/>
      <dgm:t>
        <a:bodyPr/>
        <a:lstStyle/>
        <a:p>
          <a:endParaRPr lang="es-EC"/>
        </a:p>
      </dgm:t>
    </dgm:pt>
    <dgm:pt modelId="{BA6B10CB-B8C5-42D9-99D5-150CD9D4F14A}">
      <dgm:prSet phldrT="[Texto]" custT="1"/>
      <dgm:spPr/>
      <dgm:t>
        <a:bodyPr/>
        <a:lstStyle/>
        <a:p>
          <a:pPr algn="just"/>
          <a:r>
            <a:rPr lang="es-EC" sz="1600" dirty="0">
              <a:latin typeface="Times New Roman" panose="02020603050405020304" pitchFamily="18" charset="0"/>
              <a:cs typeface="Times New Roman" panose="02020603050405020304" pitchFamily="18" charset="0"/>
            </a:rPr>
            <a:t>Pérdida de la capa arable</a:t>
          </a:r>
        </a:p>
      </dgm:t>
    </dgm:pt>
    <dgm:pt modelId="{6F8033EF-9326-4C38-8FC5-D4822E20FB5D}" type="sibTrans" cxnId="{52AE9F95-67BB-4083-AD70-4A9B0791DFAA}">
      <dgm:prSet/>
      <dgm:spPr/>
      <dgm:t>
        <a:bodyPr/>
        <a:lstStyle/>
        <a:p>
          <a:endParaRPr lang="es-EC"/>
        </a:p>
      </dgm:t>
    </dgm:pt>
    <dgm:pt modelId="{44AD0C8D-B0B4-462D-B1B4-6D7DD3BB2616}" type="parTrans" cxnId="{52AE9F95-67BB-4083-AD70-4A9B0791DFAA}">
      <dgm:prSet/>
      <dgm:spPr/>
      <dgm:t>
        <a:bodyPr/>
        <a:lstStyle/>
        <a:p>
          <a:endParaRPr lang="es-EC"/>
        </a:p>
      </dgm:t>
    </dgm:pt>
    <dgm:pt modelId="{2034168B-69BF-4C60-AFA8-8D1CDD51D8AC}">
      <dgm:prSet phldrT="[Texto]" custT="1"/>
      <dgm:spPr/>
      <dgm:t>
        <a:bodyPr/>
        <a:lstStyle/>
        <a:p>
          <a:pPr algn="just"/>
          <a:r>
            <a:rPr lang="es-EC" sz="1600" dirty="0">
              <a:latin typeface="Times New Roman" panose="02020603050405020304" pitchFamily="18" charset="0"/>
              <a:cs typeface="Times New Roman" panose="02020603050405020304" pitchFamily="18" charset="0"/>
            </a:rPr>
            <a:t>Estructura del suelo</a:t>
          </a:r>
        </a:p>
      </dgm:t>
    </dgm:pt>
    <dgm:pt modelId="{933A4F7D-7707-4BA1-BB69-9CD7DE4836CA}" type="parTrans" cxnId="{506721D1-7A58-44B5-B11B-ABEADDCF084F}">
      <dgm:prSet/>
      <dgm:spPr/>
      <dgm:t>
        <a:bodyPr/>
        <a:lstStyle/>
        <a:p>
          <a:endParaRPr lang="es-ES"/>
        </a:p>
      </dgm:t>
    </dgm:pt>
    <dgm:pt modelId="{7BCA6819-80E3-45EC-BE94-BD384348DF03}" type="sibTrans" cxnId="{506721D1-7A58-44B5-B11B-ABEADDCF084F}">
      <dgm:prSet/>
      <dgm:spPr/>
      <dgm:t>
        <a:bodyPr/>
        <a:lstStyle/>
        <a:p>
          <a:endParaRPr lang="es-ES"/>
        </a:p>
      </dgm:t>
    </dgm:pt>
    <dgm:pt modelId="{C96C9F42-6907-4C6A-ACBC-D265EC71C5DB}">
      <dgm:prSet phldrT="[Texto]" custT="1"/>
      <dgm:spPr/>
      <dgm:t>
        <a:bodyPr/>
        <a:lstStyle/>
        <a:p>
          <a:pPr algn="just"/>
          <a:r>
            <a:rPr lang="es-EC" sz="1600" dirty="0">
              <a:latin typeface="Times New Roman" panose="02020603050405020304" pitchFamily="18" charset="0"/>
              <a:cs typeface="Times New Roman" panose="02020603050405020304" pitchFamily="18" charset="0"/>
            </a:rPr>
            <a:t>Compactación</a:t>
          </a:r>
        </a:p>
      </dgm:t>
    </dgm:pt>
    <dgm:pt modelId="{BAC28C79-25D7-426F-AFA9-22C0B5C2376E}" type="parTrans" cxnId="{EB384A4D-39EE-46D2-A535-2C6787EFCFC4}">
      <dgm:prSet/>
      <dgm:spPr/>
      <dgm:t>
        <a:bodyPr/>
        <a:lstStyle/>
        <a:p>
          <a:endParaRPr lang="es-ES"/>
        </a:p>
      </dgm:t>
    </dgm:pt>
    <dgm:pt modelId="{2052BE6A-0504-4D6A-9B98-11BD26D29EF7}" type="sibTrans" cxnId="{EB384A4D-39EE-46D2-A535-2C6787EFCFC4}">
      <dgm:prSet/>
      <dgm:spPr/>
      <dgm:t>
        <a:bodyPr/>
        <a:lstStyle/>
        <a:p>
          <a:endParaRPr lang="es-ES"/>
        </a:p>
      </dgm:t>
    </dgm:pt>
    <dgm:pt modelId="{2C89C6B1-0C43-4D8A-B9E1-CBA315A58E89}">
      <dgm:prSet phldrT="[Texto]" custT="1"/>
      <dgm:spPr/>
      <dgm:t>
        <a:bodyPr/>
        <a:lstStyle/>
        <a:p>
          <a:pPr algn="just"/>
          <a:r>
            <a:rPr lang="es-EC" sz="1600" dirty="0">
              <a:latin typeface="Times New Roman" panose="02020603050405020304" pitchFamily="18" charset="0"/>
              <a:cs typeface="Times New Roman" panose="02020603050405020304" pitchFamily="18" charset="0"/>
            </a:rPr>
            <a:t>Retención de agua</a:t>
          </a:r>
        </a:p>
      </dgm:t>
    </dgm:pt>
    <dgm:pt modelId="{98E00BF9-2D47-4042-8A90-D0F959C754E8}" type="parTrans" cxnId="{0FBC59D9-02BD-439A-A51B-D792CBCA8B1A}">
      <dgm:prSet/>
      <dgm:spPr/>
      <dgm:t>
        <a:bodyPr/>
        <a:lstStyle/>
        <a:p>
          <a:endParaRPr lang="es-ES"/>
        </a:p>
      </dgm:t>
    </dgm:pt>
    <dgm:pt modelId="{57CF9C9C-C83F-4497-8BC0-05288040767B}" type="sibTrans" cxnId="{0FBC59D9-02BD-439A-A51B-D792CBCA8B1A}">
      <dgm:prSet/>
      <dgm:spPr/>
      <dgm:t>
        <a:bodyPr/>
        <a:lstStyle/>
        <a:p>
          <a:endParaRPr lang="es-ES"/>
        </a:p>
      </dgm:t>
    </dgm:pt>
    <dgm:pt modelId="{A33296F4-D39A-40C6-A17E-EEA17EE2AB6A}" type="pres">
      <dgm:prSet presAssocID="{05C6B244-40E9-4F8F-A745-BB4DE8B2486A}" presName="linearFlow" presStyleCnt="0">
        <dgm:presLayoutVars>
          <dgm:dir/>
          <dgm:animLvl val="lvl"/>
          <dgm:resizeHandles val="exact"/>
        </dgm:presLayoutVars>
      </dgm:prSet>
      <dgm:spPr/>
      <dgm:t>
        <a:bodyPr/>
        <a:lstStyle/>
        <a:p>
          <a:endParaRPr lang="es-ES"/>
        </a:p>
      </dgm:t>
    </dgm:pt>
    <dgm:pt modelId="{C4AC58B3-AD54-4D10-8DA7-61385C7207F8}" type="pres">
      <dgm:prSet presAssocID="{E060EA72-42DC-452B-8407-EC4E90F879DA}" presName="composite" presStyleCnt="0"/>
      <dgm:spPr/>
    </dgm:pt>
    <dgm:pt modelId="{7D537630-2B60-4F9E-8E96-EEAC9DFEC62D}" type="pres">
      <dgm:prSet presAssocID="{E060EA72-42DC-452B-8407-EC4E90F879DA}" presName="parentText" presStyleLbl="alignNode1" presStyleIdx="0" presStyleCnt="1" custScaleX="343835" custScaleY="170266" custLinFactNeighborX="-73204" custLinFactNeighborY="24591">
        <dgm:presLayoutVars>
          <dgm:chMax val="1"/>
          <dgm:bulletEnabled val="1"/>
        </dgm:presLayoutVars>
      </dgm:prSet>
      <dgm:spPr/>
      <dgm:t>
        <a:bodyPr/>
        <a:lstStyle/>
        <a:p>
          <a:endParaRPr lang="es-ES"/>
        </a:p>
      </dgm:t>
    </dgm:pt>
    <dgm:pt modelId="{1DCF6C54-E2CD-4A99-AB77-90EEA6FCB14C}" type="pres">
      <dgm:prSet presAssocID="{E060EA72-42DC-452B-8407-EC4E90F879DA}" presName="descendantText" presStyleLbl="alignAcc1" presStyleIdx="0" presStyleCnt="1" custScaleX="83287" custScaleY="248642" custLinFactNeighborX="-1688" custLinFactNeighborY="15632">
        <dgm:presLayoutVars>
          <dgm:bulletEnabled val="1"/>
        </dgm:presLayoutVars>
      </dgm:prSet>
      <dgm:spPr/>
      <dgm:t>
        <a:bodyPr/>
        <a:lstStyle/>
        <a:p>
          <a:endParaRPr lang="es-ES"/>
        </a:p>
      </dgm:t>
    </dgm:pt>
  </dgm:ptLst>
  <dgm:cxnLst>
    <dgm:cxn modelId="{BB97DF9E-7BF5-4439-8956-476AA552C89E}" type="presOf" srcId="{2C89C6B1-0C43-4D8A-B9E1-CBA315A58E89}" destId="{1DCF6C54-E2CD-4A99-AB77-90EEA6FCB14C}" srcOrd="0" destOrd="3" presId="urn:microsoft.com/office/officeart/2005/8/layout/chevron2"/>
    <dgm:cxn modelId="{EB384A4D-39EE-46D2-A535-2C6787EFCFC4}" srcId="{E060EA72-42DC-452B-8407-EC4E90F879DA}" destId="{C96C9F42-6907-4C6A-ACBC-D265EC71C5DB}" srcOrd="2" destOrd="0" parTransId="{BAC28C79-25D7-426F-AFA9-22C0B5C2376E}" sibTransId="{2052BE6A-0504-4D6A-9B98-11BD26D29EF7}"/>
    <dgm:cxn modelId="{2E3352DF-F8D9-4D3F-B84D-309F713A8F04}" type="presOf" srcId="{C96C9F42-6907-4C6A-ACBC-D265EC71C5DB}" destId="{1DCF6C54-E2CD-4A99-AB77-90EEA6FCB14C}" srcOrd="0" destOrd="2" presId="urn:microsoft.com/office/officeart/2005/8/layout/chevron2"/>
    <dgm:cxn modelId="{1B077D22-C968-4C08-B077-A36CA884BFE9}" type="presOf" srcId="{BA6B10CB-B8C5-42D9-99D5-150CD9D4F14A}" destId="{1DCF6C54-E2CD-4A99-AB77-90EEA6FCB14C}" srcOrd="0" destOrd="0" presId="urn:microsoft.com/office/officeart/2005/8/layout/chevron2"/>
    <dgm:cxn modelId="{52AE9F95-67BB-4083-AD70-4A9B0791DFAA}" srcId="{E060EA72-42DC-452B-8407-EC4E90F879DA}" destId="{BA6B10CB-B8C5-42D9-99D5-150CD9D4F14A}" srcOrd="0" destOrd="0" parTransId="{44AD0C8D-B0B4-462D-B1B4-6D7DD3BB2616}" sibTransId="{6F8033EF-9326-4C38-8FC5-D4822E20FB5D}"/>
    <dgm:cxn modelId="{5CABF25C-A077-4635-9EDD-957856CA3CFA}" type="presOf" srcId="{05C6B244-40E9-4F8F-A745-BB4DE8B2486A}" destId="{A33296F4-D39A-40C6-A17E-EEA17EE2AB6A}" srcOrd="0" destOrd="0" presId="urn:microsoft.com/office/officeart/2005/8/layout/chevron2"/>
    <dgm:cxn modelId="{DA5E080A-728B-4CC3-B2EE-79C365C69382}" type="presOf" srcId="{E060EA72-42DC-452B-8407-EC4E90F879DA}" destId="{7D537630-2B60-4F9E-8E96-EEAC9DFEC62D}" srcOrd="0" destOrd="0" presId="urn:microsoft.com/office/officeart/2005/8/layout/chevron2"/>
    <dgm:cxn modelId="{506721D1-7A58-44B5-B11B-ABEADDCF084F}" srcId="{E060EA72-42DC-452B-8407-EC4E90F879DA}" destId="{2034168B-69BF-4C60-AFA8-8D1CDD51D8AC}" srcOrd="1" destOrd="0" parTransId="{933A4F7D-7707-4BA1-BB69-9CD7DE4836CA}" sibTransId="{7BCA6819-80E3-45EC-BE94-BD384348DF03}"/>
    <dgm:cxn modelId="{0FBC59D9-02BD-439A-A51B-D792CBCA8B1A}" srcId="{E060EA72-42DC-452B-8407-EC4E90F879DA}" destId="{2C89C6B1-0C43-4D8A-B9E1-CBA315A58E89}" srcOrd="3" destOrd="0" parTransId="{98E00BF9-2D47-4042-8A90-D0F959C754E8}" sibTransId="{57CF9C9C-C83F-4497-8BC0-05288040767B}"/>
    <dgm:cxn modelId="{BBBDD76F-91B0-48D9-B79E-12ACF710F006}" srcId="{05C6B244-40E9-4F8F-A745-BB4DE8B2486A}" destId="{E060EA72-42DC-452B-8407-EC4E90F879DA}" srcOrd="0" destOrd="0" parTransId="{30478C5A-7EF6-4E91-B9F1-6EB3AB4A5878}" sibTransId="{21BBCC0C-248D-4BAB-9EE2-681D427AF9A2}"/>
    <dgm:cxn modelId="{ABE62E9E-1856-4B35-B2B5-6F7E004DAD3E}" type="presOf" srcId="{2034168B-69BF-4C60-AFA8-8D1CDD51D8AC}" destId="{1DCF6C54-E2CD-4A99-AB77-90EEA6FCB14C}" srcOrd="0" destOrd="1" presId="urn:microsoft.com/office/officeart/2005/8/layout/chevron2"/>
    <dgm:cxn modelId="{4D4B6D02-3F06-4C91-840C-231CF7CC2BE2}" type="presParOf" srcId="{A33296F4-D39A-40C6-A17E-EEA17EE2AB6A}" destId="{C4AC58B3-AD54-4D10-8DA7-61385C7207F8}" srcOrd="0" destOrd="0" presId="urn:microsoft.com/office/officeart/2005/8/layout/chevron2"/>
    <dgm:cxn modelId="{F5B85903-74A0-48E1-9546-72FBB63A8811}" type="presParOf" srcId="{C4AC58B3-AD54-4D10-8DA7-61385C7207F8}" destId="{7D537630-2B60-4F9E-8E96-EEAC9DFEC62D}" srcOrd="0" destOrd="0" presId="urn:microsoft.com/office/officeart/2005/8/layout/chevron2"/>
    <dgm:cxn modelId="{3FC2BE19-066D-41E4-962F-76B91CAF6018}" type="presParOf" srcId="{C4AC58B3-AD54-4D10-8DA7-61385C7207F8}" destId="{1DCF6C54-E2CD-4A99-AB77-90EEA6FCB14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585B96-EB08-4DF4-8E44-0033E3DFAAC3}" type="doc">
      <dgm:prSet loTypeId="urn:microsoft.com/office/officeart/2005/8/layout/chevron2" loCatId="list" qsTypeId="urn:microsoft.com/office/officeart/2005/8/quickstyle/simple1" qsCatId="simple" csTypeId="urn:microsoft.com/office/officeart/2005/8/colors/accent3_5" csCatId="accent3" phldr="1"/>
      <dgm:spPr/>
      <dgm:t>
        <a:bodyPr/>
        <a:lstStyle/>
        <a:p>
          <a:endParaRPr lang="es-EC"/>
        </a:p>
      </dgm:t>
    </dgm:pt>
    <dgm:pt modelId="{7AC254CC-4BDF-4D83-AF8B-AFB5F1B1983C}" type="pres">
      <dgm:prSet presAssocID="{B0585B96-EB08-4DF4-8E44-0033E3DFAAC3}" presName="linearFlow" presStyleCnt="0">
        <dgm:presLayoutVars>
          <dgm:dir/>
          <dgm:animLvl val="lvl"/>
          <dgm:resizeHandles val="exact"/>
        </dgm:presLayoutVars>
      </dgm:prSet>
      <dgm:spPr/>
      <dgm:t>
        <a:bodyPr/>
        <a:lstStyle/>
        <a:p>
          <a:endParaRPr lang="es-ES"/>
        </a:p>
      </dgm:t>
    </dgm:pt>
  </dgm:ptLst>
  <dgm:cxnLst>
    <dgm:cxn modelId="{856DF01A-2B2B-4B49-B26C-B3C743CABF6B}" type="presOf" srcId="{B0585B96-EB08-4DF4-8E44-0033E3DFAAC3}" destId="{7AC254CC-4BDF-4D83-AF8B-AFB5F1B1983C}" srcOrd="0"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5C6B244-40E9-4F8F-A745-BB4DE8B2486A}" type="doc">
      <dgm:prSet loTypeId="urn:microsoft.com/office/officeart/2005/8/layout/chevron2" loCatId="list" qsTypeId="urn:microsoft.com/office/officeart/2005/8/quickstyle/simple1" qsCatId="simple" csTypeId="urn:microsoft.com/office/officeart/2005/8/colors/accent3_5" csCatId="accent3" phldr="1"/>
      <dgm:spPr/>
      <dgm:t>
        <a:bodyPr/>
        <a:lstStyle/>
        <a:p>
          <a:endParaRPr lang="es-EC"/>
        </a:p>
      </dgm:t>
    </dgm:pt>
    <dgm:pt modelId="{E060EA72-42DC-452B-8407-EC4E90F879DA}">
      <dgm:prSet phldrT="[Texto]" custT="1"/>
      <dgm:spPr/>
      <dgm:t>
        <a:bodyPr/>
        <a:lstStyle/>
        <a:p>
          <a:r>
            <a:rPr lang="es-EC" sz="2400" dirty="0">
              <a:solidFill>
                <a:schemeClr val="tx1"/>
              </a:solidFill>
              <a:latin typeface="Times New Roman" panose="02020603050405020304" pitchFamily="18" charset="0"/>
              <a:cs typeface="Times New Roman" panose="02020603050405020304" pitchFamily="18" charset="0"/>
            </a:rPr>
            <a:t>Problemas Químicos</a:t>
          </a:r>
        </a:p>
      </dgm:t>
    </dgm:pt>
    <dgm:pt modelId="{21BBCC0C-248D-4BAB-9EE2-681D427AF9A2}" type="sibTrans" cxnId="{BBBDD76F-91B0-48D9-B79E-12ACF710F006}">
      <dgm:prSet/>
      <dgm:spPr/>
      <dgm:t>
        <a:bodyPr/>
        <a:lstStyle/>
        <a:p>
          <a:endParaRPr lang="es-EC">
            <a:latin typeface="Times New Roman" panose="02020603050405020304" pitchFamily="18" charset="0"/>
            <a:cs typeface="Times New Roman" panose="02020603050405020304" pitchFamily="18" charset="0"/>
          </a:endParaRPr>
        </a:p>
      </dgm:t>
    </dgm:pt>
    <dgm:pt modelId="{30478C5A-7EF6-4E91-B9F1-6EB3AB4A5878}" type="parTrans" cxnId="{BBBDD76F-91B0-48D9-B79E-12ACF710F006}">
      <dgm:prSet/>
      <dgm:spPr/>
      <dgm:t>
        <a:bodyPr/>
        <a:lstStyle/>
        <a:p>
          <a:endParaRPr lang="es-EC">
            <a:latin typeface="Times New Roman" panose="02020603050405020304" pitchFamily="18" charset="0"/>
            <a:cs typeface="Times New Roman" panose="02020603050405020304" pitchFamily="18" charset="0"/>
          </a:endParaRPr>
        </a:p>
      </dgm:t>
    </dgm:pt>
    <dgm:pt modelId="{CAF5F237-7416-4EE6-B854-3B5271D009E5}">
      <dgm:prSet custT="1"/>
      <dgm:spPr/>
      <dgm:t>
        <a:bodyPr/>
        <a:lstStyle/>
        <a:p>
          <a:r>
            <a:rPr lang="es-ES" sz="1600" dirty="0">
              <a:latin typeface="Times New Roman" panose="02020603050405020304" pitchFamily="18" charset="0"/>
              <a:cs typeface="Times New Roman" panose="02020603050405020304" pitchFamily="18" charset="0"/>
            </a:rPr>
            <a:t>Salinidad</a:t>
          </a:r>
        </a:p>
      </dgm:t>
    </dgm:pt>
    <dgm:pt modelId="{B5396A6D-5CE3-4D72-B335-2DB2CFB8B3F1}" type="parTrans" cxnId="{ED65F1C5-9CE4-491F-8D60-9425D8A087E8}">
      <dgm:prSet/>
      <dgm:spPr/>
      <dgm:t>
        <a:bodyPr/>
        <a:lstStyle/>
        <a:p>
          <a:endParaRPr lang="es-ES">
            <a:latin typeface="Times New Roman" panose="02020603050405020304" pitchFamily="18" charset="0"/>
            <a:cs typeface="Times New Roman" panose="02020603050405020304" pitchFamily="18" charset="0"/>
          </a:endParaRPr>
        </a:p>
      </dgm:t>
    </dgm:pt>
    <dgm:pt modelId="{E5311F29-2542-46B1-811F-62D3A8BB5CBA}" type="sibTrans" cxnId="{ED65F1C5-9CE4-491F-8D60-9425D8A087E8}">
      <dgm:prSet/>
      <dgm:spPr/>
      <dgm:t>
        <a:bodyPr/>
        <a:lstStyle/>
        <a:p>
          <a:endParaRPr lang="es-ES">
            <a:latin typeface="Times New Roman" panose="02020603050405020304" pitchFamily="18" charset="0"/>
            <a:cs typeface="Times New Roman" panose="02020603050405020304" pitchFamily="18" charset="0"/>
          </a:endParaRPr>
        </a:p>
      </dgm:t>
    </dgm:pt>
    <dgm:pt modelId="{EFABB10E-DF2A-4756-A00F-E3DB71AB4BE3}">
      <dgm:prSet custT="1"/>
      <dgm:spPr/>
      <dgm:t>
        <a:bodyPr/>
        <a:lstStyle/>
        <a:p>
          <a:r>
            <a:rPr lang="es-ES" sz="1600" dirty="0">
              <a:latin typeface="Times New Roman" panose="02020603050405020304" pitchFamily="18" charset="0"/>
              <a:cs typeface="Times New Roman" panose="02020603050405020304" pitchFamily="18" charset="0"/>
            </a:rPr>
            <a:t>pH</a:t>
          </a:r>
        </a:p>
      </dgm:t>
    </dgm:pt>
    <dgm:pt modelId="{4408C61E-7044-4BA6-9F6D-8360B6020421}" type="parTrans" cxnId="{058D3CBD-E066-4A2A-BF05-FA99C7537FCB}">
      <dgm:prSet/>
      <dgm:spPr/>
      <dgm:t>
        <a:bodyPr/>
        <a:lstStyle/>
        <a:p>
          <a:endParaRPr lang="es-ES">
            <a:latin typeface="Times New Roman" panose="02020603050405020304" pitchFamily="18" charset="0"/>
            <a:cs typeface="Times New Roman" panose="02020603050405020304" pitchFamily="18" charset="0"/>
          </a:endParaRPr>
        </a:p>
      </dgm:t>
    </dgm:pt>
    <dgm:pt modelId="{6E9922B7-F852-4789-9B37-B84ADD7D0CF5}" type="sibTrans" cxnId="{058D3CBD-E066-4A2A-BF05-FA99C7537FCB}">
      <dgm:prSet/>
      <dgm:spPr/>
      <dgm:t>
        <a:bodyPr/>
        <a:lstStyle/>
        <a:p>
          <a:endParaRPr lang="es-ES">
            <a:latin typeface="Times New Roman" panose="02020603050405020304" pitchFamily="18" charset="0"/>
            <a:cs typeface="Times New Roman" panose="02020603050405020304" pitchFamily="18" charset="0"/>
          </a:endParaRPr>
        </a:p>
      </dgm:t>
    </dgm:pt>
    <dgm:pt modelId="{9903332A-DDFF-4131-B6E2-66B18A5D8A74}">
      <dgm:prSet custT="1"/>
      <dgm:spPr/>
      <dgm:t>
        <a:bodyPr/>
        <a:lstStyle/>
        <a:p>
          <a:r>
            <a:rPr lang="es-ES" sz="1600" dirty="0">
              <a:latin typeface="Times New Roman" panose="02020603050405020304" pitchFamily="18" charset="0"/>
              <a:cs typeface="Times New Roman" panose="02020603050405020304" pitchFamily="18" charset="0"/>
            </a:rPr>
            <a:t>Toxicidad del suelo</a:t>
          </a:r>
        </a:p>
      </dgm:t>
    </dgm:pt>
    <dgm:pt modelId="{59B94294-D9BE-46C0-99F8-CA5EF3DAACA0}" type="parTrans" cxnId="{2B720E86-DA33-4CF9-A020-1BCD52805ACE}">
      <dgm:prSet/>
      <dgm:spPr/>
      <dgm:t>
        <a:bodyPr/>
        <a:lstStyle/>
        <a:p>
          <a:endParaRPr lang="es-ES">
            <a:latin typeface="Times New Roman" panose="02020603050405020304" pitchFamily="18" charset="0"/>
            <a:cs typeface="Times New Roman" panose="02020603050405020304" pitchFamily="18" charset="0"/>
          </a:endParaRPr>
        </a:p>
      </dgm:t>
    </dgm:pt>
    <dgm:pt modelId="{1FC129B2-E0EA-46FE-A24E-44F1D0BF21B0}" type="sibTrans" cxnId="{2B720E86-DA33-4CF9-A020-1BCD52805ACE}">
      <dgm:prSet/>
      <dgm:spPr/>
      <dgm:t>
        <a:bodyPr/>
        <a:lstStyle/>
        <a:p>
          <a:endParaRPr lang="es-ES">
            <a:latin typeface="Times New Roman" panose="02020603050405020304" pitchFamily="18" charset="0"/>
            <a:cs typeface="Times New Roman" panose="02020603050405020304" pitchFamily="18" charset="0"/>
          </a:endParaRPr>
        </a:p>
      </dgm:t>
    </dgm:pt>
    <dgm:pt modelId="{A6E15923-5E61-4210-9E55-9510BCA2C04A}">
      <dgm:prSet custT="1"/>
      <dgm:spPr/>
      <dgm:t>
        <a:bodyPr/>
        <a:lstStyle/>
        <a:p>
          <a:r>
            <a:rPr lang="es-ES" sz="1600" dirty="0">
              <a:latin typeface="Times New Roman" panose="02020603050405020304" pitchFamily="18" charset="0"/>
              <a:cs typeface="Times New Roman" panose="02020603050405020304" pitchFamily="18" charset="0"/>
            </a:rPr>
            <a:t>Contaminación del agua</a:t>
          </a:r>
        </a:p>
      </dgm:t>
    </dgm:pt>
    <dgm:pt modelId="{21841EAB-7E20-42AC-B006-BE35D6721053}" type="parTrans" cxnId="{78A91D06-A5D2-4F43-AF90-B636807C527E}">
      <dgm:prSet/>
      <dgm:spPr/>
      <dgm:t>
        <a:bodyPr/>
        <a:lstStyle/>
        <a:p>
          <a:endParaRPr lang="es-ES">
            <a:latin typeface="Times New Roman" panose="02020603050405020304" pitchFamily="18" charset="0"/>
            <a:cs typeface="Times New Roman" panose="02020603050405020304" pitchFamily="18" charset="0"/>
          </a:endParaRPr>
        </a:p>
      </dgm:t>
    </dgm:pt>
    <dgm:pt modelId="{8E5B22B0-F92F-401D-A468-15554981FF6C}" type="sibTrans" cxnId="{78A91D06-A5D2-4F43-AF90-B636807C527E}">
      <dgm:prSet/>
      <dgm:spPr/>
      <dgm:t>
        <a:bodyPr/>
        <a:lstStyle/>
        <a:p>
          <a:endParaRPr lang="es-ES">
            <a:latin typeface="Times New Roman" panose="02020603050405020304" pitchFamily="18" charset="0"/>
            <a:cs typeface="Times New Roman" panose="02020603050405020304" pitchFamily="18" charset="0"/>
          </a:endParaRPr>
        </a:p>
      </dgm:t>
    </dgm:pt>
    <dgm:pt modelId="{A33296F4-D39A-40C6-A17E-EEA17EE2AB6A}" type="pres">
      <dgm:prSet presAssocID="{05C6B244-40E9-4F8F-A745-BB4DE8B2486A}" presName="linearFlow" presStyleCnt="0">
        <dgm:presLayoutVars>
          <dgm:dir/>
          <dgm:animLvl val="lvl"/>
          <dgm:resizeHandles val="exact"/>
        </dgm:presLayoutVars>
      </dgm:prSet>
      <dgm:spPr/>
      <dgm:t>
        <a:bodyPr/>
        <a:lstStyle/>
        <a:p>
          <a:endParaRPr lang="es-ES"/>
        </a:p>
      </dgm:t>
    </dgm:pt>
    <dgm:pt modelId="{C4AC58B3-AD54-4D10-8DA7-61385C7207F8}" type="pres">
      <dgm:prSet presAssocID="{E060EA72-42DC-452B-8407-EC4E90F879DA}" presName="composite" presStyleCnt="0"/>
      <dgm:spPr/>
    </dgm:pt>
    <dgm:pt modelId="{7D537630-2B60-4F9E-8E96-EEAC9DFEC62D}" type="pres">
      <dgm:prSet presAssocID="{E060EA72-42DC-452B-8407-EC4E90F879DA}" presName="parentText" presStyleLbl="alignNode1" presStyleIdx="0" presStyleCnt="1" custScaleX="343835" custScaleY="170266" custLinFactNeighborX="-73204" custLinFactNeighborY="24591">
        <dgm:presLayoutVars>
          <dgm:chMax val="1"/>
          <dgm:bulletEnabled val="1"/>
        </dgm:presLayoutVars>
      </dgm:prSet>
      <dgm:spPr/>
      <dgm:t>
        <a:bodyPr/>
        <a:lstStyle/>
        <a:p>
          <a:endParaRPr lang="es-ES"/>
        </a:p>
      </dgm:t>
    </dgm:pt>
    <dgm:pt modelId="{1DCF6C54-E2CD-4A99-AB77-90EEA6FCB14C}" type="pres">
      <dgm:prSet presAssocID="{E060EA72-42DC-452B-8407-EC4E90F879DA}" presName="descendantText" presStyleLbl="alignAcc1" presStyleIdx="0" presStyleCnt="1" custScaleX="83287" custScaleY="248642" custLinFactNeighborX="-1799" custLinFactNeighborY="6025">
        <dgm:presLayoutVars>
          <dgm:bulletEnabled val="1"/>
        </dgm:presLayoutVars>
      </dgm:prSet>
      <dgm:spPr/>
      <dgm:t>
        <a:bodyPr/>
        <a:lstStyle/>
        <a:p>
          <a:endParaRPr lang="es-ES"/>
        </a:p>
      </dgm:t>
    </dgm:pt>
  </dgm:ptLst>
  <dgm:cxnLst>
    <dgm:cxn modelId="{26AA1911-C229-4558-B13A-C87F6DB3D678}" type="presOf" srcId="{CAF5F237-7416-4EE6-B854-3B5271D009E5}" destId="{1DCF6C54-E2CD-4A99-AB77-90EEA6FCB14C}" srcOrd="0" destOrd="0" presId="urn:microsoft.com/office/officeart/2005/8/layout/chevron2"/>
    <dgm:cxn modelId="{2B720E86-DA33-4CF9-A020-1BCD52805ACE}" srcId="{E060EA72-42DC-452B-8407-EC4E90F879DA}" destId="{9903332A-DDFF-4131-B6E2-66B18A5D8A74}" srcOrd="2" destOrd="0" parTransId="{59B94294-D9BE-46C0-99F8-CA5EF3DAACA0}" sibTransId="{1FC129B2-E0EA-46FE-A24E-44F1D0BF21B0}"/>
    <dgm:cxn modelId="{058D3CBD-E066-4A2A-BF05-FA99C7537FCB}" srcId="{E060EA72-42DC-452B-8407-EC4E90F879DA}" destId="{EFABB10E-DF2A-4756-A00F-E3DB71AB4BE3}" srcOrd="1" destOrd="0" parTransId="{4408C61E-7044-4BA6-9F6D-8360B6020421}" sibTransId="{6E9922B7-F852-4789-9B37-B84ADD7D0CF5}"/>
    <dgm:cxn modelId="{5CABF25C-A077-4635-9EDD-957856CA3CFA}" type="presOf" srcId="{05C6B244-40E9-4F8F-A745-BB4DE8B2486A}" destId="{A33296F4-D39A-40C6-A17E-EEA17EE2AB6A}" srcOrd="0" destOrd="0" presId="urn:microsoft.com/office/officeart/2005/8/layout/chevron2"/>
    <dgm:cxn modelId="{DA5E080A-728B-4CC3-B2EE-79C365C69382}" type="presOf" srcId="{E060EA72-42DC-452B-8407-EC4E90F879DA}" destId="{7D537630-2B60-4F9E-8E96-EEAC9DFEC62D}" srcOrd="0" destOrd="0" presId="urn:microsoft.com/office/officeart/2005/8/layout/chevron2"/>
    <dgm:cxn modelId="{15A7AF23-5787-4CFA-B214-8C92BC8D40D6}" type="presOf" srcId="{A6E15923-5E61-4210-9E55-9510BCA2C04A}" destId="{1DCF6C54-E2CD-4A99-AB77-90EEA6FCB14C}" srcOrd="0" destOrd="3" presId="urn:microsoft.com/office/officeart/2005/8/layout/chevron2"/>
    <dgm:cxn modelId="{C8AF7C04-08E5-483B-9EC5-C4BFFEB9FE99}" type="presOf" srcId="{EFABB10E-DF2A-4756-A00F-E3DB71AB4BE3}" destId="{1DCF6C54-E2CD-4A99-AB77-90EEA6FCB14C}" srcOrd="0" destOrd="1" presId="urn:microsoft.com/office/officeart/2005/8/layout/chevron2"/>
    <dgm:cxn modelId="{BBBDD76F-91B0-48D9-B79E-12ACF710F006}" srcId="{05C6B244-40E9-4F8F-A745-BB4DE8B2486A}" destId="{E060EA72-42DC-452B-8407-EC4E90F879DA}" srcOrd="0" destOrd="0" parTransId="{30478C5A-7EF6-4E91-B9F1-6EB3AB4A5878}" sibTransId="{21BBCC0C-248D-4BAB-9EE2-681D427AF9A2}"/>
    <dgm:cxn modelId="{78A91D06-A5D2-4F43-AF90-B636807C527E}" srcId="{E060EA72-42DC-452B-8407-EC4E90F879DA}" destId="{A6E15923-5E61-4210-9E55-9510BCA2C04A}" srcOrd="3" destOrd="0" parTransId="{21841EAB-7E20-42AC-B006-BE35D6721053}" sibTransId="{8E5B22B0-F92F-401D-A468-15554981FF6C}"/>
    <dgm:cxn modelId="{EB7E1050-13EB-465C-86E5-B56A4FFF5BB5}" type="presOf" srcId="{9903332A-DDFF-4131-B6E2-66B18A5D8A74}" destId="{1DCF6C54-E2CD-4A99-AB77-90EEA6FCB14C}" srcOrd="0" destOrd="2" presId="urn:microsoft.com/office/officeart/2005/8/layout/chevron2"/>
    <dgm:cxn modelId="{ED65F1C5-9CE4-491F-8D60-9425D8A087E8}" srcId="{E060EA72-42DC-452B-8407-EC4E90F879DA}" destId="{CAF5F237-7416-4EE6-B854-3B5271D009E5}" srcOrd="0" destOrd="0" parTransId="{B5396A6D-5CE3-4D72-B335-2DB2CFB8B3F1}" sibTransId="{E5311F29-2542-46B1-811F-62D3A8BB5CBA}"/>
    <dgm:cxn modelId="{4D4B6D02-3F06-4C91-840C-231CF7CC2BE2}" type="presParOf" srcId="{A33296F4-D39A-40C6-A17E-EEA17EE2AB6A}" destId="{C4AC58B3-AD54-4D10-8DA7-61385C7207F8}" srcOrd="0" destOrd="0" presId="urn:microsoft.com/office/officeart/2005/8/layout/chevron2"/>
    <dgm:cxn modelId="{F5B85903-74A0-48E1-9546-72FBB63A8811}" type="presParOf" srcId="{C4AC58B3-AD54-4D10-8DA7-61385C7207F8}" destId="{7D537630-2B60-4F9E-8E96-EEAC9DFEC62D}" srcOrd="0" destOrd="0" presId="urn:microsoft.com/office/officeart/2005/8/layout/chevron2"/>
    <dgm:cxn modelId="{3FC2BE19-066D-41E4-962F-76B91CAF6018}" type="presParOf" srcId="{C4AC58B3-AD54-4D10-8DA7-61385C7207F8}" destId="{1DCF6C54-E2CD-4A99-AB77-90EEA6FCB14C}" srcOrd="1" destOrd="0" presId="urn:microsoft.com/office/officeart/2005/8/layout/chevron2"/>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5C6B244-40E9-4F8F-A745-BB4DE8B2486A}" type="doc">
      <dgm:prSet loTypeId="urn:microsoft.com/office/officeart/2005/8/layout/chevron2" loCatId="list" qsTypeId="urn:microsoft.com/office/officeart/2005/8/quickstyle/simple3" qsCatId="simple" csTypeId="urn:microsoft.com/office/officeart/2005/8/colors/accent3_5" csCatId="accent3" phldr="1"/>
      <dgm:spPr/>
      <dgm:t>
        <a:bodyPr/>
        <a:lstStyle/>
        <a:p>
          <a:endParaRPr lang="es-EC"/>
        </a:p>
      </dgm:t>
    </dgm:pt>
    <dgm:pt modelId="{E060EA72-42DC-452B-8407-EC4E90F879DA}">
      <dgm:prSet phldrT="[Texto]" custT="1"/>
      <dgm:spPr/>
      <dgm:t>
        <a:bodyPr/>
        <a:lstStyle/>
        <a:p>
          <a:r>
            <a:rPr lang="es-EC" sz="2400" dirty="0">
              <a:latin typeface="Times New Roman" panose="02020603050405020304" pitchFamily="18" charset="0"/>
              <a:cs typeface="Times New Roman" panose="02020603050405020304" pitchFamily="18" charset="0"/>
            </a:rPr>
            <a:t>HFMA</a:t>
          </a:r>
        </a:p>
      </dgm:t>
    </dgm:pt>
    <dgm:pt modelId="{21BBCC0C-248D-4BAB-9EE2-681D427AF9A2}" type="sibTrans" cxnId="{BBBDD76F-91B0-48D9-B79E-12ACF710F006}">
      <dgm:prSet/>
      <dgm:spPr/>
      <dgm:t>
        <a:bodyPr/>
        <a:lstStyle/>
        <a:p>
          <a:endParaRPr lang="es-EC"/>
        </a:p>
      </dgm:t>
    </dgm:pt>
    <dgm:pt modelId="{30478C5A-7EF6-4E91-B9F1-6EB3AB4A5878}" type="parTrans" cxnId="{BBBDD76F-91B0-48D9-B79E-12ACF710F006}">
      <dgm:prSet/>
      <dgm:spPr/>
      <dgm:t>
        <a:bodyPr/>
        <a:lstStyle/>
        <a:p>
          <a:endParaRPr lang="es-EC"/>
        </a:p>
      </dgm:t>
    </dgm:pt>
    <dgm:pt modelId="{BA6B10CB-B8C5-42D9-99D5-150CD9D4F14A}">
      <dgm:prSet phldrT="[Texto]" custT="1"/>
      <dgm:spPr/>
      <dgm:t>
        <a:bodyPr/>
        <a:lstStyle/>
        <a:p>
          <a:pPr algn="just"/>
          <a:r>
            <a:rPr lang="es-EC" sz="1600" dirty="0"/>
            <a:t>Nutrición</a:t>
          </a:r>
        </a:p>
      </dgm:t>
    </dgm:pt>
    <dgm:pt modelId="{6F8033EF-9326-4C38-8FC5-D4822E20FB5D}" type="sibTrans" cxnId="{52AE9F95-67BB-4083-AD70-4A9B0791DFAA}">
      <dgm:prSet/>
      <dgm:spPr/>
      <dgm:t>
        <a:bodyPr/>
        <a:lstStyle/>
        <a:p>
          <a:endParaRPr lang="es-EC"/>
        </a:p>
      </dgm:t>
    </dgm:pt>
    <dgm:pt modelId="{44AD0C8D-B0B4-462D-B1B4-6D7DD3BB2616}" type="parTrans" cxnId="{52AE9F95-67BB-4083-AD70-4A9B0791DFAA}">
      <dgm:prSet/>
      <dgm:spPr/>
      <dgm:t>
        <a:bodyPr/>
        <a:lstStyle/>
        <a:p>
          <a:endParaRPr lang="es-EC"/>
        </a:p>
      </dgm:t>
    </dgm:pt>
    <dgm:pt modelId="{C96C9F42-6907-4C6A-ACBC-D265EC71C5DB}">
      <dgm:prSet phldrT="[Texto]" custT="1"/>
      <dgm:spPr/>
      <dgm:t>
        <a:bodyPr/>
        <a:lstStyle/>
        <a:p>
          <a:pPr algn="just"/>
          <a:r>
            <a:rPr lang="es-EC" sz="1600" dirty="0">
              <a:latin typeface="Times New Roman" panose="02020603050405020304" pitchFamily="18" charset="0"/>
              <a:cs typeface="Times New Roman" panose="02020603050405020304" pitchFamily="18" charset="0"/>
            </a:rPr>
            <a:t>Características</a:t>
          </a:r>
          <a:r>
            <a:rPr lang="es-EC" sz="1600" dirty="0"/>
            <a:t> del suelo</a:t>
          </a:r>
        </a:p>
      </dgm:t>
    </dgm:pt>
    <dgm:pt modelId="{BAC28C79-25D7-426F-AFA9-22C0B5C2376E}" type="parTrans" cxnId="{EB384A4D-39EE-46D2-A535-2C6787EFCFC4}">
      <dgm:prSet/>
      <dgm:spPr/>
      <dgm:t>
        <a:bodyPr/>
        <a:lstStyle/>
        <a:p>
          <a:endParaRPr lang="es-ES"/>
        </a:p>
      </dgm:t>
    </dgm:pt>
    <dgm:pt modelId="{2052BE6A-0504-4D6A-9B98-11BD26D29EF7}" type="sibTrans" cxnId="{EB384A4D-39EE-46D2-A535-2C6787EFCFC4}">
      <dgm:prSet/>
      <dgm:spPr/>
      <dgm:t>
        <a:bodyPr/>
        <a:lstStyle/>
        <a:p>
          <a:endParaRPr lang="es-ES"/>
        </a:p>
      </dgm:t>
    </dgm:pt>
    <dgm:pt modelId="{72B5F97B-A128-421A-BFEA-8CB7431D9603}">
      <dgm:prSet phldrT="[Texto]" custT="1"/>
      <dgm:spPr/>
      <dgm:t>
        <a:bodyPr/>
        <a:lstStyle/>
        <a:p>
          <a:pPr algn="just"/>
          <a:r>
            <a:rPr lang="es-EC" sz="1600" dirty="0"/>
            <a:t>Agua</a:t>
          </a:r>
        </a:p>
      </dgm:t>
    </dgm:pt>
    <dgm:pt modelId="{96E1EAA9-E19F-4CB0-BE07-EDE3325FAF6B}" type="parTrans" cxnId="{2256269A-B220-4F7C-9FDE-814ED68286B9}">
      <dgm:prSet/>
      <dgm:spPr/>
      <dgm:t>
        <a:bodyPr/>
        <a:lstStyle/>
        <a:p>
          <a:endParaRPr lang="es-ES"/>
        </a:p>
      </dgm:t>
    </dgm:pt>
    <dgm:pt modelId="{BEA91E6E-155A-4DF3-BF1E-4CBEAD87E1F7}" type="sibTrans" cxnId="{2256269A-B220-4F7C-9FDE-814ED68286B9}">
      <dgm:prSet/>
      <dgm:spPr/>
      <dgm:t>
        <a:bodyPr/>
        <a:lstStyle/>
        <a:p>
          <a:endParaRPr lang="es-ES"/>
        </a:p>
      </dgm:t>
    </dgm:pt>
    <dgm:pt modelId="{A459AD30-C70B-41EE-A475-B46767DA264F}">
      <dgm:prSet phldrT="[Texto]" custT="1"/>
      <dgm:spPr/>
      <dgm:t>
        <a:bodyPr/>
        <a:lstStyle/>
        <a:p>
          <a:pPr algn="just"/>
          <a:r>
            <a:rPr lang="es-EC" sz="1600" dirty="0"/>
            <a:t>Antagonismo</a:t>
          </a:r>
        </a:p>
      </dgm:t>
    </dgm:pt>
    <dgm:pt modelId="{71F0CF7D-860F-4031-BF17-1A13378B6FD9}" type="parTrans" cxnId="{733D79A3-C192-4ECF-9439-2296DFD3931E}">
      <dgm:prSet/>
      <dgm:spPr/>
      <dgm:t>
        <a:bodyPr/>
        <a:lstStyle/>
        <a:p>
          <a:endParaRPr lang="es-ES"/>
        </a:p>
      </dgm:t>
    </dgm:pt>
    <dgm:pt modelId="{45C3C5C8-107B-4100-B814-D7B360F44E2C}" type="sibTrans" cxnId="{733D79A3-C192-4ECF-9439-2296DFD3931E}">
      <dgm:prSet/>
      <dgm:spPr/>
      <dgm:t>
        <a:bodyPr/>
        <a:lstStyle/>
        <a:p>
          <a:endParaRPr lang="es-ES"/>
        </a:p>
      </dgm:t>
    </dgm:pt>
    <dgm:pt modelId="{A33296F4-D39A-40C6-A17E-EEA17EE2AB6A}" type="pres">
      <dgm:prSet presAssocID="{05C6B244-40E9-4F8F-A745-BB4DE8B2486A}" presName="linearFlow" presStyleCnt="0">
        <dgm:presLayoutVars>
          <dgm:dir/>
          <dgm:animLvl val="lvl"/>
          <dgm:resizeHandles val="exact"/>
        </dgm:presLayoutVars>
      </dgm:prSet>
      <dgm:spPr/>
      <dgm:t>
        <a:bodyPr/>
        <a:lstStyle/>
        <a:p>
          <a:endParaRPr lang="es-ES"/>
        </a:p>
      </dgm:t>
    </dgm:pt>
    <dgm:pt modelId="{C4AC58B3-AD54-4D10-8DA7-61385C7207F8}" type="pres">
      <dgm:prSet presAssocID="{E060EA72-42DC-452B-8407-EC4E90F879DA}" presName="composite" presStyleCnt="0"/>
      <dgm:spPr/>
    </dgm:pt>
    <dgm:pt modelId="{7D537630-2B60-4F9E-8E96-EEAC9DFEC62D}" type="pres">
      <dgm:prSet presAssocID="{E060EA72-42DC-452B-8407-EC4E90F879DA}" presName="parentText" presStyleLbl="alignNode1" presStyleIdx="0" presStyleCnt="1" custScaleX="343835" custScaleY="170266" custLinFactNeighborX="-73204" custLinFactNeighborY="24591">
        <dgm:presLayoutVars>
          <dgm:chMax val="1"/>
          <dgm:bulletEnabled val="1"/>
        </dgm:presLayoutVars>
      </dgm:prSet>
      <dgm:spPr/>
      <dgm:t>
        <a:bodyPr/>
        <a:lstStyle/>
        <a:p>
          <a:endParaRPr lang="es-ES"/>
        </a:p>
      </dgm:t>
    </dgm:pt>
    <dgm:pt modelId="{1DCF6C54-E2CD-4A99-AB77-90EEA6FCB14C}" type="pres">
      <dgm:prSet presAssocID="{E060EA72-42DC-452B-8407-EC4E90F879DA}" presName="descendantText" presStyleLbl="alignAcc1" presStyleIdx="0" presStyleCnt="1" custScaleX="83287" custScaleY="248642" custLinFactNeighborX="-1688" custLinFactNeighborY="15632">
        <dgm:presLayoutVars>
          <dgm:bulletEnabled val="1"/>
        </dgm:presLayoutVars>
      </dgm:prSet>
      <dgm:spPr/>
      <dgm:t>
        <a:bodyPr/>
        <a:lstStyle/>
        <a:p>
          <a:endParaRPr lang="es-ES"/>
        </a:p>
      </dgm:t>
    </dgm:pt>
  </dgm:ptLst>
  <dgm:cxnLst>
    <dgm:cxn modelId="{EB384A4D-39EE-46D2-A535-2C6787EFCFC4}" srcId="{E060EA72-42DC-452B-8407-EC4E90F879DA}" destId="{C96C9F42-6907-4C6A-ACBC-D265EC71C5DB}" srcOrd="2" destOrd="0" parTransId="{BAC28C79-25D7-426F-AFA9-22C0B5C2376E}" sibTransId="{2052BE6A-0504-4D6A-9B98-11BD26D29EF7}"/>
    <dgm:cxn modelId="{2E3352DF-F8D9-4D3F-B84D-309F713A8F04}" type="presOf" srcId="{C96C9F42-6907-4C6A-ACBC-D265EC71C5DB}" destId="{1DCF6C54-E2CD-4A99-AB77-90EEA6FCB14C}" srcOrd="0" destOrd="2" presId="urn:microsoft.com/office/officeart/2005/8/layout/chevron2"/>
    <dgm:cxn modelId="{1B077D22-C968-4C08-B077-A36CA884BFE9}" type="presOf" srcId="{BA6B10CB-B8C5-42D9-99D5-150CD9D4F14A}" destId="{1DCF6C54-E2CD-4A99-AB77-90EEA6FCB14C}" srcOrd="0" destOrd="0" presId="urn:microsoft.com/office/officeart/2005/8/layout/chevron2"/>
    <dgm:cxn modelId="{52AE9F95-67BB-4083-AD70-4A9B0791DFAA}" srcId="{E060EA72-42DC-452B-8407-EC4E90F879DA}" destId="{BA6B10CB-B8C5-42D9-99D5-150CD9D4F14A}" srcOrd="0" destOrd="0" parTransId="{44AD0C8D-B0B4-462D-B1B4-6D7DD3BB2616}" sibTransId="{6F8033EF-9326-4C38-8FC5-D4822E20FB5D}"/>
    <dgm:cxn modelId="{5CABF25C-A077-4635-9EDD-957856CA3CFA}" type="presOf" srcId="{05C6B244-40E9-4F8F-A745-BB4DE8B2486A}" destId="{A33296F4-D39A-40C6-A17E-EEA17EE2AB6A}" srcOrd="0" destOrd="0" presId="urn:microsoft.com/office/officeart/2005/8/layout/chevron2"/>
    <dgm:cxn modelId="{DA5E080A-728B-4CC3-B2EE-79C365C69382}" type="presOf" srcId="{E060EA72-42DC-452B-8407-EC4E90F879DA}" destId="{7D537630-2B60-4F9E-8E96-EEAC9DFEC62D}" srcOrd="0" destOrd="0" presId="urn:microsoft.com/office/officeart/2005/8/layout/chevron2"/>
    <dgm:cxn modelId="{09FADFEA-5C43-4BBF-ABC5-6EDE9C1F80D3}" type="presOf" srcId="{72B5F97B-A128-421A-BFEA-8CB7431D9603}" destId="{1DCF6C54-E2CD-4A99-AB77-90EEA6FCB14C}" srcOrd="0" destOrd="1" presId="urn:microsoft.com/office/officeart/2005/8/layout/chevron2"/>
    <dgm:cxn modelId="{2256269A-B220-4F7C-9FDE-814ED68286B9}" srcId="{E060EA72-42DC-452B-8407-EC4E90F879DA}" destId="{72B5F97B-A128-421A-BFEA-8CB7431D9603}" srcOrd="1" destOrd="0" parTransId="{96E1EAA9-E19F-4CB0-BE07-EDE3325FAF6B}" sibTransId="{BEA91E6E-155A-4DF3-BF1E-4CBEAD87E1F7}"/>
    <dgm:cxn modelId="{733D79A3-C192-4ECF-9439-2296DFD3931E}" srcId="{E060EA72-42DC-452B-8407-EC4E90F879DA}" destId="{A459AD30-C70B-41EE-A475-B46767DA264F}" srcOrd="3" destOrd="0" parTransId="{71F0CF7D-860F-4031-BF17-1A13378B6FD9}" sibTransId="{45C3C5C8-107B-4100-B814-D7B360F44E2C}"/>
    <dgm:cxn modelId="{BBBDD76F-91B0-48D9-B79E-12ACF710F006}" srcId="{05C6B244-40E9-4F8F-A745-BB4DE8B2486A}" destId="{E060EA72-42DC-452B-8407-EC4E90F879DA}" srcOrd="0" destOrd="0" parTransId="{30478C5A-7EF6-4E91-B9F1-6EB3AB4A5878}" sibTransId="{21BBCC0C-248D-4BAB-9EE2-681D427AF9A2}"/>
    <dgm:cxn modelId="{F2A6C89C-D5E6-439D-ABF4-C9BB6B944865}" type="presOf" srcId="{A459AD30-C70B-41EE-A475-B46767DA264F}" destId="{1DCF6C54-E2CD-4A99-AB77-90EEA6FCB14C}" srcOrd="0" destOrd="3" presId="urn:microsoft.com/office/officeart/2005/8/layout/chevron2"/>
    <dgm:cxn modelId="{4D4B6D02-3F06-4C91-840C-231CF7CC2BE2}" type="presParOf" srcId="{A33296F4-D39A-40C6-A17E-EEA17EE2AB6A}" destId="{C4AC58B3-AD54-4D10-8DA7-61385C7207F8}" srcOrd="0" destOrd="0" presId="urn:microsoft.com/office/officeart/2005/8/layout/chevron2"/>
    <dgm:cxn modelId="{F5B85903-74A0-48E1-9546-72FBB63A8811}" type="presParOf" srcId="{C4AC58B3-AD54-4D10-8DA7-61385C7207F8}" destId="{7D537630-2B60-4F9E-8E96-EEAC9DFEC62D}" srcOrd="0" destOrd="0" presId="urn:microsoft.com/office/officeart/2005/8/layout/chevron2"/>
    <dgm:cxn modelId="{3FC2BE19-066D-41E4-962F-76B91CAF6018}" type="presParOf" srcId="{C4AC58B3-AD54-4D10-8DA7-61385C7207F8}" destId="{1DCF6C54-E2CD-4A99-AB77-90EEA6FCB14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5C6B244-40E9-4F8F-A745-BB4DE8B2486A}" type="doc">
      <dgm:prSet loTypeId="urn:microsoft.com/office/officeart/2005/8/layout/chevron2" loCatId="list" qsTypeId="urn:microsoft.com/office/officeart/2005/8/quickstyle/simple3" qsCatId="simple" csTypeId="urn:microsoft.com/office/officeart/2005/8/colors/accent3_5" csCatId="accent3" phldr="1"/>
      <dgm:spPr/>
      <dgm:t>
        <a:bodyPr/>
        <a:lstStyle/>
        <a:p>
          <a:endParaRPr lang="es-EC"/>
        </a:p>
      </dgm:t>
    </dgm:pt>
    <dgm:pt modelId="{E060EA72-42DC-452B-8407-EC4E90F879DA}">
      <dgm:prSet phldrT="[Texto]" custT="1"/>
      <dgm:spPr/>
      <dgm:t>
        <a:bodyPr/>
        <a:lstStyle/>
        <a:p>
          <a:r>
            <a:rPr lang="es-EC" sz="2400">
              <a:latin typeface="Times New Roman" panose="02020603050405020304" pitchFamily="18" charset="0"/>
              <a:cs typeface="Times New Roman" panose="02020603050405020304" pitchFamily="18" charset="0"/>
            </a:rPr>
            <a:t>Fertilización</a:t>
          </a:r>
          <a:endParaRPr lang="es-EC" sz="2400" dirty="0">
            <a:latin typeface="Times New Roman" panose="02020603050405020304" pitchFamily="18" charset="0"/>
            <a:cs typeface="Times New Roman" panose="02020603050405020304" pitchFamily="18" charset="0"/>
          </a:endParaRPr>
        </a:p>
      </dgm:t>
    </dgm:pt>
    <dgm:pt modelId="{21BBCC0C-248D-4BAB-9EE2-681D427AF9A2}" type="sibTrans" cxnId="{BBBDD76F-91B0-48D9-B79E-12ACF710F006}">
      <dgm:prSet/>
      <dgm:spPr/>
      <dgm:t>
        <a:bodyPr/>
        <a:lstStyle/>
        <a:p>
          <a:endParaRPr lang="es-EC">
            <a:latin typeface="Times New Roman" panose="02020603050405020304" pitchFamily="18" charset="0"/>
            <a:cs typeface="Times New Roman" panose="02020603050405020304" pitchFamily="18" charset="0"/>
          </a:endParaRPr>
        </a:p>
      </dgm:t>
    </dgm:pt>
    <dgm:pt modelId="{30478C5A-7EF6-4E91-B9F1-6EB3AB4A5878}" type="parTrans" cxnId="{BBBDD76F-91B0-48D9-B79E-12ACF710F006}">
      <dgm:prSet/>
      <dgm:spPr/>
      <dgm:t>
        <a:bodyPr/>
        <a:lstStyle/>
        <a:p>
          <a:endParaRPr lang="es-EC">
            <a:latin typeface="Times New Roman" panose="02020603050405020304" pitchFamily="18" charset="0"/>
            <a:cs typeface="Times New Roman" panose="02020603050405020304" pitchFamily="18" charset="0"/>
          </a:endParaRPr>
        </a:p>
      </dgm:t>
    </dgm:pt>
    <dgm:pt modelId="{BA6B10CB-B8C5-42D9-99D5-150CD9D4F14A}">
      <dgm:prSet phldrT="[Texto]" custT="1"/>
      <dgm:spPr/>
      <dgm:t>
        <a:bodyPr/>
        <a:lstStyle/>
        <a:p>
          <a:pPr algn="just"/>
          <a:r>
            <a:rPr lang="es-EC" sz="1600" dirty="0">
              <a:latin typeface="Times New Roman" panose="02020603050405020304" pitchFamily="18" charset="0"/>
              <a:cs typeface="Times New Roman" panose="02020603050405020304" pitchFamily="18" charset="0"/>
            </a:rPr>
            <a:t>Balanceada</a:t>
          </a:r>
        </a:p>
      </dgm:t>
    </dgm:pt>
    <dgm:pt modelId="{6F8033EF-9326-4C38-8FC5-D4822E20FB5D}" type="sibTrans" cxnId="{52AE9F95-67BB-4083-AD70-4A9B0791DFAA}">
      <dgm:prSet/>
      <dgm:spPr/>
      <dgm:t>
        <a:bodyPr/>
        <a:lstStyle/>
        <a:p>
          <a:endParaRPr lang="es-EC">
            <a:latin typeface="Times New Roman" panose="02020603050405020304" pitchFamily="18" charset="0"/>
            <a:cs typeface="Times New Roman" panose="02020603050405020304" pitchFamily="18" charset="0"/>
          </a:endParaRPr>
        </a:p>
      </dgm:t>
    </dgm:pt>
    <dgm:pt modelId="{44AD0C8D-B0B4-462D-B1B4-6D7DD3BB2616}" type="parTrans" cxnId="{52AE9F95-67BB-4083-AD70-4A9B0791DFAA}">
      <dgm:prSet/>
      <dgm:spPr/>
      <dgm:t>
        <a:bodyPr/>
        <a:lstStyle/>
        <a:p>
          <a:endParaRPr lang="es-EC">
            <a:latin typeface="Times New Roman" panose="02020603050405020304" pitchFamily="18" charset="0"/>
            <a:cs typeface="Times New Roman" panose="02020603050405020304" pitchFamily="18" charset="0"/>
          </a:endParaRPr>
        </a:p>
      </dgm:t>
    </dgm:pt>
    <dgm:pt modelId="{FE848581-730F-4B81-8BC2-BBDF3B60DEDE}">
      <dgm:prSet phldrT="[Texto]" custT="1"/>
      <dgm:spPr/>
      <dgm:t>
        <a:bodyPr/>
        <a:lstStyle/>
        <a:p>
          <a:pPr algn="just"/>
          <a:r>
            <a:rPr lang="es-EC" sz="1600" dirty="0">
              <a:latin typeface="Times New Roman" panose="02020603050405020304" pitchFamily="18" charset="0"/>
              <a:cs typeface="Times New Roman" panose="02020603050405020304" pitchFamily="18" charset="0"/>
            </a:rPr>
            <a:t>Alta producción</a:t>
          </a:r>
        </a:p>
      </dgm:t>
    </dgm:pt>
    <dgm:pt modelId="{76AE55B2-AC63-4E51-BF17-9B9E9B22019A}" type="parTrans" cxnId="{484A86A6-4CFB-4EF2-B049-CD01C0F2458F}">
      <dgm:prSet/>
      <dgm:spPr/>
      <dgm:t>
        <a:bodyPr/>
        <a:lstStyle/>
        <a:p>
          <a:endParaRPr lang="es-ES">
            <a:latin typeface="Times New Roman" panose="02020603050405020304" pitchFamily="18" charset="0"/>
            <a:cs typeface="Times New Roman" panose="02020603050405020304" pitchFamily="18" charset="0"/>
          </a:endParaRPr>
        </a:p>
      </dgm:t>
    </dgm:pt>
    <dgm:pt modelId="{843DD49F-5746-4486-89C7-70D14800E89D}" type="sibTrans" cxnId="{484A86A6-4CFB-4EF2-B049-CD01C0F2458F}">
      <dgm:prSet/>
      <dgm:spPr/>
      <dgm:t>
        <a:bodyPr/>
        <a:lstStyle/>
        <a:p>
          <a:endParaRPr lang="es-ES">
            <a:latin typeface="Times New Roman" panose="02020603050405020304" pitchFamily="18" charset="0"/>
            <a:cs typeface="Times New Roman" panose="02020603050405020304" pitchFamily="18" charset="0"/>
          </a:endParaRPr>
        </a:p>
      </dgm:t>
    </dgm:pt>
    <dgm:pt modelId="{3C5F8E49-9ED6-42C8-906D-EE0CBE5BAE89}">
      <dgm:prSet phldrT="[Texto]" custT="1"/>
      <dgm:spPr/>
      <dgm:t>
        <a:bodyPr/>
        <a:lstStyle/>
        <a:p>
          <a:pPr algn="just"/>
          <a:r>
            <a:rPr lang="es-EC" sz="1600" dirty="0">
              <a:latin typeface="Times New Roman" panose="02020603050405020304" pitchFamily="18" charset="0"/>
              <a:cs typeface="Times New Roman" panose="02020603050405020304" pitchFamily="18" charset="0"/>
            </a:rPr>
            <a:t>Análisis de suelo</a:t>
          </a:r>
        </a:p>
      </dgm:t>
    </dgm:pt>
    <dgm:pt modelId="{06D89A2B-CC62-494F-A21E-4DD6D04F7FB5}" type="parTrans" cxnId="{21BF3ED3-9CBC-4227-8C03-693F69570A3E}">
      <dgm:prSet/>
      <dgm:spPr/>
      <dgm:t>
        <a:bodyPr/>
        <a:lstStyle/>
        <a:p>
          <a:endParaRPr lang="es-ES">
            <a:latin typeface="Times New Roman" panose="02020603050405020304" pitchFamily="18" charset="0"/>
            <a:cs typeface="Times New Roman" panose="02020603050405020304" pitchFamily="18" charset="0"/>
          </a:endParaRPr>
        </a:p>
      </dgm:t>
    </dgm:pt>
    <dgm:pt modelId="{C83EDF3E-AAA3-453C-9C85-63FB28D6B30E}" type="sibTrans" cxnId="{21BF3ED3-9CBC-4227-8C03-693F69570A3E}">
      <dgm:prSet/>
      <dgm:spPr/>
      <dgm:t>
        <a:bodyPr/>
        <a:lstStyle/>
        <a:p>
          <a:endParaRPr lang="es-ES">
            <a:latin typeface="Times New Roman" panose="02020603050405020304" pitchFamily="18" charset="0"/>
            <a:cs typeface="Times New Roman" panose="02020603050405020304" pitchFamily="18" charset="0"/>
          </a:endParaRPr>
        </a:p>
      </dgm:t>
    </dgm:pt>
    <dgm:pt modelId="{A33296F4-D39A-40C6-A17E-EEA17EE2AB6A}" type="pres">
      <dgm:prSet presAssocID="{05C6B244-40E9-4F8F-A745-BB4DE8B2486A}" presName="linearFlow" presStyleCnt="0">
        <dgm:presLayoutVars>
          <dgm:dir/>
          <dgm:animLvl val="lvl"/>
          <dgm:resizeHandles val="exact"/>
        </dgm:presLayoutVars>
      </dgm:prSet>
      <dgm:spPr/>
      <dgm:t>
        <a:bodyPr/>
        <a:lstStyle/>
        <a:p>
          <a:endParaRPr lang="es-ES"/>
        </a:p>
      </dgm:t>
    </dgm:pt>
    <dgm:pt modelId="{C4AC58B3-AD54-4D10-8DA7-61385C7207F8}" type="pres">
      <dgm:prSet presAssocID="{E060EA72-42DC-452B-8407-EC4E90F879DA}" presName="composite" presStyleCnt="0"/>
      <dgm:spPr/>
    </dgm:pt>
    <dgm:pt modelId="{7D537630-2B60-4F9E-8E96-EEAC9DFEC62D}" type="pres">
      <dgm:prSet presAssocID="{E060EA72-42DC-452B-8407-EC4E90F879DA}" presName="parentText" presStyleLbl="alignNode1" presStyleIdx="0" presStyleCnt="1" custScaleX="343835" custScaleY="170266" custLinFactNeighborX="-59086" custLinFactNeighborY="6216">
        <dgm:presLayoutVars>
          <dgm:chMax val="1"/>
          <dgm:bulletEnabled val="1"/>
        </dgm:presLayoutVars>
      </dgm:prSet>
      <dgm:spPr/>
      <dgm:t>
        <a:bodyPr/>
        <a:lstStyle/>
        <a:p>
          <a:endParaRPr lang="es-ES"/>
        </a:p>
      </dgm:t>
    </dgm:pt>
    <dgm:pt modelId="{1DCF6C54-E2CD-4A99-AB77-90EEA6FCB14C}" type="pres">
      <dgm:prSet presAssocID="{E060EA72-42DC-452B-8407-EC4E90F879DA}" presName="descendantText" presStyleLbl="alignAcc1" presStyleIdx="0" presStyleCnt="1" custScaleX="83287" custScaleY="248642" custLinFactNeighborX="42" custLinFactNeighborY="13394">
        <dgm:presLayoutVars>
          <dgm:bulletEnabled val="1"/>
        </dgm:presLayoutVars>
      </dgm:prSet>
      <dgm:spPr/>
      <dgm:t>
        <a:bodyPr/>
        <a:lstStyle/>
        <a:p>
          <a:endParaRPr lang="es-ES"/>
        </a:p>
      </dgm:t>
    </dgm:pt>
  </dgm:ptLst>
  <dgm:cxnLst>
    <dgm:cxn modelId="{21BF3ED3-9CBC-4227-8C03-693F69570A3E}" srcId="{E060EA72-42DC-452B-8407-EC4E90F879DA}" destId="{3C5F8E49-9ED6-42C8-906D-EE0CBE5BAE89}" srcOrd="2" destOrd="0" parTransId="{06D89A2B-CC62-494F-A21E-4DD6D04F7FB5}" sibTransId="{C83EDF3E-AAA3-453C-9C85-63FB28D6B30E}"/>
    <dgm:cxn modelId="{484A86A6-4CFB-4EF2-B049-CD01C0F2458F}" srcId="{E060EA72-42DC-452B-8407-EC4E90F879DA}" destId="{FE848581-730F-4B81-8BC2-BBDF3B60DEDE}" srcOrd="0" destOrd="0" parTransId="{76AE55B2-AC63-4E51-BF17-9B9E9B22019A}" sibTransId="{843DD49F-5746-4486-89C7-70D14800E89D}"/>
    <dgm:cxn modelId="{CF44C653-0115-4F72-AC49-F9A578DA5768}" type="presOf" srcId="{FE848581-730F-4B81-8BC2-BBDF3B60DEDE}" destId="{1DCF6C54-E2CD-4A99-AB77-90EEA6FCB14C}" srcOrd="0" destOrd="0" presId="urn:microsoft.com/office/officeart/2005/8/layout/chevron2"/>
    <dgm:cxn modelId="{1B077D22-C968-4C08-B077-A36CA884BFE9}" type="presOf" srcId="{BA6B10CB-B8C5-42D9-99D5-150CD9D4F14A}" destId="{1DCF6C54-E2CD-4A99-AB77-90EEA6FCB14C}" srcOrd="0" destOrd="1" presId="urn:microsoft.com/office/officeart/2005/8/layout/chevron2"/>
    <dgm:cxn modelId="{52AE9F95-67BB-4083-AD70-4A9B0791DFAA}" srcId="{E060EA72-42DC-452B-8407-EC4E90F879DA}" destId="{BA6B10CB-B8C5-42D9-99D5-150CD9D4F14A}" srcOrd="1" destOrd="0" parTransId="{44AD0C8D-B0B4-462D-B1B4-6D7DD3BB2616}" sibTransId="{6F8033EF-9326-4C38-8FC5-D4822E20FB5D}"/>
    <dgm:cxn modelId="{5CABF25C-A077-4635-9EDD-957856CA3CFA}" type="presOf" srcId="{05C6B244-40E9-4F8F-A745-BB4DE8B2486A}" destId="{A33296F4-D39A-40C6-A17E-EEA17EE2AB6A}" srcOrd="0" destOrd="0" presId="urn:microsoft.com/office/officeart/2005/8/layout/chevron2"/>
    <dgm:cxn modelId="{DA5E080A-728B-4CC3-B2EE-79C365C69382}" type="presOf" srcId="{E060EA72-42DC-452B-8407-EC4E90F879DA}" destId="{7D537630-2B60-4F9E-8E96-EEAC9DFEC62D}" srcOrd="0" destOrd="0" presId="urn:microsoft.com/office/officeart/2005/8/layout/chevron2"/>
    <dgm:cxn modelId="{BBBDD76F-91B0-48D9-B79E-12ACF710F006}" srcId="{05C6B244-40E9-4F8F-A745-BB4DE8B2486A}" destId="{E060EA72-42DC-452B-8407-EC4E90F879DA}" srcOrd="0" destOrd="0" parTransId="{30478C5A-7EF6-4E91-B9F1-6EB3AB4A5878}" sibTransId="{21BBCC0C-248D-4BAB-9EE2-681D427AF9A2}"/>
    <dgm:cxn modelId="{5F863931-BA3F-4E27-85E5-6D0BB62B371D}" type="presOf" srcId="{3C5F8E49-9ED6-42C8-906D-EE0CBE5BAE89}" destId="{1DCF6C54-E2CD-4A99-AB77-90EEA6FCB14C}" srcOrd="0" destOrd="2" presId="urn:microsoft.com/office/officeart/2005/8/layout/chevron2"/>
    <dgm:cxn modelId="{4D4B6D02-3F06-4C91-840C-231CF7CC2BE2}" type="presParOf" srcId="{A33296F4-D39A-40C6-A17E-EEA17EE2AB6A}" destId="{C4AC58B3-AD54-4D10-8DA7-61385C7207F8}" srcOrd="0" destOrd="0" presId="urn:microsoft.com/office/officeart/2005/8/layout/chevron2"/>
    <dgm:cxn modelId="{F5B85903-74A0-48E1-9546-72FBB63A8811}" type="presParOf" srcId="{C4AC58B3-AD54-4D10-8DA7-61385C7207F8}" destId="{7D537630-2B60-4F9E-8E96-EEAC9DFEC62D}" srcOrd="0" destOrd="0" presId="urn:microsoft.com/office/officeart/2005/8/layout/chevron2"/>
    <dgm:cxn modelId="{3FC2BE19-066D-41E4-962F-76B91CAF6018}" type="presParOf" srcId="{C4AC58B3-AD54-4D10-8DA7-61385C7207F8}" destId="{1DCF6C54-E2CD-4A99-AB77-90EEA6FCB14C}"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BD6430F-AAE0-4956-9B42-9D5B3F07AC6C}" type="doc">
      <dgm:prSet loTypeId="urn:microsoft.com/office/officeart/2005/8/layout/default" loCatId="list" qsTypeId="urn:microsoft.com/office/officeart/2005/8/quickstyle/simple3" qsCatId="simple" csTypeId="urn:microsoft.com/office/officeart/2005/8/colors/accent3_2" csCatId="accent3" phldr="1"/>
      <dgm:spPr/>
      <dgm:t>
        <a:bodyPr/>
        <a:lstStyle/>
        <a:p>
          <a:endParaRPr lang="es-ES"/>
        </a:p>
      </dgm:t>
    </dgm:pt>
    <dgm:pt modelId="{8840699F-2C24-4BF6-974D-94ABED784864}">
      <dgm:prSet phldrT="[Texto]" custT="1"/>
      <dgm:spPr/>
      <dgm:t>
        <a:bodyPr/>
        <a:lstStyle/>
        <a:p>
          <a:pPr algn="ctr"/>
          <a:r>
            <a:rPr lang="es-EC" sz="1600" dirty="0">
              <a:latin typeface="Times New Roman" panose="02020603050405020304" pitchFamily="18" charset="0"/>
              <a:cs typeface="Times New Roman" panose="02020603050405020304" pitchFamily="18" charset="0"/>
            </a:rPr>
            <a:t>Requerimientos nutricionales</a:t>
          </a:r>
          <a:endParaRPr lang="es-ES" sz="1600" dirty="0">
            <a:latin typeface="Times New Roman" panose="02020603050405020304" pitchFamily="18" charset="0"/>
            <a:cs typeface="Times New Roman" panose="02020603050405020304" pitchFamily="18" charset="0"/>
          </a:endParaRPr>
        </a:p>
      </dgm:t>
    </dgm:pt>
    <dgm:pt modelId="{BC4BD6A5-62A8-409D-BC2F-8068A7330180}" type="parTrans" cxnId="{4103C49D-184C-4B0C-9218-6794F46BE60E}">
      <dgm:prSet/>
      <dgm:spPr/>
      <dgm:t>
        <a:bodyPr/>
        <a:lstStyle/>
        <a:p>
          <a:endParaRPr lang="es-ES" sz="2000">
            <a:latin typeface="Times New Roman" panose="02020603050405020304" pitchFamily="18" charset="0"/>
            <a:cs typeface="Times New Roman" panose="02020603050405020304" pitchFamily="18" charset="0"/>
          </a:endParaRPr>
        </a:p>
      </dgm:t>
    </dgm:pt>
    <dgm:pt modelId="{029F7FA4-CBA4-412F-B81B-F9720A847B14}" type="sibTrans" cxnId="{4103C49D-184C-4B0C-9218-6794F46BE60E}">
      <dgm:prSet/>
      <dgm:spPr/>
      <dgm:t>
        <a:bodyPr/>
        <a:lstStyle/>
        <a:p>
          <a:endParaRPr lang="es-ES" sz="2000">
            <a:latin typeface="Times New Roman" panose="02020603050405020304" pitchFamily="18" charset="0"/>
            <a:cs typeface="Times New Roman" panose="02020603050405020304" pitchFamily="18" charset="0"/>
          </a:endParaRPr>
        </a:p>
      </dgm:t>
    </dgm:pt>
    <dgm:pt modelId="{EA0DEA64-DDB5-4CAA-AE93-B04F5D2D7BDD}">
      <dgm:prSet phldrT="[Texto]" custT="1"/>
      <dgm:spPr/>
      <dgm:t>
        <a:bodyPr/>
        <a:lstStyle/>
        <a:p>
          <a:r>
            <a:rPr lang="es-EC" sz="1600" dirty="0">
              <a:latin typeface="Times New Roman" panose="02020603050405020304" pitchFamily="18" charset="0"/>
              <a:cs typeface="Times New Roman" panose="02020603050405020304" pitchFamily="18" charset="0"/>
            </a:rPr>
            <a:t>Análisis de suelo</a:t>
          </a:r>
          <a:endParaRPr lang="es-ES" sz="1600" dirty="0">
            <a:latin typeface="Times New Roman" panose="02020603050405020304" pitchFamily="18" charset="0"/>
            <a:cs typeface="Times New Roman" panose="02020603050405020304" pitchFamily="18" charset="0"/>
          </a:endParaRPr>
        </a:p>
      </dgm:t>
    </dgm:pt>
    <dgm:pt modelId="{650E9E21-1BD6-4C03-A4C5-249242723609}" type="parTrans" cxnId="{A5131F05-DB0B-448C-9DC2-C6ABB2ECE02F}">
      <dgm:prSet/>
      <dgm:spPr/>
      <dgm:t>
        <a:bodyPr/>
        <a:lstStyle/>
        <a:p>
          <a:endParaRPr lang="es-ES" sz="2000">
            <a:latin typeface="Times New Roman" panose="02020603050405020304" pitchFamily="18" charset="0"/>
            <a:cs typeface="Times New Roman" panose="02020603050405020304" pitchFamily="18" charset="0"/>
          </a:endParaRPr>
        </a:p>
      </dgm:t>
    </dgm:pt>
    <dgm:pt modelId="{23548639-A0D5-4910-83E3-056C1AE1D65F}" type="sibTrans" cxnId="{A5131F05-DB0B-448C-9DC2-C6ABB2ECE02F}">
      <dgm:prSet/>
      <dgm:spPr/>
      <dgm:t>
        <a:bodyPr/>
        <a:lstStyle/>
        <a:p>
          <a:endParaRPr lang="es-ES" sz="2000">
            <a:latin typeface="Times New Roman" panose="02020603050405020304" pitchFamily="18" charset="0"/>
            <a:cs typeface="Times New Roman" panose="02020603050405020304" pitchFamily="18" charset="0"/>
          </a:endParaRPr>
        </a:p>
      </dgm:t>
    </dgm:pt>
    <dgm:pt modelId="{47036F40-B82C-4DA1-AAEC-A864560CF89C}">
      <dgm:prSet phldrT="[Texto]" custT="1"/>
      <dgm:spPr/>
      <dgm:t>
        <a:bodyPr/>
        <a:lstStyle/>
        <a:p>
          <a:r>
            <a:rPr lang="es-EC" sz="1600" dirty="0">
              <a:latin typeface="Times New Roman" panose="02020603050405020304" pitchFamily="18" charset="0"/>
              <a:cs typeface="Times New Roman" panose="02020603050405020304" pitchFamily="18" charset="0"/>
            </a:rPr>
            <a:t>Fertilizantes</a:t>
          </a:r>
          <a:endParaRPr lang="es-ES" sz="1600" dirty="0">
            <a:latin typeface="Times New Roman" panose="02020603050405020304" pitchFamily="18" charset="0"/>
            <a:cs typeface="Times New Roman" panose="02020603050405020304" pitchFamily="18" charset="0"/>
          </a:endParaRPr>
        </a:p>
      </dgm:t>
    </dgm:pt>
    <dgm:pt modelId="{BA9F42AC-B8E8-419D-B06B-C9453E846878}" type="parTrans" cxnId="{630E05C2-2EA9-4A4B-9B22-6EF62F7F6C78}">
      <dgm:prSet/>
      <dgm:spPr/>
      <dgm:t>
        <a:bodyPr/>
        <a:lstStyle/>
        <a:p>
          <a:endParaRPr lang="es-ES" sz="2000">
            <a:latin typeface="Times New Roman" panose="02020603050405020304" pitchFamily="18" charset="0"/>
            <a:cs typeface="Times New Roman" panose="02020603050405020304" pitchFamily="18" charset="0"/>
          </a:endParaRPr>
        </a:p>
      </dgm:t>
    </dgm:pt>
    <dgm:pt modelId="{9050B4F2-A9B8-49E3-AF3E-194FA5EC15CB}" type="sibTrans" cxnId="{630E05C2-2EA9-4A4B-9B22-6EF62F7F6C78}">
      <dgm:prSet/>
      <dgm:spPr/>
      <dgm:t>
        <a:bodyPr/>
        <a:lstStyle/>
        <a:p>
          <a:endParaRPr lang="es-ES" sz="2000">
            <a:latin typeface="Times New Roman" panose="02020603050405020304" pitchFamily="18" charset="0"/>
            <a:cs typeface="Times New Roman" panose="02020603050405020304" pitchFamily="18" charset="0"/>
          </a:endParaRPr>
        </a:p>
      </dgm:t>
    </dgm:pt>
    <dgm:pt modelId="{BF04A473-5512-4EF8-B5E9-01CB1E4D64B3}">
      <dgm:prSet phldrT="[Texto]" custT="1"/>
      <dgm:spPr/>
      <dgm:t>
        <a:bodyPr/>
        <a:lstStyle/>
        <a:p>
          <a:r>
            <a:rPr lang="es-EC" sz="1600" dirty="0">
              <a:latin typeface="Times New Roman" panose="02020603050405020304" pitchFamily="18" charset="0"/>
              <a:cs typeface="Times New Roman" panose="02020603050405020304" pitchFamily="18" charset="0"/>
            </a:rPr>
            <a:t>Fijación de elementos </a:t>
          </a:r>
          <a:endParaRPr lang="es-ES" sz="1600" dirty="0">
            <a:latin typeface="Times New Roman" panose="02020603050405020304" pitchFamily="18" charset="0"/>
            <a:cs typeface="Times New Roman" panose="02020603050405020304" pitchFamily="18" charset="0"/>
          </a:endParaRPr>
        </a:p>
      </dgm:t>
    </dgm:pt>
    <dgm:pt modelId="{584E28F0-6497-406D-9AE8-DD9C49E52556}" type="parTrans" cxnId="{60C05817-708A-4FB9-9407-FF0ABB3E58CB}">
      <dgm:prSet/>
      <dgm:spPr/>
      <dgm:t>
        <a:bodyPr/>
        <a:lstStyle/>
        <a:p>
          <a:endParaRPr lang="es-ES" sz="2000">
            <a:latin typeface="Times New Roman" panose="02020603050405020304" pitchFamily="18" charset="0"/>
            <a:cs typeface="Times New Roman" panose="02020603050405020304" pitchFamily="18" charset="0"/>
          </a:endParaRPr>
        </a:p>
      </dgm:t>
    </dgm:pt>
    <dgm:pt modelId="{9ABEE223-7C9F-4EC7-AA6B-1968D08EF314}" type="sibTrans" cxnId="{60C05817-708A-4FB9-9407-FF0ABB3E58CB}">
      <dgm:prSet/>
      <dgm:spPr/>
      <dgm:t>
        <a:bodyPr/>
        <a:lstStyle/>
        <a:p>
          <a:endParaRPr lang="es-ES" sz="2000">
            <a:latin typeface="Times New Roman" panose="02020603050405020304" pitchFamily="18" charset="0"/>
            <a:cs typeface="Times New Roman" panose="02020603050405020304" pitchFamily="18" charset="0"/>
          </a:endParaRPr>
        </a:p>
      </dgm:t>
    </dgm:pt>
    <dgm:pt modelId="{0742A20B-5D12-4CE0-B0E2-5B15212AB74C}">
      <dgm:prSet phldrT="[Texto]" custT="1"/>
      <dgm:spPr/>
      <dgm:t>
        <a:bodyPr/>
        <a:lstStyle/>
        <a:p>
          <a:r>
            <a:rPr lang="es-EC" sz="1600" dirty="0">
              <a:latin typeface="Times New Roman" panose="02020603050405020304" pitchFamily="18" charset="0"/>
              <a:cs typeface="Times New Roman" panose="02020603050405020304" pitchFamily="18" charset="0"/>
            </a:rPr>
            <a:t>Labores del cultivo</a:t>
          </a:r>
          <a:endParaRPr lang="es-ES" sz="1600" dirty="0">
            <a:latin typeface="Times New Roman" panose="02020603050405020304" pitchFamily="18" charset="0"/>
            <a:cs typeface="Times New Roman" panose="02020603050405020304" pitchFamily="18" charset="0"/>
          </a:endParaRPr>
        </a:p>
      </dgm:t>
    </dgm:pt>
    <dgm:pt modelId="{D651B66A-DA6E-4674-B36F-99F4F5FE39FB}" type="parTrans" cxnId="{F6574787-E26D-4CF0-A509-3EE1E25BC7B4}">
      <dgm:prSet/>
      <dgm:spPr/>
      <dgm:t>
        <a:bodyPr/>
        <a:lstStyle/>
        <a:p>
          <a:endParaRPr lang="es-ES" sz="2000">
            <a:latin typeface="Times New Roman" panose="02020603050405020304" pitchFamily="18" charset="0"/>
            <a:cs typeface="Times New Roman" panose="02020603050405020304" pitchFamily="18" charset="0"/>
          </a:endParaRPr>
        </a:p>
      </dgm:t>
    </dgm:pt>
    <dgm:pt modelId="{9BDD791D-8010-4811-9F28-FFDB6520FA1B}" type="sibTrans" cxnId="{F6574787-E26D-4CF0-A509-3EE1E25BC7B4}">
      <dgm:prSet/>
      <dgm:spPr/>
      <dgm:t>
        <a:bodyPr/>
        <a:lstStyle/>
        <a:p>
          <a:endParaRPr lang="es-ES" sz="2000">
            <a:latin typeface="Times New Roman" panose="02020603050405020304" pitchFamily="18" charset="0"/>
            <a:cs typeface="Times New Roman" panose="02020603050405020304" pitchFamily="18" charset="0"/>
          </a:endParaRPr>
        </a:p>
      </dgm:t>
    </dgm:pt>
    <dgm:pt modelId="{0CD74359-C81A-4482-A88B-7F1A97009A7F}" type="pres">
      <dgm:prSet presAssocID="{6BD6430F-AAE0-4956-9B42-9D5B3F07AC6C}" presName="diagram" presStyleCnt="0">
        <dgm:presLayoutVars>
          <dgm:dir/>
          <dgm:resizeHandles val="exact"/>
        </dgm:presLayoutVars>
      </dgm:prSet>
      <dgm:spPr/>
      <dgm:t>
        <a:bodyPr/>
        <a:lstStyle/>
        <a:p>
          <a:endParaRPr lang="es-ES"/>
        </a:p>
      </dgm:t>
    </dgm:pt>
    <dgm:pt modelId="{2FD46EA5-AA3E-41B6-8667-884014AED786}" type="pres">
      <dgm:prSet presAssocID="{8840699F-2C24-4BF6-974D-94ABED784864}" presName="node" presStyleLbl="node1" presStyleIdx="0" presStyleCnt="5">
        <dgm:presLayoutVars>
          <dgm:bulletEnabled val="1"/>
        </dgm:presLayoutVars>
      </dgm:prSet>
      <dgm:spPr/>
      <dgm:t>
        <a:bodyPr/>
        <a:lstStyle/>
        <a:p>
          <a:endParaRPr lang="es-ES"/>
        </a:p>
      </dgm:t>
    </dgm:pt>
    <dgm:pt modelId="{B2A1DB68-4A2A-4D3B-999C-94D3880FD407}" type="pres">
      <dgm:prSet presAssocID="{029F7FA4-CBA4-412F-B81B-F9720A847B14}" presName="sibTrans" presStyleCnt="0"/>
      <dgm:spPr/>
    </dgm:pt>
    <dgm:pt modelId="{9A55BBC5-F899-47DF-955A-A70B0CFDFE2A}" type="pres">
      <dgm:prSet presAssocID="{EA0DEA64-DDB5-4CAA-AE93-B04F5D2D7BDD}" presName="node" presStyleLbl="node1" presStyleIdx="1" presStyleCnt="5">
        <dgm:presLayoutVars>
          <dgm:bulletEnabled val="1"/>
        </dgm:presLayoutVars>
      </dgm:prSet>
      <dgm:spPr/>
      <dgm:t>
        <a:bodyPr/>
        <a:lstStyle/>
        <a:p>
          <a:endParaRPr lang="es-ES"/>
        </a:p>
      </dgm:t>
    </dgm:pt>
    <dgm:pt modelId="{856DF69B-F6BD-470C-955A-EB6EB32266C1}" type="pres">
      <dgm:prSet presAssocID="{23548639-A0D5-4910-83E3-056C1AE1D65F}" presName="sibTrans" presStyleCnt="0"/>
      <dgm:spPr/>
    </dgm:pt>
    <dgm:pt modelId="{846A5876-EED7-4D9E-973B-ED1FD342FABE}" type="pres">
      <dgm:prSet presAssocID="{47036F40-B82C-4DA1-AAEC-A864560CF89C}" presName="node" presStyleLbl="node1" presStyleIdx="2" presStyleCnt="5">
        <dgm:presLayoutVars>
          <dgm:bulletEnabled val="1"/>
        </dgm:presLayoutVars>
      </dgm:prSet>
      <dgm:spPr/>
      <dgm:t>
        <a:bodyPr/>
        <a:lstStyle/>
        <a:p>
          <a:endParaRPr lang="es-ES"/>
        </a:p>
      </dgm:t>
    </dgm:pt>
    <dgm:pt modelId="{63EEE434-A85D-4622-BF62-B805D15A5EDB}" type="pres">
      <dgm:prSet presAssocID="{9050B4F2-A9B8-49E3-AF3E-194FA5EC15CB}" presName="sibTrans" presStyleCnt="0"/>
      <dgm:spPr/>
    </dgm:pt>
    <dgm:pt modelId="{20CA2A1B-AF99-443C-A0F8-F1E1705F99FC}" type="pres">
      <dgm:prSet presAssocID="{BF04A473-5512-4EF8-B5E9-01CB1E4D64B3}" presName="node" presStyleLbl="node1" presStyleIdx="3" presStyleCnt="5">
        <dgm:presLayoutVars>
          <dgm:bulletEnabled val="1"/>
        </dgm:presLayoutVars>
      </dgm:prSet>
      <dgm:spPr/>
      <dgm:t>
        <a:bodyPr/>
        <a:lstStyle/>
        <a:p>
          <a:endParaRPr lang="es-ES"/>
        </a:p>
      </dgm:t>
    </dgm:pt>
    <dgm:pt modelId="{DAB6FB52-4546-4949-B0E4-61ECC0D15FC8}" type="pres">
      <dgm:prSet presAssocID="{9ABEE223-7C9F-4EC7-AA6B-1968D08EF314}" presName="sibTrans" presStyleCnt="0"/>
      <dgm:spPr/>
    </dgm:pt>
    <dgm:pt modelId="{E2EC8C69-83E6-4C56-85E6-191FED5BB3AF}" type="pres">
      <dgm:prSet presAssocID="{0742A20B-5D12-4CE0-B0E2-5B15212AB74C}" presName="node" presStyleLbl="node1" presStyleIdx="4" presStyleCnt="5">
        <dgm:presLayoutVars>
          <dgm:bulletEnabled val="1"/>
        </dgm:presLayoutVars>
      </dgm:prSet>
      <dgm:spPr/>
      <dgm:t>
        <a:bodyPr/>
        <a:lstStyle/>
        <a:p>
          <a:endParaRPr lang="es-ES"/>
        </a:p>
      </dgm:t>
    </dgm:pt>
  </dgm:ptLst>
  <dgm:cxnLst>
    <dgm:cxn modelId="{F6574787-E26D-4CF0-A509-3EE1E25BC7B4}" srcId="{6BD6430F-AAE0-4956-9B42-9D5B3F07AC6C}" destId="{0742A20B-5D12-4CE0-B0E2-5B15212AB74C}" srcOrd="4" destOrd="0" parTransId="{D651B66A-DA6E-4674-B36F-99F4F5FE39FB}" sibTransId="{9BDD791D-8010-4811-9F28-FFDB6520FA1B}"/>
    <dgm:cxn modelId="{630E05C2-2EA9-4A4B-9B22-6EF62F7F6C78}" srcId="{6BD6430F-AAE0-4956-9B42-9D5B3F07AC6C}" destId="{47036F40-B82C-4DA1-AAEC-A864560CF89C}" srcOrd="2" destOrd="0" parTransId="{BA9F42AC-B8E8-419D-B06B-C9453E846878}" sibTransId="{9050B4F2-A9B8-49E3-AF3E-194FA5EC15CB}"/>
    <dgm:cxn modelId="{DD73E810-8DD1-481A-92FE-51330BD4230A}" type="presOf" srcId="{EA0DEA64-DDB5-4CAA-AE93-B04F5D2D7BDD}" destId="{9A55BBC5-F899-47DF-955A-A70B0CFDFE2A}" srcOrd="0" destOrd="0" presId="urn:microsoft.com/office/officeart/2005/8/layout/default"/>
    <dgm:cxn modelId="{EF74A111-1CC4-4375-A1FB-3791C4E76F8B}" type="presOf" srcId="{BF04A473-5512-4EF8-B5E9-01CB1E4D64B3}" destId="{20CA2A1B-AF99-443C-A0F8-F1E1705F99FC}" srcOrd="0" destOrd="0" presId="urn:microsoft.com/office/officeart/2005/8/layout/default"/>
    <dgm:cxn modelId="{695AA992-0E87-4410-BDFC-C023AF42074F}" type="presOf" srcId="{6BD6430F-AAE0-4956-9B42-9D5B3F07AC6C}" destId="{0CD74359-C81A-4482-A88B-7F1A97009A7F}" srcOrd="0" destOrd="0" presId="urn:microsoft.com/office/officeart/2005/8/layout/default"/>
    <dgm:cxn modelId="{60C05817-708A-4FB9-9407-FF0ABB3E58CB}" srcId="{6BD6430F-AAE0-4956-9B42-9D5B3F07AC6C}" destId="{BF04A473-5512-4EF8-B5E9-01CB1E4D64B3}" srcOrd="3" destOrd="0" parTransId="{584E28F0-6497-406D-9AE8-DD9C49E52556}" sibTransId="{9ABEE223-7C9F-4EC7-AA6B-1968D08EF314}"/>
    <dgm:cxn modelId="{8ACC4132-DFDB-4ABC-857F-37DC10C32801}" type="presOf" srcId="{0742A20B-5D12-4CE0-B0E2-5B15212AB74C}" destId="{E2EC8C69-83E6-4C56-85E6-191FED5BB3AF}" srcOrd="0" destOrd="0" presId="urn:microsoft.com/office/officeart/2005/8/layout/default"/>
    <dgm:cxn modelId="{45A3C56B-52A7-4823-A53C-784689787390}" type="presOf" srcId="{47036F40-B82C-4DA1-AAEC-A864560CF89C}" destId="{846A5876-EED7-4D9E-973B-ED1FD342FABE}" srcOrd="0" destOrd="0" presId="urn:microsoft.com/office/officeart/2005/8/layout/default"/>
    <dgm:cxn modelId="{4103C49D-184C-4B0C-9218-6794F46BE60E}" srcId="{6BD6430F-AAE0-4956-9B42-9D5B3F07AC6C}" destId="{8840699F-2C24-4BF6-974D-94ABED784864}" srcOrd="0" destOrd="0" parTransId="{BC4BD6A5-62A8-409D-BC2F-8068A7330180}" sibTransId="{029F7FA4-CBA4-412F-B81B-F9720A847B14}"/>
    <dgm:cxn modelId="{A5131F05-DB0B-448C-9DC2-C6ABB2ECE02F}" srcId="{6BD6430F-AAE0-4956-9B42-9D5B3F07AC6C}" destId="{EA0DEA64-DDB5-4CAA-AE93-B04F5D2D7BDD}" srcOrd="1" destOrd="0" parTransId="{650E9E21-1BD6-4C03-A4C5-249242723609}" sibTransId="{23548639-A0D5-4910-83E3-056C1AE1D65F}"/>
    <dgm:cxn modelId="{868B89DE-FE88-48C1-AC1C-3F43FE2CC4A2}" type="presOf" srcId="{8840699F-2C24-4BF6-974D-94ABED784864}" destId="{2FD46EA5-AA3E-41B6-8667-884014AED786}" srcOrd="0" destOrd="0" presId="urn:microsoft.com/office/officeart/2005/8/layout/default"/>
    <dgm:cxn modelId="{5EFFB26F-266C-4052-8214-49C141B11A4C}" type="presParOf" srcId="{0CD74359-C81A-4482-A88B-7F1A97009A7F}" destId="{2FD46EA5-AA3E-41B6-8667-884014AED786}" srcOrd="0" destOrd="0" presId="urn:microsoft.com/office/officeart/2005/8/layout/default"/>
    <dgm:cxn modelId="{35BF7CCC-6FEA-494E-887D-BE5BA87EBD23}" type="presParOf" srcId="{0CD74359-C81A-4482-A88B-7F1A97009A7F}" destId="{B2A1DB68-4A2A-4D3B-999C-94D3880FD407}" srcOrd="1" destOrd="0" presId="urn:microsoft.com/office/officeart/2005/8/layout/default"/>
    <dgm:cxn modelId="{FD48BD2A-D130-419C-988B-02F918FD9BC4}" type="presParOf" srcId="{0CD74359-C81A-4482-A88B-7F1A97009A7F}" destId="{9A55BBC5-F899-47DF-955A-A70B0CFDFE2A}" srcOrd="2" destOrd="0" presId="urn:microsoft.com/office/officeart/2005/8/layout/default"/>
    <dgm:cxn modelId="{CEE2A07D-196A-4B8A-8F85-8D56D3B6EC06}" type="presParOf" srcId="{0CD74359-C81A-4482-A88B-7F1A97009A7F}" destId="{856DF69B-F6BD-470C-955A-EB6EB32266C1}" srcOrd="3" destOrd="0" presId="urn:microsoft.com/office/officeart/2005/8/layout/default"/>
    <dgm:cxn modelId="{0AE8607E-A9C1-4AC7-B063-A43C2D6A62A9}" type="presParOf" srcId="{0CD74359-C81A-4482-A88B-7F1A97009A7F}" destId="{846A5876-EED7-4D9E-973B-ED1FD342FABE}" srcOrd="4" destOrd="0" presId="urn:microsoft.com/office/officeart/2005/8/layout/default"/>
    <dgm:cxn modelId="{7162B746-7C42-487E-92F9-6168A76E30D7}" type="presParOf" srcId="{0CD74359-C81A-4482-A88B-7F1A97009A7F}" destId="{63EEE434-A85D-4622-BF62-B805D15A5EDB}" srcOrd="5" destOrd="0" presId="urn:microsoft.com/office/officeart/2005/8/layout/default"/>
    <dgm:cxn modelId="{4D09A321-590E-49B5-8B10-8B9E6D93E313}" type="presParOf" srcId="{0CD74359-C81A-4482-A88B-7F1A97009A7F}" destId="{20CA2A1B-AF99-443C-A0F8-F1E1705F99FC}" srcOrd="6" destOrd="0" presId="urn:microsoft.com/office/officeart/2005/8/layout/default"/>
    <dgm:cxn modelId="{37E29264-EAE5-44F7-B88D-187F30CDB8A7}" type="presParOf" srcId="{0CD74359-C81A-4482-A88B-7F1A97009A7F}" destId="{DAB6FB52-4546-4949-B0E4-61ECC0D15FC8}" srcOrd="7" destOrd="0" presId="urn:microsoft.com/office/officeart/2005/8/layout/default"/>
    <dgm:cxn modelId="{1F1FDEB8-F118-48B9-BEC9-63CE4CE13A9B}" type="presParOf" srcId="{0CD74359-C81A-4482-A88B-7F1A97009A7F}" destId="{E2EC8C69-83E6-4C56-85E6-191FED5BB3AF}"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BD6430F-AAE0-4956-9B42-9D5B3F07AC6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ES"/>
        </a:p>
      </dgm:t>
    </dgm:pt>
    <dgm:pt modelId="{0CD74359-C81A-4482-A88B-7F1A97009A7F}" type="pres">
      <dgm:prSet presAssocID="{6BD6430F-AAE0-4956-9B42-9D5B3F07AC6C}" presName="diagram" presStyleCnt="0">
        <dgm:presLayoutVars>
          <dgm:dir/>
          <dgm:resizeHandles val="exact"/>
        </dgm:presLayoutVars>
      </dgm:prSet>
      <dgm:spPr/>
      <dgm:t>
        <a:bodyPr/>
        <a:lstStyle/>
        <a:p>
          <a:endParaRPr lang="es-ES"/>
        </a:p>
      </dgm:t>
    </dgm:pt>
  </dgm:ptLst>
  <dgm:cxnLst>
    <dgm:cxn modelId="{695AA992-0E87-4410-BDFC-C023AF42074F}" type="presOf" srcId="{6BD6430F-AAE0-4956-9B42-9D5B3F07AC6C}" destId="{0CD74359-C81A-4482-A88B-7F1A97009A7F}" srcOrd="0"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BD6430F-AAE0-4956-9B42-9D5B3F07AC6C}" type="doc">
      <dgm:prSet loTypeId="urn:microsoft.com/office/officeart/2005/8/layout/default" loCatId="list" qsTypeId="urn:microsoft.com/office/officeart/2005/8/quickstyle/simple3" qsCatId="simple" csTypeId="urn:microsoft.com/office/officeart/2005/8/colors/accent3_2" csCatId="accent3" phldr="1"/>
      <dgm:spPr/>
      <dgm:t>
        <a:bodyPr/>
        <a:lstStyle/>
        <a:p>
          <a:endParaRPr lang="es-ES"/>
        </a:p>
      </dgm:t>
    </dgm:pt>
    <dgm:pt modelId="{95750B71-FE75-4180-9DC8-99ED1E24AC17}">
      <dgm:prSet/>
      <dgm:spPr/>
      <dgm:t>
        <a:bodyPr/>
        <a:lstStyle/>
        <a:p>
          <a:r>
            <a:rPr lang="es-EC" dirty="0">
              <a:latin typeface="Times New Roman" panose="02020603050405020304" pitchFamily="18" charset="0"/>
              <a:cs typeface="Times New Roman" panose="02020603050405020304" pitchFamily="18" charset="0"/>
            </a:rPr>
            <a:t>Baja producción</a:t>
          </a:r>
          <a:endParaRPr lang="es-ES" dirty="0">
            <a:latin typeface="Times New Roman" panose="02020603050405020304" pitchFamily="18" charset="0"/>
            <a:cs typeface="Times New Roman" panose="02020603050405020304" pitchFamily="18" charset="0"/>
          </a:endParaRPr>
        </a:p>
      </dgm:t>
    </dgm:pt>
    <dgm:pt modelId="{313D8ABF-0E7F-43A2-B52D-C72845088736}" type="parTrans" cxnId="{0A187BD0-E3C6-4F3D-AB88-76DC01207B43}">
      <dgm:prSet/>
      <dgm:spPr/>
      <dgm:t>
        <a:bodyPr/>
        <a:lstStyle/>
        <a:p>
          <a:endParaRPr lang="es-ES"/>
        </a:p>
      </dgm:t>
    </dgm:pt>
    <dgm:pt modelId="{F4858A21-CB30-4119-A865-6F18A9E844A3}" type="sibTrans" cxnId="{0A187BD0-E3C6-4F3D-AB88-76DC01207B43}">
      <dgm:prSet/>
      <dgm:spPr/>
      <dgm:t>
        <a:bodyPr/>
        <a:lstStyle/>
        <a:p>
          <a:endParaRPr lang="es-ES"/>
        </a:p>
      </dgm:t>
    </dgm:pt>
    <dgm:pt modelId="{49B92445-C299-4678-9CCD-DA15B9CA515E}">
      <dgm:prSet/>
      <dgm:spPr/>
      <dgm:t>
        <a:bodyPr/>
        <a:lstStyle/>
        <a:p>
          <a:r>
            <a:rPr lang="es-EC"/>
            <a:t>Degradación del suelo </a:t>
          </a:r>
          <a:endParaRPr lang="es-ES"/>
        </a:p>
      </dgm:t>
    </dgm:pt>
    <dgm:pt modelId="{AE45D6C3-AEED-433F-BA57-CCAC88C5209F}" type="parTrans" cxnId="{2DBFC3C9-E438-4FC8-AF70-BEB9ED5529E0}">
      <dgm:prSet/>
      <dgm:spPr/>
      <dgm:t>
        <a:bodyPr/>
        <a:lstStyle/>
        <a:p>
          <a:endParaRPr lang="es-ES"/>
        </a:p>
      </dgm:t>
    </dgm:pt>
    <dgm:pt modelId="{0EB54841-1D7E-4B67-8965-BE4392B0ECEA}" type="sibTrans" cxnId="{2DBFC3C9-E438-4FC8-AF70-BEB9ED5529E0}">
      <dgm:prSet/>
      <dgm:spPr/>
      <dgm:t>
        <a:bodyPr/>
        <a:lstStyle/>
        <a:p>
          <a:endParaRPr lang="es-ES"/>
        </a:p>
      </dgm:t>
    </dgm:pt>
    <dgm:pt modelId="{1FEEBD1D-0086-4E80-84E0-BB43232FCA41}">
      <dgm:prSet/>
      <dgm:spPr/>
      <dgm:t>
        <a:bodyPr/>
        <a:lstStyle/>
        <a:p>
          <a:r>
            <a:rPr lang="es-EC" dirty="0"/>
            <a:t>Contaminación</a:t>
          </a:r>
          <a:endParaRPr lang="es-ES" dirty="0"/>
        </a:p>
      </dgm:t>
    </dgm:pt>
    <dgm:pt modelId="{8260D95E-6501-46D5-A2E7-9858297C4E04}" type="parTrans" cxnId="{4C29B864-2746-4E8A-8B25-B73F5F0877B1}">
      <dgm:prSet/>
      <dgm:spPr/>
      <dgm:t>
        <a:bodyPr/>
        <a:lstStyle/>
        <a:p>
          <a:endParaRPr lang="es-ES"/>
        </a:p>
      </dgm:t>
    </dgm:pt>
    <dgm:pt modelId="{95941A41-F71A-47BF-8509-3F3F893AF7CE}" type="sibTrans" cxnId="{4C29B864-2746-4E8A-8B25-B73F5F0877B1}">
      <dgm:prSet/>
      <dgm:spPr/>
      <dgm:t>
        <a:bodyPr/>
        <a:lstStyle/>
        <a:p>
          <a:endParaRPr lang="es-ES"/>
        </a:p>
      </dgm:t>
    </dgm:pt>
    <dgm:pt modelId="{B535DE39-E234-43DE-BFBE-C0FA69D4EADE}">
      <dgm:prSet/>
      <dgm:spPr/>
      <dgm:t>
        <a:bodyPr/>
        <a:lstStyle/>
        <a:p>
          <a:r>
            <a:rPr lang="es-EC"/>
            <a:t>Altos costos </a:t>
          </a:r>
          <a:endParaRPr lang="es-ES" dirty="0"/>
        </a:p>
      </dgm:t>
    </dgm:pt>
    <dgm:pt modelId="{CE8D0C24-0C8C-45E3-B9A8-79C22B28C737}" type="parTrans" cxnId="{0E83CC7A-A320-4230-B6A7-60626A96EAE5}">
      <dgm:prSet/>
      <dgm:spPr/>
      <dgm:t>
        <a:bodyPr/>
        <a:lstStyle/>
        <a:p>
          <a:endParaRPr lang="es-ES"/>
        </a:p>
      </dgm:t>
    </dgm:pt>
    <dgm:pt modelId="{1A5EAB10-B2EC-4EE8-8C44-50CBFADC594D}" type="sibTrans" cxnId="{0E83CC7A-A320-4230-B6A7-60626A96EAE5}">
      <dgm:prSet/>
      <dgm:spPr/>
      <dgm:t>
        <a:bodyPr/>
        <a:lstStyle/>
        <a:p>
          <a:endParaRPr lang="es-ES"/>
        </a:p>
      </dgm:t>
    </dgm:pt>
    <dgm:pt modelId="{577018FB-CA6F-4F81-8824-673ACEE136B6}">
      <dgm:prSet/>
      <dgm:spPr/>
      <dgm:t>
        <a:bodyPr/>
        <a:lstStyle/>
        <a:p>
          <a:r>
            <a:rPr lang="es-EC" dirty="0"/>
            <a:t>Toxicidad del suelo</a:t>
          </a:r>
          <a:endParaRPr lang="es-ES" dirty="0"/>
        </a:p>
      </dgm:t>
    </dgm:pt>
    <dgm:pt modelId="{9C7890CB-14C6-438F-9CC4-BA832A4EE998}" type="parTrans" cxnId="{A60A9C52-33F2-4D9D-A676-72107FE37CF7}">
      <dgm:prSet/>
      <dgm:spPr/>
      <dgm:t>
        <a:bodyPr/>
        <a:lstStyle/>
        <a:p>
          <a:endParaRPr lang="es-ES"/>
        </a:p>
      </dgm:t>
    </dgm:pt>
    <dgm:pt modelId="{CC4B0569-EFA0-4D38-9230-EF6E9929C9F1}" type="sibTrans" cxnId="{A60A9C52-33F2-4D9D-A676-72107FE37CF7}">
      <dgm:prSet/>
      <dgm:spPr/>
      <dgm:t>
        <a:bodyPr/>
        <a:lstStyle/>
        <a:p>
          <a:endParaRPr lang="es-ES"/>
        </a:p>
      </dgm:t>
    </dgm:pt>
    <dgm:pt modelId="{0CD74359-C81A-4482-A88B-7F1A97009A7F}" type="pres">
      <dgm:prSet presAssocID="{6BD6430F-AAE0-4956-9B42-9D5B3F07AC6C}" presName="diagram" presStyleCnt="0">
        <dgm:presLayoutVars>
          <dgm:dir/>
          <dgm:resizeHandles val="exact"/>
        </dgm:presLayoutVars>
      </dgm:prSet>
      <dgm:spPr/>
      <dgm:t>
        <a:bodyPr/>
        <a:lstStyle/>
        <a:p>
          <a:endParaRPr lang="es-ES"/>
        </a:p>
      </dgm:t>
    </dgm:pt>
    <dgm:pt modelId="{98B837F4-3816-4163-8A48-520CA9961A18}" type="pres">
      <dgm:prSet presAssocID="{95750B71-FE75-4180-9DC8-99ED1E24AC17}" presName="node" presStyleLbl="node1" presStyleIdx="0" presStyleCnt="5">
        <dgm:presLayoutVars>
          <dgm:bulletEnabled val="1"/>
        </dgm:presLayoutVars>
      </dgm:prSet>
      <dgm:spPr/>
      <dgm:t>
        <a:bodyPr/>
        <a:lstStyle/>
        <a:p>
          <a:endParaRPr lang="es-ES"/>
        </a:p>
      </dgm:t>
    </dgm:pt>
    <dgm:pt modelId="{C377EA6C-E53A-4485-AA87-E0956DD6614F}" type="pres">
      <dgm:prSet presAssocID="{F4858A21-CB30-4119-A865-6F18A9E844A3}" presName="sibTrans" presStyleCnt="0"/>
      <dgm:spPr/>
    </dgm:pt>
    <dgm:pt modelId="{6E85C47B-0610-4987-BF02-1114FE12C0B1}" type="pres">
      <dgm:prSet presAssocID="{49B92445-C299-4678-9CCD-DA15B9CA515E}" presName="node" presStyleLbl="node1" presStyleIdx="1" presStyleCnt="5">
        <dgm:presLayoutVars>
          <dgm:bulletEnabled val="1"/>
        </dgm:presLayoutVars>
      </dgm:prSet>
      <dgm:spPr/>
      <dgm:t>
        <a:bodyPr/>
        <a:lstStyle/>
        <a:p>
          <a:endParaRPr lang="es-ES"/>
        </a:p>
      </dgm:t>
    </dgm:pt>
    <dgm:pt modelId="{8CDBA3B7-B1CD-454D-9923-A735F2EB35A0}" type="pres">
      <dgm:prSet presAssocID="{0EB54841-1D7E-4B67-8965-BE4392B0ECEA}" presName="sibTrans" presStyleCnt="0"/>
      <dgm:spPr/>
    </dgm:pt>
    <dgm:pt modelId="{4984E254-C312-483A-9018-4B64145E697A}" type="pres">
      <dgm:prSet presAssocID="{1FEEBD1D-0086-4E80-84E0-BB43232FCA41}" presName="node" presStyleLbl="node1" presStyleIdx="2" presStyleCnt="5">
        <dgm:presLayoutVars>
          <dgm:bulletEnabled val="1"/>
        </dgm:presLayoutVars>
      </dgm:prSet>
      <dgm:spPr/>
      <dgm:t>
        <a:bodyPr/>
        <a:lstStyle/>
        <a:p>
          <a:endParaRPr lang="es-ES"/>
        </a:p>
      </dgm:t>
    </dgm:pt>
    <dgm:pt modelId="{393E2CFE-B639-4B7F-95A8-B742BE2A8C3C}" type="pres">
      <dgm:prSet presAssocID="{95941A41-F71A-47BF-8509-3F3F893AF7CE}" presName="sibTrans" presStyleCnt="0"/>
      <dgm:spPr/>
    </dgm:pt>
    <dgm:pt modelId="{7ABC5141-26D3-45EA-B620-C71E3557A4DB}" type="pres">
      <dgm:prSet presAssocID="{B535DE39-E234-43DE-BFBE-C0FA69D4EADE}" presName="node" presStyleLbl="node1" presStyleIdx="3" presStyleCnt="5">
        <dgm:presLayoutVars>
          <dgm:bulletEnabled val="1"/>
        </dgm:presLayoutVars>
      </dgm:prSet>
      <dgm:spPr/>
      <dgm:t>
        <a:bodyPr/>
        <a:lstStyle/>
        <a:p>
          <a:endParaRPr lang="es-ES"/>
        </a:p>
      </dgm:t>
    </dgm:pt>
    <dgm:pt modelId="{E71A5E75-33F3-442A-9E84-7E07A89F2015}" type="pres">
      <dgm:prSet presAssocID="{1A5EAB10-B2EC-4EE8-8C44-50CBFADC594D}" presName="sibTrans" presStyleCnt="0"/>
      <dgm:spPr/>
    </dgm:pt>
    <dgm:pt modelId="{C8DBDD9E-B143-40D7-A8E4-5524BF047195}" type="pres">
      <dgm:prSet presAssocID="{577018FB-CA6F-4F81-8824-673ACEE136B6}" presName="node" presStyleLbl="node1" presStyleIdx="4" presStyleCnt="5">
        <dgm:presLayoutVars>
          <dgm:bulletEnabled val="1"/>
        </dgm:presLayoutVars>
      </dgm:prSet>
      <dgm:spPr/>
      <dgm:t>
        <a:bodyPr/>
        <a:lstStyle/>
        <a:p>
          <a:endParaRPr lang="es-ES"/>
        </a:p>
      </dgm:t>
    </dgm:pt>
  </dgm:ptLst>
  <dgm:cxnLst>
    <dgm:cxn modelId="{2DBFC3C9-E438-4FC8-AF70-BEB9ED5529E0}" srcId="{6BD6430F-AAE0-4956-9B42-9D5B3F07AC6C}" destId="{49B92445-C299-4678-9CCD-DA15B9CA515E}" srcOrd="1" destOrd="0" parTransId="{AE45D6C3-AEED-433F-BA57-CCAC88C5209F}" sibTransId="{0EB54841-1D7E-4B67-8965-BE4392B0ECEA}"/>
    <dgm:cxn modelId="{8A3D7B4C-D5CC-40B9-A580-3CDF710B87E1}" type="presOf" srcId="{49B92445-C299-4678-9CCD-DA15B9CA515E}" destId="{6E85C47B-0610-4987-BF02-1114FE12C0B1}" srcOrd="0" destOrd="0" presId="urn:microsoft.com/office/officeart/2005/8/layout/default"/>
    <dgm:cxn modelId="{EF1068AC-A4C3-49CF-9E61-64BB18EC8264}" type="presOf" srcId="{577018FB-CA6F-4F81-8824-673ACEE136B6}" destId="{C8DBDD9E-B143-40D7-A8E4-5524BF047195}" srcOrd="0" destOrd="0" presId="urn:microsoft.com/office/officeart/2005/8/layout/default"/>
    <dgm:cxn modelId="{695AA992-0E87-4410-BDFC-C023AF42074F}" type="presOf" srcId="{6BD6430F-AAE0-4956-9B42-9D5B3F07AC6C}" destId="{0CD74359-C81A-4482-A88B-7F1A97009A7F}" srcOrd="0" destOrd="0" presId="urn:microsoft.com/office/officeart/2005/8/layout/default"/>
    <dgm:cxn modelId="{4C29B864-2746-4E8A-8B25-B73F5F0877B1}" srcId="{6BD6430F-AAE0-4956-9B42-9D5B3F07AC6C}" destId="{1FEEBD1D-0086-4E80-84E0-BB43232FCA41}" srcOrd="2" destOrd="0" parTransId="{8260D95E-6501-46D5-A2E7-9858297C4E04}" sibTransId="{95941A41-F71A-47BF-8509-3F3F893AF7CE}"/>
    <dgm:cxn modelId="{5F099103-76BC-4013-B774-3F50C4B9B258}" type="presOf" srcId="{1FEEBD1D-0086-4E80-84E0-BB43232FCA41}" destId="{4984E254-C312-483A-9018-4B64145E697A}" srcOrd="0" destOrd="0" presId="urn:microsoft.com/office/officeart/2005/8/layout/default"/>
    <dgm:cxn modelId="{0A187BD0-E3C6-4F3D-AB88-76DC01207B43}" srcId="{6BD6430F-AAE0-4956-9B42-9D5B3F07AC6C}" destId="{95750B71-FE75-4180-9DC8-99ED1E24AC17}" srcOrd="0" destOrd="0" parTransId="{313D8ABF-0E7F-43A2-B52D-C72845088736}" sibTransId="{F4858A21-CB30-4119-A865-6F18A9E844A3}"/>
    <dgm:cxn modelId="{A60A9C52-33F2-4D9D-A676-72107FE37CF7}" srcId="{6BD6430F-AAE0-4956-9B42-9D5B3F07AC6C}" destId="{577018FB-CA6F-4F81-8824-673ACEE136B6}" srcOrd="4" destOrd="0" parTransId="{9C7890CB-14C6-438F-9CC4-BA832A4EE998}" sibTransId="{CC4B0569-EFA0-4D38-9230-EF6E9929C9F1}"/>
    <dgm:cxn modelId="{2F222CEC-D312-4116-8944-2FEF2CC6CC33}" type="presOf" srcId="{95750B71-FE75-4180-9DC8-99ED1E24AC17}" destId="{98B837F4-3816-4163-8A48-520CA9961A18}" srcOrd="0" destOrd="0" presId="urn:microsoft.com/office/officeart/2005/8/layout/default"/>
    <dgm:cxn modelId="{B4FAED88-5343-43F2-AA2A-CEF51AD01038}" type="presOf" srcId="{B535DE39-E234-43DE-BFBE-C0FA69D4EADE}" destId="{7ABC5141-26D3-45EA-B620-C71E3557A4DB}" srcOrd="0" destOrd="0" presId="urn:microsoft.com/office/officeart/2005/8/layout/default"/>
    <dgm:cxn modelId="{0E83CC7A-A320-4230-B6A7-60626A96EAE5}" srcId="{6BD6430F-AAE0-4956-9B42-9D5B3F07AC6C}" destId="{B535DE39-E234-43DE-BFBE-C0FA69D4EADE}" srcOrd="3" destOrd="0" parTransId="{CE8D0C24-0C8C-45E3-B9A8-79C22B28C737}" sibTransId="{1A5EAB10-B2EC-4EE8-8C44-50CBFADC594D}"/>
    <dgm:cxn modelId="{8BB3D184-899A-4F17-B79C-7FAE2D1C9494}" type="presParOf" srcId="{0CD74359-C81A-4482-A88B-7F1A97009A7F}" destId="{98B837F4-3816-4163-8A48-520CA9961A18}" srcOrd="0" destOrd="0" presId="urn:microsoft.com/office/officeart/2005/8/layout/default"/>
    <dgm:cxn modelId="{AF2C162D-2701-4963-87B7-1189670B6786}" type="presParOf" srcId="{0CD74359-C81A-4482-A88B-7F1A97009A7F}" destId="{C377EA6C-E53A-4485-AA87-E0956DD6614F}" srcOrd="1" destOrd="0" presId="urn:microsoft.com/office/officeart/2005/8/layout/default"/>
    <dgm:cxn modelId="{C632EF98-730A-4C12-8405-109F544FB9FC}" type="presParOf" srcId="{0CD74359-C81A-4482-A88B-7F1A97009A7F}" destId="{6E85C47B-0610-4987-BF02-1114FE12C0B1}" srcOrd="2" destOrd="0" presId="urn:microsoft.com/office/officeart/2005/8/layout/default"/>
    <dgm:cxn modelId="{FD085565-935E-40C6-B654-1E2549271D45}" type="presParOf" srcId="{0CD74359-C81A-4482-A88B-7F1A97009A7F}" destId="{8CDBA3B7-B1CD-454D-9923-A735F2EB35A0}" srcOrd="3" destOrd="0" presId="urn:microsoft.com/office/officeart/2005/8/layout/default"/>
    <dgm:cxn modelId="{0A1868C6-2024-459B-8ACC-8471FC2B0F07}" type="presParOf" srcId="{0CD74359-C81A-4482-A88B-7F1A97009A7F}" destId="{4984E254-C312-483A-9018-4B64145E697A}" srcOrd="4" destOrd="0" presId="urn:microsoft.com/office/officeart/2005/8/layout/default"/>
    <dgm:cxn modelId="{C82BDF10-F3E3-4CC4-978B-282FD474472F}" type="presParOf" srcId="{0CD74359-C81A-4482-A88B-7F1A97009A7F}" destId="{393E2CFE-B639-4B7F-95A8-B742BE2A8C3C}" srcOrd="5" destOrd="0" presId="urn:microsoft.com/office/officeart/2005/8/layout/default"/>
    <dgm:cxn modelId="{36DBF3D4-7FB6-4BFC-927E-E934D76EF5DD}" type="presParOf" srcId="{0CD74359-C81A-4482-A88B-7F1A97009A7F}" destId="{7ABC5141-26D3-45EA-B620-C71E3557A4DB}" srcOrd="6" destOrd="0" presId="urn:microsoft.com/office/officeart/2005/8/layout/default"/>
    <dgm:cxn modelId="{35C73498-1805-47A2-BA7C-BE668AB2A3A1}" type="presParOf" srcId="{0CD74359-C81A-4482-A88B-7F1A97009A7F}" destId="{E71A5E75-33F3-442A-9E84-7E07A89F2015}" srcOrd="7" destOrd="0" presId="urn:microsoft.com/office/officeart/2005/8/layout/default"/>
    <dgm:cxn modelId="{C52188A8-1C8D-40E1-B4A9-0D33EA68F197}" type="presParOf" srcId="{0CD74359-C81A-4482-A88B-7F1A97009A7F}" destId="{C8DBDD9E-B143-40D7-A8E4-5524BF047195}" srcOrd="8" destOrd="0" presId="urn:microsoft.com/office/officeart/2005/8/layout/defaul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88CAD4-3B01-4FF1-ABF6-669015FA21D0}">
      <dsp:nvSpPr>
        <dsp:cNvPr id="0" name=""/>
        <dsp:cNvSpPr/>
      </dsp:nvSpPr>
      <dsp:spPr>
        <a:xfrm rot="10800000">
          <a:off x="1167750" y="0"/>
          <a:ext cx="3798135" cy="790376"/>
        </a:xfrm>
        <a:prstGeom prst="homePlate">
          <a:avLst/>
        </a:prstGeom>
        <a:gradFill rotWithShape="0">
          <a:gsLst>
            <a:gs pos="0">
              <a:schemeClr val="accent3">
                <a:alpha val="90000"/>
                <a:hueOff val="0"/>
                <a:satOff val="0"/>
                <a:lumOff val="0"/>
                <a:alphaOff val="0"/>
                <a:tint val="50000"/>
                <a:satMod val="300000"/>
              </a:schemeClr>
            </a:gs>
            <a:gs pos="35000">
              <a:schemeClr val="accent3">
                <a:alpha val="90000"/>
                <a:hueOff val="0"/>
                <a:satOff val="0"/>
                <a:lumOff val="0"/>
                <a:alphaOff val="0"/>
                <a:tint val="37000"/>
                <a:satMod val="300000"/>
              </a:schemeClr>
            </a:gs>
            <a:gs pos="100000">
              <a:schemeClr val="accent3">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8534" tIns="87630" rIns="163576" bIns="87630" numCol="1" spcCol="1270" anchor="ctr" anchorCtr="0">
          <a:noAutofit/>
        </a:bodyPr>
        <a:lstStyle/>
        <a:p>
          <a:pPr lvl="0" algn="l" defTabSz="1022350">
            <a:lnSpc>
              <a:spcPct val="90000"/>
            </a:lnSpc>
            <a:spcBef>
              <a:spcPct val="0"/>
            </a:spcBef>
            <a:spcAft>
              <a:spcPct val="35000"/>
            </a:spcAft>
          </a:pPr>
          <a:r>
            <a:rPr lang="es-ES" altLang="es-EC" sz="2300" kern="1200" dirty="0">
              <a:latin typeface="Times New Roman" panose="02020603050405020304" pitchFamily="18" charset="0"/>
              <a:cs typeface="Times New Roman" panose="02020603050405020304" pitchFamily="18" charset="0"/>
            </a:rPr>
            <a:t>1. Introducción</a:t>
          </a:r>
          <a:endParaRPr lang="es-EC" sz="2300" kern="1200" dirty="0">
            <a:latin typeface="Times New Roman" panose="02020603050405020304" pitchFamily="18" charset="0"/>
            <a:cs typeface="Times New Roman" panose="02020603050405020304" pitchFamily="18" charset="0"/>
          </a:endParaRPr>
        </a:p>
      </dsp:txBody>
      <dsp:txXfrm rot="10800000">
        <a:off x="1365344" y="0"/>
        <a:ext cx="3600541" cy="790376"/>
      </dsp:txXfrm>
    </dsp:sp>
    <dsp:sp modelId="{636055E5-017F-4874-90E0-7608C16F09EB}">
      <dsp:nvSpPr>
        <dsp:cNvPr id="0" name=""/>
        <dsp:cNvSpPr/>
      </dsp:nvSpPr>
      <dsp:spPr>
        <a:xfrm>
          <a:off x="759079" y="304"/>
          <a:ext cx="790376" cy="79037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50000" b="-50000"/>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69C6FB2B-FC2C-4520-A7A5-7B69DDE34A18}">
      <dsp:nvSpPr>
        <dsp:cNvPr id="0" name=""/>
        <dsp:cNvSpPr/>
      </dsp:nvSpPr>
      <dsp:spPr>
        <a:xfrm rot="10800000">
          <a:off x="1154267" y="1026614"/>
          <a:ext cx="3798135" cy="790376"/>
        </a:xfrm>
        <a:prstGeom prst="homePlate">
          <a:avLst/>
        </a:prstGeom>
        <a:gradFill rotWithShape="0">
          <a:gsLst>
            <a:gs pos="0">
              <a:schemeClr val="accent3">
                <a:alpha val="90000"/>
                <a:hueOff val="0"/>
                <a:satOff val="0"/>
                <a:lumOff val="0"/>
                <a:alphaOff val="-10000"/>
                <a:tint val="50000"/>
                <a:satMod val="300000"/>
              </a:schemeClr>
            </a:gs>
            <a:gs pos="35000">
              <a:schemeClr val="accent3">
                <a:alpha val="90000"/>
                <a:hueOff val="0"/>
                <a:satOff val="0"/>
                <a:lumOff val="0"/>
                <a:alphaOff val="-10000"/>
                <a:tint val="37000"/>
                <a:satMod val="300000"/>
              </a:schemeClr>
            </a:gs>
            <a:gs pos="100000">
              <a:schemeClr val="accent3">
                <a:alpha val="90000"/>
                <a:hueOff val="0"/>
                <a:satOff val="0"/>
                <a:lumOff val="0"/>
                <a:alphaOff val="-1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8534" tIns="87630" rIns="163576" bIns="87630" numCol="1" spcCol="1270" anchor="ctr" anchorCtr="0">
          <a:noAutofit/>
        </a:bodyPr>
        <a:lstStyle/>
        <a:p>
          <a:pPr lvl="0" algn="l" defTabSz="1022350">
            <a:lnSpc>
              <a:spcPct val="90000"/>
            </a:lnSpc>
            <a:spcBef>
              <a:spcPct val="0"/>
            </a:spcBef>
            <a:spcAft>
              <a:spcPct val="35000"/>
            </a:spcAft>
          </a:pPr>
          <a:r>
            <a:rPr lang="es-ES" altLang="es-EC" sz="2300" kern="1200" dirty="0">
              <a:latin typeface="Times New Roman" panose="02020603050405020304" pitchFamily="18" charset="0"/>
              <a:cs typeface="Times New Roman" panose="02020603050405020304" pitchFamily="18" charset="0"/>
            </a:rPr>
            <a:t>2. Objetivos</a:t>
          </a:r>
          <a:endParaRPr lang="es-EC" sz="2300" kern="1200" dirty="0">
            <a:latin typeface="Times New Roman" panose="02020603050405020304" pitchFamily="18" charset="0"/>
            <a:cs typeface="Times New Roman" panose="02020603050405020304" pitchFamily="18" charset="0"/>
          </a:endParaRPr>
        </a:p>
      </dsp:txBody>
      <dsp:txXfrm rot="10800000">
        <a:off x="1351861" y="1026614"/>
        <a:ext cx="3600541" cy="790376"/>
      </dsp:txXfrm>
    </dsp:sp>
    <dsp:sp modelId="{EF0B0297-F0D0-4B80-9401-EE202830B278}">
      <dsp:nvSpPr>
        <dsp:cNvPr id="0" name=""/>
        <dsp:cNvSpPr/>
      </dsp:nvSpPr>
      <dsp:spPr>
        <a:xfrm>
          <a:off x="759079" y="1026614"/>
          <a:ext cx="790376" cy="79037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7000" b="-17000"/>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247165D3-E749-4360-83D3-8DD4F4001290}">
      <dsp:nvSpPr>
        <dsp:cNvPr id="0" name=""/>
        <dsp:cNvSpPr/>
      </dsp:nvSpPr>
      <dsp:spPr>
        <a:xfrm rot="10800000">
          <a:off x="1154267" y="2052924"/>
          <a:ext cx="3798135" cy="790376"/>
        </a:xfrm>
        <a:prstGeom prst="homePlate">
          <a:avLst/>
        </a:prstGeom>
        <a:gradFill rotWithShape="0">
          <a:gsLst>
            <a:gs pos="0">
              <a:schemeClr val="accent3">
                <a:alpha val="90000"/>
                <a:hueOff val="0"/>
                <a:satOff val="0"/>
                <a:lumOff val="0"/>
                <a:alphaOff val="-20000"/>
                <a:tint val="50000"/>
                <a:satMod val="300000"/>
              </a:schemeClr>
            </a:gs>
            <a:gs pos="35000">
              <a:schemeClr val="accent3">
                <a:alpha val="90000"/>
                <a:hueOff val="0"/>
                <a:satOff val="0"/>
                <a:lumOff val="0"/>
                <a:alphaOff val="-20000"/>
                <a:tint val="37000"/>
                <a:satMod val="300000"/>
              </a:schemeClr>
            </a:gs>
            <a:gs pos="100000">
              <a:schemeClr val="accent3">
                <a:alpha val="90000"/>
                <a:hueOff val="0"/>
                <a:satOff val="0"/>
                <a:lumOff val="0"/>
                <a:alphaOff val="-2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8534" tIns="87630" rIns="163576" bIns="87630" numCol="1" spcCol="1270" anchor="ctr" anchorCtr="0">
          <a:noAutofit/>
        </a:bodyPr>
        <a:lstStyle/>
        <a:p>
          <a:pPr lvl="0" algn="l" defTabSz="1022350">
            <a:lnSpc>
              <a:spcPct val="90000"/>
            </a:lnSpc>
            <a:spcBef>
              <a:spcPct val="0"/>
            </a:spcBef>
            <a:spcAft>
              <a:spcPct val="35000"/>
            </a:spcAft>
          </a:pPr>
          <a:r>
            <a:rPr lang="es-EC" sz="2300" kern="1200" dirty="0">
              <a:latin typeface="Times New Roman" panose="02020603050405020304" pitchFamily="18" charset="0"/>
              <a:cs typeface="Times New Roman" panose="02020603050405020304" pitchFamily="18" charset="0"/>
            </a:rPr>
            <a:t>3. Metodología</a:t>
          </a:r>
        </a:p>
      </dsp:txBody>
      <dsp:txXfrm rot="10800000">
        <a:off x="1351861" y="2052924"/>
        <a:ext cx="3600541" cy="790376"/>
      </dsp:txXfrm>
    </dsp:sp>
    <dsp:sp modelId="{B73C4E00-393C-479E-A76E-12A0220D4E6A}">
      <dsp:nvSpPr>
        <dsp:cNvPr id="0" name=""/>
        <dsp:cNvSpPr/>
      </dsp:nvSpPr>
      <dsp:spPr>
        <a:xfrm>
          <a:off x="759079" y="2052924"/>
          <a:ext cx="790376" cy="79037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7000" b="-17000"/>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7A876E5B-3F8A-4E45-A3B6-52594980959E}">
      <dsp:nvSpPr>
        <dsp:cNvPr id="0" name=""/>
        <dsp:cNvSpPr/>
      </dsp:nvSpPr>
      <dsp:spPr>
        <a:xfrm rot="10800000">
          <a:off x="1154267" y="3079234"/>
          <a:ext cx="3798135" cy="790376"/>
        </a:xfrm>
        <a:prstGeom prst="homePlate">
          <a:avLst/>
        </a:prstGeom>
        <a:gradFill rotWithShape="0">
          <a:gsLst>
            <a:gs pos="0">
              <a:schemeClr val="accent3">
                <a:alpha val="90000"/>
                <a:hueOff val="0"/>
                <a:satOff val="0"/>
                <a:lumOff val="0"/>
                <a:alphaOff val="-30000"/>
                <a:tint val="50000"/>
                <a:satMod val="300000"/>
              </a:schemeClr>
            </a:gs>
            <a:gs pos="35000">
              <a:schemeClr val="accent3">
                <a:alpha val="90000"/>
                <a:hueOff val="0"/>
                <a:satOff val="0"/>
                <a:lumOff val="0"/>
                <a:alphaOff val="-30000"/>
                <a:tint val="37000"/>
                <a:satMod val="300000"/>
              </a:schemeClr>
            </a:gs>
            <a:gs pos="100000">
              <a:schemeClr val="accent3">
                <a:alpha val="90000"/>
                <a:hueOff val="0"/>
                <a:satOff val="0"/>
                <a:lumOff val="0"/>
                <a:alphaOff val="-3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8534" tIns="87630" rIns="163576" bIns="87630" numCol="1" spcCol="1270" anchor="ctr" anchorCtr="0">
          <a:noAutofit/>
        </a:bodyPr>
        <a:lstStyle/>
        <a:p>
          <a:pPr lvl="0" algn="l" defTabSz="1022350">
            <a:lnSpc>
              <a:spcPct val="90000"/>
            </a:lnSpc>
            <a:spcBef>
              <a:spcPct val="0"/>
            </a:spcBef>
            <a:spcAft>
              <a:spcPct val="35000"/>
            </a:spcAft>
          </a:pPr>
          <a:r>
            <a:rPr lang="es-EC" sz="2300" kern="1200" dirty="0">
              <a:latin typeface="Times New Roman" panose="02020603050405020304" pitchFamily="18" charset="0"/>
              <a:cs typeface="Times New Roman" panose="02020603050405020304" pitchFamily="18" charset="0"/>
            </a:rPr>
            <a:t>4. </a:t>
          </a:r>
          <a:r>
            <a:rPr lang="es-ES" altLang="es-EC" sz="2300" kern="1200" dirty="0">
              <a:latin typeface="Times New Roman" panose="02020603050405020304" pitchFamily="18" charset="0"/>
              <a:cs typeface="Times New Roman" panose="02020603050405020304" pitchFamily="18" charset="0"/>
            </a:rPr>
            <a:t>Resultados</a:t>
          </a:r>
          <a:endParaRPr lang="es-EC" sz="2300" kern="1200" dirty="0">
            <a:latin typeface="Times New Roman" panose="02020603050405020304" pitchFamily="18" charset="0"/>
            <a:cs typeface="Times New Roman" panose="02020603050405020304" pitchFamily="18" charset="0"/>
          </a:endParaRPr>
        </a:p>
      </dsp:txBody>
      <dsp:txXfrm rot="10800000">
        <a:off x="1351861" y="3079234"/>
        <a:ext cx="3600541" cy="790376"/>
      </dsp:txXfrm>
    </dsp:sp>
    <dsp:sp modelId="{807BC962-6126-4166-A12B-51ABADCC0BA6}">
      <dsp:nvSpPr>
        <dsp:cNvPr id="0" name=""/>
        <dsp:cNvSpPr/>
      </dsp:nvSpPr>
      <dsp:spPr>
        <a:xfrm>
          <a:off x="759079" y="3079234"/>
          <a:ext cx="790376" cy="790376"/>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7000" b="-17000"/>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A0EFA019-4E3C-4018-9691-487EDBE2F8B2}">
      <dsp:nvSpPr>
        <dsp:cNvPr id="0" name=""/>
        <dsp:cNvSpPr/>
      </dsp:nvSpPr>
      <dsp:spPr>
        <a:xfrm rot="10800000">
          <a:off x="1154267" y="4105543"/>
          <a:ext cx="3798135" cy="790376"/>
        </a:xfrm>
        <a:prstGeom prst="homePlate">
          <a:avLst/>
        </a:prstGeom>
        <a:gradFill rotWithShape="0">
          <a:gsLst>
            <a:gs pos="0">
              <a:schemeClr val="accent3">
                <a:alpha val="90000"/>
                <a:hueOff val="0"/>
                <a:satOff val="0"/>
                <a:lumOff val="0"/>
                <a:alphaOff val="-40000"/>
                <a:tint val="50000"/>
                <a:satMod val="300000"/>
              </a:schemeClr>
            </a:gs>
            <a:gs pos="35000">
              <a:schemeClr val="accent3">
                <a:alpha val="90000"/>
                <a:hueOff val="0"/>
                <a:satOff val="0"/>
                <a:lumOff val="0"/>
                <a:alphaOff val="-40000"/>
                <a:tint val="37000"/>
                <a:satMod val="300000"/>
              </a:schemeClr>
            </a:gs>
            <a:gs pos="100000">
              <a:schemeClr val="accent3">
                <a:alpha val="90000"/>
                <a:hueOff val="0"/>
                <a:satOff val="0"/>
                <a:lumOff val="0"/>
                <a:alphaOff val="-4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8534" tIns="87630" rIns="163576" bIns="87630" numCol="1" spcCol="1270" anchor="ctr" anchorCtr="0">
          <a:noAutofit/>
        </a:bodyPr>
        <a:lstStyle/>
        <a:p>
          <a:pPr lvl="0" algn="l" defTabSz="1022350">
            <a:lnSpc>
              <a:spcPct val="90000"/>
            </a:lnSpc>
            <a:spcBef>
              <a:spcPct val="0"/>
            </a:spcBef>
            <a:spcAft>
              <a:spcPct val="35000"/>
            </a:spcAft>
          </a:pPr>
          <a:r>
            <a:rPr lang="es-EC" sz="2300" kern="1200" dirty="0">
              <a:latin typeface="Times New Roman" panose="02020603050405020304" pitchFamily="18" charset="0"/>
              <a:cs typeface="Times New Roman" panose="02020603050405020304" pitchFamily="18" charset="0"/>
            </a:rPr>
            <a:t>5. Conclusiones y Recomendaciones</a:t>
          </a:r>
        </a:p>
      </dsp:txBody>
      <dsp:txXfrm rot="10800000">
        <a:off x="1351861" y="4105543"/>
        <a:ext cx="3600541" cy="790376"/>
      </dsp:txXfrm>
    </dsp:sp>
    <dsp:sp modelId="{045D5FF8-A826-4E83-A71F-4EDD0A539FE6}">
      <dsp:nvSpPr>
        <dsp:cNvPr id="0" name=""/>
        <dsp:cNvSpPr/>
      </dsp:nvSpPr>
      <dsp:spPr>
        <a:xfrm>
          <a:off x="759079" y="4105543"/>
          <a:ext cx="790376" cy="790376"/>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17000" b="-17000"/>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D86B46-E633-4212-AA89-50A3B7CCF730}">
      <dsp:nvSpPr>
        <dsp:cNvPr id="0" name=""/>
        <dsp:cNvSpPr/>
      </dsp:nvSpPr>
      <dsp:spPr>
        <a:xfrm>
          <a:off x="3023" y="678293"/>
          <a:ext cx="2580124" cy="787785"/>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es-ES" sz="2500" kern="1200">
              <a:latin typeface="Times New Roman" panose="02020603050405020304" pitchFamily="18" charset="0"/>
              <a:cs typeface="Times New Roman" panose="02020603050405020304" pitchFamily="18" charset="0"/>
            </a:rPr>
            <a:t>La Papa</a:t>
          </a:r>
          <a:endParaRPr lang="es-ES" sz="2500" kern="1200" dirty="0">
            <a:latin typeface="Times New Roman" panose="02020603050405020304" pitchFamily="18" charset="0"/>
            <a:cs typeface="Times New Roman" panose="02020603050405020304" pitchFamily="18" charset="0"/>
          </a:endParaRPr>
        </a:p>
      </dsp:txBody>
      <dsp:txXfrm>
        <a:off x="26096" y="701366"/>
        <a:ext cx="2533978" cy="741639"/>
      </dsp:txXfrm>
    </dsp:sp>
    <dsp:sp modelId="{6B48F4A8-6DBB-4998-9C97-378E0DAFB932}">
      <dsp:nvSpPr>
        <dsp:cNvPr id="0" name=""/>
        <dsp:cNvSpPr/>
      </dsp:nvSpPr>
      <dsp:spPr>
        <a:xfrm>
          <a:off x="261035" y="1466078"/>
          <a:ext cx="258012" cy="590839"/>
        </a:xfrm>
        <a:custGeom>
          <a:avLst/>
          <a:gdLst/>
          <a:ahLst/>
          <a:cxnLst/>
          <a:rect l="0" t="0" r="0" b="0"/>
          <a:pathLst>
            <a:path>
              <a:moveTo>
                <a:pt x="0" y="0"/>
              </a:moveTo>
              <a:lnTo>
                <a:pt x="0" y="590839"/>
              </a:lnTo>
              <a:lnTo>
                <a:pt x="258012" y="590839"/>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C2B2D6-97FE-4714-BA5A-66A766D51B7F}">
      <dsp:nvSpPr>
        <dsp:cNvPr id="0" name=""/>
        <dsp:cNvSpPr/>
      </dsp:nvSpPr>
      <dsp:spPr>
        <a:xfrm>
          <a:off x="519048" y="1663025"/>
          <a:ext cx="1260457" cy="787785"/>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S" sz="1400" kern="1200">
              <a:latin typeface="Times New Roman" panose="02020603050405020304" pitchFamily="18" charset="0"/>
              <a:cs typeface="Times New Roman" panose="02020603050405020304" pitchFamily="18" charset="0"/>
            </a:rPr>
            <a:t>Importancia</a:t>
          </a:r>
          <a:endParaRPr lang="es-ES" sz="1400" kern="1200" dirty="0">
            <a:latin typeface="Times New Roman" panose="02020603050405020304" pitchFamily="18" charset="0"/>
            <a:cs typeface="Times New Roman" panose="02020603050405020304" pitchFamily="18" charset="0"/>
          </a:endParaRPr>
        </a:p>
      </dsp:txBody>
      <dsp:txXfrm>
        <a:off x="542121" y="1686098"/>
        <a:ext cx="1214311" cy="741639"/>
      </dsp:txXfrm>
    </dsp:sp>
    <dsp:sp modelId="{9F833FD2-AB1F-442A-B224-00F42E6C9D77}">
      <dsp:nvSpPr>
        <dsp:cNvPr id="0" name=""/>
        <dsp:cNvSpPr/>
      </dsp:nvSpPr>
      <dsp:spPr>
        <a:xfrm>
          <a:off x="261035" y="1466078"/>
          <a:ext cx="258012" cy="1575571"/>
        </a:xfrm>
        <a:custGeom>
          <a:avLst/>
          <a:gdLst/>
          <a:ahLst/>
          <a:cxnLst/>
          <a:rect l="0" t="0" r="0" b="0"/>
          <a:pathLst>
            <a:path>
              <a:moveTo>
                <a:pt x="0" y="0"/>
              </a:moveTo>
              <a:lnTo>
                <a:pt x="0" y="1575571"/>
              </a:lnTo>
              <a:lnTo>
                <a:pt x="258012" y="157557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621966-ED22-4C21-A745-A029FF09EF81}">
      <dsp:nvSpPr>
        <dsp:cNvPr id="0" name=""/>
        <dsp:cNvSpPr/>
      </dsp:nvSpPr>
      <dsp:spPr>
        <a:xfrm>
          <a:off x="519048" y="2647757"/>
          <a:ext cx="1260457" cy="787785"/>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S" sz="1400" kern="1200">
              <a:latin typeface="Times New Roman" panose="02020603050405020304" pitchFamily="18" charset="0"/>
              <a:cs typeface="Times New Roman" panose="02020603050405020304" pitchFamily="18" charset="0"/>
            </a:rPr>
            <a:t>Desarrollo y crecimiento</a:t>
          </a:r>
          <a:endParaRPr lang="es-ES" sz="1400" kern="1200" dirty="0">
            <a:latin typeface="Times New Roman" panose="02020603050405020304" pitchFamily="18" charset="0"/>
            <a:cs typeface="Times New Roman" panose="02020603050405020304" pitchFamily="18" charset="0"/>
          </a:endParaRPr>
        </a:p>
      </dsp:txBody>
      <dsp:txXfrm>
        <a:off x="542121" y="2670830"/>
        <a:ext cx="1214311" cy="741639"/>
      </dsp:txXfrm>
    </dsp:sp>
    <dsp:sp modelId="{397838C5-8720-42DD-8E34-F48F8DB152F7}">
      <dsp:nvSpPr>
        <dsp:cNvPr id="0" name=""/>
        <dsp:cNvSpPr/>
      </dsp:nvSpPr>
      <dsp:spPr>
        <a:xfrm>
          <a:off x="261035" y="1466078"/>
          <a:ext cx="258012" cy="2560303"/>
        </a:xfrm>
        <a:custGeom>
          <a:avLst/>
          <a:gdLst/>
          <a:ahLst/>
          <a:cxnLst/>
          <a:rect l="0" t="0" r="0" b="0"/>
          <a:pathLst>
            <a:path>
              <a:moveTo>
                <a:pt x="0" y="0"/>
              </a:moveTo>
              <a:lnTo>
                <a:pt x="0" y="2560303"/>
              </a:lnTo>
              <a:lnTo>
                <a:pt x="258012" y="2560303"/>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7438BF-3714-488D-A1B6-7E1B499861DF}">
      <dsp:nvSpPr>
        <dsp:cNvPr id="0" name=""/>
        <dsp:cNvSpPr/>
      </dsp:nvSpPr>
      <dsp:spPr>
        <a:xfrm>
          <a:off x="519048" y="3632489"/>
          <a:ext cx="1260457" cy="787785"/>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S" sz="1400" kern="1200">
              <a:latin typeface="Times New Roman" panose="02020603050405020304" pitchFamily="18" charset="0"/>
              <a:cs typeface="Times New Roman" panose="02020603050405020304" pitchFamily="18" charset="0"/>
            </a:rPr>
            <a:t>Requerimientos del cultivo</a:t>
          </a:r>
          <a:endParaRPr lang="es-ES" sz="1400" kern="1200" dirty="0">
            <a:latin typeface="Times New Roman" panose="02020603050405020304" pitchFamily="18" charset="0"/>
            <a:cs typeface="Times New Roman" panose="02020603050405020304" pitchFamily="18" charset="0"/>
          </a:endParaRPr>
        </a:p>
      </dsp:txBody>
      <dsp:txXfrm>
        <a:off x="542121" y="3655562"/>
        <a:ext cx="1214311" cy="741639"/>
      </dsp:txXfrm>
    </dsp:sp>
    <dsp:sp modelId="{AD843635-F3D4-49E7-A758-68A211DECA63}">
      <dsp:nvSpPr>
        <dsp:cNvPr id="0" name=""/>
        <dsp:cNvSpPr/>
      </dsp:nvSpPr>
      <dsp:spPr>
        <a:xfrm>
          <a:off x="261035" y="1466078"/>
          <a:ext cx="258012" cy="3545035"/>
        </a:xfrm>
        <a:custGeom>
          <a:avLst/>
          <a:gdLst/>
          <a:ahLst/>
          <a:cxnLst/>
          <a:rect l="0" t="0" r="0" b="0"/>
          <a:pathLst>
            <a:path>
              <a:moveTo>
                <a:pt x="0" y="0"/>
              </a:moveTo>
              <a:lnTo>
                <a:pt x="0" y="3545035"/>
              </a:lnTo>
              <a:lnTo>
                <a:pt x="258012" y="3545035"/>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032980-2960-42C1-92CD-DAB633076648}">
      <dsp:nvSpPr>
        <dsp:cNvPr id="0" name=""/>
        <dsp:cNvSpPr/>
      </dsp:nvSpPr>
      <dsp:spPr>
        <a:xfrm>
          <a:off x="519048" y="4617221"/>
          <a:ext cx="1260457" cy="787785"/>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S" sz="1400" kern="1200">
              <a:latin typeface="Times New Roman" panose="02020603050405020304" pitchFamily="18" charset="0"/>
              <a:cs typeface="Times New Roman" panose="02020603050405020304" pitchFamily="18" charset="0"/>
            </a:rPr>
            <a:t>Fertilización</a:t>
          </a:r>
          <a:endParaRPr lang="es-ES" sz="1400" kern="1200" dirty="0">
            <a:latin typeface="Times New Roman" panose="02020603050405020304" pitchFamily="18" charset="0"/>
            <a:cs typeface="Times New Roman" panose="02020603050405020304" pitchFamily="18" charset="0"/>
          </a:endParaRPr>
        </a:p>
      </dsp:txBody>
      <dsp:txXfrm>
        <a:off x="542121" y="4640294"/>
        <a:ext cx="1214311" cy="741639"/>
      </dsp:txXfrm>
    </dsp:sp>
    <dsp:sp modelId="{131DF36B-8072-40A0-87D5-AFF898F8B016}">
      <dsp:nvSpPr>
        <dsp:cNvPr id="0" name=""/>
        <dsp:cNvSpPr/>
      </dsp:nvSpPr>
      <dsp:spPr>
        <a:xfrm>
          <a:off x="2977040" y="678293"/>
          <a:ext cx="2563312" cy="787785"/>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es-ES" sz="2500" kern="1200">
              <a:latin typeface="Times New Roman" panose="02020603050405020304" pitchFamily="18" charset="0"/>
              <a:cs typeface="Times New Roman" panose="02020603050405020304" pitchFamily="18" charset="0"/>
            </a:rPr>
            <a:t>El Fósforo</a:t>
          </a:r>
          <a:endParaRPr lang="es-ES" sz="2500" kern="1200" dirty="0">
            <a:latin typeface="Times New Roman" panose="02020603050405020304" pitchFamily="18" charset="0"/>
            <a:cs typeface="Times New Roman" panose="02020603050405020304" pitchFamily="18" charset="0"/>
          </a:endParaRPr>
        </a:p>
      </dsp:txBody>
      <dsp:txXfrm>
        <a:off x="3000113" y="701366"/>
        <a:ext cx="2517166" cy="741639"/>
      </dsp:txXfrm>
    </dsp:sp>
    <dsp:sp modelId="{A5EB96D3-3F12-4E5F-BC78-417A62829FD2}">
      <dsp:nvSpPr>
        <dsp:cNvPr id="0" name=""/>
        <dsp:cNvSpPr/>
      </dsp:nvSpPr>
      <dsp:spPr>
        <a:xfrm>
          <a:off x="3233371" y="1466078"/>
          <a:ext cx="256331" cy="590839"/>
        </a:xfrm>
        <a:custGeom>
          <a:avLst/>
          <a:gdLst/>
          <a:ahLst/>
          <a:cxnLst/>
          <a:rect l="0" t="0" r="0" b="0"/>
          <a:pathLst>
            <a:path>
              <a:moveTo>
                <a:pt x="0" y="0"/>
              </a:moveTo>
              <a:lnTo>
                <a:pt x="0" y="590839"/>
              </a:lnTo>
              <a:lnTo>
                <a:pt x="256331" y="590839"/>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F40A8A-266D-4E56-99C8-6B491E6B4BE1}">
      <dsp:nvSpPr>
        <dsp:cNvPr id="0" name=""/>
        <dsp:cNvSpPr/>
      </dsp:nvSpPr>
      <dsp:spPr>
        <a:xfrm>
          <a:off x="3489702" y="1663025"/>
          <a:ext cx="1260457" cy="787785"/>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S" sz="1400" kern="1200">
              <a:latin typeface="Times New Roman" panose="02020603050405020304" pitchFamily="18" charset="0"/>
              <a:cs typeface="Times New Roman" panose="02020603050405020304" pitchFamily="18" charset="0"/>
            </a:rPr>
            <a:t>Importancia</a:t>
          </a:r>
          <a:endParaRPr lang="es-ES" sz="1400" kern="1200" dirty="0">
            <a:latin typeface="Times New Roman" panose="02020603050405020304" pitchFamily="18" charset="0"/>
            <a:cs typeface="Times New Roman" panose="02020603050405020304" pitchFamily="18" charset="0"/>
          </a:endParaRPr>
        </a:p>
      </dsp:txBody>
      <dsp:txXfrm>
        <a:off x="3512775" y="1686098"/>
        <a:ext cx="1214311" cy="741639"/>
      </dsp:txXfrm>
    </dsp:sp>
    <dsp:sp modelId="{5A38C391-81A4-46AF-B057-EFFB079C0C68}">
      <dsp:nvSpPr>
        <dsp:cNvPr id="0" name=""/>
        <dsp:cNvSpPr/>
      </dsp:nvSpPr>
      <dsp:spPr>
        <a:xfrm>
          <a:off x="3233371" y="1466078"/>
          <a:ext cx="256331" cy="1575571"/>
        </a:xfrm>
        <a:custGeom>
          <a:avLst/>
          <a:gdLst/>
          <a:ahLst/>
          <a:cxnLst/>
          <a:rect l="0" t="0" r="0" b="0"/>
          <a:pathLst>
            <a:path>
              <a:moveTo>
                <a:pt x="0" y="0"/>
              </a:moveTo>
              <a:lnTo>
                <a:pt x="0" y="1575571"/>
              </a:lnTo>
              <a:lnTo>
                <a:pt x="256331" y="157557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1BED47-275B-400D-9D14-21045C790235}">
      <dsp:nvSpPr>
        <dsp:cNvPr id="0" name=""/>
        <dsp:cNvSpPr/>
      </dsp:nvSpPr>
      <dsp:spPr>
        <a:xfrm>
          <a:off x="3489702" y="2647757"/>
          <a:ext cx="1260457" cy="787785"/>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S" sz="1400" kern="1200">
              <a:latin typeface="Times New Roman" panose="02020603050405020304" pitchFamily="18" charset="0"/>
              <a:cs typeface="Times New Roman" panose="02020603050405020304" pitchFamily="18" charset="0"/>
            </a:rPr>
            <a:t>El P y la calidad de la papa</a:t>
          </a:r>
          <a:endParaRPr lang="es-ES" sz="1400" kern="1200" dirty="0">
            <a:latin typeface="Times New Roman" panose="02020603050405020304" pitchFamily="18" charset="0"/>
            <a:cs typeface="Times New Roman" panose="02020603050405020304" pitchFamily="18" charset="0"/>
          </a:endParaRPr>
        </a:p>
      </dsp:txBody>
      <dsp:txXfrm>
        <a:off x="3512775" y="2670830"/>
        <a:ext cx="1214311" cy="741639"/>
      </dsp:txXfrm>
    </dsp:sp>
    <dsp:sp modelId="{2A8C4C44-6105-4FE3-A657-DAC5CC0FF7B7}">
      <dsp:nvSpPr>
        <dsp:cNvPr id="0" name=""/>
        <dsp:cNvSpPr/>
      </dsp:nvSpPr>
      <dsp:spPr>
        <a:xfrm>
          <a:off x="5934245" y="678293"/>
          <a:ext cx="3242730" cy="787785"/>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es-ES" sz="2500" kern="1200">
              <a:latin typeface="Times New Roman" panose="02020603050405020304" pitchFamily="18" charset="0"/>
              <a:cs typeface="Times New Roman" panose="02020603050405020304" pitchFamily="18" charset="0"/>
            </a:rPr>
            <a:t>Hongos Formadores de Micorrizas</a:t>
          </a:r>
          <a:endParaRPr lang="es-ES" sz="2500" kern="1200" dirty="0">
            <a:latin typeface="Times New Roman" panose="02020603050405020304" pitchFamily="18" charset="0"/>
            <a:cs typeface="Times New Roman" panose="02020603050405020304" pitchFamily="18" charset="0"/>
          </a:endParaRPr>
        </a:p>
      </dsp:txBody>
      <dsp:txXfrm>
        <a:off x="5957318" y="701366"/>
        <a:ext cx="3196584" cy="741639"/>
      </dsp:txXfrm>
    </dsp:sp>
    <dsp:sp modelId="{12C4AE3B-B82C-4372-8BA7-974A79CAC72E}">
      <dsp:nvSpPr>
        <dsp:cNvPr id="0" name=""/>
        <dsp:cNvSpPr/>
      </dsp:nvSpPr>
      <dsp:spPr>
        <a:xfrm>
          <a:off x="6258518" y="1466078"/>
          <a:ext cx="324273" cy="590839"/>
        </a:xfrm>
        <a:custGeom>
          <a:avLst/>
          <a:gdLst/>
          <a:ahLst/>
          <a:cxnLst/>
          <a:rect l="0" t="0" r="0" b="0"/>
          <a:pathLst>
            <a:path>
              <a:moveTo>
                <a:pt x="0" y="0"/>
              </a:moveTo>
              <a:lnTo>
                <a:pt x="0" y="590839"/>
              </a:lnTo>
              <a:lnTo>
                <a:pt x="324273" y="590839"/>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83EB138-70B7-45C6-9951-5A53498FBDBB}">
      <dsp:nvSpPr>
        <dsp:cNvPr id="0" name=""/>
        <dsp:cNvSpPr/>
      </dsp:nvSpPr>
      <dsp:spPr>
        <a:xfrm>
          <a:off x="6582792" y="1663025"/>
          <a:ext cx="1260457" cy="787785"/>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S" sz="1400" kern="1200">
              <a:latin typeface="Times New Roman" panose="02020603050405020304" pitchFamily="18" charset="0"/>
              <a:cs typeface="Times New Roman" panose="02020603050405020304" pitchFamily="18" charset="0"/>
            </a:rPr>
            <a:t>Importancia en los cultivos</a:t>
          </a:r>
          <a:endParaRPr lang="es-ES" sz="1400" kern="1200" dirty="0">
            <a:latin typeface="Times New Roman" panose="02020603050405020304" pitchFamily="18" charset="0"/>
            <a:cs typeface="Times New Roman" panose="02020603050405020304" pitchFamily="18" charset="0"/>
          </a:endParaRPr>
        </a:p>
      </dsp:txBody>
      <dsp:txXfrm>
        <a:off x="6605865" y="1686098"/>
        <a:ext cx="1214311" cy="741639"/>
      </dsp:txXfrm>
    </dsp:sp>
    <dsp:sp modelId="{B3764FF4-0E6A-431F-A75D-DBADAA3A3583}">
      <dsp:nvSpPr>
        <dsp:cNvPr id="0" name=""/>
        <dsp:cNvSpPr/>
      </dsp:nvSpPr>
      <dsp:spPr>
        <a:xfrm>
          <a:off x="6258518" y="1466078"/>
          <a:ext cx="324273" cy="1575571"/>
        </a:xfrm>
        <a:custGeom>
          <a:avLst/>
          <a:gdLst/>
          <a:ahLst/>
          <a:cxnLst/>
          <a:rect l="0" t="0" r="0" b="0"/>
          <a:pathLst>
            <a:path>
              <a:moveTo>
                <a:pt x="0" y="0"/>
              </a:moveTo>
              <a:lnTo>
                <a:pt x="0" y="1575571"/>
              </a:lnTo>
              <a:lnTo>
                <a:pt x="324273" y="157557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054246-3725-4269-9961-E91939C01539}">
      <dsp:nvSpPr>
        <dsp:cNvPr id="0" name=""/>
        <dsp:cNvSpPr/>
      </dsp:nvSpPr>
      <dsp:spPr>
        <a:xfrm>
          <a:off x="6582792" y="2647757"/>
          <a:ext cx="1260457" cy="787785"/>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S" sz="1400" kern="1200">
              <a:latin typeface="Times New Roman" panose="02020603050405020304" pitchFamily="18" charset="0"/>
              <a:cs typeface="Times New Roman" panose="02020603050405020304" pitchFamily="18" charset="0"/>
            </a:rPr>
            <a:t>Etapas de desarrollo</a:t>
          </a:r>
          <a:endParaRPr lang="es-ES" sz="1400" kern="1200" dirty="0">
            <a:latin typeface="Times New Roman" panose="02020603050405020304" pitchFamily="18" charset="0"/>
            <a:cs typeface="Times New Roman" panose="02020603050405020304" pitchFamily="18" charset="0"/>
          </a:endParaRPr>
        </a:p>
      </dsp:txBody>
      <dsp:txXfrm>
        <a:off x="6605865" y="2670830"/>
        <a:ext cx="1214311" cy="741639"/>
      </dsp:txXfrm>
    </dsp:sp>
    <dsp:sp modelId="{FED1F5B3-F785-457A-804C-18B109B03460}">
      <dsp:nvSpPr>
        <dsp:cNvPr id="0" name=""/>
        <dsp:cNvSpPr/>
      </dsp:nvSpPr>
      <dsp:spPr>
        <a:xfrm>
          <a:off x="6258518" y="1466078"/>
          <a:ext cx="324273" cy="2451801"/>
        </a:xfrm>
        <a:custGeom>
          <a:avLst/>
          <a:gdLst/>
          <a:ahLst/>
          <a:cxnLst/>
          <a:rect l="0" t="0" r="0" b="0"/>
          <a:pathLst>
            <a:path>
              <a:moveTo>
                <a:pt x="0" y="0"/>
              </a:moveTo>
              <a:lnTo>
                <a:pt x="0" y="2451801"/>
              </a:lnTo>
              <a:lnTo>
                <a:pt x="324273" y="245180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F43919-2FF3-478C-8F58-CB3C4031CD3E}">
      <dsp:nvSpPr>
        <dsp:cNvPr id="0" name=""/>
        <dsp:cNvSpPr/>
      </dsp:nvSpPr>
      <dsp:spPr>
        <a:xfrm>
          <a:off x="6582792" y="3523987"/>
          <a:ext cx="1260457" cy="787785"/>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S" sz="1400" kern="1200">
              <a:latin typeface="Times New Roman" panose="02020603050405020304" pitchFamily="18" charset="0"/>
              <a:cs typeface="Times New Roman" panose="02020603050405020304" pitchFamily="18" charset="0"/>
            </a:rPr>
            <a:t>Efecto de la fertilización</a:t>
          </a:r>
          <a:endParaRPr lang="es-ES" sz="1400" kern="1200" dirty="0">
            <a:latin typeface="Times New Roman" panose="02020603050405020304" pitchFamily="18" charset="0"/>
            <a:cs typeface="Times New Roman" panose="02020603050405020304" pitchFamily="18" charset="0"/>
          </a:endParaRPr>
        </a:p>
      </dsp:txBody>
      <dsp:txXfrm>
        <a:off x="6605865" y="3547060"/>
        <a:ext cx="1214311" cy="741639"/>
      </dsp:txXfrm>
    </dsp:sp>
    <dsp:sp modelId="{8FEEE631-BAEE-4809-8CBA-7D5E223EB826}">
      <dsp:nvSpPr>
        <dsp:cNvPr id="0" name=""/>
        <dsp:cNvSpPr/>
      </dsp:nvSpPr>
      <dsp:spPr>
        <a:xfrm>
          <a:off x="6258518" y="1466078"/>
          <a:ext cx="324273" cy="3436533"/>
        </a:xfrm>
        <a:custGeom>
          <a:avLst/>
          <a:gdLst/>
          <a:ahLst/>
          <a:cxnLst/>
          <a:rect l="0" t="0" r="0" b="0"/>
          <a:pathLst>
            <a:path>
              <a:moveTo>
                <a:pt x="0" y="0"/>
              </a:moveTo>
              <a:lnTo>
                <a:pt x="0" y="3436533"/>
              </a:lnTo>
              <a:lnTo>
                <a:pt x="324273" y="3436533"/>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77C1F0-219B-4053-A6FA-FDAD614FF89F}">
      <dsp:nvSpPr>
        <dsp:cNvPr id="0" name=""/>
        <dsp:cNvSpPr/>
      </dsp:nvSpPr>
      <dsp:spPr>
        <a:xfrm>
          <a:off x="6582792" y="4508719"/>
          <a:ext cx="1260457" cy="787785"/>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S" sz="1400" kern="1200">
              <a:latin typeface="Times New Roman" panose="02020603050405020304" pitchFamily="18" charset="0"/>
              <a:cs typeface="Times New Roman" panose="02020603050405020304" pitchFamily="18" charset="0"/>
            </a:rPr>
            <a:t>Inoculante de hongos</a:t>
          </a:r>
          <a:endParaRPr lang="es-ES" sz="1400" kern="1200" dirty="0">
            <a:latin typeface="Times New Roman" panose="02020603050405020304" pitchFamily="18" charset="0"/>
            <a:cs typeface="Times New Roman" panose="02020603050405020304" pitchFamily="18" charset="0"/>
          </a:endParaRPr>
        </a:p>
      </dsp:txBody>
      <dsp:txXfrm>
        <a:off x="6605865" y="4531792"/>
        <a:ext cx="1214311" cy="74163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B2E310-1977-48F7-9317-14FCEFF6AE8F}">
      <dsp:nvSpPr>
        <dsp:cNvPr id="0" name=""/>
        <dsp:cNvSpPr/>
      </dsp:nvSpPr>
      <dsp:spPr>
        <a:xfrm>
          <a:off x="960210" y="2032000"/>
          <a:ext cx="506536" cy="965199"/>
        </a:xfrm>
        <a:custGeom>
          <a:avLst/>
          <a:gdLst/>
          <a:ahLst/>
          <a:cxnLst/>
          <a:rect l="0" t="0" r="0" b="0"/>
          <a:pathLst>
            <a:path>
              <a:moveTo>
                <a:pt x="0" y="0"/>
              </a:moveTo>
              <a:lnTo>
                <a:pt x="253268" y="0"/>
              </a:lnTo>
              <a:lnTo>
                <a:pt x="253268" y="965199"/>
              </a:lnTo>
              <a:lnTo>
                <a:pt x="506536" y="965199"/>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latin typeface="Times New Roman" panose="02020603050405020304" pitchFamily="18" charset="0"/>
            <a:cs typeface="Times New Roman" panose="02020603050405020304" pitchFamily="18" charset="0"/>
          </a:endParaRPr>
        </a:p>
      </dsp:txBody>
      <dsp:txXfrm>
        <a:off x="1186228" y="2487348"/>
        <a:ext cx="54502" cy="54502"/>
      </dsp:txXfrm>
    </dsp:sp>
    <dsp:sp modelId="{17E0BEE1-B278-4562-9030-B3259804A1AF}">
      <dsp:nvSpPr>
        <dsp:cNvPr id="0" name=""/>
        <dsp:cNvSpPr/>
      </dsp:nvSpPr>
      <dsp:spPr>
        <a:xfrm>
          <a:off x="960210" y="1986280"/>
          <a:ext cx="542197" cy="91440"/>
        </a:xfrm>
        <a:custGeom>
          <a:avLst/>
          <a:gdLst/>
          <a:ahLst/>
          <a:cxnLst/>
          <a:rect l="0" t="0" r="0" b="0"/>
          <a:pathLst>
            <a:path>
              <a:moveTo>
                <a:pt x="0" y="45720"/>
              </a:moveTo>
              <a:lnTo>
                <a:pt x="542197" y="4572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latin typeface="Times New Roman" panose="02020603050405020304" pitchFamily="18" charset="0"/>
            <a:cs typeface="Times New Roman" panose="02020603050405020304" pitchFamily="18" charset="0"/>
          </a:endParaRPr>
        </a:p>
      </dsp:txBody>
      <dsp:txXfrm>
        <a:off x="1217754" y="2018445"/>
        <a:ext cx="27109" cy="27109"/>
      </dsp:txXfrm>
    </dsp:sp>
    <dsp:sp modelId="{9B53FFCE-ACD3-4CD4-B10A-A7D25A764824}">
      <dsp:nvSpPr>
        <dsp:cNvPr id="0" name=""/>
        <dsp:cNvSpPr/>
      </dsp:nvSpPr>
      <dsp:spPr>
        <a:xfrm>
          <a:off x="960210" y="1066799"/>
          <a:ext cx="506536" cy="965200"/>
        </a:xfrm>
        <a:custGeom>
          <a:avLst/>
          <a:gdLst/>
          <a:ahLst/>
          <a:cxnLst/>
          <a:rect l="0" t="0" r="0" b="0"/>
          <a:pathLst>
            <a:path>
              <a:moveTo>
                <a:pt x="0" y="965200"/>
              </a:moveTo>
              <a:lnTo>
                <a:pt x="253268" y="965200"/>
              </a:lnTo>
              <a:lnTo>
                <a:pt x="253268" y="0"/>
              </a:lnTo>
              <a:lnTo>
                <a:pt x="506536" y="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latin typeface="Times New Roman" panose="02020603050405020304" pitchFamily="18" charset="0"/>
            <a:cs typeface="Times New Roman" panose="02020603050405020304" pitchFamily="18" charset="0"/>
          </a:endParaRPr>
        </a:p>
      </dsp:txBody>
      <dsp:txXfrm>
        <a:off x="1186228" y="1522148"/>
        <a:ext cx="54502" cy="54502"/>
      </dsp:txXfrm>
    </dsp:sp>
    <dsp:sp modelId="{83BA9F8F-6AA6-437B-B21E-FD7F2E64980A}">
      <dsp:nvSpPr>
        <dsp:cNvPr id="0" name=""/>
        <dsp:cNvSpPr/>
      </dsp:nvSpPr>
      <dsp:spPr>
        <a:xfrm rot="16200000">
          <a:off x="-1457869" y="1645920"/>
          <a:ext cx="4064000" cy="772160"/>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s-ES" sz="3500" kern="1200" dirty="0">
              <a:latin typeface="Times New Roman" panose="02020603050405020304" pitchFamily="18" charset="0"/>
              <a:cs typeface="Times New Roman" panose="02020603050405020304" pitchFamily="18" charset="0"/>
            </a:rPr>
            <a:t>Material Experimental</a:t>
          </a:r>
        </a:p>
      </dsp:txBody>
      <dsp:txXfrm>
        <a:off x="-1457869" y="1645920"/>
        <a:ext cx="4064000" cy="772160"/>
      </dsp:txXfrm>
    </dsp:sp>
    <dsp:sp modelId="{983BFBF3-4966-4A11-B7E6-6EE9BB207486}">
      <dsp:nvSpPr>
        <dsp:cNvPr id="0" name=""/>
        <dsp:cNvSpPr/>
      </dsp:nvSpPr>
      <dsp:spPr>
        <a:xfrm>
          <a:off x="1466747" y="680719"/>
          <a:ext cx="2532684" cy="772160"/>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buFont typeface="Wingdings" panose="05000000000000000000" pitchFamily="2" charset="2"/>
            <a:buChar char=""/>
          </a:pPr>
          <a:r>
            <a:rPr lang="es-EC" sz="2800" kern="1200" dirty="0">
              <a:latin typeface="Times New Roman" panose="02020603050405020304" pitchFamily="18" charset="0"/>
              <a:cs typeface="Times New Roman" panose="02020603050405020304" pitchFamily="18" charset="0"/>
            </a:rPr>
            <a:t>Semilla V. Super chola</a:t>
          </a:r>
          <a:endParaRPr lang="es-ES" sz="2800" kern="1200" dirty="0">
            <a:latin typeface="Times New Roman" panose="02020603050405020304" pitchFamily="18" charset="0"/>
            <a:cs typeface="Times New Roman" panose="02020603050405020304" pitchFamily="18" charset="0"/>
          </a:endParaRPr>
        </a:p>
      </dsp:txBody>
      <dsp:txXfrm>
        <a:off x="1466747" y="680719"/>
        <a:ext cx="2532684" cy="772160"/>
      </dsp:txXfrm>
    </dsp:sp>
    <dsp:sp modelId="{0BBB90E1-523E-4871-8F44-6AA4B2705042}">
      <dsp:nvSpPr>
        <dsp:cNvPr id="0" name=""/>
        <dsp:cNvSpPr/>
      </dsp:nvSpPr>
      <dsp:spPr>
        <a:xfrm>
          <a:off x="1502407" y="1645920"/>
          <a:ext cx="2532684" cy="772160"/>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buFont typeface="Wingdings" panose="05000000000000000000" pitchFamily="2" charset="2"/>
            <a:buChar char=""/>
          </a:pPr>
          <a:r>
            <a:rPr lang="es-EC" sz="2800" kern="1200" dirty="0">
              <a:latin typeface="Times New Roman" panose="02020603050405020304" pitchFamily="18" charset="0"/>
              <a:cs typeface="Times New Roman" panose="02020603050405020304" pitchFamily="18" charset="0"/>
            </a:rPr>
            <a:t>H</a:t>
          </a:r>
          <a:r>
            <a:rPr lang="es-ES" sz="2800" kern="1200" dirty="0">
              <a:latin typeface="Times New Roman" panose="02020603050405020304" pitchFamily="18" charset="0"/>
              <a:cs typeface="Times New Roman" panose="02020603050405020304" pitchFamily="18" charset="0"/>
            </a:rPr>
            <a:t>FMA</a:t>
          </a:r>
        </a:p>
      </dsp:txBody>
      <dsp:txXfrm>
        <a:off x="1502407" y="1645920"/>
        <a:ext cx="2532684" cy="772160"/>
      </dsp:txXfrm>
    </dsp:sp>
    <dsp:sp modelId="{5E8FCE25-0724-476D-8482-F514DC7342A3}">
      <dsp:nvSpPr>
        <dsp:cNvPr id="0" name=""/>
        <dsp:cNvSpPr/>
      </dsp:nvSpPr>
      <dsp:spPr>
        <a:xfrm>
          <a:off x="1466747" y="2611119"/>
          <a:ext cx="2532684" cy="772160"/>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buFont typeface="Wingdings" panose="05000000000000000000" pitchFamily="2" charset="2"/>
            <a:buChar char=""/>
          </a:pPr>
          <a:r>
            <a:rPr lang="es-EC" sz="2800" kern="1200" dirty="0">
              <a:latin typeface="Times New Roman" panose="02020603050405020304" pitchFamily="18" charset="0"/>
              <a:cs typeface="Times New Roman" panose="02020603050405020304" pitchFamily="18" charset="0"/>
            </a:rPr>
            <a:t>Fosfato diamónico</a:t>
          </a:r>
          <a:endParaRPr lang="es-ES" sz="2800" kern="1200" dirty="0">
            <a:latin typeface="Times New Roman" panose="02020603050405020304" pitchFamily="18" charset="0"/>
            <a:cs typeface="Times New Roman" panose="02020603050405020304" pitchFamily="18" charset="0"/>
          </a:endParaRPr>
        </a:p>
      </dsp:txBody>
      <dsp:txXfrm>
        <a:off x="1466747" y="2611119"/>
        <a:ext cx="2532684" cy="77216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03FEE2-E290-4356-848B-991A7204A5E2}">
      <dsp:nvSpPr>
        <dsp:cNvPr id="0" name=""/>
        <dsp:cNvSpPr/>
      </dsp:nvSpPr>
      <dsp:spPr>
        <a:xfrm>
          <a:off x="1298607" y="3002756"/>
          <a:ext cx="321267" cy="2754768"/>
        </a:xfrm>
        <a:custGeom>
          <a:avLst/>
          <a:gdLst/>
          <a:ahLst/>
          <a:cxnLst/>
          <a:rect l="0" t="0" r="0" b="0"/>
          <a:pathLst>
            <a:path>
              <a:moveTo>
                <a:pt x="0" y="0"/>
              </a:moveTo>
              <a:lnTo>
                <a:pt x="160633" y="0"/>
              </a:lnTo>
              <a:lnTo>
                <a:pt x="160633" y="2754768"/>
              </a:lnTo>
              <a:lnTo>
                <a:pt x="321267" y="2754768"/>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s-ES" sz="1000" kern="1200">
            <a:latin typeface="Times New Roman" panose="02020603050405020304" pitchFamily="18" charset="0"/>
            <a:cs typeface="Times New Roman" panose="02020603050405020304" pitchFamily="18" charset="0"/>
          </a:endParaRPr>
        </a:p>
      </dsp:txBody>
      <dsp:txXfrm>
        <a:off x="1389905" y="4310804"/>
        <a:ext cx="138671" cy="138671"/>
      </dsp:txXfrm>
    </dsp:sp>
    <dsp:sp modelId="{67CE6905-CD24-48BF-A341-8CDFB90A9822}">
      <dsp:nvSpPr>
        <dsp:cNvPr id="0" name=""/>
        <dsp:cNvSpPr/>
      </dsp:nvSpPr>
      <dsp:spPr>
        <a:xfrm>
          <a:off x="1298607" y="3002756"/>
          <a:ext cx="321267" cy="2142597"/>
        </a:xfrm>
        <a:custGeom>
          <a:avLst/>
          <a:gdLst/>
          <a:ahLst/>
          <a:cxnLst/>
          <a:rect l="0" t="0" r="0" b="0"/>
          <a:pathLst>
            <a:path>
              <a:moveTo>
                <a:pt x="0" y="0"/>
              </a:moveTo>
              <a:lnTo>
                <a:pt x="160633" y="0"/>
              </a:lnTo>
              <a:lnTo>
                <a:pt x="160633" y="2142597"/>
              </a:lnTo>
              <a:lnTo>
                <a:pt x="321267" y="2142597"/>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s-ES" sz="800" kern="1200">
            <a:latin typeface="Times New Roman" panose="02020603050405020304" pitchFamily="18" charset="0"/>
            <a:cs typeface="Times New Roman" panose="02020603050405020304" pitchFamily="18" charset="0"/>
          </a:endParaRPr>
        </a:p>
      </dsp:txBody>
      <dsp:txXfrm>
        <a:off x="1405077" y="4019891"/>
        <a:ext cx="108327" cy="108327"/>
      </dsp:txXfrm>
    </dsp:sp>
    <dsp:sp modelId="{4A9D29C6-27CF-4B7A-960B-510C36FBF62F}">
      <dsp:nvSpPr>
        <dsp:cNvPr id="0" name=""/>
        <dsp:cNvSpPr/>
      </dsp:nvSpPr>
      <dsp:spPr>
        <a:xfrm>
          <a:off x="1298607" y="3002756"/>
          <a:ext cx="321267" cy="1530426"/>
        </a:xfrm>
        <a:custGeom>
          <a:avLst/>
          <a:gdLst/>
          <a:ahLst/>
          <a:cxnLst/>
          <a:rect l="0" t="0" r="0" b="0"/>
          <a:pathLst>
            <a:path>
              <a:moveTo>
                <a:pt x="0" y="0"/>
              </a:moveTo>
              <a:lnTo>
                <a:pt x="160633" y="0"/>
              </a:lnTo>
              <a:lnTo>
                <a:pt x="160633" y="1530426"/>
              </a:lnTo>
              <a:lnTo>
                <a:pt x="321267" y="1530426"/>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latin typeface="Times New Roman" panose="02020603050405020304" pitchFamily="18" charset="0"/>
            <a:cs typeface="Times New Roman" panose="02020603050405020304" pitchFamily="18" charset="0"/>
          </a:endParaRPr>
        </a:p>
      </dsp:txBody>
      <dsp:txXfrm>
        <a:off x="1420146" y="3728874"/>
        <a:ext cx="78189" cy="78189"/>
      </dsp:txXfrm>
    </dsp:sp>
    <dsp:sp modelId="{74E89AA9-FA63-4E16-99B0-AEB24DFF126A}">
      <dsp:nvSpPr>
        <dsp:cNvPr id="0" name=""/>
        <dsp:cNvSpPr/>
      </dsp:nvSpPr>
      <dsp:spPr>
        <a:xfrm>
          <a:off x="1298607" y="3002756"/>
          <a:ext cx="321267" cy="918256"/>
        </a:xfrm>
        <a:custGeom>
          <a:avLst/>
          <a:gdLst/>
          <a:ahLst/>
          <a:cxnLst/>
          <a:rect l="0" t="0" r="0" b="0"/>
          <a:pathLst>
            <a:path>
              <a:moveTo>
                <a:pt x="0" y="0"/>
              </a:moveTo>
              <a:lnTo>
                <a:pt x="160633" y="0"/>
              </a:lnTo>
              <a:lnTo>
                <a:pt x="160633" y="918256"/>
              </a:lnTo>
              <a:lnTo>
                <a:pt x="321267" y="918256"/>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latin typeface="Times New Roman" panose="02020603050405020304" pitchFamily="18" charset="0"/>
            <a:cs typeface="Times New Roman" panose="02020603050405020304" pitchFamily="18" charset="0"/>
          </a:endParaRPr>
        </a:p>
      </dsp:txBody>
      <dsp:txXfrm>
        <a:off x="1434920" y="3437563"/>
        <a:ext cx="48641" cy="48641"/>
      </dsp:txXfrm>
    </dsp:sp>
    <dsp:sp modelId="{A91499C7-AEA7-44EE-BB4B-F0DD91B46882}">
      <dsp:nvSpPr>
        <dsp:cNvPr id="0" name=""/>
        <dsp:cNvSpPr/>
      </dsp:nvSpPr>
      <dsp:spPr>
        <a:xfrm>
          <a:off x="1298607" y="3002756"/>
          <a:ext cx="321267" cy="306085"/>
        </a:xfrm>
        <a:custGeom>
          <a:avLst/>
          <a:gdLst/>
          <a:ahLst/>
          <a:cxnLst/>
          <a:rect l="0" t="0" r="0" b="0"/>
          <a:pathLst>
            <a:path>
              <a:moveTo>
                <a:pt x="0" y="0"/>
              </a:moveTo>
              <a:lnTo>
                <a:pt x="160633" y="0"/>
              </a:lnTo>
              <a:lnTo>
                <a:pt x="160633" y="306085"/>
              </a:lnTo>
              <a:lnTo>
                <a:pt x="321267" y="306085"/>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latin typeface="Times New Roman" panose="02020603050405020304" pitchFamily="18" charset="0"/>
            <a:cs typeface="Times New Roman" panose="02020603050405020304" pitchFamily="18" charset="0"/>
          </a:endParaRPr>
        </a:p>
      </dsp:txBody>
      <dsp:txXfrm>
        <a:off x="1448147" y="3144705"/>
        <a:ext cx="22186" cy="22186"/>
      </dsp:txXfrm>
    </dsp:sp>
    <dsp:sp modelId="{FF8A4B46-0B8C-4181-8DB2-DA4A2D2D9BFE}">
      <dsp:nvSpPr>
        <dsp:cNvPr id="0" name=""/>
        <dsp:cNvSpPr/>
      </dsp:nvSpPr>
      <dsp:spPr>
        <a:xfrm>
          <a:off x="1298607" y="2696670"/>
          <a:ext cx="321267" cy="306085"/>
        </a:xfrm>
        <a:custGeom>
          <a:avLst/>
          <a:gdLst/>
          <a:ahLst/>
          <a:cxnLst/>
          <a:rect l="0" t="0" r="0" b="0"/>
          <a:pathLst>
            <a:path>
              <a:moveTo>
                <a:pt x="0" y="306085"/>
              </a:moveTo>
              <a:lnTo>
                <a:pt x="160633" y="306085"/>
              </a:lnTo>
              <a:lnTo>
                <a:pt x="160633" y="0"/>
              </a:lnTo>
              <a:lnTo>
                <a:pt x="321267" y="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latin typeface="Times New Roman" panose="02020603050405020304" pitchFamily="18" charset="0"/>
            <a:cs typeface="Times New Roman" panose="02020603050405020304" pitchFamily="18" charset="0"/>
          </a:endParaRPr>
        </a:p>
      </dsp:txBody>
      <dsp:txXfrm>
        <a:off x="1448147" y="2838619"/>
        <a:ext cx="22186" cy="22186"/>
      </dsp:txXfrm>
    </dsp:sp>
    <dsp:sp modelId="{12E82A12-295B-4A76-86A8-19E76D01011E}">
      <dsp:nvSpPr>
        <dsp:cNvPr id="0" name=""/>
        <dsp:cNvSpPr/>
      </dsp:nvSpPr>
      <dsp:spPr>
        <a:xfrm>
          <a:off x="1298607" y="2084499"/>
          <a:ext cx="321267" cy="918256"/>
        </a:xfrm>
        <a:custGeom>
          <a:avLst/>
          <a:gdLst/>
          <a:ahLst/>
          <a:cxnLst/>
          <a:rect l="0" t="0" r="0" b="0"/>
          <a:pathLst>
            <a:path>
              <a:moveTo>
                <a:pt x="0" y="918256"/>
              </a:moveTo>
              <a:lnTo>
                <a:pt x="160633" y="918256"/>
              </a:lnTo>
              <a:lnTo>
                <a:pt x="160633" y="0"/>
              </a:lnTo>
              <a:lnTo>
                <a:pt x="321267" y="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latin typeface="Times New Roman" panose="02020603050405020304" pitchFamily="18" charset="0"/>
            <a:cs typeface="Times New Roman" panose="02020603050405020304" pitchFamily="18" charset="0"/>
          </a:endParaRPr>
        </a:p>
      </dsp:txBody>
      <dsp:txXfrm>
        <a:off x="1434920" y="2519307"/>
        <a:ext cx="48641" cy="48641"/>
      </dsp:txXfrm>
    </dsp:sp>
    <dsp:sp modelId="{4D1A4498-4DBE-4C9A-8B24-5D41EDE9236C}">
      <dsp:nvSpPr>
        <dsp:cNvPr id="0" name=""/>
        <dsp:cNvSpPr/>
      </dsp:nvSpPr>
      <dsp:spPr>
        <a:xfrm>
          <a:off x="1298607" y="1472329"/>
          <a:ext cx="321267" cy="1530426"/>
        </a:xfrm>
        <a:custGeom>
          <a:avLst/>
          <a:gdLst/>
          <a:ahLst/>
          <a:cxnLst/>
          <a:rect l="0" t="0" r="0" b="0"/>
          <a:pathLst>
            <a:path>
              <a:moveTo>
                <a:pt x="0" y="1530426"/>
              </a:moveTo>
              <a:lnTo>
                <a:pt x="160633" y="1530426"/>
              </a:lnTo>
              <a:lnTo>
                <a:pt x="160633" y="0"/>
              </a:lnTo>
              <a:lnTo>
                <a:pt x="321267" y="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latin typeface="Times New Roman" panose="02020603050405020304" pitchFamily="18" charset="0"/>
            <a:cs typeface="Times New Roman" panose="02020603050405020304" pitchFamily="18" charset="0"/>
          </a:endParaRPr>
        </a:p>
      </dsp:txBody>
      <dsp:txXfrm>
        <a:off x="1420146" y="2198447"/>
        <a:ext cx="78189" cy="78189"/>
      </dsp:txXfrm>
    </dsp:sp>
    <dsp:sp modelId="{42116BE3-2845-44B4-BDCC-1F771DF16158}">
      <dsp:nvSpPr>
        <dsp:cNvPr id="0" name=""/>
        <dsp:cNvSpPr/>
      </dsp:nvSpPr>
      <dsp:spPr>
        <a:xfrm>
          <a:off x="1298607" y="860158"/>
          <a:ext cx="321267" cy="2142597"/>
        </a:xfrm>
        <a:custGeom>
          <a:avLst/>
          <a:gdLst/>
          <a:ahLst/>
          <a:cxnLst/>
          <a:rect l="0" t="0" r="0" b="0"/>
          <a:pathLst>
            <a:path>
              <a:moveTo>
                <a:pt x="0" y="2142597"/>
              </a:moveTo>
              <a:lnTo>
                <a:pt x="160633" y="2142597"/>
              </a:lnTo>
              <a:lnTo>
                <a:pt x="160633" y="0"/>
              </a:lnTo>
              <a:lnTo>
                <a:pt x="321267" y="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s-ES" sz="800" kern="1200">
            <a:latin typeface="Times New Roman" panose="02020603050405020304" pitchFamily="18" charset="0"/>
            <a:cs typeface="Times New Roman" panose="02020603050405020304" pitchFamily="18" charset="0"/>
          </a:endParaRPr>
        </a:p>
      </dsp:txBody>
      <dsp:txXfrm>
        <a:off x="1405077" y="1877293"/>
        <a:ext cx="108327" cy="108327"/>
      </dsp:txXfrm>
    </dsp:sp>
    <dsp:sp modelId="{1752EE10-7B3B-4941-87D0-FDC7E03E06AE}">
      <dsp:nvSpPr>
        <dsp:cNvPr id="0" name=""/>
        <dsp:cNvSpPr/>
      </dsp:nvSpPr>
      <dsp:spPr>
        <a:xfrm>
          <a:off x="1298607" y="247987"/>
          <a:ext cx="321267" cy="2754768"/>
        </a:xfrm>
        <a:custGeom>
          <a:avLst/>
          <a:gdLst/>
          <a:ahLst/>
          <a:cxnLst/>
          <a:rect l="0" t="0" r="0" b="0"/>
          <a:pathLst>
            <a:path>
              <a:moveTo>
                <a:pt x="0" y="2754768"/>
              </a:moveTo>
              <a:lnTo>
                <a:pt x="160633" y="2754768"/>
              </a:lnTo>
              <a:lnTo>
                <a:pt x="160633" y="0"/>
              </a:lnTo>
              <a:lnTo>
                <a:pt x="321267" y="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s-ES" sz="1000" kern="1200">
            <a:latin typeface="Times New Roman" panose="02020603050405020304" pitchFamily="18" charset="0"/>
            <a:cs typeface="Times New Roman" panose="02020603050405020304" pitchFamily="18" charset="0"/>
          </a:endParaRPr>
        </a:p>
      </dsp:txBody>
      <dsp:txXfrm>
        <a:off x="1389905" y="1556035"/>
        <a:ext cx="138671" cy="138671"/>
      </dsp:txXfrm>
    </dsp:sp>
    <dsp:sp modelId="{83BA9F8F-6AA6-437B-B21E-FD7F2E64980A}">
      <dsp:nvSpPr>
        <dsp:cNvPr id="0" name=""/>
        <dsp:cNvSpPr/>
      </dsp:nvSpPr>
      <dsp:spPr>
        <a:xfrm rot="16200000">
          <a:off x="-235041" y="2757887"/>
          <a:ext cx="2577561" cy="489736"/>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ES" sz="1900" kern="1200" dirty="0">
              <a:latin typeface="Times New Roman" panose="02020603050405020304" pitchFamily="18" charset="0"/>
              <a:cs typeface="Times New Roman" panose="02020603050405020304" pitchFamily="18" charset="0"/>
            </a:rPr>
            <a:t>Material Complementario</a:t>
          </a:r>
        </a:p>
      </dsp:txBody>
      <dsp:txXfrm>
        <a:off x="-235041" y="2757887"/>
        <a:ext cx="2577561" cy="489736"/>
      </dsp:txXfrm>
    </dsp:sp>
    <dsp:sp modelId="{A811CA6C-2B5C-4D0A-A3E2-39798A2E74FD}">
      <dsp:nvSpPr>
        <dsp:cNvPr id="0" name=""/>
        <dsp:cNvSpPr/>
      </dsp:nvSpPr>
      <dsp:spPr>
        <a:xfrm>
          <a:off x="1619874" y="3119"/>
          <a:ext cx="1606336" cy="489736"/>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buFont typeface="Wingdings" panose="05000000000000000000" pitchFamily="2" charset="2"/>
            <a:buChar char=""/>
          </a:pPr>
          <a:r>
            <a:rPr lang="es-EC" sz="1200" kern="1200" dirty="0">
              <a:latin typeface="Times New Roman" panose="02020603050405020304" pitchFamily="18" charset="0"/>
              <a:cs typeface="Times New Roman" panose="02020603050405020304" pitchFamily="18" charset="0"/>
            </a:rPr>
            <a:t>Agroquímicos (Pesticidas y fungicidas).</a:t>
          </a:r>
          <a:endParaRPr lang="es-ES" sz="1200" kern="1200" dirty="0">
            <a:latin typeface="Times New Roman" panose="02020603050405020304" pitchFamily="18" charset="0"/>
            <a:cs typeface="Times New Roman" panose="02020603050405020304" pitchFamily="18" charset="0"/>
          </a:endParaRPr>
        </a:p>
      </dsp:txBody>
      <dsp:txXfrm>
        <a:off x="1619874" y="3119"/>
        <a:ext cx="1606336" cy="489736"/>
      </dsp:txXfrm>
    </dsp:sp>
    <dsp:sp modelId="{59E57095-3C3B-4922-BFBA-603E9D6DD456}">
      <dsp:nvSpPr>
        <dsp:cNvPr id="0" name=""/>
        <dsp:cNvSpPr/>
      </dsp:nvSpPr>
      <dsp:spPr>
        <a:xfrm>
          <a:off x="1619874" y="615290"/>
          <a:ext cx="1606336" cy="489736"/>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buFont typeface="Wingdings" panose="05000000000000000000" pitchFamily="2" charset="2"/>
            <a:buChar char=""/>
          </a:pPr>
          <a:r>
            <a:rPr lang="es-EC" sz="1200" kern="1200">
              <a:latin typeface="Times New Roman" panose="02020603050405020304" pitchFamily="18" charset="0"/>
              <a:cs typeface="Times New Roman" panose="02020603050405020304" pitchFamily="18" charset="0"/>
            </a:rPr>
            <a:t>Fertilizantes químicos de tipo granular.</a:t>
          </a:r>
          <a:endParaRPr lang="es-ES" sz="1200" kern="1200">
            <a:latin typeface="Times New Roman" panose="02020603050405020304" pitchFamily="18" charset="0"/>
            <a:cs typeface="Times New Roman" panose="02020603050405020304" pitchFamily="18" charset="0"/>
          </a:endParaRPr>
        </a:p>
      </dsp:txBody>
      <dsp:txXfrm>
        <a:off x="1619874" y="615290"/>
        <a:ext cx="1606336" cy="489736"/>
      </dsp:txXfrm>
    </dsp:sp>
    <dsp:sp modelId="{97B76E07-FA93-403F-A55B-1058996E5D52}">
      <dsp:nvSpPr>
        <dsp:cNvPr id="0" name=""/>
        <dsp:cNvSpPr/>
      </dsp:nvSpPr>
      <dsp:spPr>
        <a:xfrm>
          <a:off x="1619874" y="1227460"/>
          <a:ext cx="1606336" cy="489736"/>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a:latin typeface="Times New Roman" panose="02020603050405020304" pitchFamily="18" charset="0"/>
              <a:cs typeface="Times New Roman" panose="02020603050405020304" pitchFamily="18" charset="0"/>
            </a:rPr>
            <a:t>Urea 46N</a:t>
          </a:r>
          <a:endParaRPr lang="es-ES" sz="1200" kern="1200">
            <a:latin typeface="Times New Roman" panose="02020603050405020304" pitchFamily="18" charset="0"/>
            <a:cs typeface="Times New Roman" panose="02020603050405020304" pitchFamily="18" charset="0"/>
          </a:endParaRPr>
        </a:p>
      </dsp:txBody>
      <dsp:txXfrm>
        <a:off x="1619874" y="1227460"/>
        <a:ext cx="1606336" cy="489736"/>
      </dsp:txXfrm>
    </dsp:sp>
    <dsp:sp modelId="{0BC48DE2-A604-42C6-8E1F-B5EF27F553A4}">
      <dsp:nvSpPr>
        <dsp:cNvPr id="0" name=""/>
        <dsp:cNvSpPr/>
      </dsp:nvSpPr>
      <dsp:spPr>
        <a:xfrm>
          <a:off x="1619874" y="1839631"/>
          <a:ext cx="1606336" cy="489736"/>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a:latin typeface="Times New Roman" panose="02020603050405020304" pitchFamily="18" charset="0"/>
              <a:cs typeface="Times New Roman" panose="02020603050405020304" pitchFamily="18" charset="0"/>
            </a:rPr>
            <a:t>Muriato de K 60K2O</a:t>
          </a:r>
          <a:endParaRPr lang="es-ES" sz="1200" kern="1200">
            <a:latin typeface="Times New Roman" panose="02020603050405020304" pitchFamily="18" charset="0"/>
            <a:cs typeface="Times New Roman" panose="02020603050405020304" pitchFamily="18" charset="0"/>
          </a:endParaRPr>
        </a:p>
      </dsp:txBody>
      <dsp:txXfrm>
        <a:off x="1619874" y="1839631"/>
        <a:ext cx="1606336" cy="489736"/>
      </dsp:txXfrm>
    </dsp:sp>
    <dsp:sp modelId="{BF5D2BF4-7B5A-479C-9837-8EEA26E2D09A}">
      <dsp:nvSpPr>
        <dsp:cNvPr id="0" name=""/>
        <dsp:cNvSpPr/>
      </dsp:nvSpPr>
      <dsp:spPr>
        <a:xfrm>
          <a:off x="1619874" y="2451802"/>
          <a:ext cx="1606336" cy="489736"/>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a:latin typeface="Times New Roman" panose="02020603050405020304" pitchFamily="18" charset="0"/>
              <a:cs typeface="Times New Roman" panose="02020603050405020304" pitchFamily="18" charset="0"/>
            </a:rPr>
            <a:t>Sulfato de magnesio (KIESERITA) 25MgO-20S</a:t>
          </a:r>
          <a:endParaRPr lang="es-ES" sz="1200" kern="1200">
            <a:latin typeface="Times New Roman" panose="02020603050405020304" pitchFamily="18" charset="0"/>
            <a:cs typeface="Times New Roman" panose="02020603050405020304" pitchFamily="18" charset="0"/>
          </a:endParaRPr>
        </a:p>
      </dsp:txBody>
      <dsp:txXfrm>
        <a:off x="1619874" y="2451802"/>
        <a:ext cx="1606336" cy="489736"/>
      </dsp:txXfrm>
    </dsp:sp>
    <dsp:sp modelId="{8FF501FC-EFDA-4061-96A2-0CD9F922E36D}">
      <dsp:nvSpPr>
        <dsp:cNvPr id="0" name=""/>
        <dsp:cNvSpPr/>
      </dsp:nvSpPr>
      <dsp:spPr>
        <a:xfrm>
          <a:off x="1619874" y="3063973"/>
          <a:ext cx="1606336" cy="489736"/>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a:latin typeface="Times New Roman" panose="02020603050405020304" pitchFamily="18" charset="0"/>
              <a:cs typeface="Times New Roman" panose="02020603050405020304" pitchFamily="18" charset="0"/>
            </a:rPr>
            <a:t>Sulfato de K 52K</a:t>
          </a:r>
          <a:r>
            <a:rPr lang="es-EC" sz="1200" kern="1200" baseline="-25000">
              <a:latin typeface="Times New Roman" panose="02020603050405020304" pitchFamily="18" charset="0"/>
              <a:cs typeface="Times New Roman" panose="02020603050405020304" pitchFamily="18" charset="0"/>
            </a:rPr>
            <a:t>2</a:t>
          </a:r>
          <a:r>
            <a:rPr lang="es-EC" sz="1200" kern="1200">
              <a:latin typeface="Times New Roman" panose="02020603050405020304" pitchFamily="18" charset="0"/>
              <a:cs typeface="Times New Roman" panose="02020603050405020304" pitchFamily="18" charset="0"/>
            </a:rPr>
            <a:t>O </a:t>
          </a:r>
          <a:endParaRPr lang="es-ES" sz="1200" kern="1200">
            <a:latin typeface="Times New Roman" panose="02020603050405020304" pitchFamily="18" charset="0"/>
            <a:cs typeface="Times New Roman" panose="02020603050405020304" pitchFamily="18" charset="0"/>
          </a:endParaRPr>
        </a:p>
      </dsp:txBody>
      <dsp:txXfrm>
        <a:off x="1619874" y="3063973"/>
        <a:ext cx="1606336" cy="489736"/>
      </dsp:txXfrm>
    </dsp:sp>
    <dsp:sp modelId="{33237398-E4E9-4195-AD34-3D7F3EE49D39}">
      <dsp:nvSpPr>
        <dsp:cNvPr id="0" name=""/>
        <dsp:cNvSpPr/>
      </dsp:nvSpPr>
      <dsp:spPr>
        <a:xfrm>
          <a:off x="1619874" y="3676143"/>
          <a:ext cx="1606336" cy="489736"/>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a:latin typeface="Times New Roman" panose="02020603050405020304" pitchFamily="18" charset="0"/>
              <a:cs typeface="Times New Roman" panose="02020603050405020304" pitchFamily="18" charset="0"/>
            </a:rPr>
            <a:t>Nitrato de Ca 15N-25CaO </a:t>
          </a:r>
          <a:endParaRPr lang="es-ES" sz="1200" kern="1200">
            <a:latin typeface="Times New Roman" panose="02020603050405020304" pitchFamily="18" charset="0"/>
            <a:cs typeface="Times New Roman" panose="02020603050405020304" pitchFamily="18" charset="0"/>
          </a:endParaRPr>
        </a:p>
      </dsp:txBody>
      <dsp:txXfrm>
        <a:off x="1619874" y="3676143"/>
        <a:ext cx="1606336" cy="489736"/>
      </dsp:txXfrm>
    </dsp:sp>
    <dsp:sp modelId="{0BB27DCC-D4CA-4344-BF1B-E5E1CC601089}">
      <dsp:nvSpPr>
        <dsp:cNvPr id="0" name=""/>
        <dsp:cNvSpPr/>
      </dsp:nvSpPr>
      <dsp:spPr>
        <a:xfrm>
          <a:off x="1619874" y="4288314"/>
          <a:ext cx="1606336" cy="489736"/>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a:latin typeface="Times New Roman" panose="02020603050405020304" pitchFamily="18" charset="0"/>
              <a:cs typeface="Times New Roman" panose="02020603050405020304" pitchFamily="18" charset="0"/>
            </a:rPr>
            <a:t>Nitrato de amonio 34N </a:t>
          </a:r>
          <a:endParaRPr lang="es-ES" sz="1200" kern="1200">
            <a:latin typeface="Times New Roman" panose="02020603050405020304" pitchFamily="18" charset="0"/>
            <a:cs typeface="Times New Roman" panose="02020603050405020304" pitchFamily="18" charset="0"/>
          </a:endParaRPr>
        </a:p>
      </dsp:txBody>
      <dsp:txXfrm>
        <a:off x="1619874" y="4288314"/>
        <a:ext cx="1606336" cy="489736"/>
      </dsp:txXfrm>
    </dsp:sp>
    <dsp:sp modelId="{55BA3FC1-2878-41D9-BB2A-64D9298E4ECB}">
      <dsp:nvSpPr>
        <dsp:cNvPr id="0" name=""/>
        <dsp:cNvSpPr/>
      </dsp:nvSpPr>
      <dsp:spPr>
        <a:xfrm>
          <a:off x="1619874" y="4900485"/>
          <a:ext cx="1606336" cy="489736"/>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a:latin typeface="Times New Roman" panose="02020603050405020304" pitchFamily="18" charset="0"/>
              <a:cs typeface="Times New Roman" panose="02020603050405020304" pitchFamily="18" charset="0"/>
            </a:rPr>
            <a:t>Sulfato de zinc pentahidratado 12S-25Zn </a:t>
          </a:r>
          <a:endParaRPr lang="es-ES" sz="1200" kern="1200">
            <a:latin typeface="Times New Roman" panose="02020603050405020304" pitchFamily="18" charset="0"/>
            <a:cs typeface="Times New Roman" panose="02020603050405020304" pitchFamily="18" charset="0"/>
          </a:endParaRPr>
        </a:p>
      </dsp:txBody>
      <dsp:txXfrm>
        <a:off x="1619874" y="4900485"/>
        <a:ext cx="1606336" cy="489736"/>
      </dsp:txXfrm>
    </dsp:sp>
    <dsp:sp modelId="{CAD15BD2-83AA-4600-9D5F-0A51563DCDEA}">
      <dsp:nvSpPr>
        <dsp:cNvPr id="0" name=""/>
        <dsp:cNvSpPr/>
      </dsp:nvSpPr>
      <dsp:spPr>
        <a:xfrm>
          <a:off x="1619874" y="5512656"/>
          <a:ext cx="1606336" cy="489736"/>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a:latin typeface="Times New Roman" panose="02020603050405020304" pitchFamily="18" charset="0"/>
              <a:cs typeface="Times New Roman" panose="02020603050405020304" pitchFamily="18" charset="0"/>
            </a:rPr>
            <a:t>Bórax pentahidratado 15B</a:t>
          </a:r>
          <a:endParaRPr lang="es-ES" sz="1200" kern="1200">
            <a:latin typeface="Times New Roman" panose="02020603050405020304" pitchFamily="18" charset="0"/>
            <a:cs typeface="Times New Roman" panose="02020603050405020304" pitchFamily="18" charset="0"/>
          </a:endParaRPr>
        </a:p>
      </dsp:txBody>
      <dsp:txXfrm>
        <a:off x="1619874" y="5512656"/>
        <a:ext cx="1606336" cy="48973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F99753-5E49-42D7-B1FE-DAA1956D6ED2}">
      <dsp:nvSpPr>
        <dsp:cNvPr id="0" name=""/>
        <dsp:cNvSpPr/>
      </dsp:nvSpPr>
      <dsp:spPr>
        <a:xfrm>
          <a:off x="2570572" y="623673"/>
          <a:ext cx="479747" cy="91440"/>
        </a:xfrm>
        <a:custGeom>
          <a:avLst/>
          <a:gdLst/>
          <a:ahLst/>
          <a:cxnLst/>
          <a:rect l="0" t="0" r="0" b="0"/>
          <a:pathLst>
            <a:path>
              <a:moveTo>
                <a:pt x="0" y="45720"/>
              </a:moveTo>
              <a:lnTo>
                <a:pt x="479747"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797687" y="666841"/>
        <a:ext cx="25517" cy="5103"/>
      </dsp:txXfrm>
    </dsp:sp>
    <dsp:sp modelId="{41C1D082-E1E8-4322-A0F4-02B33A666DA4}">
      <dsp:nvSpPr>
        <dsp:cNvPr id="0" name=""/>
        <dsp:cNvSpPr/>
      </dsp:nvSpPr>
      <dsp:spPr>
        <a:xfrm>
          <a:off x="353468" y="3722"/>
          <a:ext cx="2218903" cy="1331342"/>
        </a:xfrm>
        <a:prstGeom prst="rect">
          <a:avLst/>
        </a:prstGeom>
        <a:blipFill rotWithShape="0">
          <a:blip xmlns:r="http://schemas.openxmlformats.org/officeDocument/2006/relationships" r:embed="rId1"/>
          <a:srcRect/>
          <a:stretch>
            <a:fillRect t="-17000" b="-17000"/>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4264" tIns="334264" rIns="334264" bIns="334264" numCol="1" spcCol="1270" anchor="ctr" anchorCtr="0">
          <a:noAutofit/>
        </a:bodyPr>
        <a:lstStyle/>
        <a:p>
          <a:pPr lvl="0" algn="ctr" defTabSz="2089150">
            <a:lnSpc>
              <a:spcPct val="90000"/>
            </a:lnSpc>
            <a:spcBef>
              <a:spcPct val="0"/>
            </a:spcBef>
            <a:spcAft>
              <a:spcPct val="35000"/>
            </a:spcAft>
          </a:pPr>
          <a:r>
            <a:rPr lang="es-ES" sz="4700" kern="1200" dirty="0">
              <a:solidFill>
                <a:schemeClr val="bg1">
                  <a:lumMod val="75000"/>
                </a:schemeClr>
              </a:solidFill>
            </a:rPr>
            <a:t>.</a:t>
          </a:r>
        </a:p>
      </dsp:txBody>
      <dsp:txXfrm>
        <a:off x="353468" y="3722"/>
        <a:ext cx="2218903" cy="1331342"/>
      </dsp:txXfrm>
    </dsp:sp>
    <dsp:sp modelId="{7C976172-51E3-43F4-B0C4-4B4D652A182C}">
      <dsp:nvSpPr>
        <dsp:cNvPr id="0" name=""/>
        <dsp:cNvSpPr/>
      </dsp:nvSpPr>
      <dsp:spPr>
        <a:xfrm>
          <a:off x="5299823" y="623673"/>
          <a:ext cx="479747" cy="91440"/>
        </a:xfrm>
        <a:custGeom>
          <a:avLst/>
          <a:gdLst/>
          <a:ahLst/>
          <a:cxnLst/>
          <a:rect l="0" t="0" r="0" b="0"/>
          <a:pathLst>
            <a:path>
              <a:moveTo>
                <a:pt x="0" y="45720"/>
              </a:moveTo>
              <a:lnTo>
                <a:pt x="479747"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526938" y="666841"/>
        <a:ext cx="25517" cy="5103"/>
      </dsp:txXfrm>
    </dsp:sp>
    <dsp:sp modelId="{DA13BD79-B35C-47EA-844A-3FB261F04669}">
      <dsp:nvSpPr>
        <dsp:cNvPr id="0" name=""/>
        <dsp:cNvSpPr/>
      </dsp:nvSpPr>
      <dsp:spPr>
        <a:xfrm>
          <a:off x="3082720" y="3722"/>
          <a:ext cx="2218903" cy="1331342"/>
        </a:xfrm>
        <a:prstGeom prst="rect">
          <a:avLst/>
        </a:prstGeom>
        <a:blipFill rotWithShape="0">
          <a:blip xmlns:r="http://schemas.openxmlformats.org/officeDocument/2006/relationships" r:embed="rId2"/>
          <a:srcRect/>
          <a:stretch>
            <a:fillRect l="-17000" r="-17000"/>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4264" tIns="334264" rIns="334264" bIns="334264" numCol="1" spcCol="1270" anchor="ctr" anchorCtr="0">
          <a:noAutofit/>
        </a:bodyPr>
        <a:lstStyle/>
        <a:p>
          <a:pPr lvl="0" algn="ctr" defTabSz="2089150">
            <a:lnSpc>
              <a:spcPct val="90000"/>
            </a:lnSpc>
            <a:spcBef>
              <a:spcPct val="0"/>
            </a:spcBef>
            <a:spcAft>
              <a:spcPct val="35000"/>
            </a:spcAft>
          </a:pPr>
          <a:r>
            <a:rPr lang="es-ES" sz="4700" kern="1200" dirty="0"/>
            <a:t>.</a:t>
          </a:r>
        </a:p>
      </dsp:txBody>
      <dsp:txXfrm>
        <a:off x="3082720" y="3722"/>
        <a:ext cx="2218903" cy="1331342"/>
      </dsp:txXfrm>
    </dsp:sp>
    <dsp:sp modelId="{11AAE170-D894-40CA-968D-E2D69A7D2D89}">
      <dsp:nvSpPr>
        <dsp:cNvPr id="0" name=""/>
        <dsp:cNvSpPr/>
      </dsp:nvSpPr>
      <dsp:spPr>
        <a:xfrm>
          <a:off x="1462920" y="1333264"/>
          <a:ext cx="5458502" cy="479747"/>
        </a:xfrm>
        <a:custGeom>
          <a:avLst/>
          <a:gdLst/>
          <a:ahLst/>
          <a:cxnLst/>
          <a:rect l="0" t="0" r="0" b="0"/>
          <a:pathLst>
            <a:path>
              <a:moveTo>
                <a:pt x="5458502" y="0"/>
              </a:moveTo>
              <a:lnTo>
                <a:pt x="5458502" y="256973"/>
              </a:lnTo>
              <a:lnTo>
                <a:pt x="0" y="256973"/>
              </a:lnTo>
              <a:lnTo>
                <a:pt x="0" y="479747"/>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055114" y="1570586"/>
        <a:ext cx="274115" cy="5103"/>
      </dsp:txXfrm>
    </dsp:sp>
    <dsp:sp modelId="{9D85EFAB-1E82-4629-81D8-907F8517B15D}">
      <dsp:nvSpPr>
        <dsp:cNvPr id="0" name=""/>
        <dsp:cNvSpPr/>
      </dsp:nvSpPr>
      <dsp:spPr>
        <a:xfrm>
          <a:off x="5811971" y="3722"/>
          <a:ext cx="2218903" cy="1331342"/>
        </a:xfrm>
        <a:prstGeom prst="rect">
          <a:avLst/>
        </a:prstGeom>
        <a:blipFill rotWithShape="0">
          <a:blip xmlns:r="http://schemas.openxmlformats.org/officeDocument/2006/relationships" r:embed="rId3"/>
          <a:srcRect/>
          <a:stretch>
            <a:fillRect t="-50000" b="-50000"/>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4264" tIns="334264" rIns="334264" bIns="334264" numCol="1" spcCol="1270" anchor="ctr" anchorCtr="0">
          <a:noAutofit/>
        </a:bodyPr>
        <a:lstStyle/>
        <a:p>
          <a:pPr lvl="0" algn="ctr" defTabSz="2089150">
            <a:lnSpc>
              <a:spcPct val="90000"/>
            </a:lnSpc>
            <a:spcBef>
              <a:spcPct val="0"/>
            </a:spcBef>
            <a:spcAft>
              <a:spcPct val="35000"/>
            </a:spcAft>
          </a:pPr>
          <a:r>
            <a:rPr lang="es-ES" sz="4700" kern="1200" dirty="0">
              <a:solidFill>
                <a:schemeClr val="bg1">
                  <a:lumMod val="75000"/>
                </a:schemeClr>
              </a:solidFill>
            </a:rPr>
            <a:t>.</a:t>
          </a:r>
        </a:p>
      </dsp:txBody>
      <dsp:txXfrm>
        <a:off x="5811971" y="3722"/>
        <a:ext cx="2218903" cy="1331342"/>
      </dsp:txXfrm>
    </dsp:sp>
    <dsp:sp modelId="{8322D652-DE09-4714-834F-13070D1BD536}">
      <dsp:nvSpPr>
        <dsp:cNvPr id="0" name=""/>
        <dsp:cNvSpPr/>
      </dsp:nvSpPr>
      <dsp:spPr>
        <a:xfrm>
          <a:off x="2570572" y="2465363"/>
          <a:ext cx="479747" cy="91440"/>
        </a:xfrm>
        <a:custGeom>
          <a:avLst/>
          <a:gdLst/>
          <a:ahLst/>
          <a:cxnLst/>
          <a:rect l="0" t="0" r="0" b="0"/>
          <a:pathLst>
            <a:path>
              <a:moveTo>
                <a:pt x="0" y="45720"/>
              </a:moveTo>
              <a:lnTo>
                <a:pt x="479747"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797687" y="2508531"/>
        <a:ext cx="25517" cy="5103"/>
      </dsp:txXfrm>
    </dsp:sp>
    <dsp:sp modelId="{876FC2A0-906B-4B1F-9E3C-2F8C7848CAE1}">
      <dsp:nvSpPr>
        <dsp:cNvPr id="0" name=""/>
        <dsp:cNvSpPr/>
      </dsp:nvSpPr>
      <dsp:spPr>
        <a:xfrm>
          <a:off x="353468" y="1845411"/>
          <a:ext cx="2218903" cy="1331342"/>
        </a:xfrm>
        <a:prstGeom prst="rect">
          <a:avLst/>
        </a:prstGeom>
        <a:blipFill rotWithShape="0">
          <a:blip xmlns:r="http://schemas.openxmlformats.org/officeDocument/2006/relationships" r:embed="rId4"/>
          <a:srcRect/>
          <a:stretch>
            <a:fillRect l="-50000" r="-50000"/>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4264" tIns="334264" rIns="334264" bIns="334264" numCol="1" spcCol="1270" anchor="ctr" anchorCtr="0">
          <a:noAutofit/>
        </a:bodyPr>
        <a:lstStyle/>
        <a:p>
          <a:pPr lvl="0" algn="ctr" defTabSz="2089150">
            <a:lnSpc>
              <a:spcPct val="90000"/>
            </a:lnSpc>
            <a:spcBef>
              <a:spcPct val="0"/>
            </a:spcBef>
            <a:spcAft>
              <a:spcPct val="35000"/>
            </a:spcAft>
          </a:pPr>
          <a:r>
            <a:rPr lang="es-ES" sz="4700" kern="1200" dirty="0">
              <a:solidFill>
                <a:schemeClr val="bg1">
                  <a:lumMod val="75000"/>
                </a:schemeClr>
              </a:solidFill>
            </a:rPr>
            <a:t>.</a:t>
          </a:r>
        </a:p>
      </dsp:txBody>
      <dsp:txXfrm>
        <a:off x="353468" y="1845411"/>
        <a:ext cx="2218903" cy="1331342"/>
      </dsp:txXfrm>
    </dsp:sp>
    <dsp:sp modelId="{435512EC-5AFF-4868-AA25-0276DF067856}">
      <dsp:nvSpPr>
        <dsp:cNvPr id="0" name=""/>
        <dsp:cNvSpPr/>
      </dsp:nvSpPr>
      <dsp:spPr>
        <a:xfrm>
          <a:off x="5299823" y="2465363"/>
          <a:ext cx="479747" cy="91440"/>
        </a:xfrm>
        <a:custGeom>
          <a:avLst/>
          <a:gdLst/>
          <a:ahLst/>
          <a:cxnLst/>
          <a:rect l="0" t="0" r="0" b="0"/>
          <a:pathLst>
            <a:path>
              <a:moveTo>
                <a:pt x="0" y="45720"/>
              </a:moveTo>
              <a:lnTo>
                <a:pt x="479747"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526938" y="2508531"/>
        <a:ext cx="25517" cy="5103"/>
      </dsp:txXfrm>
    </dsp:sp>
    <dsp:sp modelId="{D2FFEE09-1722-42B2-BD32-B6655AF7696D}">
      <dsp:nvSpPr>
        <dsp:cNvPr id="0" name=""/>
        <dsp:cNvSpPr/>
      </dsp:nvSpPr>
      <dsp:spPr>
        <a:xfrm>
          <a:off x="3082720" y="1845411"/>
          <a:ext cx="2218903" cy="1331342"/>
        </a:xfrm>
        <a:prstGeom prst="rect">
          <a:avLst/>
        </a:prstGeom>
        <a:blipFill rotWithShape="0">
          <a:blip xmlns:r="http://schemas.openxmlformats.org/officeDocument/2006/relationships" r:embed="rId5"/>
          <a:srcRect/>
          <a:stretch>
            <a:fillRect t="-17000" b="-17000"/>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4264" tIns="334264" rIns="334264" bIns="334264" numCol="1" spcCol="1270" anchor="ctr" anchorCtr="0">
          <a:noAutofit/>
        </a:bodyPr>
        <a:lstStyle/>
        <a:p>
          <a:pPr lvl="0" algn="ctr" defTabSz="2089150">
            <a:lnSpc>
              <a:spcPct val="90000"/>
            </a:lnSpc>
            <a:spcBef>
              <a:spcPct val="0"/>
            </a:spcBef>
            <a:spcAft>
              <a:spcPct val="35000"/>
            </a:spcAft>
          </a:pPr>
          <a:endParaRPr lang="es-ES" sz="4700" kern="1200" dirty="0">
            <a:solidFill>
              <a:schemeClr val="bg1">
                <a:lumMod val="75000"/>
              </a:schemeClr>
            </a:solidFill>
          </a:endParaRPr>
        </a:p>
      </dsp:txBody>
      <dsp:txXfrm>
        <a:off x="3082720" y="1845411"/>
        <a:ext cx="2218903" cy="1331342"/>
      </dsp:txXfrm>
    </dsp:sp>
    <dsp:sp modelId="{25B94D0B-1847-441C-8576-7A5DAC4CE191}">
      <dsp:nvSpPr>
        <dsp:cNvPr id="0" name=""/>
        <dsp:cNvSpPr/>
      </dsp:nvSpPr>
      <dsp:spPr>
        <a:xfrm>
          <a:off x="1462920" y="3174954"/>
          <a:ext cx="5458502" cy="479747"/>
        </a:xfrm>
        <a:custGeom>
          <a:avLst/>
          <a:gdLst/>
          <a:ahLst/>
          <a:cxnLst/>
          <a:rect l="0" t="0" r="0" b="0"/>
          <a:pathLst>
            <a:path>
              <a:moveTo>
                <a:pt x="5458502" y="0"/>
              </a:moveTo>
              <a:lnTo>
                <a:pt x="5458502" y="256973"/>
              </a:lnTo>
              <a:lnTo>
                <a:pt x="0" y="256973"/>
              </a:lnTo>
              <a:lnTo>
                <a:pt x="0" y="479747"/>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055114" y="3412276"/>
        <a:ext cx="274115" cy="5103"/>
      </dsp:txXfrm>
    </dsp:sp>
    <dsp:sp modelId="{4CF6BBFE-B285-46B9-B92A-49FDFC44C1A8}">
      <dsp:nvSpPr>
        <dsp:cNvPr id="0" name=""/>
        <dsp:cNvSpPr/>
      </dsp:nvSpPr>
      <dsp:spPr>
        <a:xfrm>
          <a:off x="5811971" y="1845411"/>
          <a:ext cx="2218903" cy="1331342"/>
        </a:xfrm>
        <a:prstGeom prst="rect">
          <a:avLst/>
        </a:prstGeom>
        <a:blipFill rotWithShape="0">
          <a:blip xmlns:r="http://schemas.openxmlformats.org/officeDocument/2006/relationships" r:embed="rId6"/>
          <a:srcRect/>
          <a:stretch>
            <a:fillRect t="-17000" b="-17000"/>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4264" tIns="334264" rIns="334264" bIns="334264" numCol="1" spcCol="1270" anchor="ctr" anchorCtr="0">
          <a:noAutofit/>
        </a:bodyPr>
        <a:lstStyle/>
        <a:p>
          <a:pPr lvl="0" algn="ctr" defTabSz="2089150">
            <a:lnSpc>
              <a:spcPct val="90000"/>
            </a:lnSpc>
            <a:spcBef>
              <a:spcPct val="0"/>
            </a:spcBef>
            <a:spcAft>
              <a:spcPct val="35000"/>
            </a:spcAft>
          </a:pPr>
          <a:r>
            <a:rPr lang="es-ES" sz="4700" kern="1200" dirty="0">
              <a:solidFill>
                <a:srgbClr val="00B050"/>
              </a:solidFill>
            </a:rPr>
            <a:t>.</a:t>
          </a:r>
        </a:p>
      </dsp:txBody>
      <dsp:txXfrm>
        <a:off x="5811971" y="1845411"/>
        <a:ext cx="2218903" cy="1331342"/>
      </dsp:txXfrm>
    </dsp:sp>
    <dsp:sp modelId="{2A1F4F2F-E6F1-49F1-8AC3-B7C566689B4B}">
      <dsp:nvSpPr>
        <dsp:cNvPr id="0" name=""/>
        <dsp:cNvSpPr/>
      </dsp:nvSpPr>
      <dsp:spPr>
        <a:xfrm>
          <a:off x="2570572" y="4307052"/>
          <a:ext cx="479747" cy="91440"/>
        </a:xfrm>
        <a:custGeom>
          <a:avLst/>
          <a:gdLst/>
          <a:ahLst/>
          <a:cxnLst/>
          <a:rect l="0" t="0" r="0" b="0"/>
          <a:pathLst>
            <a:path>
              <a:moveTo>
                <a:pt x="0" y="45720"/>
              </a:moveTo>
              <a:lnTo>
                <a:pt x="479747"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797687" y="4350221"/>
        <a:ext cx="25517" cy="5103"/>
      </dsp:txXfrm>
    </dsp:sp>
    <dsp:sp modelId="{139255D9-C1CC-4CDB-A70F-94525347D9FB}">
      <dsp:nvSpPr>
        <dsp:cNvPr id="0" name=""/>
        <dsp:cNvSpPr/>
      </dsp:nvSpPr>
      <dsp:spPr>
        <a:xfrm>
          <a:off x="353468" y="3687101"/>
          <a:ext cx="2218903" cy="1331342"/>
        </a:xfrm>
        <a:prstGeom prst="rect">
          <a:avLst/>
        </a:prstGeom>
        <a:blipFill rotWithShape="0">
          <a:blip xmlns:r="http://schemas.openxmlformats.org/officeDocument/2006/relationships" r:embed="rId7"/>
          <a:srcRect/>
          <a:stretch>
            <a:fillRect t="-17000" b="-17000"/>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4264" tIns="334264" rIns="334264" bIns="334264" numCol="1" spcCol="1270" anchor="ctr" anchorCtr="0">
          <a:noAutofit/>
        </a:bodyPr>
        <a:lstStyle/>
        <a:p>
          <a:pPr lvl="0" algn="ctr" defTabSz="2089150">
            <a:lnSpc>
              <a:spcPct val="90000"/>
            </a:lnSpc>
            <a:spcBef>
              <a:spcPct val="0"/>
            </a:spcBef>
            <a:spcAft>
              <a:spcPct val="35000"/>
            </a:spcAft>
          </a:pPr>
          <a:endParaRPr lang="es-ES" sz="4700" kern="1200" dirty="0">
            <a:solidFill>
              <a:srgbClr val="00B050"/>
            </a:solidFill>
          </a:endParaRPr>
        </a:p>
      </dsp:txBody>
      <dsp:txXfrm>
        <a:off x="353468" y="3687101"/>
        <a:ext cx="2218903" cy="1331342"/>
      </dsp:txXfrm>
    </dsp:sp>
    <dsp:sp modelId="{596838DA-9BDE-40DE-9180-003DD793F193}">
      <dsp:nvSpPr>
        <dsp:cNvPr id="0" name=""/>
        <dsp:cNvSpPr/>
      </dsp:nvSpPr>
      <dsp:spPr>
        <a:xfrm>
          <a:off x="5299823" y="4307052"/>
          <a:ext cx="479747" cy="91440"/>
        </a:xfrm>
        <a:custGeom>
          <a:avLst/>
          <a:gdLst/>
          <a:ahLst/>
          <a:cxnLst/>
          <a:rect l="0" t="0" r="0" b="0"/>
          <a:pathLst>
            <a:path>
              <a:moveTo>
                <a:pt x="0" y="45720"/>
              </a:moveTo>
              <a:lnTo>
                <a:pt x="479747"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526938" y="4350221"/>
        <a:ext cx="25517" cy="5103"/>
      </dsp:txXfrm>
    </dsp:sp>
    <dsp:sp modelId="{6FBCFFAF-41F8-4DCC-B7BE-42D5B6ABB832}">
      <dsp:nvSpPr>
        <dsp:cNvPr id="0" name=""/>
        <dsp:cNvSpPr/>
      </dsp:nvSpPr>
      <dsp:spPr>
        <a:xfrm>
          <a:off x="3082720" y="3687101"/>
          <a:ext cx="2218903" cy="1331342"/>
        </a:xfrm>
        <a:prstGeom prst="rect">
          <a:avLst/>
        </a:prstGeom>
        <a:blipFill rotWithShape="0">
          <a:blip xmlns:r="http://schemas.openxmlformats.org/officeDocument/2006/relationships" r:embed="rId8"/>
          <a:srcRect/>
          <a:stretch>
            <a:fillRect t="-17000" b="-17000"/>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4264" tIns="334264" rIns="334264" bIns="334264" numCol="1" spcCol="1270" anchor="ctr" anchorCtr="0">
          <a:noAutofit/>
        </a:bodyPr>
        <a:lstStyle/>
        <a:p>
          <a:pPr lvl="0" algn="ctr" defTabSz="2089150">
            <a:lnSpc>
              <a:spcPct val="90000"/>
            </a:lnSpc>
            <a:spcBef>
              <a:spcPct val="0"/>
            </a:spcBef>
            <a:spcAft>
              <a:spcPct val="35000"/>
            </a:spcAft>
          </a:pPr>
          <a:endParaRPr lang="es-ES" sz="4700" kern="1200" dirty="0">
            <a:solidFill>
              <a:srgbClr val="00B050"/>
            </a:solidFill>
          </a:endParaRPr>
        </a:p>
      </dsp:txBody>
      <dsp:txXfrm>
        <a:off x="3082720" y="3687101"/>
        <a:ext cx="2218903" cy="1331342"/>
      </dsp:txXfrm>
    </dsp:sp>
    <dsp:sp modelId="{2FB5CF03-2EF0-4D5A-A4BB-3D22BB18CC3A}">
      <dsp:nvSpPr>
        <dsp:cNvPr id="0" name=""/>
        <dsp:cNvSpPr/>
      </dsp:nvSpPr>
      <dsp:spPr>
        <a:xfrm>
          <a:off x="5811971" y="3687101"/>
          <a:ext cx="2218903" cy="1331342"/>
        </a:xfrm>
        <a:prstGeom prst="rect">
          <a:avLst/>
        </a:prstGeom>
        <a:blipFill rotWithShape="0">
          <a:blip xmlns:r="http://schemas.openxmlformats.org/officeDocument/2006/relationships" r:embed="rId9"/>
          <a:srcRect/>
          <a:stretch>
            <a:fillRect t="-17000" b="-17000"/>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4264" tIns="334264" rIns="334264" bIns="334264" numCol="1" spcCol="1270" anchor="ctr" anchorCtr="0">
          <a:noAutofit/>
        </a:bodyPr>
        <a:lstStyle/>
        <a:p>
          <a:pPr lvl="0" algn="ctr" defTabSz="2089150">
            <a:lnSpc>
              <a:spcPct val="90000"/>
            </a:lnSpc>
            <a:spcBef>
              <a:spcPct val="0"/>
            </a:spcBef>
            <a:spcAft>
              <a:spcPct val="35000"/>
            </a:spcAft>
          </a:pPr>
          <a:endParaRPr lang="es-ES" sz="4700" kern="1200" dirty="0">
            <a:solidFill>
              <a:srgbClr val="00B050"/>
            </a:solidFill>
          </a:endParaRPr>
        </a:p>
      </dsp:txBody>
      <dsp:txXfrm>
        <a:off x="5811971" y="3687101"/>
        <a:ext cx="2218903" cy="13313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537630-2B60-4F9E-8E96-EEAC9DFEC62D}">
      <dsp:nvSpPr>
        <dsp:cNvPr id="0" name=""/>
        <dsp:cNvSpPr/>
      </dsp:nvSpPr>
      <dsp:spPr>
        <a:xfrm rot="5400000">
          <a:off x="1302916" y="-45085"/>
          <a:ext cx="1264402" cy="1713025"/>
        </a:xfrm>
        <a:prstGeom prst="chevron">
          <a:avLst/>
        </a:prstGeom>
        <a:solidFill>
          <a:schemeClr val="accent3">
            <a:alpha val="90000"/>
            <a:hueOff val="0"/>
            <a:satOff val="0"/>
            <a:lumOff val="0"/>
            <a:alphaOff val="0"/>
          </a:schemeClr>
        </a:solidFill>
        <a:ln w="25400" cap="flat"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a:solidFill>
                <a:schemeClr val="tx1"/>
              </a:solidFill>
              <a:latin typeface="Times New Roman" panose="02020603050405020304" pitchFamily="18" charset="0"/>
              <a:cs typeface="Times New Roman" panose="02020603050405020304" pitchFamily="18" charset="0"/>
            </a:rPr>
            <a:t>Problemas físicos</a:t>
          </a:r>
        </a:p>
      </dsp:txBody>
      <dsp:txXfrm rot="-5400000">
        <a:off x="1078605" y="179226"/>
        <a:ext cx="1713025" cy="1264402"/>
      </dsp:txXfrm>
    </dsp:sp>
    <dsp:sp modelId="{1DCF6C54-E2CD-4A99-AB77-90EEA6FCB14C}">
      <dsp:nvSpPr>
        <dsp:cNvPr id="0" name=""/>
        <dsp:cNvSpPr/>
      </dsp:nvSpPr>
      <dsp:spPr>
        <a:xfrm rot="5400000">
          <a:off x="4335284" y="-1340160"/>
          <a:ext cx="1163588" cy="4082538"/>
        </a:xfrm>
        <a:prstGeom prst="round2SameRect">
          <a:avLst/>
        </a:prstGeom>
        <a:solidFill>
          <a:schemeClr val="lt1">
            <a:alpha val="90000"/>
            <a:hueOff val="0"/>
            <a:satOff val="0"/>
            <a:lumOff val="0"/>
            <a:alphaOff val="0"/>
          </a:schemeClr>
        </a:solidFill>
        <a:ln w="25400" cap="flat"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just" defTabSz="711200">
            <a:lnSpc>
              <a:spcPct val="90000"/>
            </a:lnSpc>
            <a:spcBef>
              <a:spcPct val="0"/>
            </a:spcBef>
            <a:spcAft>
              <a:spcPct val="15000"/>
            </a:spcAft>
            <a:buChar char="••"/>
          </a:pPr>
          <a:r>
            <a:rPr lang="es-EC" sz="1600" kern="1200" dirty="0">
              <a:latin typeface="Times New Roman" panose="02020603050405020304" pitchFamily="18" charset="0"/>
              <a:cs typeface="Times New Roman" panose="02020603050405020304" pitchFamily="18" charset="0"/>
            </a:rPr>
            <a:t>Pérdida de la capa arable</a:t>
          </a:r>
        </a:p>
        <a:p>
          <a:pPr marL="171450" lvl="1" indent="-171450" algn="just" defTabSz="711200">
            <a:lnSpc>
              <a:spcPct val="90000"/>
            </a:lnSpc>
            <a:spcBef>
              <a:spcPct val="0"/>
            </a:spcBef>
            <a:spcAft>
              <a:spcPct val="15000"/>
            </a:spcAft>
            <a:buChar char="••"/>
          </a:pPr>
          <a:r>
            <a:rPr lang="es-EC" sz="1600" kern="1200" dirty="0">
              <a:latin typeface="Times New Roman" panose="02020603050405020304" pitchFamily="18" charset="0"/>
              <a:cs typeface="Times New Roman" panose="02020603050405020304" pitchFamily="18" charset="0"/>
            </a:rPr>
            <a:t>Estructura del suelo</a:t>
          </a:r>
        </a:p>
        <a:p>
          <a:pPr marL="171450" lvl="1" indent="-171450" algn="just" defTabSz="711200">
            <a:lnSpc>
              <a:spcPct val="90000"/>
            </a:lnSpc>
            <a:spcBef>
              <a:spcPct val="0"/>
            </a:spcBef>
            <a:spcAft>
              <a:spcPct val="15000"/>
            </a:spcAft>
            <a:buChar char="••"/>
          </a:pPr>
          <a:r>
            <a:rPr lang="es-EC" sz="1600" kern="1200" dirty="0">
              <a:latin typeface="Times New Roman" panose="02020603050405020304" pitchFamily="18" charset="0"/>
              <a:cs typeface="Times New Roman" panose="02020603050405020304" pitchFamily="18" charset="0"/>
            </a:rPr>
            <a:t>Compactación</a:t>
          </a:r>
        </a:p>
        <a:p>
          <a:pPr marL="171450" lvl="1" indent="-171450" algn="just" defTabSz="711200">
            <a:lnSpc>
              <a:spcPct val="90000"/>
            </a:lnSpc>
            <a:spcBef>
              <a:spcPct val="0"/>
            </a:spcBef>
            <a:spcAft>
              <a:spcPct val="15000"/>
            </a:spcAft>
            <a:buChar char="••"/>
          </a:pPr>
          <a:r>
            <a:rPr lang="es-EC" sz="1600" kern="1200" dirty="0">
              <a:latin typeface="Times New Roman" panose="02020603050405020304" pitchFamily="18" charset="0"/>
              <a:cs typeface="Times New Roman" panose="02020603050405020304" pitchFamily="18" charset="0"/>
            </a:rPr>
            <a:t>Retención de agua</a:t>
          </a:r>
        </a:p>
      </dsp:txBody>
      <dsp:txXfrm rot="-5400000">
        <a:off x="2875809" y="176117"/>
        <a:ext cx="4025736" cy="10499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537630-2B60-4F9E-8E96-EEAC9DFEC62D}">
      <dsp:nvSpPr>
        <dsp:cNvPr id="0" name=""/>
        <dsp:cNvSpPr/>
      </dsp:nvSpPr>
      <dsp:spPr>
        <a:xfrm rot="5400000">
          <a:off x="1302916" y="-45085"/>
          <a:ext cx="1264402" cy="1713025"/>
        </a:xfrm>
        <a:prstGeom prst="chevron">
          <a:avLst/>
        </a:prstGeom>
        <a:solidFill>
          <a:schemeClr val="accent3">
            <a:alpha val="90000"/>
            <a:hueOff val="0"/>
            <a:satOff val="0"/>
            <a:lumOff val="0"/>
            <a:alphaOff val="0"/>
          </a:schemeClr>
        </a:solidFill>
        <a:ln w="25400" cap="flat"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a:solidFill>
                <a:schemeClr val="tx1"/>
              </a:solidFill>
              <a:latin typeface="Times New Roman" panose="02020603050405020304" pitchFamily="18" charset="0"/>
              <a:cs typeface="Times New Roman" panose="02020603050405020304" pitchFamily="18" charset="0"/>
            </a:rPr>
            <a:t>Problemas Químicos</a:t>
          </a:r>
        </a:p>
      </dsp:txBody>
      <dsp:txXfrm rot="-5400000">
        <a:off x="1078605" y="179226"/>
        <a:ext cx="1713025" cy="1264402"/>
      </dsp:txXfrm>
    </dsp:sp>
    <dsp:sp modelId="{1DCF6C54-E2CD-4A99-AB77-90EEA6FCB14C}">
      <dsp:nvSpPr>
        <dsp:cNvPr id="0" name=""/>
        <dsp:cNvSpPr/>
      </dsp:nvSpPr>
      <dsp:spPr>
        <a:xfrm rot="5400000">
          <a:off x="4329843" y="-1385119"/>
          <a:ext cx="1163588" cy="4082538"/>
        </a:xfrm>
        <a:prstGeom prst="round2SameRect">
          <a:avLst/>
        </a:prstGeom>
        <a:solidFill>
          <a:schemeClr val="lt1">
            <a:alpha val="90000"/>
            <a:hueOff val="0"/>
            <a:satOff val="0"/>
            <a:lumOff val="0"/>
            <a:alphaOff val="0"/>
          </a:schemeClr>
        </a:solidFill>
        <a:ln w="25400" cap="flat"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ES" sz="1600" kern="1200" dirty="0">
              <a:latin typeface="Times New Roman" panose="02020603050405020304" pitchFamily="18" charset="0"/>
              <a:cs typeface="Times New Roman" panose="02020603050405020304" pitchFamily="18" charset="0"/>
            </a:rPr>
            <a:t>Salinidad</a:t>
          </a:r>
        </a:p>
        <a:p>
          <a:pPr marL="171450" lvl="1" indent="-171450" algn="l" defTabSz="711200">
            <a:lnSpc>
              <a:spcPct val="90000"/>
            </a:lnSpc>
            <a:spcBef>
              <a:spcPct val="0"/>
            </a:spcBef>
            <a:spcAft>
              <a:spcPct val="15000"/>
            </a:spcAft>
            <a:buChar char="••"/>
          </a:pPr>
          <a:r>
            <a:rPr lang="es-ES" sz="1600" kern="1200" dirty="0">
              <a:latin typeface="Times New Roman" panose="02020603050405020304" pitchFamily="18" charset="0"/>
              <a:cs typeface="Times New Roman" panose="02020603050405020304" pitchFamily="18" charset="0"/>
            </a:rPr>
            <a:t>pH</a:t>
          </a:r>
        </a:p>
        <a:p>
          <a:pPr marL="171450" lvl="1" indent="-171450" algn="l" defTabSz="711200">
            <a:lnSpc>
              <a:spcPct val="90000"/>
            </a:lnSpc>
            <a:spcBef>
              <a:spcPct val="0"/>
            </a:spcBef>
            <a:spcAft>
              <a:spcPct val="15000"/>
            </a:spcAft>
            <a:buChar char="••"/>
          </a:pPr>
          <a:r>
            <a:rPr lang="es-ES" sz="1600" kern="1200" dirty="0">
              <a:latin typeface="Times New Roman" panose="02020603050405020304" pitchFamily="18" charset="0"/>
              <a:cs typeface="Times New Roman" panose="02020603050405020304" pitchFamily="18" charset="0"/>
            </a:rPr>
            <a:t>Toxicidad del suelo</a:t>
          </a:r>
        </a:p>
        <a:p>
          <a:pPr marL="171450" lvl="1" indent="-171450" algn="l" defTabSz="711200">
            <a:lnSpc>
              <a:spcPct val="90000"/>
            </a:lnSpc>
            <a:spcBef>
              <a:spcPct val="0"/>
            </a:spcBef>
            <a:spcAft>
              <a:spcPct val="15000"/>
            </a:spcAft>
            <a:buChar char="••"/>
          </a:pPr>
          <a:r>
            <a:rPr lang="es-ES" sz="1600" kern="1200" dirty="0">
              <a:latin typeface="Times New Roman" panose="02020603050405020304" pitchFamily="18" charset="0"/>
              <a:cs typeface="Times New Roman" panose="02020603050405020304" pitchFamily="18" charset="0"/>
            </a:rPr>
            <a:t>Contaminación del agua</a:t>
          </a:r>
        </a:p>
      </dsp:txBody>
      <dsp:txXfrm rot="-5400000">
        <a:off x="2870368" y="131158"/>
        <a:ext cx="4025736" cy="10499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537630-2B60-4F9E-8E96-EEAC9DFEC62D}">
      <dsp:nvSpPr>
        <dsp:cNvPr id="0" name=""/>
        <dsp:cNvSpPr/>
      </dsp:nvSpPr>
      <dsp:spPr>
        <a:xfrm rot="5400000">
          <a:off x="1242227" y="-174310"/>
          <a:ext cx="1372935" cy="1893380"/>
        </a:xfrm>
        <a:prstGeom prst="chevron">
          <a:avLst/>
        </a:prstGeom>
        <a:gradFill rotWithShape="0">
          <a:gsLst>
            <a:gs pos="0">
              <a:schemeClr val="accent3">
                <a:alpha val="90000"/>
                <a:hueOff val="0"/>
                <a:satOff val="0"/>
                <a:lumOff val="0"/>
                <a:alphaOff val="0"/>
                <a:tint val="50000"/>
                <a:satMod val="300000"/>
              </a:schemeClr>
            </a:gs>
            <a:gs pos="35000">
              <a:schemeClr val="accent3">
                <a:alpha val="90000"/>
                <a:hueOff val="0"/>
                <a:satOff val="0"/>
                <a:lumOff val="0"/>
                <a:alphaOff val="0"/>
                <a:tint val="37000"/>
                <a:satMod val="300000"/>
              </a:schemeClr>
            </a:gs>
            <a:gs pos="100000">
              <a:schemeClr val="accent3">
                <a:alpha val="90000"/>
                <a:hueOff val="0"/>
                <a:satOff val="0"/>
                <a:lumOff val="0"/>
                <a:alphaOff val="0"/>
                <a:tint val="15000"/>
                <a:satMod val="350000"/>
              </a:schemeClr>
            </a:gs>
          </a:gsLst>
          <a:lin ang="16200000" scaled="1"/>
        </a:gradFill>
        <a:ln w="9525" cap="flat" cmpd="sng" algn="ctr">
          <a:solidFill>
            <a:schemeClr val="accent3">
              <a:alpha val="9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a:latin typeface="Times New Roman" panose="02020603050405020304" pitchFamily="18" charset="0"/>
              <a:cs typeface="Times New Roman" panose="02020603050405020304" pitchFamily="18" charset="0"/>
            </a:rPr>
            <a:t>HFMA</a:t>
          </a:r>
        </a:p>
      </dsp:txBody>
      <dsp:txXfrm rot="-5400000">
        <a:off x="982005" y="85912"/>
        <a:ext cx="1893380" cy="1372935"/>
      </dsp:txXfrm>
    </dsp:sp>
    <dsp:sp modelId="{1DCF6C54-E2CD-4A99-AB77-90EEA6FCB14C}">
      <dsp:nvSpPr>
        <dsp:cNvPr id="0" name=""/>
        <dsp:cNvSpPr/>
      </dsp:nvSpPr>
      <dsp:spPr>
        <a:xfrm rot="5400000">
          <a:off x="4332232" y="-1332583"/>
          <a:ext cx="1286096" cy="4082538"/>
        </a:xfrm>
        <a:prstGeom prst="round2SameRect">
          <a:avLst/>
        </a:prstGeom>
        <a:solidFill>
          <a:schemeClr val="lt1">
            <a:alpha val="90000"/>
            <a:hueOff val="0"/>
            <a:satOff val="0"/>
            <a:lumOff val="0"/>
            <a:alphaOff val="0"/>
          </a:schemeClr>
        </a:solidFill>
        <a:ln w="9525" cap="flat" cmpd="sng" algn="ctr">
          <a:solidFill>
            <a:schemeClr val="accent3">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just" defTabSz="711200">
            <a:lnSpc>
              <a:spcPct val="90000"/>
            </a:lnSpc>
            <a:spcBef>
              <a:spcPct val="0"/>
            </a:spcBef>
            <a:spcAft>
              <a:spcPct val="15000"/>
            </a:spcAft>
            <a:buChar char="••"/>
          </a:pPr>
          <a:r>
            <a:rPr lang="es-EC" sz="1600" kern="1200" dirty="0"/>
            <a:t>Nutrición</a:t>
          </a:r>
        </a:p>
        <a:p>
          <a:pPr marL="171450" lvl="1" indent="-171450" algn="just" defTabSz="711200">
            <a:lnSpc>
              <a:spcPct val="90000"/>
            </a:lnSpc>
            <a:spcBef>
              <a:spcPct val="0"/>
            </a:spcBef>
            <a:spcAft>
              <a:spcPct val="15000"/>
            </a:spcAft>
            <a:buChar char="••"/>
          </a:pPr>
          <a:r>
            <a:rPr lang="es-EC" sz="1600" kern="1200" dirty="0"/>
            <a:t>Agua</a:t>
          </a:r>
        </a:p>
        <a:p>
          <a:pPr marL="171450" lvl="1" indent="-171450" algn="just" defTabSz="711200">
            <a:lnSpc>
              <a:spcPct val="90000"/>
            </a:lnSpc>
            <a:spcBef>
              <a:spcPct val="0"/>
            </a:spcBef>
            <a:spcAft>
              <a:spcPct val="15000"/>
            </a:spcAft>
            <a:buChar char="••"/>
          </a:pPr>
          <a:r>
            <a:rPr lang="es-EC" sz="1600" kern="1200" dirty="0">
              <a:latin typeface="Times New Roman" panose="02020603050405020304" pitchFamily="18" charset="0"/>
              <a:cs typeface="Times New Roman" panose="02020603050405020304" pitchFamily="18" charset="0"/>
            </a:rPr>
            <a:t>Características</a:t>
          </a:r>
          <a:r>
            <a:rPr lang="es-EC" sz="1600" kern="1200" dirty="0"/>
            <a:t> del suelo</a:t>
          </a:r>
        </a:p>
        <a:p>
          <a:pPr marL="171450" lvl="1" indent="-171450" algn="just" defTabSz="711200">
            <a:lnSpc>
              <a:spcPct val="90000"/>
            </a:lnSpc>
            <a:spcBef>
              <a:spcPct val="0"/>
            </a:spcBef>
            <a:spcAft>
              <a:spcPct val="15000"/>
            </a:spcAft>
            <a:buChar char="••"/>
          </a:pPr>
          <a:r>
            <a:rPr lang="es-EC" sz="1600" kern="1200" dirty="0"/>
            <a:t>Antagonismo</a:t>
          </a:r>
        </a:p>
      </dsp:txBody>
      <dsp:txXfrm rot="-5400000">
        <a:off x="2934011" y="128420"/>
        <a:ext cx="4019756" cy="11605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537630-2B60-4F9E-8E96-EEAC9DFEC62D}">
      <dsp:nvSpPr>
        <dsp:cNvPr id="0" name=""/>
        <dsp:cNvSpPr/>
      </dsp:nvSpPr>
      <dsp:spPr>
        <a:xfrm rot="5400000">
          <a:off x="1373253" y="-45085"/>
          <a:ext cx="1264402" cy="1713025"/>
        </a:xfrm>
        <a:prstGeom prst="chevron">
          <a:avLst/>
        </a:prstGeom>
        <a:gradFill rotWithShape="0">
          <a:gsLst>
            <a:gs pos="0">
              <a:schemeClr val="accent3">
                <a:alpha val="90000"/>
                <a:hueOff val="0"/>
                <a:satOff val="0"/>
                <a:lumOff val="0"/>
                <a:alphaOff val="0"/>
                <a:tint val="50000"/>
                <a:satMod val="300000"/>
              </a:schemeClr>
            </a:gs>
            <a:gs pos="35000">
              <a:schemeClr val="accent3">
                <a:alpha val="90000"/>
                <a:hueOff val="0"/>
                <a:satOff val="0"/>
                <a:lumOff val="0"/>
                <a:alphaOff val="0"/>
                <a:tint val="37000"/>
                <a:satMod val="300000"/>
              </a:schemeClr>
            </a:gs>
            <a:gs pos="100000">
              <a:schemeClr val="accent3">
                <a:alpha val="90000"/>
                <a:hueOff val="0"/>
                <a:satOff val="0"/>
                <a:lumOff val="0"/>
                <a:alphaOff val="0"/>
                <a:tint val="15000"/>
                <a:satMod val="350000"/>
              </a:schemeClr>
            </a:gs>
          </a:gsLst>
          <a:lin ang="16200000" scaled="1"/>
        </a:gradFill>
        <a:ln w="9525" cap="flat" cmpd="sng" algn="ctr">
          <a:solidFill>
            <a:schemeClr val="accent3">
              <a:alpha val="9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a:latin typeface="Times New Roman" panose="02020603050405020304" pitchFamily="18" charset="0"/>
              <a:cs typeface="Times New Roman" panose="02020603050405020304" pitchFamily="18" charset="0"/>
            </a:rPr>
            <a:t>Fertilización</a:t>
          </a:r>
          <a:endParaRPr lang="es-EC" sz="2400" kern="1200" dirty="0">
            <a:latin typeface="Times New Roman" panose="02020603050405020304" pitchFamily="18" charset="0"/>
            <a:cs typeface="Times New Roman" panose="02020603050405020304" pitchFamily="18" charset="0"/>
          </a:endParaRPr>
        </a:p>
      </dsp:txBody>
      <dsp:txXfrm rot="-5400000">
        <a:off x="1148942" y="179226"/>
        <a:ext cx="1713025" cy="1264402"/>
      </dsp:txXfrm>
    </dsp:sp>
    <dsp:sp modelId="{1DCF6C54-E2CD-4A99-AB77-90EEA6FCB14C}">
      <dsp:nvSpPr>
        <dsp:cNvPr id="0" name=""/>
        <dsp:cNvSpPr/>
      </dsp:nvSpPr>
      <dsp:spPr>
        <a:xfrm rot="5400000">
          <a:off x="4420084" y="-1350634"/>
          <a:ext cx="1163588" cy="4082538"/>
        </a:xfrm>
        <a:prstGeom prst="round2SameRect">
          <a:avLst/>
        </a:prstGeom>
        <a:solidFill>
          <a:schemeClr val="lt1">
            <a:alpha val="90000"/>
            <a:hueOff val="0"/>
            <a:satOff val="0"/>
            <a:lumOff val="0"/>
            <a:alphaOff val="0"/>
          </a:schemeClr>
        </a:solidFill>
        <a:ln w="9525" cap="flat" cmpd="sng" algn="ctr">
          <a:solidFill>
            <a:schemeClr val="accent3">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just" defTabSz="711200">
            <a:lnSpc>
              <a:spcPct val="90000"/>
            </a:lnSpc>
            <a:spcBef>
              <a:spcPct val="0"/>
            </a:spcBef>
            <a:spcAft>
              <a:spcPct val="15000"/>
            </a:spcAft>
            <a:buChar char="••"/>
          </a:pPr>
          <a:r>
            <a:rPr lang="es-EC" sz="1600" kern="1200" dirty="0">
              <a:latin typeface="Times New Roman" panose="02020603050405020304" pitchFamily="18" charset="0"/>
              <a:cs typeface="Times New Roman" panose="02020603050405020304" pitchFamily="18" charset="0"/>
            </a:rPr>
            <a:t>Alta producción</a:t>
          </a:r>
        </a:p>
        <a:p>
          <a:pPr marL="171450" lvl="1" indent="-171450" algn="just" defTabSz="711200">
            <a:lnSpc>
              <a:spcPct val="90000"/>
            </a:lnSpc>
            <a:spcBef>
              <a:spcPct val="0"/>
            </a:spcBef>
            <a:spcAft>
              <a:spcPct val="15000"/>
            </a:spcAft>
            <a:buChar char="••"/>
          </a:pPr>
          <a:r>
            <a:rPr lang="es-EC" sz="1600" kern="1200" dirty="0">
              <a:latin typeface="Times New Roman" panose="02020603050405020304" pitchFamily="18" charset="0"/>
              <a:cs typeface="Times New Roman" panose="02020603050405020304" pitchFamily="18" charset="0"/>
            </a:rPr>
            <a:t>Balanceada</a:t>
          </a:r>
        </a:p>
        <a:p>
          <a:pPr marL="171450" lvl="1" indent="-171450" algn="just" defTabSz="711200">
            <a:lnSpc>
              <a:spcPct val="90000"/>
            </a:lnSpc>
            <a:spcBef>
              <a:spcPct val="0"/>
            </a:spcBef>
            <a:spcAft>
              <a:spcPct val="15000"/>
            </a:spcAft>
            <a:buChar char="••"/>
          </a:pPr>
          <a:r>
            <a:rPr lang="es-EC" sz="1600" kern="1200" dirty="0">
              <a:latin typeface="Times New Roman" panose="02020603050405020304" pitchFamily="18" charset="0"/>
              <a:cs typeface="Times New Roman" panose="02020603050405020304" pitchFamily="18" charset="0"/>
            </a:rPr>
            <a:t>Análisis de suelo</a:t>
          </a:r>
        </a:p>
      </dsp:txBody>
      <dsp:txXfrm rot="-5400000">
        <a:off x="2960609" y="165643"/>
        <a:ext cx="4025736" cy="104998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D46EA5-AA3E-41B6-8667-884014AED786}">
      <dsp:nvSpPr>
        <dsp:cNvPr id="0" name=""/>
        <dsp:cNvSpPr/>
      </dsp:nvSpPr>
      <dsp:spPr>
        <a:xfrm>
          <a:off x="640373" y="1191"/>
          <a:ext cx="1570306" cy="942183"/>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a:latin typeface="Times New Roman" panose="02020603050405020304" pitchFamily="18" charset="0"/>
              <a:cs typeface="Times New Roman" panose="02020603050405020304" pitchFamily="18" charset="0"/>
            </a:rPr>
            <a:t>Requerimientos nutricionales</a:t>
          </a:r>
          <a:endParaRPr lang="es-ES" sz="1600" kern="1200" dirty="0">
            <a:latin typeface="Times New Roman" panose="02020603050405020304" pitchFamily="18" charset="0"/>
            <a:cs typeface="Times New Roman" panose="02020603050405020304" pitchFamily="18" charset="0"/>
          </a:endParaRPr>
        </a:p>
      </dsp:txBody>
      <dsp:txXfrm>
        <a:off x="640373" y="1191"/>
        <a:ext cx="1570306" cy="942183"/>
      </dsp:txXfrm>
    </dsp:sp>
    <dsp:sp modelId="{9A55BBC5-F899-47DF-955A-A70B0CFDFE2A}">
      <dsp:nvSpPr>
        <dsp:cNvPr id="0" name=""/>
        <dsp:cNvSpPr/>
      </dsp:nvSpPr>
      <dsp:spPr>
        <a:xfrm>
          <a:off x="640373" y="1100405"/>
          <a:ext cx="1570306" cy="942183"/>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a:latin typeface="Times New Roman" panose="02020603050405020304" pitchFamily="18" charset="0"/>
              <a:cs typeface="Times New Roman" panose="02020603050405020304" pitchFamily="18" charset="0"/>
            </a:rPr>
            <a:t>Análisis de suelo</a:t>
          </a:r>
          <a:endParaRPr lang="es-ES" sz="1600" kern="1200" dirty="0">
            <a:latin typeface="Times New Roman" panose="02020603050405020304" pitchFamily="18" charset="0"/>
            <a:cs typeface="Times New Roman" panose="02020603050405020304" pitchFamily="18" charset="0"/>
          </a:endParaRPr>
        </a:p>
      </dsp:txBody>
      <dsp:txXfrm>
        <a:off x="640373" y="1100405"/>
        <a:ext cx="1570306" cy="942183"/>
      </dsp:txXfrm>
    </dsp:sp>
    <dsp:sp modelId="{846A5876-EED7-4D9E-973B-ED1FD342FABE}">
      <dsp:nvSpPr>
        <dsp:cNvPr id="0" name=""/>
        <dsp:cNvSpPr/>
      </dsp:nvSpPr>
      <dsp:spPr>
        <a:xfrm>
          <a:off x="640373" y="2199620"/>
          <a:ext cx="1570306" cy="942183"/>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a:latin typeface="Times New Roman" panose="02020603050405020304" pitchFamily="18" charset="0"/>
              <a:cs typeface="Times New Roman" panose="02020603050405020304" pitchFamily="18" charset="0"/>
            </a:rPr>
            <a:t>Fertilizantes</a:t>
          </a:r>
          <a:endParaRPr lang="es-ES" sz="1600" kern="1200" dirty="0">
            <a:latin typeface="Times New Roman" panose="02020603050405020304" pitchFamily="18" charset="0"/>
            <a:cs typeface="Times New Roman" panose="02020603050405020304" pitchFamily="18" charset="0"/>
          </a:endParaRPr>
        </a:p>
      </dsp:txBody>
      <dsp:txXfrm>
        <a:off x="640373" y="2199620"/>
        <a:ext cx="1570306" cy="942183"/>
      </dsp:txXfrm>
    </dsp:sp>
    <dsp:sp modelId="{20CA2A1B-AF99-443C-A0F8-F1E1705F99FC}">
      <dsp:nvSpPr>
        <dsp:cNvPr id="0" name=""/>
        <dsp:cNvSpPr/>
      </dsp:nvSpPr>
      <dsp:spPr>
        <a:xfrm>
          <a:off x="640373" y="3298835"/>
          <a:ext cx="1570306" cy="942183"/>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a:latin typeface="Times New Roman" panose="02020603050405020304" pitchFamily="18" charset="0"/>
              <a:cs typeface="Times New Roman" panose="02020603050405020304" pitchFamily="18" charset="0"/>
            </a:rPr>
            <a:t>Fijación de elementos </a:t>
          </a:r>
          <a:endParaRPr lang="es-ES" sz="1600" kern="1200" dirty="0">
            <a:latin typeface="Times New Roman" panose="02020603050405020304" pitchFamily="18" charset="0"/>
            <a:cs typeface="Times New Roman" panose="02020603050405020304" pitchFamily="18" charset="0"/>
          </a:endParaRPr>
        </a:p>
      </dsp:txBody>
      <dsp:txXfrm>
        <a:off x="640373" y="3298835"/>
        <a:ext cx="1570306" cy="942183"/>
      </dsp:txXfrm>
    </dsp:sp>
    <dsp:sp modelId="{E2EC8C69-83E6-4C56-85E6-191FED5BB3AF}">
      <dsp:nvSpPr>
        <dsp:cNvPr id="0" name=""/>
        <dsp:cNvSpPr/>
      </dsp:nvSpPr>
      <dsp:spPr>
        <a:xfrm>
          <a:off x="640373" y="4398049"/>
          <a:ext cx="1570306" cy="942183"/>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a:latin typeface="Times New Roman" panose="02020603050405020304" pitchFamily="18" charset="0"/>
              <a:cs typeface="Times New Roman" panose="02020603050405020304" pitchFamily="18" charset="0"/>
            </a:rPr>
            <a:t>Labores del cultivo</a:t>
          </a:r>
          <a:endParaRPr lang="es-ES" sz="1600" kern="1200" dirty="0">
            <a:latin typeface="Times New Roman" panose="02020603050405020304" pitchFamily="18" charset="0"/>
            <a:cs typeface="Times New Roman" panose="02020603050405020304" pitchFamily="18" charset="0"/>
          </a:endParaRPr>
        </a:p>
      </dsp:txBody>
      <dsp:txXfrm>
        <a:off x="640373" y="4398049"/>
        <a:ext cx="1570306" cy="94218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B837F4-3816-4163-8A48-520CA9961A18}">
      <dsp:nvSpPr>
        <dsp:cNvPr id="0" name=""/>
        <dsp:cNvSpPr/>
      </dsp:nvSpPr>
      <dsp:spPr>
        <a:xfrm>
          <a:off x="640373" y="1192"/>
          <a:ext cx="1570305" cy="942183"/>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a:latin typeface="Times New Roman" panose="02020603050405020304" pitchFamily="18" charset="0"/>
              <a:cs typeface="Times New Roman" panose="02020603050405020304" pitchFamily="18" charset="0"/>
            </a:rPr>
            <a:t>Baja producción</a:t>
          </a:r>
          <a:endParaRPr lang="es-ES" sz="1800" kern="1200" dirty="0">
            <a:latin typeface="Times New Roman" panose="02020603050405020304" pitchFamily="18" charset="0"/>
            <a:cs typeface="Times New Roman" panose="02020603050405020304" pitchFamily="18" charset="0"/>
          </a:endParaRPr>
        </a:p>
      </dsp:txBody>
      <dsp:txXfrm>
        <a:off x="640373" y="1192"/>
        <a:ext cx="1570305" cy="942183"/>
      </dsp:txXfrm>
    </dsp:sp>
    <dsp:sp modelId="{6E85C47B-0610-4987-BF02-1114FE12C0B1}">
      <dsp:nvSpPr>
        <dsp:cNvPr id="0" name=""/>
        <dsp:cNvSpPr/>
      </dsp:nvSpPr>
      <dsp:spPr>
        <a:xfrm>
          <a:off x="640373" y="1100406"/>
          <a:ext cx="1570305" cy="942183"/>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a:t>Degradación del suelo </a:t>
          </a:r>
          <a:endParaRPr lang="es-ES" sz="1800" kern="1200"/>
        </a:p>
      </dsp:txBody>
      <dsp:txXfrm>
        <a:off x="640373" y="1100406"/>
        <a:ext cx="1570305" cy="942183"/>
      </dsp:txXfrm>
    </dsp:sp>
    <dsp:sp modelId="{4984E254-C312-483A-9018-4B64145E697A}">
      <dsp:nvSpPr>
        <dsp:cNvPr id="0" name=""/>
        <dsp:cNvSpPr/>
      </dsp:nvSpPr>
      <dsp:spPr>
        <a:xfrm>
          <a:off x="640373" y="2199620"/>
          <a:ext cx="1570305" cy="942183"/>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a:t>Contaminación</a:t>
          </a:r>
          <a:endParaRPr lang="es-ES" sz="1800" kern="1200" dirty="0"/>
        </a:p>
      </dsp:txBody>
      <dsp:txXfrm>
        <a:off x="640373" y="2199620"/>
        <a:ext cx="1570305" cy="942183"/>
      </dsp:txXfrm>
    </dsp:sp>
    <dsp:sp modelId="{7ABC5141-26D3-45EA-B620-C71E3557A4DB}">
      <dsp:nvSpPr>
        <dsp:cNvPr id="0" name=""/>
        <dsp:cNvSpPr/>
      </dsp:nvSpPr>
      <dsp:spPr>
        <a:xfrm>
          <a:off x="640373" y="3298834"/>
          <a:ext cx="1570305" cy="942183"/>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a:t>Altos costos </a:t>
          </a:r>
          <a:endParaRPr lang="es-ES" sz="1800" kern="1200" dirty="0"/>
        </a:p>
      </dsp:txBody>
      <dsp:txXfrm>
        <a:off x="640373" y="3298834"/>
        <a:ext cx="1570305" cy="942183"/>
      </dsp:txXfrm>
    </dsp:sp>
    <dsp:sp modelId="{C8DBDD9E-B143-40D7-A8E4-5524BF047195}">
      <dsp:nvSpPr>
        <dsp:cNvPr id="0" name=""/>
        <dsp:cNvSpPr/>
      </dsp:nvSpPr>
      <dsp:spPr>
        <a:xfrm>
          <a:off x="640373" y="4398049"/>
          <a:ext cx="1570305" cy="942183"/>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a:t>Toxicidad del suelo</a:t>
          </a:r>
          <a:endParaRPr lang="es-ES" sz="1800" kern="1200" dirty="0"/>
        </a:p>
      </dsp:txBody>
      <dsp:txXfrm>
        <a:off x="640373" y="4398049"/>
        <a:ext cx="1570305" cy="942183"/>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4E84891E-E247-4077-B413-9CB6A96505CB}" type="datetimeFigureOut">
              <a:rPr lang="es-ES" altLang="es-EC"/>
              <a:pPr>
                <a:defRPr/>
              </a:pPr>
              <a:t>22/01/2020</a:t>
            </a:fld>
            <a:endParaRPr lang="es-ES" altLang="es-EC"/>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Marcador de notas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es-ES_tradnl" altLang="es-EC" noProof="0"/>
              <a:t>Haga clic para modificar el estilo de texto del patrón</a:t>
            </a:r>
          </a:p>
          <a:p>
            <a:pPr lvl="1"/>
            <a:r>
              <a:rPr lang="es-ES_tradnl" altLang="es-EC" noProof="0"/>
              <a:t>Segundo nivel</a:t>
            </a:r>
          </a:p>
          <a:p>
            <a:pPr lvl="2"/>
            <a:r>
              <a:rPr lang="es-ES_tradnl" altLang="es-EC" noProof="0"/>
              <a:t>Tercer nivel</a:t>
            </a:r>
          </a:p>
          <a:p>
            <a:pPr lvl="3"/>
            <a:r>
              <a:rPr lang="es-ES_tradnl" altLang="es-EC" noProof="0"/>
              <a:t>Cuarto nivel</a:t>
            </a:r>
          </a:p>
          <a:p>
            <a:pPr lvl="4"/>
            <a:r>
              <a:rPr lang="es-ES_tradnl" altLang="es-EC" noProof="0"/>
              <a:t>Quinto nivel</a:t>
            </a:r>
            <a:endParaRPr lang="es-ES" altLang="es-EC" noProof="0"/>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E8A54186-9F36-4184-8A65-FF087A6C6A65}" type="slidenum">
              <a:rPr lang="es-ES" altLang="es-EC"/>
              <a:pPr>
                <a:defRPr/>
              </a:pPr>
              <a:t>‹Nº›</a:t>
            </a:fld>
            <a:endParaRPr lang="es-ES" altLang="es-EC"/>
          </a:p>
        </p:txBody>
      </p:sp>
    </p:spTree>
    <p:extLst>
      <p:ext uri="{BB962C8B-B14F-4D97-AF65-F5344CB8AC3E}">
        <p14:creationId xmlns:p14="http://schemas.microsoft.com/office/powerpoint/2010/main" val="258301329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EC" altLang="es-EC"/>
          </a:p>
        </p:txBody>
      </p:sp>
      <p:sp>
        <p:nvSpPr>
          <p:cNvPr id="3994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E82CDF0E-5094-412A-94D5-ED22EB5FC2F3}" type="slidenum">
              <a:rPr lang="es-ES" altLang="es-EC" smtClean="0"/>
              <a:pPr eaLnBrk="1" hangingPunct="1">
                <a:spcBef>
                  <a:spcPct val="0"/>
                </a:spcBef>
              </a:pPr>
              <a:t>1</a:t>
            </a:fld>
            <a:endParaRPr lang="es-ES" altLang="es-EC"/>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284A76B9-16E3-4D9F-A533-67AC0248A6BB}" type="slidenum">
              <a:rPr lang="es-ES" altLang="es-EC" smtClean="0"/>
              <a:pPr eaLnBrk="1" hangingPunct="1">
                <a:spcBef>
                  <a:spcPct val="0"/>
                </a:spcBef>
              </a:pPr>
              <a:t>13</a:t>
            </a:fld>
            <a:endParaRPr lang="es-ES" altLang="es-EC"/>
          </a:p>
        </p:txBody>
      </p:sp>
      <p:sp>
        <p:nvSpPr>
          <p:cNvPr id="19457" name="Text Box 1"/>
          <p:cNvSpPr>
            <a:spLocks noGrp="1" noRot="1" noChangeAspect="1" noChangeArrowheads="1"/>
          </p:cNvSpPr>
          <p:nvPr>
            <p:ph type="sldImg"/>
          </p:nvPr>
        </p:nvSpPr>
        <p:spPr bwMode="auto">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19458" name="Text Box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s-ES" dirty="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E8A54186-9F36-4184-8A65-FF087A6C6A65}" type="slidenum">
              <a:rPr lang="es-ES" altLang="es-EC" smtClean="0"/>
              <a:pPr>
                <a:defRPr/>
              </a:pPr>
              <a:t>2</a:t>
            </a:fld>
            <a:endParaRPr lang="es-ES" altLang="es-EC"/>
          </a:p>
        </p:txBody>
      </p:sp>
    </p:spTree>
    <p:extLst>
      <p:ext uri="{BB962C8B-B14F-4D97-AF65-F5344CB8AC3E}">
        <p14:creationId xmlns:p14="http://schemas.microsoft.com/office/powerpoint/2010/main" val="3902596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23558B8B-DF2D-4DC9-A7DE-ECE18D166A94}" type="slidenum">
              <a:rPr lang="es-ES" altLang="es-EC" smtClean="0"/>
              <a:pPr eaLnBrk="1" hangingPunct="1">
                <a:spcBef>
                  <a:spcPct val="0"/>
                </a:spcBef>
              </a:pPr>
              <a:t>3</a:t>
            </a:fld>
            <a:endParaRPr lang="es-ES" altLang="es-EC"/>
          </a:p>
        </p:txBody>
      </p:sp>
      <p:sp>
        <p:nvSpPr>
          <p:cNvPr id="21505" name="Text Box 1"/>
          <p:cNvSpPr>
            <a:spLocks noGrp="1" noRot="1" noChangeAspect="1" noChangeArrowheads="1"/>
          </p:cNvSpPr>
          <p:nvPr>
            <p:ph type="sldImg"/>
          </p:nvPr>
        </p:nvSpPr>
        <p:spPr bwMode="auto">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21506" name="Text Box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eaLnBrk="1" fontAlgn="auto" hangingPunct="1">
              <a:spcBef>
                <a:spcPts val="0"/>
              </a:spcBef>
              <a:spcAft>
                <a:spcPts val="0"/>
              </a:spcAft>
              <a:defRPr/>
            </a:pPr>
            <a:r>
              <a:rPr lang="es-EC" dirty="0">
                <a:ea typeface="+mn-ea"/>
                <a:cs typeface="+mn-cs"/>
              </a:rPr>
              <a:t>CES - Consejo de Educación Superior</a:t>
            </a:r>
            <a:endParaRPr lang="es-ES" dirty="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4E338143-E65C-4EBD-8015-3298EFE33B76}" type="slidenum">
              <a:rPr lang="es-ES" altLang="es-EC" smtClean="0"/>
              <a:pPr eaLnBrk="1" hangingPunct="1">
                <a:spcBef>
                  <a:spcPct val="0"/>
                </a:spcBef>
              </a:pPr>
              <a:t>5</a:t>
            </a:fld>
            <a:endParaRPr lang="es-ES" altLang="es-EC"/>
          </a:p>
        </p:txBody>
      </p:sp>
      <p:sp>
        <p:nvSpPr>
          <p:cNvPr id="21505" name="Text Box 1"/>
          <p:cNvSpPr>
            <a:spLocks noGrp="1" noRot="1" noChangeAspect="1" noChangeArrowheads="1"/>
          </p:cNvSpPr>
          <p:nvPr>
            <p:ph type="sldImg"/>
          </p:nvPr>
        </p:nvSpPr>
        <p:spPr bwMode="auto">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21506" name="Text Box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eaLnBrk="1" fontAlgn="auto" hangingPunct="1">
              <a:spcBef>
                <a:spcPts val="0"/>
              </a:spcBef>
              <a:spcAft>
                <a:spcPts val="0"/>
              </a:spcAft>
              <a:defRPr/>
            </a:pPr>
            <a:endParaRPr lang="es-ES">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8DC941B4-B399-4440-9604-A122DF837830}" type="slidenum">
              <a:rPr lang="es-ES" altLang="es-EC" smtClean="0"/>
              <a:pPr eaLnBrk="1" hangingPunct="1">
                <a:spcBef>
                  <a:spcPct val="0"/>
                </a:spcBef>
              </a:pPr>
              <a:t>6</a:t>
            </a:fld>
            <a:endParaRPr lang="es-ES" altLang="es-EC"/>
          </a:p>
        </p:txBody>
      </p:sp>
      <p:sp>
        <p:nvSpPr>
          <p:cNvPr id="21505" name="Text Box 1"/>
          <p:cNvSpPr>
            <a:spLocks noGrp="1" noRot="1" noChangeAspect="1" noChangeArrowheads="1"/>
          </p:cNvSpPr>
          <p:nvPr>
            <p:ph type="sldImg"/>
          </p:nvPr>
        </p:nvSpPr>
        <p:spPr bwMode="auto">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21506" name="Text Box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r>
              <a:rPr lang="es-EC" sz="1200" kern="1200" dirty="0">
                <a:solidFill>
                  <a:schemeClr val="tx1"/>
                </a:solidFill>
                <a:effectLst/>
                <a:latin typeface="+mn-lt"/>
                <a:ea typeface="MS PGothic" pitchFamily="34" charset="-128"/>
                <a:cs typeface="ＭＳ Ｐゴシック" charset="0"/>
              </a:rPr>
              <a:t>Con el afán de agilitar los procesos que conlleva el registro de asistencia de profesores y alumnos de la Unidad de Gestión de Postgrados de la Universidad de las Fuerzas Armadas - ESPE, se desarrollará e implantará un sistema que cumpla con los requisitos funcionales expuestos por el usuario a fin de que se dé una solución óptima que facilite el trabajo del personal involucrado en el manejo del sistema.</a:t>
            </a:r>
          </a:p>
          <a:p>
            <a:r>
              <a:rPr lang="es-EC" sz="1200" kern="1200" dirty="0">
                <a:solidFill>
                  <a:schemeClr val="tx1"/>
                </a:solidFill>
                <a:effectLst/>
                <a:latin typeface="+mn-lt"/>
                <a:ea typeface="MS PGothic" pitchFamily="34" charset="-128"/>
                <a:cs typeface="ＭＳ Ｐゴシック" charset="0"/>
              </a:rPr>
              <a:t>Los resultados producidos al utilizar esta herramienta web será prácticamente la reducción de tiempo y recursos.</a:t>
            </a:r>
          </a:p>
          <a:p>
            <a:pPr eaLnBrk="1" fontAlgn="auto" hangingPunct="1">
              <a:spcBef>
                <a:spcPts val="0"/>
              </a:spcBef>
              <a:spcAft>
                <a:spcPts val="0"/>
              </a:spcAft>
              <a:defRPr/>
            </a:pPr>
            <a:endParaRPr lang="es-ES" dirty="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9C29D399-12A8-4B61-9C74-93C7A012EEEA}" type="slidenum">
              <a:rPr lang="es-ES" altLang="es-EC" smtClean="0"/>
              <a:pPr eaLnBrk="1" hangingPunct="1">
                <a:spcBef>
                  <a:spcPct val="0"/>
                </a:spcBef>
              </a:pPr>
              <a:t>7</a:t>
            </a:fld>
            <a:endParaRPr lang="es-ES" altLang="es-EC"/>
          </a:p>
        </p:txBody>
      </p:sp>
      <p:sp>
        <p:nvSpPr>
          <p:cNvPr id="21505" name="Text Box 1"/>
          <p:cNvSpPr>
            <a:spLocks noGrp="1" noRot="1" noChangeAspect="1" noChangeArrowheads="1"/>
          </p:cNvSpPr>
          <p:nvPr>
            <p:ph type="sldImg"/>
          </p:nvPr>
        </p:nvSpPr>
        <p:spPr bwMode="auto">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21506" name="Text Box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eaLnBrk="1" fontAlgn="auto" hangingPunct="1">
              <a:spcBef>
                <a:spcPts val="0"/>
              </a:spcBef>
              <a:spcAft>
                <a:spcPts val="0"/>
              </a:spcAft>
              <a:defRPr/>
            </a:pPr>
            <a:endParaRPr lang="es-ES">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4FFE4AE2-34DB-4E54-972B-E01BB58E665E}" type="slidenum">
              <a:rPr lang="es-ES" altLang="es-EC" smtClean="0"/>
              <a:pPr eaLnBrk="1" hangingPunct="1">
                <a:spcBef>
                  <a:spcPct val="0"/>
                </a:spcBef>
              </a:pPr>
              <a:t>8</a:t>
            </a:fld>
            <a:endParaRPr lang="es-ES" altLang="es-EC"/>
          </a:p>
        </p:txBody>
      </p:sp>
      <p:sp>
        <p:nvSpPr>
          <p:cNvPr id="19457" name="Text Box 1"/>
          <p:cNvSpPr>
            <a:spLocks noGrp="1" noRot="1" noChangeAspect="1" noChangeArrowheads="1"/>
          </p:cNvSpPr>
          <p:nvPr>
            <p:ph type="sldImg"/>
          </p:nvPr>
        </p:nvSpPr>
        <p:spPr bwMode="auto">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19458" name="Text Box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r>
              <a:rPr lang="es-EC" sz="1200" kern="1200" dirty="0">
                <a:solidFill>
                  <a:schemeClr val="tx1"/>
                </a:solidFill>
                <a:effectLst/>
                <a:latin typeface="+mn-lt"/>
                <a:ea typeface="MS PGothic" pitchFamily="34" charset="-128"/>
                <a:cs typeface="ＭＳ Ｐゴシック" charset="0"/>
              </a:rPr>
              <a:t>El alcance del proyecto viene dado por la creación de un sistema Informático para la Unidad de Postgrados que automatizará y atenderá los siguientes procesos:</a:t>
            </a:r>
          </a:p>
          <a:p>
            <a:r>
              <a:rPr lang="es-EC" sz="1200" b="1" kern="1200" dirty="0">
                <a:solidFill>
                  <a:schemeClr val="tx1"/>
                </a:solidFill>
                <a:effectLst/>
                <a:latin typeface="+mn-lt"/>
                <a:ea typeface="MS PGothic" pitchFamily="34" charset="-128"/>
                <a:cs typeface="ＭＳ Ｐゴシック" charset="0"/>
              </a:rPr>
              <a:t>Proceso Administrativo - Recursos Humanos</a:t>
            </a:r>
          </a:p>
          <a:p>
            <a:r>
              <a:rPr lang="es-EC" sz="1200" b="0" kern="1200" dirty="0">
                <a:solidFill>
                  <a:schemeClr val="tx1"/>
                </a:solidFill>
                <a:effectLst/>
                <a:latin typeface="+mn-lt"/>
                <a:ea typeface="MS PGothic" pitchFamily="34" charset="-128"/>
                <a:cs typeface="ＭＳ Ｐゴシック" charset="0"/>
              </a:rPr>
              <a:t>El</a:t>
            </a:r>
            <a:r>
              <a:rPr lang="es-EC" sz="1200" b="0" kern="1200" baseline="0" dirty="0">
                <a:solidFill>
                  <a:schemeClr val="tx1"/>
                </a:solidFill>
                <a:effectLst/>
                <a:latin typeface="+mn-lt"/>
                <a:ea typeface="MS PGothic" pitchFamily="34" charset="-128"/>
                <a:cs typeface="ＭＳ Ｐゴシック" charset="0"/>
              </a:rPr>
              <a:t> sistema administrará los datos de los alumnos y profesores de la Unidad de Gestión de Postgrados, esto permitirá manejar y controlar la asistencia</a:t>
            </a:r>
          </a:p>
          <a:p>
            <a:r>
              <a:rPr lang="es-EC" sz="1200" b="0" kern="1200" baseline="0" dirty="0">
                <a:solidFill>
                  <a:schemeClr val="tx1"/>
                </a:solidFill>
                <a:effectLst/>
                <a:latin typeface="+mn-lt"/>
                <a:ea typeface="MS PGothic" pitchFamily="34" charset="-128"/>
                <a:cs typeface="ＭＳ Ｐゴシック" charset="0"/>
              </a:rPr>
              <a:t>de los mismos.</a:t>
            </a:r>
          </a:p>
          <a:p>
            <a:r>
              <a:rPr lang="es-EC" sz="1200" b="1" kern="1200" dirty="0">
                <a:solidFill>
                  <a:schemeClr val="tx1"/>
                </a:solidFill>
                <a:effectLst/>
                <a:latin typeface="+mn-lt"/>
                <a:ea typeface="MS PGothic" pitchFamily="34" charset="-128"/>
                <a:cs typeface="ＭＳ Ｐゴシック" charset="0"/>
              </a:rPr>
              <a:t>Proceso Administrativo - Seguridad</a:t>
            </a:r>
          </a:p>
          <a:p>
            <a:r>
              <a:rPr lang="es-EC" sz="1200" kern="1200" dirty="0">
                <a:solidFill>
                  <a:schemeClr val="tx1"/>
                </a:solidFill>
                <a:effectLst/>
                <a:latin typeface="+mn-lt"/>
                <a:ea typeface="MS PGothic" pitchFamily="34" charset="-128"/>
                <a:cs typeface="ＭＳ Ｐゴシック" charset="0"/>
              </a:rPr>
              <a:t>Como apoyo para el proceso mencionado anteriormente el sistema incluirá el módulo de seguridad permitiéndonos el manejo de usuario, perfiles y asignación</a:t>
            </a:r>
            <a:r>
              <a:rPr lang="es-EC" sz="1200" kern="1200" baseline="0" dirty="0">
                <a:solidFill>
                  <a:schemeClr val="tx1"/>
                </a:solidFill>
                <a:effectLst/>
                <a:latin typeface="+mn-lt"/>
                <a:ea typeface="MS PGothic" pitchFamily="34" charset="-128"/>
                <a:cs typeface="ＭＳ Ｐゴシック" charset="0"/>
              </a:rPr>
              <a:t> de permisos</a:t>
            </a:r>
            <a:r>
              <a:rPr lang="es-EC" sz="1200" kern="1200" dirty="0">
                <a:solidFill>
                  <a:schemeClr val="tx1"/>
                </a:solidFill>
                <a:effectLst/>
                <a:latin typeface="+mn-lt"/>
                <a:ea typeface="MS PGothic" pitchFamily="34" charset="-128"/>
                <a:cs typeface="ＭＳ Ｐゴシック" charset="0"/>
              </a:rPr>
              <a:t> para garantizar el acceso, seguridad y veracidad de toda la información del sistema. </a:t>
            </a:r>
          </a:p>
          <a:p>
            <a:r>
              <a:rPr lang="es-EC" sz="1200" b="1" kern="1200" dirty="0">
                <a:solidFill>
                  <a:schemeClr val="tx1"/>
                </a:solidFill>
                <a:effectLst/>
                <a:latin typeface="+mn-lt"/>
                <a:ea typeface="MS PGothic" pitchFamily="34" charset="-128"/>
                <a:cs typeface="ＭＳ Ｐゴシック" charset="0"/>
              </a:rPr>
              <a:t>Reportes </a:t>
            </a:r>
          </a:p>
          <a:p>
            <a:r>
              <a:rPr lang="es-EC" sz="1200" kern="1200" dirty="0">
                <a:solidFill>
                  <a:schemeClr val="tx1"/>
                </a:solidFill>
                <a:effectLst/>
                <a:latin typeface="+mn-lt"/>
                <a:ea typeface="MS PGothic" pitchFamily="34" charset="-128"/>
                <a:cs typeface="ＭＳ Ｐゴシック" charset="0"/>
              </a:rPr>
              <a:t>Los datos almacenados en un repositorio de datos son mucho más importantes cuando el sistema es capaz de realizar reportes, por tal motivo, para todos los procesos, el sistema permitirá generar los principales reportes necesitados por el usuario.</a:t>
            </a:r>
          </a:p>
          <a:p>
            <a:pPr lvl="0"/>
            <a:r>
              <a:rPr lang="es-EC" sz="1200" kern="1200" dirty="0">
                <a:solidFill>
                  <a:schemeClr val="tx1"/>
                </a:solidFill>
                <a:effectLst/>
                <a:latin typeface="+mn-lt"/>
                <a:ea typeface="MS PGothic" pitchFamily="34" charset="-128"/>
                <a:cs typeface="ＭＳ Ｐゴシック" charset="0"/>
              </a:rPr>
              <a:t>Reporte de asistencias de profesores y alumnos.</a:t>
            </a:r>
          </a:p>
          <a:p>
            <a:pPr eaLnBrk="1" fontAlgn="auto" hangingPunct="1">
              <a:spcBef>
                <a:spcPts val="0"/>
              </a:spcBef>
              <a:spcAft>
                <a:spcPts val="0"/>
              </a:spcAft>
              <a:defRPr/>
            </a:pPr>
            <a:endParaRPr lang="es-ES" dirty="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4FFE4AE2-34DB-4E54-972B-E01BB58E665E}" type="slidenum">
              <a:rPr lang="es-ES" altLang="es-EC" smtClean="0"/>
              <a:pPr eaLnBrk="1" hangingPunct="1">
                <a:spcBef>
                  <a:spcPct val="0"/>
                </a:spcBef>
              </a:pPr>
              <a:t>9</a:t>
            </a:fld>
            <a:endParaRPr lang="es-ES" altLang="es-EC"/>
          </a:p>
        </p:txBody>
      </p:sp>
      <p:sp>
        <p:nvSpPr>
          <p:cNvPr id="19457" name="Text Box 1"/>
          <p:cNvSpPr>
            <a:spLocks noGrp="1" noRot="1" noChangeAspect="1" noChangeArrowheads="1"/>
          </p:cNvSpPr>
          <p:nvPr>
            <p:ph type="sldImg"/>
          </p:nvPr>
        </p:nvSpPr>
        <p:spPr bwMode="auto">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19458" name="Text Box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eaLnBrk="1" fontAlgn="auto" hangingPunct="1">
              <a:spcBef>
                <a:spcPts val="0"/>
              </a:spcBef>
              <a:spcAft>
                <a:spcPts val="0"/>
              </a:spcAft>
              <a:defRPr/>
            </a:pPr>
            <a:endParaRPr lang="es-ES">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284A76B9-16E3-4D9F-A533-67AC0248A6BB}" type="slidenum">
              <a:rPr lang="es-ES" altLang="es-EC" smtClean="0"/>
              <a:pPr eaLnBrk="1" hangingPunct="1">
                <a:spcBef>
                  <a:spcPct val="0"/>
                </a:spcBef>
              </a:pPr>
              <a:t>10</a:t>
            </a:fld>
            <a:endParaRPr lang="es-ES" altLang="es-EC"/>
          </a:p>
        </p:txBody>
      </p:sp>
      <p:sp>
        <p:nvSpPr>
          <p:cNvPr id="19457" name="Text Box 1"/>
          <p:cNvSpPr>
            <a:spLocks noGrp="1" noRot="1" noChangeAspect="1" noChangeArrowheads="1"/>
          </p:cNvSpPr>
          <p:nvPr>
            <p:ph type="sldImg"/>
          </p:nvPr>
        </p:nvSpPr>
        <p:spPr bwMode="auto">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19458" name="Text Box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s-ES" dirty="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lvl1pPr>
              <a:defRPr/>
            </a:lvl1pPr>
          </a:lstStyle>
          <a:p>
            <a:pPr>
              <a:defRPr/>
            </a:pPr>
            <a:fld id="{586372AC-8497-427B-A412-937D4BF19F6F}" type="datetimeFigureOut">
              <a:rPr lang="en-US" altLang="es-EC"/>
              <a:pPr>
                <a:defRPr/>
              </a:pPr>
              <a:t>1/22/2020</a:t>
            </a:fld>
            <a:endParaRPr lang="en-US" altLang="es-EC"/>
          </a:p>
        </p:txBody>
      </p:sp>
      <p:sp>
        <p:nvSpPr>
          <p:cNvPr id="5" name="Marcador de pie de página 4"/>
          <p:cNvSpPr>
            <a:spLocks noGrp="1"/>
          </p:cNvSpPr>
          <p:nvPr>
            <p:ph type="ftr" sz="quarter" idx="11"/>
          </p:nvPr>
        </p:nvSpPr>
        <p:spPr/>
        <p:txBody>
          <a:bodyPr/>
          <a:lstStyle>
            <a:lvl1pPr>
              <a:defRPr/>
            </a:lvl1pPr>
          </a:lstStyle>
          <a:p>
            <a:pPr>
              <a:defRPr/>
            </a:pPr>
            <a:endParaRPr lang="en-US"/>
          </a:p>
        </p:txBody>
      </p:sp>
      <p:sp>
        <p:nvSpPr>
          <p:cNvPr id="6" name="Marcador de número de diapositiva 5"/>
          <p:cNvSpPr>
            <a:spLocks noGrp="1"/>
          </p:cNvSpPr>
          <p:nvPr>
            <p:ph type="sldNum" sz="quarter" idx="12"/>
          </p:nvPr>
        </p:nvSpPr>
        <p:spPr/>
        <p:txBody>
          <a:bodyPr/>
          <a:lstStyle>
            <a:lvl1pPr>
              <a:defRPr/>
            </a:lvl1pPr>
          </a:lstStyle>
          <a:p>
            <a:pPr>
              <a:defRPr/>
            </a:pPr>
            <a:fld id="{1CEB9007-0858-4CEF-AD67-C207BF5A84F3}" type="slidenum">
              <a:rPr lang="en-US" altLang="es-EC"/>
              <a:pPr>
                <a:defRPr/>
              </a:pPr>
              <a:t>‹Nº›</a:t>
            </a:fld>
            <a:endParaRPr lang="en-US" altLang="es-EC"/>
          </a:p>
        </p:txBody>
      </p:sp>
    </p:spTree>
    <p:extLst>
      <p:ext uri="{BB962C8B-B14F-4D97-AF65-F5344CB8AC3E}">
        <p14:creationId xmlns:p14="http://schemas.microsoft.com/office/powerpoint/2010/main" val="2252378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lvl1pPr>
              <a:defRPr/>
            </a:lvl1pPr>
          </a:lstStyle>
          <a:p>
            <a:pPr>
              <a:defRPr/>
            </a:pPr>
            <a:fld id="{29FC3C4C-9864-4896-ADA7-3698D400D2A5}" type="datetimeFigureOut">
              <a:rPr lang="es-ES" altLang="es-EC"/>
              <a:pPr>
                <a:defRPr/>
              </a:pPr>
              <a:t>22/01/2020</a:t>
            </a:fld>
            <a:endParaRPr lang="es-ES" altLang="es-EC"/>
          </a:p>
        </p:txBody>
      </p:sp>
      <p:sp>
        <p:nvSpPr>
          <p:cNvPr id="5" name="Marcador de pie de página 4"/>
          <p:cNvSpPr>
            <a:spLocks noGrp="1"/>
          </p:cNvSpPr>
          <p:nvPr>
            <p:ph type="ftr" sz="quarter" idx="11"/>
          </p:nvPr>
        </p:nvSpPr>
        <p:spPr/>
        <p:txBody>
          <a:bodyPr/>
          <a:lstStyle>
            <a:lvl1pPr>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pPr>
              <a:defRPr/>
            </a:pPr>
            <a:fld id="{56EA1D18-ACF7-4B3C-B449-0E564256AC2A}" type="slidenum">
              <a:rPr lang="es-ES" altLang="es-EC"/>
              <a:pPr>
                <a:defRPr/>
              </a:pPr>
              <a:t>‹Nº›</a:t>
            </a:fld>
            <a:endParaRPr lang="es-ES" altLang="es-EC"/>
          </a:p>
        </p:txBody>
      </p:sp>
    </p:spTree>
    <p:extLst>
      <p:ext uri="{BB962C8B-B14F-4D97-AF65-F5344CB8AC3E}">
        <p14:creationId xmlns:p14="http://schemas.microsoft.com/office/powerpoint/2010/main" val="2101351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lvl1pPr>
              <a:defRPr/>
            </a:lvl1pPr>
          </a:lstStyle>
          <a:p>
            <a:pPr>
              <a:defRPr/>
            </a:pPr>
            <a:fld id="{E4900C58-CEA8-404F-A2C3-F62B439AEBA4}" type="datetimeFigureOut">
              <a:rPr lang="es-ES" altLang="es-EC"/>
              <a:pPr>
                <a:defRPr/>
              </a:pPr>
              <a:t>22/01/2020</a:t>
            </a:fld>
            <a:endParaRPr lang="es-ES" altLang="es-EC"/>
          </a:p>
        </p:txBody>
      </p:sp>
      <p:sp>
        <p:nvSpPr>
          <p:cNvPr id="5" name="Marcador de pie de página 4"/>
          <p:cNvSpPr>
            <a:spLocks noGrp="1"/>
          </p:cNvSpPr>
          <p:nvPr>
            <p:ph type="ftr" sz="quarter" idx="11"/>
          </p:nvPr>
        </p:nvSpPr>
        <p:spPr/>
        <p:txBody>
          <a:bodyPr/>
          <a:lstStyle>
            <a:lvl1pPr>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pPr>
              <a:defRPr/>
            </a:pPr>
            <a:fld id="{4A248C82-25BE-403E-9EFF-40C2652EC7A4}" type="slidenum">
              <a:rPr lang="es-ES" altLang="es-EC"/>
              <a:pPr>
                <a:defRPr/>
              </a:pPr>
              <a:t>‹Nº›</a:t>
            </a:fld>
            <a:endParaRPr lang="es-ES" altLang="es-EC"/>
          </a:p>
        </p:txBody>
      </p:sp>
    </p:spTree>
    <p:extLst>
      <p:ext uri="{BB962C8B-B14F-4D97-AF65-F5344CB8AC3E}">
        <p14:creationId xmlns:p14="http://schemas.microsoft.com/office/powerpoint/2010/main" val="22247503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iseño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456481" y="273629"/>
            <a:ext cx="8222400" cy="1139160"/>
          </a:xfrm>
        </p:spPr>
        <p:txBody>
          <a:bodyPr/>
          <a:lstStyle/>
          <a:p>
            <a:r>
              <a:rPr lang="es-ES_tradnl"/>
              <a:t>Clic para editar título</a:t>
            </a:r>
            <a:endParaRPr lang="es-ES"/>
          </a:p>
        </p:txBody>
      </p:sp>
      <p:sp>
        <p:nvSpPr>
          <p:cNvPr id="3" name="Marcador de fecha 2"/>
          <p:cNvSpPr>
            <a:spLocks noGrp="1"/>
          </p:cNvSpPr>
          <p:nvPr>
            <p:ph type="dt" idx="10"/>
          </p:nvPr>
        </p:nvSpPr>
        <p:spPr>
          <a:xfrm>
            <a:off x="457200" y="6246813"/>
            <a:ext cx="2122488" cy="466725"/>
          </a:xfrm>
        </p:spPr>
        <p:txBody>
          <a:bodyPr rtlCol="0"/>
          <a:lstStyle>
            <a:lvl1pPr fontAlgn="auto">
              <a:spcBef>
                <a:spcPts val="0"/>
              </a:spcBef>
              <a:spcAft>
                <a:spcPts val="0"/>
              </a:spcAft>
              <a:defRPr>
                <a:solidFill>
                  <a:schemeClr val="tx1">
                    <a:tint val="75000"/>
                  </a:schemeClr>
                </a:solidFill>
                <a:latin typeface="+mn-lt"/>
                <a:ea typeface="+mn-ea"/>
              </a:defRPr>
            </a:lvl1pPr>
          </a:lstStyle>
          <a:p>
            <a:pPr>
              <a:defRPr/>
            </a:pPr>
            <a:endParaRPr lang="es-ES"/>
          </a:p>
        </p:txBody>
      </p:sp>
      <p:sp>
        <p:nvSpPr>
          <p:cNvPr id="4" name="Marcador de pie de página 3"/>
          <p:cNvSpPr>
            <a:spLocks noGrp="1"/>
          </p:cNvSpPr>
          <p:nvPr>
            <p:ph type="ftr" idx="11"/>
          </p:nvPr>
        </p:nvSpPr>
        <p:spPr>
          <a:xfrm>
            <a:off x="3127375" y="6246813"/>
            <a:ext cx="2894013" cy="466725"/>
          </a:xfrm>
        </p:spPr>
        <p:txBody>
          <a:bodyPr/>
          <a:lstStyle>
            <a:lvl1pPr>
              <a:defRPr/>
            </a:lvl1pPr>
          </a:lstStyle>
          <a:p>
            <a:pPr>
              <a:defRPr/>
            </a:pPr>
            <a:endParaRPr lang="es-ES"/>
          </a:p>
        </p:txBody>
      </p:sp>
      <p:sp>
        <p:nvSpPr>
          <p:cNvPr id="5" name="Marcador de número de diapositiva 4"/>
          <p:cNvSpPr>
            <a:spLocks noGrp="1"/>
          </p:cNvSpPr>
          <p:nvPr>
            <p:ph type="sldNum" idx="12"/>
          </p:nvPr>
        </p:nvSpPr>
        <p:spPr>
          <a:xfrm>
            <a:off x="6556375" y="6246813"/>
            <a:ext cx="2124075" cy="466725"/>
          </a:xfrm>
        </p:spPr>
        <p:txBody>
          <a:bodyPr/>
          <a:lstStyle>
            <a:lvl1pPr>
              <a:defRPr/>
            </a:lvl1pPr>
          </a:lstStyle>
          <a:p>
            <a:pPr>
              <a:defRPr/>
            </a:pPr>
            <a:fld id="{76C18AC6-0965-496C-9C1A-3BB06DE39801}" type="slidenum">
              <a:rPr lang="es-ES" altLang="es-EC"/>
              <a:pPr>
                <a:defRPr/>
              </a:pPr>
              <a:t>‹Nº›</a:t>
            </a:fld>
            <a:endParaRPr lang="es-ES" altLang="es-EC"/>
          </a:p>
        </p:txBody>
      </p:sp>
    </p:spTree>
    <p:extLst>
      <p:ext uri="{BB962C8B-B14F-4D97-AF65-F5344CB8AC3E}">
        <p14:creationId xmlns:p14="http://schemas.microsoft.com/office/powerpoint/2010/main" val="39585389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lvl1pPr>
              <a:defRPr/>
            </a:lvl1pPr>
          </a:lstStyle>
          <a:p>
            <a:pPr>
              <a:defRPr/>
            </a:pPr>
            <a:fld id="{F3A36A70-E567-48BC-827D-F29C8E5463B8}" type="datetimeFigureOut">
              <a:rPr lang="es-ES" altLang="es-EC"/>
              <a:pPr>
                <a:defRPr/>
              </a:pPr>
              <a:t>22/01/2020</a:t>
            </a:fld>
            <a:endParaRPr lang="es-ES" altLang="es-EC"/>
          </a:p>
        </p:txBody>
      </p:sp>
      <p:sp>
        <p:nvSpPr>
          <p:cNvPr id="5" name="Marcador de pie de página 4"/>
          <p:cNvSpPr>
            <a:spLocks noGrp="1"/>
          </p:cNvSpPr>
          <p:nvPr>
            <p:ph type="ftr" sz="quarter" idx="11"/>
          </p:nvPr>
        </p:nvSpPr>
        <p:spPr/>
        <p:txBody>
          <a:bodyPr/>
          <a:lstStyle>
            <a:lvl1pPr>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pPr>
              <a:defRPr/>
            </a:pPr>
            <a:fld id="{06BE6C45-4819-4ECD-BEF1-49F187024410}" type="slidenum">
              <a:rPr lang="es-ES" altLang="es-EC"/>
              <a:pPr>
                <a:defRPr/>
              </a:pPr>
              <a:t>‹Nº›</a:t>
            </a:fld>
            <a:endParaRPr lang="es-ES" altLang="es-EC"/>
          </a:p>
        </p:txBody>
      </p:sp>
    </p:spTree>
    <p:extLst>
      <p:ext uri="{BB962C8B-B14F-4D97-AF65-F5344CB8AC3E}">
        <p14:creationId xmlns:p14="http://schemas.microsoft.com/office/powerpoint/2010/main" val="26152765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lvl1pPr>
              <a:defRPr/>
            </a:lvl1pPr>
          </a:lstStyle>
          <a:p>
            <a:pPr>
              <a:defRPr/>
            </a:pPr>
            <a:fld id="{02C1A36E-B10E-4BE4-A83B-EA8FC0E9E02F}" type="datetimeFigureOut">
              <a:rPr lang="en-US" altLang="es-EC"/>
              <a:pPr>
                <a:defRPr/>
              </a:pPr>
              <a:t>1/22/2020</a:t>
            </a:fld>
            <a:endParaRPr lang="en-US" altLang="es-EC"/>
          </a:p>
        </p:txBody>
      </p:sp>
      <p:sp>
        <p:nvSpPr>
          <p:cNvPr id="5" name="Marcador de pie de página 4"/>
          <p:cNvSpPr>
            <a:spLocks noGrp="1"/>
          </p:cNvSpPr>
          <p:nvPr>
            <p:ph type="ftr" sz="quarter" idx="11"/>
          </p:nvPr>
        </p:nvSpPr>
        <p:spPr/>
        <p:txBody>
          <a:bodyPr/>
          <a:lstStyle>
            <a:lvl1pPr>
              <a:defRPr/>
            </a:lvl1pPr>
          </a:lstStyle>
          <a:p>
            <a:pPr>
              <a:defRPr/>
            </a:pPr>
            <a:endParaRPr lang="en-US"/>
          </a:p>
        </p:txBody>
      </p:sp>
      <p:sp>
        <p:nvSpPr>
          <p:cNvPr id="6" name="Marcador de número de diapositiva 5"/>
          <p:cNvSpPr>
            <a:spLocks noGrp="1"/>
          </p:cNvSpPr>
          <p:nvPr>
            <p:ph type="sldNum" sz="quarter" idx="12"/>
          </p:nvPr>
        </p:nvSpPr>
        <p:spPr/>
        <p:txBody>
          <a:bodyPr/>
          <a:lstStyle>
            <a:lvl1pPr>
              <a:defRPr/>
            </a:lvl1pPr>
          </a:lstStyle>
          <a:p>
            <a:pPr>
              <a:defRPr/>
            </a:pPr>
            <a:fld id="{C55657AB-F061-4641-8BBD-D543D451A155}" type="slidenum">
              <a:rPr lang="en-US" altLang="es-EC"/>
              <a:pPr>
                <a:defRPr/>
              </a:pPr>
              <a:t>‹Nº›</a:t>
            </a:fld>
            <a:endParaRPr lang="en-US" altLang="es-EC"/>
          </a:p>
        </p:txBody>
      </p:sp>
    </p:spTree>
    <p:extLst>
      <p:ext uri="{BB962C8B-B14F-4D97-AF65-F5344CB8AC3E}">
        <p14:creationId xmlns:p14="http://schemas.microsoft.com/office/powerpoint/2010/main" val="36377327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3"/>
          <p:cNvSpPr>
            <a:spLocks noGrp="1"/>
          </p:cNvSpPr>
          <p:nvPr>
            <p:ph type="dt" sz="half" idx="10"/>
          </p:nvPr>
        </p:nvSpPr>
        <p:spPr/>
        <p:txBody>
          <a:bodyPr/>
          <a:lstStyle>
            <a:lvl1pPr>
              <a:defRPr/>
            </a:lvl1pPr>
          </a:lstStyle>
          <a:p>
            <a:pPr>
              <a:defRPr/>
            </a:pPr>
            <a:fld id="{26C34915-46BB-421E-9860-1E9A1A9FD021}" type="datetimeFigureOut">
              <a:rPr lang="es-ES" altLang="es-EC"/>
              <a:pPr>
                <a:defRPr/>
              </a:pPr>
              <a:t>22/01/2020</a:t>
            </a:fld>
            <a:endParaRPr lang="es-ES" altLang="es-EC"/>
          </a:p>
        </p:txBody>
      </p:sp>
      <p:sp>
        <p:nvSpPr>
          <p:cNvPr id="6" name="Marcador de pie de página 4"/>
          <p:cNvSpPr>
            <a:spLocks noGrp="1"/>
          </p:cNvSpPr>
          <p:nvPr>
            <p:ph type="ftr" sz="quarter" idx="11"/>
          </p:nvPr>
        </p:nvSpPr>
        <p:spPr/>
        <p:txBody>
          <a:bodyPr/>
          <a:lstStyle>
            <a:lvl1pPr>
              <a:defRPr/>
            </a:lvl1pPr>
          </a:lstStyle>
          <a:p>
            <a:pPr>
              <a:defRPr/>
            </a:pPr>
            <a:endParaRPr lang="es-ES"/>
          </a:p>
        </p:txBody>
      </p:sp>
      <p:sp>
        <p:nvSpPr>
          <p:cNvPr id="7" name="Marcador de número de diapositiva 5"/>
          <p:cNvSpPr>
            <a:spLocks noGrp="1"/>
          </p:cNvSpPr>
          <p:nvPr>
            <p:ph type="sldNum" sz="quarter" idx="12"/>
          </p:nvPr>
        </p:nvSpPr>
        <p:spPr/>
        <p:txBody>
          <a:bodyPr/>
          <a:lstStyle>
            <a:lvl1pPr>
              <a:defRPr/>
            </a:lvl1pPr>
          </a:lstStyle>
          <a:p>
            <a:pPr>
              <a:defRPr/>
            </a:pPr>
            <a:fld id="{0EC859C1-BB93-427F-B2D4-7C9D54106E62}" type="slidenum">
              <a:rPr lang="es-ES" altLang="es-EC"/>
              <a:pPr>
                <a:defRPr/>
              </a:pPr>
              <a:t>‹Nº›</a:t>
            </a:fld>
            <a:endParaRPr lang="es-ES" altLang="es-EC"/>
          </a:p>
        </p:txBody>
      </p:sp>
    </p:spTree>
    <p:extLst>
      <p:ext uri="{BB962C8B-B14F-4D97-AF65-F5344CB8AC3E}">
        <p14:creationId xmlns:p14="http://schemas.microsoft.com/office/powerpoint/2010/main" val="37532193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3"/>
          <p:cNvSpPr>
            <a:spLocks noGrp="1"/>
          </p:cNvSpPr>
          <p:nvPr>
            <p:ph type="dt" sz="half" idx="10"/>
          </p:nvPr>
        </p:nvSpPr>
        <p:spPr/>
        <p:txBody>
          <a:bodyPr/>
          <a:lstStyle>
            <a:lvl1pPr>
              <a:defRPr/>
            </a:lvl1pPr>
          </a:lstStyle>
          <a:p>
            <a:pPr>
              <a:defRPr/>
            </a:pPr>
            <a:fld id="{C1C61884-BC84-4E7F-A54A-ACA1B64D7F22}" type="datetimeFigureOut">
              <a:rPr lang="es-ES" altLang="es-EC"/>
              <a:pPr>
                <a:defRPr/>
              </a:pPr>
              <a:t>22/01/2020</a:t>
            </a:fld>
            <a:endParaRPr lang="es-ES" altLang="es-EC"/>
          </a:p>
        </p:txBody>
      </p:sp>
      <p:sp>
        <p:nvSpPr>
          <p:cNvPr id="8" name="Marcador de pie de página 4"/>
          <p:cNvSpPr>
            <a:spLocks noGrp="1"/>
          </p:cNvSpPr>
          <p:nvPr>
            <p:ph type="ftr" sz="quarter" idx="11"/>
          </p:nvPr>
        </p:nvSpPr>
        <p:spPr/>
        <p:txBody>
          <a:bodyPr/>
          <a:lstStyle>
            <a:lvl1pPr>
              <a:defRPr/>
            </a:lvl1pPr>
          </a:lstStyle>
          <a:p>
            <a:pPr>
              <a:defRPr/>
            </a:pPr>
            <a:endParaRPr lang="es-ES"/>
          </a:p>
        </p:txBody>
      </p:sp>
      <p:sp>
        <p:nvSpPr>
          <p:cNvPr id="9" name="Marcador de número de diapositiva 5"/>
          <p:cNvSpPr>
            <a:spLocks noGrp="1"/>
          </p:cNvSpPr>
          <p:nvPr>
            <p:ph type="sldNum" sz="quarter" idx="12"/>
          </p:nvPr>
        </p:nvSpPr>
        <p:spPr/>
        <p:txBody>
          <a:bodyPr/>
          <a:lstStyle>
            <a:lvl1pPr>
              <a:defRPr/>
            </a:lvl1pPr>
          </a:lstStyle>
          <a:p>
            <a:pPr>
              <a:defRPr/>
            </a:pPr>
            <a:fld id="{58CCADB7-BC8E-460C-9D07-A78FC0F1ADAA}" type="slidenum">
              <a:rPr lang="es-ES" altLang="es-EC"/>
              <a:pPr>
                <a:defRPr/>
              </a:pPr>
              <a:t>‹Nº›</a:t>
            </a:fld>
            <a:endParaRPr lang="es-ES" altLang="es-EC"/>
          </a:p>
        </p:txBody>
      </p:sp>
    </p:spTree>
    <p:extLst>
      <p:ext uri="{BB962C8B-B14F-4D97-AF65-F5344CB8AC3E}">
        <p14:creationId xmlns:p14="http://schemas.microsoft.com/office/powerpoint/2010/main" val="32235450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3"/>
          <p:cNvSpPr>
            <a:spLocks noGrp="1"/>
          </p:cNvSpPr>
          <p:nvPr>
            <p:ph type="dt" sz="half" idx="10"/>
          </p:nvPr>
        </p:nvSpPr>
        <p:spPr/>
        <p:txBody>
          <a:bodyPr/>
          <a:lstStyle>
            <a:lvl1pPr>
              <a:defRPr/>
            </a:lvl1pPr>
          </a:lstStyle>
          <a:p>
            <a:pPr>
              <a:defRPr/>
            </a:pPr>
            <a:fld id="{16034527-C34B-4A20-8AF2-299043C9E6B1}" type="datetimeFigureOut">
              <a:rPr lang="es-ES" altLang="es-EC"/>
              <a:pPr>
                <a:defRPr/>
              </a:pPr>
              <a:t>22/01/2020</a:t>
            </a:fld>
            <a:endParaRPr lang="es-ES" altLang="es-EC"/>
          </a:p>
        </p:txBody>
      </p:sp>
      <p:sp>
        <p:nvSpPr>
          <p:cNvPr id="4" name="Marcador de pie de página 4"/>
          <p:cNvSpPr>
            <a:spLocks noGrp="1"/>
          </p:cNvSpPr>
          <p:nvPr>
            <p:ph type="ftr" sz="quarter" idx="11"/>
          </p:nvPr>
        </p:nvSpPr>
        <p:spPr/>
        <p:txBody>
          <a:bodyPr/>
          <a:lstStyle>
            <a:lvl1pPr>
              <a:defRPr/>
            </a:lvl1pPr>
          </a:lstStyle>
          <a:p>
            <a:pPr>
              <a:defRPr/>
            </a:pPr>
            <a:endParaRPr lang="es-ES"/>
          </a:p>
        </p:txBody>
      </p:sp>
      <p:sp>
        <p:nvSpPr>
          <p:cNvPr id="5" name="Marcador de número de diapositiva 5"/>
          <p:cNvSpPr>
            <a:spLocks noGrp="1"/>
          </p:cNvSpPr>
          <p:nvPr>
            <p:ph type="sldNum" sz="quarter" idx="12"/>
          </p:nvPr>
        </p:nvSpPr>
        <p:spPr/>
        <p:txBody>
          <a:bodyPr/>
          <a:lstStyle>
            <a:lvl1pPr>
              <a:defRPr/>
            </a:lvl1pPr>
          </a:lstStyle>
          <a:p>
            <a:pPr>
              <a:defRPr/>
            </a:pPr>
            <a:fld id="{DAE65ADE-DD1B-485F-B3C1-07E797EB6E37}" type="slidenum">
              <a:rPr lang="es-ES" altLang="es-EC"/>
              <a:pPr>
                <a:defRPr/>
              </a:pPr>
              <a:t>‹Nº›</a:t>
            </a:fld>
            <a:endParaRPr lang="es-ES" altLang="es-EC"/>
          </a:p>
        </p:txBody>
      </p:sp>
    </p:spTree>
    <p:extLst>
      <p:ext uri="{BB962C8B-B14F-4D97-AF65-F5344CB8AC3E}">
        <p14:creationId xmlns:p14="http://schemas.microsoft.com/office/powerpoint/2010/main" val="26500741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p:cNvSpPr>
            <a:spLocks noGrp="1"/>
          </p:cNvSpPr>
          <p:nvPr>
            <p:ph type="dt" sz="half" idx="10"/>
          </p:nvPr>
        </p:nvSpPr>
        <p:spPr/>
        <p:txBody>
          <a:bodyPr/>
          <a:lstStyle>
            <a:lvl1pPr>
              <a:defRPr/>
            </a:lvl1pPr>
          </a:lstStyle>
          <a:p>
            <a:pPr>
              <a:defRPr/>
            </a:pPr>
            <a:fld id="{D4DDD4C4-A6DF-4315-A949-1D6E7D5CB671}" type="datetimeFigureOut">
              <a:rPr lang="es-ES" altLang="es-EC"/>
              <a:pPr>
                <a:defRPr/>
              </a:pPr>
              <a:t>22/01/2020</a:t>
            </a:fld>
            <a:endParaRPr lang="es-ES" altLang="es-EC"/>
          </a:p>
        </p:txBody>
      </p:sp>
      <p:sp>
        <p:nvSpPr>
          <p:cNvPr id="3" name="Marcador de pie de página 4"/>
          <p:cNvSpPr>
            <a:spLocks noGrp="1"/>
          </p:cNvSpPr>
          <p:nvPr>
            <p:ph type="ftr" sz="quarter" idx="11"/>
          </p:nvPr>
        </p:nvSpPr>
        <p:spPr/>
        <p:txBody>
          <a:bodyPr/>
          <a:lstStyle>
            <a:lvl1pPr>
              <a:defRPr/>
            </a:lvl1pPr>
          </a:lstStyle>
          <a:p>
            <a:pPr>
              <a:defRPr/>
            </a:pPr>
            <a:endParaRPr lang="es-ES"/>
          </a:p>
        </p:txBody>
      </p:sp>
      <p:sp>
        <p:nvSpPr>
          <p:cNvPr id="4" name="Marcador de número de diapositiva 5"/>
          <p:cNvSpPr>
            <a:spLocks noGrp="1"/>
          </p:cNvSpPr>
          <p:nvPr>
            <p:ph type="sldNum" sz="quarter" idx="12"/>
          </p:nvPr>
        </p:nvSpPr>
        <p:spPr/>
        <p:txBody>
          <a:bodyPr/>
          <a:lstStyle>
            <a:lvl1pPr>
              <a:defRPr/>
            </a:lvl1pPr>
          </a:lstStyle>
          <a:p>
            <a:pPr>
              <a:defRPr/>
            </a:pPr>
            <a:fld id="{338456D4-059D-4CA4-812F-B134539B2478}" type="slidenum">
              <a:rPr lang="es-ES" altLang="es-EC"/>
              <a:pPr>
                <a:defRPr/>
              </a:pPr>
              <a:t>‹Nº›</a:t>
            </a:fld>
            <a:endParaRPr lang="es-ES" altLang="es-EC"/>
          </a:p>
        </p:txBody>
      </p:sp>
    </p:spTree>
    <p:extLst>
      <p:ext uri="{BB962C8B-B14F-4D97-AF65-F5344CB8AC3E}">
        <p14:creationId xmlns:p14="http://schemas.microsoft.com/office/powerpoint/2010/main" val="4853708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B3706764-F0D8-4439-A847-42A01ADF4932}" type="datetimeFigureOut">
              <a:rPr lang="es-ES" altLang="es-EC"/>
              <a:pPr>
                <a:defRPr/>
              </a:pPr>
              <a:t>22/01/2020</a:t>
            </a:fld>
            <a:endParaRPr lang="es-ES" altLang="es-EC"/>
          </a:p>
        </p:txBody>
      </p:sp>
      <p:sp>
        <p:nvSpPr>
          <p:cNvPr id="6" name="Marcador de pie de página 4"/>
          <p:cNvSpPr>
            <a:spLocks noGrp="1"/>
          </p:cNvSpPr>
          <p:nvPr>
            <p:ph type="ftr" sz="quarter" idx="11"/>
          </p:nvPr>
        </p:nvSpPr>
        <p:spPr/>
        <p:txBody>
          <a:bodyPr/>
          <a:lstStyle>
            <a:lvl1pPr>
              <a:defRPr/>
            </a:lvl1pPr>
          </a:lstStyle>
          <a:p>
            <a:pPr>
              <a:defRPr/>
            </a:pPr>
            <a:endParaRPr lang="es-ES"/>
          </a:p>
        </p:txBody>
      </p:sp>
      <p:sp>
        <p:nvSpPr>
          <p:cNvPr id="7" name="Marcador de número de diapositiva 5"/>
          <p:cNvSpPr>
            <a:spLocks noGrp="1"/>
          </p:cNvSpPr>
          <p:nvPr>
            <p:ph type="sldNum" sz="quarter" idx="12"/>
          </p:nvPr>
        </p:nvSpPr>
        <p:spPr/>
        <p:txBody>
          <a:bodyPr/>
          <a:lstStyle>
            <a:lvl1pPr>
              <a:defRPr/>
            </a:lvl1pPr>
          </a:lstStyle>
          <a:p>
            <a:pPr>
              <a:defRPr/>
            </a:pPr>
            <a:fld id="{18B264D1-9B8B-4AB0-8BE2-9B096309E926}" type="slidenum">
              <a:rPr lang="es-ES" altLang="es-EC"/>
              <a:pPr>
                <a:defRPr/>
              </a:pPr>
              <a:t>‹Nº›</a:t>
            </a:fld>
            <a:endParaRPr lang="es-ES" altLang="es-EC"/>
          </a:p>
        </p:txBody>
      </p:sp>
    </p:spTree>
    <p:extLst>
      <p:ext uri="{BB962C8B-B14F-4D97-AF65-F5344CB8AC3E}">
        <p14:creationId xmlns:p14="http://schemas.microsoft.com/office/powerpoint/2010/main" val="26897671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E2D9265C-8170-44F4-A71B-3CD153CE62FD}" type="datetimeFigureOut">
              <a:rPr lang="es-ES" altLang="es-EC"/>
              <a:pPr>
                <a:defRPr/>
              </a:pPr>
              <a:t>22/01/2020</a:t>
            </a:fld>
            <a:endParaRPr lang="es-ES" altLang="es-EC"/>
          </a:p>
        </p:txBody>
      </p:sp>
      <p:sp>
        <p:nvSpPr>
          <p:cNvPr id="6" name="Marcador de pie de página 4"/>
          <p:cNvSpPr>
            <a:spLocks noGrp="1"/>
          </p:cNvSpPr>
          <p:nvPr>
            <p:ph type="ftr" sz="quarter" idx="11"/>
          </p:nvPr>
        </p:nvSpPr>
        <p:spPr/>
        <p:txBody>
          <a:bodyPr/>
          <a:lstStyle>
            <a:lvl1pPr>
              <a:defRPr/>
            </a:lvl1pPr>
          </a:lstStyle>
          <a:p>
            <a:pPr>
              <a:defRPr/>
            </a:pPr>
            <a:endParaRPr lang="es-ES"/>
          </a:p>
        </p:txBody>
      </p:sp>
      <p:sp>
        <p:nvSpPr>
          <p:cNvPr id="7" name="Marcador de número de diapositiva 5"/>
          <p:cNvSpPr>
            <a:spLocks noGrp="1"/>
          </p:cNvSpPr>
          <p:nvPr>
            <p:ph type="sldNum" sz="quarter" idx="12"/>
          </p:nvPr>
        </p:nvSpPr>
        <p:spPr/>
        <p:txBody>
          <a:bodyPr/>
          <a:lstStyle>
            <a:lvl1pPr>
              <a:defRPr/>
            </a:lvl1pPr>
          </a:lstStyle>
          <a:p>
            <a:pPr>
              <a:defRPr/>
            </a:pPr>
            <a:fld id="{CC724A83-566D-404E-9E32-2FDEC4827814}" type="slidenum">
              <a:rPr lang="es-ES" altLang="es-EC"/>
              <a:pPr>
                <a:defRPr/>
              </a:pPr>
              <a:t>‹Nº›</a:t>
            </a:fld>
            <a:endParaRPr lang="es-ES" altLang="es-EC"/>
          </a:p>
        </p:txBody>
      </p:sp>
    </p:spTree>
    <p:extLst>
      <p:ext uri="{BB962C8B-B14F-4D97-AF65-F5344CB8AC3E}">
        <p14:creationId xmlns:p14="http://schemas.microsoft.com/office/powerpoint/2010/main" val="41318400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Marcador de títu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_tradnl" altLang="es-EC"/>
              <a:t>Clic para editar título</a:t>
            </a:r>
            <a:endParaRPr lang="es-ES" altLang="es-EC"/>
          </a:p>
        </p:txBody>
      </p:sp>
      <p:sp>
        <p:nvSpPr>
          <p:cNvPr id="1027" name="Marcador de tex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s-EC"/>
              <a:t>Haga clic para modificar el estilo de texto del patrón</a:t>
            </a:r>
          </a:p>
          <a:p>
            <a:pPr lvl="1"/>
            <a:r>
              <a:rPr lang="es-ES_tradnl" altLang="es-EC"/>
              <a:t>Segundo nivel</a:t>
            </a:r>
          </a:p>
          <a:p>
            <a:pPr lvl="2"/>
            <a:r>
              <a:rPr lang="es-ES_tradnl" altLang="es-EC"/>
              <a:t>Tercer nivel</a:t>
            </a:r>
          </a:p>
          <a:p>
            <a:pPr lvl="3"/>
            <a:r>
              <a:rPr lang="es-ES_tradnl" altLang="es-EC"/>
              <a:t>Cuarto nivel</a:t>
            </a:r>
          </a:p>
          <a:p>
            <a:pPr lvl="4"/>
            <a:r>
              <a:rPr lang="es-ES_tradnl" altLang="es-EC"/>
              <a:t>Quinto nivel</a:t>
            </a:r>
            <a:endParaRPr lang="es-ES" altLang="es-EC"/>
          </a:p>
        </p:txBody>
      </p:sp>
      <p:sp>
        <p:nvSpPr>
          <p:cNvPr id="4" name="Marcador de fecha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fld id="{73BB66BB-647C-4423-948C-39C9EEFE506E}" type="datetimeFigureOut">
              <a:rPr lang="es-ES" altLang="es-EC"/>
              <a:pPr>
                <a:defRPr/>
              </a:pPr>
              <a:t>22/01/2020</a:t>
            </a:fld>
            <a:endParaRPr lang="es-ES" altLang="es-EC"/>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A28AAA70-4364-4C12-89AB-B8B3731BBA20}" type="slidenum">
              <a:rPr lang="es-ES" altLang="es-EC"/>
              <a:pPr>
                <a:defRPr/>
              </a:pPr>
              <a:t>‹Nº›</a:t>
            </a:fld>
            <a:endParaRPr lang="es-ES" altLang="es-EC"/>
          </a:p>
        </p:txBody>
      </p:sp>
    </p:spTree>
  </p:cSld>
  <p:clrMap bg1="lt1" tx1="dk1" bg2="lt2" tx2="dk2" accent1="accent1" accent2="accent2" accent3="accent3" accent4="accent4" accent5="accent5" accent6="accent6" hlink="hlink" folHlink="folHlink"/>
  <p:sldLayoutIdLst>
    <p:sldLayoutId id="2147484512" r:id="rId1"/>
    <p:sldLayoutId id="2147484503" r:id="rId2"/>
    <p:sldLayoutId id="2147484513" r:id="rId3"/>
    <p:sldLayoutId id="2147484504" r:id="rId4"/>
    <p:sldLayoutId id="2147484505" r:id="rId5"/>
    <p:sldLayoutId id="2147484506" r:id="rId6"/>
    <p:sldLayoutId id="2147484507" r:id="rId7"/>
    <p:sldLayoutId id="2147484508" r:id="rId8"/>
    <p:sldLayoutId id="2147484509" r:id="rId9"/>
    <p:sldLayoutId id="2147484510" r:id="rId10"/>
    <p:sldLayoutId id="2147484511" r:id="rId11"/>
    <p:sldLayoutId id="2147484514" r:id="rId12"/>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24.jpeg"/><Relationship Id="rId2" Type="http://schemas.openxmlformats.org/officeDocument/2006/relationships/image" Target="../media/image20.jpeg"/><Relationship Id="rId1" Type="http://schemas.openxmlformats.org/officeDocument/2006/relationships/slideLayout" Target="../slideLayouts/slideLayout1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8.jp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9.jpeg"/><Relationship Id="rId18" Type="http://schemas.openxmlformats.org/officeDocument/2006/relationships/diagramColors" Target="../diagrams/colors4.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openxmlformats.org/officeDocument/2006/relationships/diagramQuickStyle" Target="../diagrams/quickStyle4.xml"/><Relationship Id="rId2" Type="http://schemas.openxmlformats.org/officeDocument/2006/relationships/notesSlide" Target="../notesSlides/notesSlide3.xml"/><Relationship Id="rId16" Type="http://schemas.openxmlformats.org/officeDocument/2006/relationships/diagramLayout" Target="../diagrams/layout4.xml"/><Relationship Id="rId1" Type="http://schemas.openxmlformats.org/officeDocument/2006/relationships/slideLayout" Target="../slideLayouts/slideLayout1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Data" Target="../diagrams/data4.xml"/><Relationship Id="rId10" Type="http://schemas.openxmlformats.org/officeDocument/2006/relationships/diagramQuickStyle" Target="../diagrams/quickStyle3.xml"/><Relationship Id="rId19" Type="http://schemas.microsoft.com/office/2007/relationships/diagramDrawing" Target="../diagrams/drawing4.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image" Target="../media/image11.jpeg"/><Relationship Id="rId1" Type="http://schemas.openxmlformats.org/officeDocument/2006/relationships/slideLayout" Target="../slideLayouts/slideLayout1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diagramData" Target="../diagrams/data9.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17" Type="http://schemas.microsoft.com/office/2007/relationships/diagramDrawing" Target="../diagrams/drawing9.xml"/><Relationship Id="rId2" Type="http://schemas.openxmlformats.org/officeDocument/2006/relationships/notesSlide" Target="../notesSlides/notesSlide4.xml"/><Relationship Id="rId16" Type="http://schemas.openxmlformats.org/officeDocument/2006/relationships/diagramColors" Target="../diagrams/colors9.xml"/><Relationship Id="rId1" Type="http://schemas.openxmlformats.org/officeDocument/2006/relationships/slideLayout" Target="../slideLayouts/slideLayout9.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5" Type="http://schemas.openxmlformats.org/officeDocument/2006/relationships/diagramQuickStyle" Target="../diagrams/quickStyle9.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 Id="rId14" Type="http://schemas.openxmlformats.org/officeDocument/2006/relationships/diagramLayout" Target="../diagrams/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7.jpg"/><Relationship Id="rId5" Type="http://schemas.openxmlformats.org/officeDocument/2006/relationships/image" Target="../media/image14.jpe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xmlns="" id="{744011B3-7FF8-493C-AE3F-D8D01806A27E}"/>
              </a:ext>
            </a:extLst>
          </p:cNvPr>
          <p:cNvSpPr/>
          <p:nvPr/>
        </p:nvSpPr>
        <p:spPr>
          <a:xfrm>
            <a:off x="1069145" y="1700412"/>
            <a:ext cx="7188589" cy="4585871"/>
          </a:xfrm>
          <a:prstGeom prst="rect">
            <a:avLst/>
          </a:prstGeom>
        </p:spPr>
        <p:txBody>
          <a:bodyPr wrap="square">
            <a:spAutoFit/>
          </a:bodyPr>
          <a:lstStyle/>
          <a:p>
            <a:pPr algn="ctr"/>
            <a:r>
              <a:rPr lang="es-ES" dirty="0"/>
              <a:t> </a:t>
            </a:r>
            <a:r>
              <a:rPr lang="es-ES" b="1" dirty="0">
                <a:latin typeface="Times New Roman" panose="02020603050405020304" pitchFamily="18" charset="0"/>
                <a:cs typeface="Times New Roman" panose="02020603050405020304" pitchFamily="18" charset="0"/>
              </a:rPr>
              <a:t>DEPARTAMENTO DE CIENCIAS DE LA VIDA Y DE LA AGRICULTURA</a:t>
            </a:r>
          </a:p>
          <a:p>
            <a:pPr algn="ctr"/>
            <a:endParaRPr lang="es-ES" sz="1600" b="1" dirty="0">
              <a:latin typeface="Times New Roman" panose="02020603050405020304" pitchFamily="18" charset="0"/>
              <a:cs typeface="Times New Roman" panose="02020603050405020304" pitchFamily="18" charset="0"/>
            </a:endParaRPr>
          </a:p>
          <a:p>
            <a:pPr algn="ctr"/>
            <a:r>
              <a:rPr lang="es-ES" sz="1600" b="1" dirty="0">
                <a:latin typeface="Times New Roman" panose="02020603050405020304" pitchFamily="18" charset="0"/>
                <a:cs typeface="Times New Roman" panose="02020603050405020304" pitchFamily="18" charset="0"/>
              </a:rPr>
              <a:t>CARRERA DE INGENIERÍA AGROPECUARIA </a:t>
            </a:r>
          </a:p>
          <a:p>
            <a:pPr algn="ctr"/>
            <a:endParaRPr lang="es-ES" sz="1600" b="1" dirty="0">
              <a:latin typeface="Times New Roman" panose="02020603050405020304" pitchFamily="18" charset="0"/>
              <a:cs typeface="Times New Roman" panose="02020603050405020304" pitchFamily="18" charset="0"/>
            </a:endParaRPr>
          </a:p>
          <a:p>
            <a:pPr algn="ctr"/>
            <a:r>
              <a:rPr lang="es-ES" sz="1600" b="1" dirty="0">
                <a:latin typeface="Times New Roman" panose="02020603050405020304" pitchFamily="18" charset="0"/>
                <a:cs typeface="Times New Roman" panose="02020603050405020304" pitchFamily="18" charset="0"/>
              </a:rPr>
              <a:t>TRABAJO DE TITULACIÓN, PREVIO A LA OBTENCIÓN DEL TÍTULO DE INGENIERO AGROPECUARIO</a:t>
            </a:r>
          </a:p>
          <a:p>
            <a:pPr algn="ctr"/>
            <a:endParaRPr lang="es-ES" sz="1600" b="1" dirty="0">
              <a:latin typeface="Times New Roman" panose="02020603050405020304" pitchFamily="18" charset="0"/>
              <a:cs typeface="Times New Roman" panose="02020603050405020304" pitchFamily="18" charset="0"/>
            </a:endParaRPr>
          </a:p>
          <a:p>
            <a:pPr algn="ctr"/>
            <a:r>
              <a:rPr lang="es-ES" sz="1600" b="1" dirty="0">
                <a:latin typeface="Times New Roman" panose="02020603050405020304" pitchFamily="18" charset="0"/>
                <a:cs typeface="Times New Roman" panose="02020603050405020304" pitchFamily="18" charset="0"/>
              </a:rPr>
              <a:t>TEMA:</a:t>
            </a:r>
          </a:p>
          <a:p>
            <a:pPr algn="ctr"/>
            <a:r>
              <a:rPr lang="es-ES" sz="1600" b="1" dirty="0">
                <a:latin typeface="Times New Roman" panose="02020603050405020304" pitchFamily="18" charset="0"/>
                <a:cs typeface="Times New Roman" panose="02020603050405020304" pitchFamily="18" charset="0"/>
              </a:rPr>
              <a:t> RESPUESTA DE LA PRODUCCIÓN DE PAPA (</a:t>
            </a:r>
            <a:r>
              <a:rPr lang="es-ES" sz="1600" b="1" dirty="0" err="1">
                <a:latin typeface="Times New Roman" panose="02020603050405020304" pitchFamily="18" charset="0"/>
                <a:cs typeface="Times New Roman" panose="02020603050405020304" pitchFamily="18" charset="0"/>
              </a:rPr>
              <a:t>Solanum</a:t>
            </a:r>
            <a:r>
              <a:rPr lang="es-ES" sz="1600" b="1" dirty="0">
                <a:latin typeface="Times New Roman" panose="02020603050405020304" pitchFamily="18" charset="0"/>
                <a:cs typeface="Times New Roman" panose="02020603050405020304" pitchFamily="18" charset="0"/>
              </a:rPr>
              <a:t> </a:t>
            </a:r>
            <a:r>
              <a:rPr lang="es-ES" sz="1600" b="1" dirty="0" err="1">
                <a:latin typeface="Times New Roman" panose="02020603050405020304" pitchFamily="18" charset="0"/>
                <a:cs typeface="Times New Roman" panose="02020603050405020304" pitchFamily="18" charset="0"/>
              </a:rPr>
              <a:t>tuberosum</a:t>
            </a:r>
            <a:r>
              <a:rPr lang="es-ES" sz="1600" b="1" dirty="0">
                <a:latin typeface="Times New Roman" panose="02020603050405020304" pitchFamily="18" charset="0"/>
                <a:cs typeface="Times New Roman" panose="02020603050405020304" pitchFamily="18" charset="0"/>
              </a:rPr>
              <a:t> L.), VAR. SUPER CHOLA, A LA FERTILIZACIÓN CON P Y APLICACIÓN DE MICORRIZAS ARBUSCULARES EN SAN ROQUE, IMBABURA</a:t>
            </a:r>
          </a:p>
          <a:p>
            <a:pPr algn="ctr"/>
            <a:endParaRPr lang="es-ES" sz="1600" b="1" dirty="0">
              <a:latin typeface="Times New Roman" panose="02020603050405020304" pitchFamily="18" charset="0"/>
              <a:cs typeface="Times New Roman" panose="02020603050405020304" pitchFamily="18" charset="0"/>
            </a:endParaRPr>
          </a:p>
          <a:p>
            <a:pPr algn="ctr"/>
            <a:r>
              <a:rPr lang="es-ES" sz="1600" b="1" dirty="0">
                <a:latin typeface="Times New Roman" panose="02020603050405020304" pitchFamily="18" charset="0"/>
                <a:cs typeface="Times New Roman" panose="02020603050405020304" pitchFamily="18" charset="0"/>
              </a:rPr>
              <a:t>AUTOR: CASTRILLÓN DUEÑAS, ALEXANDER PATRICIO</a:t>
            </a:r>
          </a:p>
          <a:p>
            <a:pPr algn="ctr"/>
            <a:r>
              <a:rPr lang="es-ES" sz="1600" b="1" dirty="0">
                <a:latin typeface="Times New Roman" panose="02020603050405020304" pitchFamily="18" charset="0"/>
                <a:cs typeface="Times New Roman" panose="02020603050405020304" pitchFamily="18" charset="0"/>
              </a:rPr>
              <a:t>DIRECTOR: </a:t>
            </a:r>
            <a:r>
              <a:rPr lang="es-ES" sz="1600" b="1" dirty="0" err="1">
                <a:latin typeface="Times New Roman" panose="02020603050405020304" pitchFamily="18" charset="0"/>
                <a:cs typeface="Times New Roman" panose="02020603050405020304" pitchFamily="18" charset="0"/>
              </a:rPr>
              <a:t>M.Sc</a:t>
            </a:r>
            <a:r>
              <a:rPr lang="es-ES" sz="1600" b="1" dirty="0">
                <a:latin typeface="Times New Roman" panose="02020603050405020304" pitchFamily="18" charset="0"/>
                <a:cs typeface="Times New Roman" panose="02020603050405020304" pitchFamily="18" charset="0"/>
              </a:rPr>
              <a:t>. BASANTES MORALES, EMILIO RODRIGO</a:t>
            </a:r>
          </a:p>
          <a:p>
            <a:pPr algn="ctr"/>
            <a:endParaRPr lang="es-ES" sz="1600" b="1" dirty="0">
              <a:latin typeface="Times New Roman" panose="02020603050405020304" pitchFamily="18" charset="0"/>
              <a:cs typeface="Times New Roman" panose="02020603050405020304" pitchFamily="18" charset="0"/>
            </a:endParaRPr>
          </a:p>
          <a:p>
            <a:pPr algn="ctr"/>
            <a:r>
              <a:rPr lang="es-ES" sz="1600" b="1" dirty="0">
                <a:latin typeface="Times New Roman" panose="02020603050405020304" pitchFamily="18" charset="0"/>
                <a:cs typeface="Times New Roman" panose="02020603050405020304" pitchFamily="18" charset="0"/>
              </a:rPr>
              <a:t>SANGOLQUÍ</a:t>
            </a:r>
          </a:p>
          <a:p>
            <a:pPr algn="ctr"/>
            <a:r>
              <a:rPr lang="es-ES" sz="1600" b="1" dirty="0">
                <a:latin typeface="Times New Roman" panose="02020603050405020304" pitchFamily="18" charset="0"/>
                <a:cs typeface="Times New Roman" panose="02020603050405020304" pitchFamily="18" charset="0"/>
              </a:rPr>
              <a:t>2020</a:t>
            </a:r>
          </a:p>
        </p:txBody>
      </p:sp>
      <p:pic>
        <p:nvPicPr>
          <p:cNvPr id="9" name="Imagen 8">
            <a:extLst>
              <a:ext uri="{FF2B5EF4-FFF2-40B4-BE49-F238E27FC236}">
                <a16:creationId xmlns:a16="http://schemas.microsoft.com/office/drawing/2014/main" xmlns="" id="{49E643D7-F62E-44CF-9B7E-4811C9AEDA27}"/>
              </a:ext>
            </a:extLst>
          </p:cNvPr>
          <p:cNvPicPr>
            <a:picLocks noChangeAspect="1"/>
          </p:cNvPicPr>
          <p:nvPr/>
        </p:nvPicPr>
        <p:blipFill>
          <a:blip r:embed="rId3"/>
          <a:stretch>
            <a:fillRect/>
          </a:stretch>
        </p:blipFill>
        <p:spPr>
          <a:xfrm>
            <a:off x="2380298" y="429958"/>
            <a:ext cx="4383404" cy="10486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endParaRPr lang="es-EC" altLang="es-EC" sz="1800"/>
          </a:p>
        </p:txBody>
      </p:sp>
      <p:sp>
        <p:nvSpPr>
          <p:cNvPr id="6" name="Título 1">
            <a:extLst>
              <a:ext uri="{FF2B5EF4-FFF2-40B4-BE49-F238E27FC236}">
                <a16:creationId xmlns:a16="http://schemas.microsoft.com/office/drawing/2014/main" xmlns="" id="{9E2CC55E-1B25-4477-97F6-7426CEED133C}"/>
              </a:ext>
            </a:extLst>
          </p:cNvPr>
          <p:cNvSpPr txBox="1">
            <a:spLocks/>
          </p:cNvSpPr>
          <p:nvPr/>
        </p:nvSpPr>
        <p:spPr bwMode="auto">
          <a:xfrm>
            <a:off x="0" y="-77788"/>
            <a:ext cx="9144000" cy="852488"/>
          </a:xfrm>
          <a:prstGeom prst="rect">
            <a:avLst/>
          </a:prstGeom>
          <a:solidFill>
            <a:schemeClr val="accent3">
              <a:lumMod val="75000"/>
            </a:schemeClr>
          </a:solidFill>
          <a:ln>
            <a:noFill/>
          </a:ln>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s-ES" altLang="es-EC" b="1" dirty="0">
                <a:solidFill>
                  <a:srgbClr val="FFFFFF"/>
                </a:solidFill>
                <a:latin typeface="Times New Roman" panose="02020603050405020304" pitchFamily="18" charset="0"/>
                <a:cs typeface="Times New Roman" panose="02020603050405020304" pitchFamily="18" charset="0"/>
              </a:rPr>
              <a:t>Materiales  </a:t>
            </a:r>
          </a:p>
        </p:txBody>
      </p:sp>
      <p:graphicFrame>
        <p:nvGraphicFramePr>
          <p:cNvPr id="3" name="Diagrama 2">
            <a:extLst>
              <a:ext uri="{FF2B5EF4-FFF2-40B4-BE49-F238E27FC236}">
                <a16:creationId xmlns:a16="http://schemas.microsoft.com/office/drawing/2014/main" xmlns="" id="{4D7A31BF-313A-441B-8651-365CBC38AA9A}"/>
              </a:ext>
            </a:extLst>
          </p:cNvPr>
          <p:cNvGraphicFramePr/>
          <p:nvPr>
            <p:extLst>
              <p:ext uri="{D42A27DB-BD31-4B8C-83A1-F6EECF244321}">
                <p14:modId xmlns:p14="http://schemas.microsoft.com/office/powerpoint/2010/main" val="1617396312"/>
              </p:ext>
            </p:extLst>
          </p:nvPr>
        </p:nvGraphicFramePr>
        <p:xfrm>
          <a:off x="536918" y="1823244"/>
          <a:ext cx="4187483"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a 7">
            <a:extLst>
              <a:ext uri="{FF2B5EF4-FFF2-40B4-BE49-F238E27FC236}">
                <a16:creationId xmlns:a16="http://schemas.microsoft.com/office/drawing/2014/main" xmlns="" id="{7EB30D58-8671-4CEB-8703-AD938E71D912}"/>
              </a:ext>
            </a:extLst>
          </p:cNvPr>
          <p:cNvGraphicFramePr/>
          <p:nvPr>
            <p:extLst>
              <p:ext uri="{D42A27DB-BD31-4B8C-83A1-F6EECF244321}">
                <p14:modId xmlns:p14="http://schemas.microsoft.com/office/powerpoint/2010/main" val="2954208022"/>
              </p:ext>
            </p:extLst>
          </p:nvPr>
        </p:nvGraphicFramePr>
        <p:xfrm>
          <a:off x="4724401" y="852488"/>
          <a:ext cx="4035082" cy="60055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xmlns="" id="{EE52B46C-4FD4-4E92-AF0D-C2C999255837}"/>
              </a:ext>
            </a:extLst>
          </p:cNvPr>
          <p:cNvSpPr txBox="1">
            <a:spLocks/>
          </p:cNvSpPr>
          <p:nvPr/>
        </p:nvSpPr>
        <p:spPr bwMode="auto">
          <a:xfrm>
            <a:off x="0" y="-77788"/>
            <a:ext cx="9144000" cy="852488"/>
          </a:xfrm>
          <a:prstGeom prst="rect">
            <a:avLst/>
          </a:prstGeom>
          <a:solidFill>
            <a:schemeClr val="accent3">
              <a:lumMod val="75000"/>
            </a:schemeClr>
          </a:solidFill>
          <a:ln>
            <a:noFill/>
          </a:ln>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s-ES" altLang="es-EC" b="1" dirty="0">
                <a:solidFill>
                  <a:srgbClr val="FFFFFF"/>
                </a:solidFill>
                <a:latin typeface="Times New Roman" panose="02020603050405020304" pitchFamily="18" charset="0"/>
                <a:cs typeface="Times New Roman" panose="02020603050405020304" pitchFamily="18" charset="0"/>
              </a:rPr>
              <a:t>Manejo del Cultivo  </a:t>
            </a:r>
          </a:p>
        </p:txBody>
      </p:sp>
      <p:sp>
        <p:nvSpPr>
          <p:cNvPr id="5" name="1 CuadroTexto">
            <a:extLst>
              <a:ext uri="{FF2B5EF4-FFF2-40B4-BE49-F238E27FC236}">
                <a16:creationId xmlns:a16="http://schemas.microsoft.com/office/drawing/2014/main" xmlns="" id="{A903433B-302C-4B89-B950-33945BDD8C51}"/>
              </a:ext>
            </a:extLst>
          </p:cNvPr>
          <p:cNvSpPr txBox="1"/>
          <p:nvPr/>
        </p:nvSpPr>
        <p:spPr>
          <a:xfrm>
            <a:off x="140677" y="791757"/>
            <a:ext cx="4572000" cy="203132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lvl="2"/>
            <a:r>
              <a:rPr lang="es-ES" b="1" dirty="0">
                <a:latin typeface="Times New Roman" panose="02020603050405020304" pitchFamily="18" charset="0"/>
                <a:cs typeface="Times New Roman" panose="02020603050405020304" pitchFamily="18" charset="0"/>
              </a:rPr>
              <a:t>Preparación del suelo</a:t>
            </a:r>
          </a:p>
          <a:p>
            <a:r>
              <a:rPr lang="es-ES" dirty="0">
                <a:latin typeface="Times New Roman" panose="02020603050405020304" pitchFamily="18" charset="0"/>
                <a:cs typeface="Times New Roman" panose="02020603050405020304" pitchFamily="18" charset="0"/>
              </a:rPr>
              <a:t>Arado.</a:t>
            </a:r>
          </a:p>
          <a:p>
            <a:r>
              <a:rPr lang="es-ES" dirty="0">
                <a:latin typeface="Times New Roman" panose="02020603050405020304" pitchFamily="18" charset="0"/>
                <a:cs typeface="Times New Roman" panose="02020603050405020304" pitchFamily="18" charset="0"/>
              </a:rPr>
              <a:t>Pase de la rastra.</a:t>
            </a:r>
          </a:p>
          <a:p>
            <a:r>
              <a:rPr lang="es-ES" dirty="0">
                <a:latin typeface="Times New Roman" panose="02020603050405020304" pitchFamily="18" charset="0"/>
                <a:cs typeface="Times New Roman" panose="02020603050405020304" pitchFamily="18" charset="0"/>
              </a:rPr>
              <a:t>Surcado.</a:t>
            </a:r>
          </a:p>
          <a:p>
            <a:r>
              <a:rPr lang="es-ES" dirty="0">
                <a:latin typeface="Times New Roman" panose="02020603050405020304" pitchFamily="18" charset="0"/>
                <a:cs typeface="Times New Roman" panose="02020603050405020304" pitchFamily="18" charset="0"/>
              </a:rPr>
              <a:t>Siembra Julio 2019 – Cosecha diciembre 2019.</a:t>
            </a:r>
          </a:p>
          <a:p>
            <a:r>
              <a:rPr lang="es-ES" dirty="0">
                <a:latin typeface="Times New Roman" panose="02020603050405020304" pitchFamily="18" charset="0"/>
                <a:cs typeface="Times New Roman" panose="02020603050405020304" pitchFamily="18" charset="0"/>
              </a:rPr>
              <a:t>La inoculación de micorrizas se hizo el día de la siembra.</a:t>
            </a:r>
            <a:endParaRPr lang="es-EC" dirty="0">
              <a:latin typeface="Times New Roman" panose="02020603050405020304" pitchFamily="18" charset="0"/>
              <a:cs typeface="Times New Roman" panose="02020603050405020304" pitchFamily="18" charset="0"/>
            </a:endParaRPr>
          </a:p>
        </p:txBody>
      </p:sp>
      <p:pic>
        <p:nvPicPr>
          <p:cNvPr id="6" name="Imagen 5">
            <a:extLst>
              <a:ext uri="{FF2B5EF4-FFF2-40B4-BE49-F238E27FC236}">
                <a16:creationId xmlns:a16="http://schemas.microsoft.com/office/drawing/2014/main" xmlns="" id="{B8359F0F-7DF9-44B7-9C53-D631F7E77A20}"/>
              </a:ext>
            </a:extLst>
          </p:cNvPr>
          <p:cNvPicPr>
            <a:picLocks noChangeAspect="1"/>
          </p:cNvPicPr>
          <p:nvPr/>
        </p:nvPicPr>
        <p:blipFill rotWithShape="1">
          <a:blip r:embed="rId2"/>
          <a:srcRect l="26308" t="25988" r="27692" b="12717"/>
          <a:stretch/>
        </p:blipFill>
        <p:spPr>
          <a:xfrm>
            <a:off x="140677" y="3192828"/>
            <a:ext cx="4572000" cy="3665171"/>
          </a:xfrm>
          <a:prstGeom prst="rect">
            <a:avLst/>
          </a:prstGeom>
        </p:spPr>
      </p:pic>
      <p:sp>
        <p:nvSpPr>
          <p:cNvPr id="7" name="CuadroTexto 6">
            <a:extLst>
              <a:ext uri="{FF2B5EF4-FFF2-40B4-BE49-F238E27FC236}">
                <a16:creationId xmlns:a16="http://schemas.microsoft.com/office/drawing/2014/main" xmlns="" id="{2D439071-6112-41FD-9045-C44FF850F8CA}"/>
              </a:ext>
            </a:extLst>
          </p:cNvPr>
          <p:cNvSpPr txBox="1"/>
          <p:nvPr/>
        </p:nvSpPr>
        <p:spPr>
          <a:xfrm>
            <a:off x="1758461" y="2827014"/>
            <a:ext cx="1336431" cy="369332"/>
          </a:xfrm>
          <a:prstGeom prst="rect">
            <a:avLst/>
          </a:prstGeom>
          <a:noFill/>
        </p:spPr>
        <p:txBody>
          <a:bodyPr wrap="square" rtlCol="0">
            <a:spAutoFit/>
          </a:bodyPr>
          <a:lstStyle/>
          <a:p>
            <a:r>
              <a:rPr lang="es-ES" dirty="0"/>
              <a:t>Fertilización</a:t>
            </a:r>
          </a:p>
        </p:txBody>
      </p:sp>
      <p:sp>
        <p:nvSpPr>
          <p:cNvPr id="8" name="1 CuadroTexto">
            <a:extLst>
              <a:ext uri="{FF2B5EF4-FFF2-40B4-BE49-F238E27FC236}">
                <a16:creationId xmlns:a16="http://schemas.microsoft.com/office/drawing/2014/main" xmlns="" id="{0895B791-7796-4783-A27A-BC13FF66B90C}"/>
              </a:ext>
            </a:extLst>
          </p:cNvPr>
          <p:cNvSpPr txBox="1"/>
          <p:nvPr/>
        </p:nvSpPr>
        <p:spPr>
          <a:xfrm>
            <a:off x="4895557" y="5275716"/>
            <a:ext cx="4107766"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lvl="2"/>
            <a:r>
              <a:rPr lang="es-ES" b="1" dirty="0">
                <a:latin typeface="Times New Roman" panose="02020603050405020304" pitchFamily="18" charset="0"/>
                <a:cs typeface="Times New Roman" panose="02020603050405020304" pitchFamily="18" charset="0"/>
              </a:rPr>
              <a:t>Labores del cultivo</a:t>
            </a:r>
          </a:p>
          <a:p>
            <a:r>
              <a:rPr lang="es-ES" dirty="0">
                <a:latin typeface="Times New Roman" panose="02020603050405020304" pitchFamily="18" charset="0"/>
                <a:cs typeface="Times New Roman" panose="02020603050405020304" pitchFamily="18" charset="0"/>
              </a:rPr>
              <a:t>Riego</a:t>
            </a:r>
          </a:p>
          <a:p>
            <a:r>
              <a:rPr lang="es-ES" dirty="0">
                <a:latin typeface="Times New Roman" panose="02020603050405020304" pitchFamily="18" charset="0"/>
                <a:cs typeface="Times New Roman" panose="02020603050405020304" pitchFamily="18" charset="0"/>
              </a:rPr>
              <a:t>Retape</a:t>
            </a:r>
          </a:p>
          <a:p>
            <a:r>
              <a:rPr lang="es-ES" dirty="0">
                <a:latin typeface="Times New Roman" panose="02020603050405020304" pitchFamily="18" charset="0"/>
                <a:cs typeface="Times New Roman" panose="02020603050405020304" pitchFamily="18" charset="0"/>
              </a:rPr>
              <a:t>Aporques</a:t>
            </a:r>
          </a:p>
          <a:p>
            <a:r>
              <a:rPr lang="es-ES" dirty="0">
                <a:latin typeface="Times New Roman" panose="02020603050405020304" pitchFamily="18" charset="0"/>
                <a:cs typeface="Times New Roman" panose="02020603050405020304" pitchFamily="18" charset="0"/>
              </a:rPr>
              <a:t>Toma de muestras</a:t>
            </a:r>
            <a:endParaRPr lang="es-EC" dirty="0">
              <a:latin typeface="Times New Roman" panose="02020603050405020304" pitchFamily="18" charset="0"/>
              <a:cs typeface="Times New Roman" panose="02020603050405020304" pitchFamily="18" charset="0"/>
            </a:endParaRPr>
          </a:p>
        </p:txBody>
      </p:sp>
      <p:pic>
        <p:nvPicPr>
          <p:cNvPr id="9" name="Imagen 8">
            <a:extLst>
              <a:ext uri="{FF2B5EF4-FFF2-40B4-BE49-F238E27FC236}">
                <a16:creationId xmlns:a16="http://schemas.microsoft.com/office/drawing/2014/main" xmlns="" id="{233E04A1-E1AA-4D84-AB32-735884E31581}"/>
              </a:ext>
            </a:extLst>
          </p:cNvPr>
          <p:cNvPicPr>
            <a:picLocks noChangeAspect="1"/>
          </p:cNvPicPr>
          <p:nvPr/>
        </p:nvPicPr>
        <p:blipFill rotWithShape="1">
          <a:blip r:embed="rId3"/>
          <a:srcRect l="31077" t="28708" r="33846" b="14078"/>
          <a:stretch/>
        </p:blipFill>
        <p:spPr>
          <a:xfrm>
            <a:off x="4895556" y="1153550"/>
            <a:ext cx="4135829" cy="4122165"/>
          </a:xfrm>
          <a:prstGeom prst="rect">
            <a:avLst/>
          </a:prstGeom>
        </p:spPr>
      </p:pic>
      <p:sp>
        <p:nvSpPr>
          <p:cNvPr id="10" name="CuadroTexto 9">
            <a:extLst>
              <a:ext uri="{FF2B5EF4-FFF2-40B4-BE49-F238E27FC236}">
                <a16:creationId xmlns:a16="http://schemas.microsoft.com/office/drawing/2014/main" xmlns="" id="{6640B9D4-A958-4844-AA4E-1658788FA0E5}"/>
              </a:ext>
            </a:extLst>
          </p:cNvPr>
          <p:cNvSpPr txBox="1"/>
          <p:nvPr/>
        </p:nvSpPr>
        <p:spPr>
          <a:xfrm>
            <a:off x="5725513" y="791757"/>
            <a:ext cx="2475914" cy="369332"/>
          </a:xfrm>
          <a:prstGeom prst="rect">
            <a:avLst/>
          </a:prstGeom>
          <a:noFill/>
        </p:spPr>
        <p:txBody>
          <a:bodyPr wrap="square" rtlCol="0">
            <a:spAutoFit/>
          </a:bodyPr>
          <a:lstStyle/>
          <a:p>
            <a:r>
              <a:rPr lang="es-ES" dirty="0"/>
              <a:t>Controles fitosanitarios</a:t>
            </a:r>
          </a:p>
        </p:txBody>
      </p:sp>
    </p:spTree>
    <p:extLst>
      <p:ext uri="{BB962C8B-B14F-4D97-AF65-F5344CB8AC3E}">
        <p14:creationId xmlns:p14="http://schemas.microsoft.com/office/powerpoint/2010/main" val="37915689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xmlns="" id="{EE52B46C-4FD4-4E92-AF0D-C2C999255837}"/>
              </a:ext>
            </a:extLst>
          </p:cNvPr>
          <p:cNvSpPr txBox="1">
            <a:spLocks/>
          </p:cNvSpPr>
          <p:nvPr/>
        </p:nvSpPr>
        <p:spPr bwMode="auto">
          <a:xfrm>
            <a:off x="0" y="-77788"/>
            <a:ext cx="9144000" cy="852488"/>
          </a:xfrm>
          <a:prstGeom prst="rect">
            <a:avLst/>
          </a:prstGeom>
          <a:solidFill>
            <a:schemeClr val="accent3">
              <a:lumMod val="75000"/>
            </a:schemeClr>
          </a:solidFill>
          <a:ln>
            <a:noFill/>
          </a:ln>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None/>
            </a:pPr>
            <a:r>
              <a:rPr lang="es-ES" altLang="es-EC" b="1" dirty="0">
                <a:solidFill>
                  <a:srgbClr val="FFFFFF"/>
                </a:solidFill>
                <a:latin typeface="Times New Roman" panose="02020603050405020304" pitchFamily="18" charset="0"/>
                <a:cs typeface="Times New Roman" panose="02020603050405020304" pitchFamily="18" charset="0"/>
              </a:rPr>
              <a:t>Manejo del Cultivo      </a:t>
            </a:r>
          </a:p>
        </p:txBody>
      </p:sp>
      <p:pic>
        <p:nvPicPr>
          <p:cNvPr id="4" name="Imagen 3">
            <a:extLst>
              <a:ext uri="{FF2B5EF4-FFF2-40B4-BE49-F238E27FC236}">
                <a16:creationId xmlns:a16="http://schemas.microsoft.com/office/drawing/2014/main" xmlns="" id="{85EDD7F4-A9D8-4BF9-A059-83672C01BFE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322" y="976837"/>
            <a:ext cx="2524760" cy="2076035"/>
          </a:xfrm>
          <a:prstGeom prst="rect">
            <a:avLst/>
          </a:prstGeom>
          <a:noFill/>
          <a:ln>
            <a:noFill/>
          </a:ln>
        </p:spPr>
      </p:pic>
      <p:pic>
        <p:nvPicPr>
          <p:cNvPr id="5" name="Imagen 4">
            <a:extLst>
              <a:ext uri="{FF2B5EF4-FFF2-40B4-BE49-F238E27FC236}">
                <a16:creationId xmlns:a16="http://schemas.microsoft.com/office/drawing/2014/main" xmlns="" id="{08C14A7A-D97E-42F9-8F8E-8FD135CF3C8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9447" y="994079"/>
            <a:ext cx="2456815" cy="2076035"/>
          </a:xfrm>
          <a:prstGeom prst="rect">
            <a:avLst/>
          </a:prstGeom>
          <a:noFill/>
          <a:ln>
            <a:noFill/>
          </a:ln>
        </p:spPr>
      </p:pic>
      <p:pic>
        <p:nvPicPr>
          <p:cNvPr id="6" name="Imagen 5">
            <a:extLst>
              <a:ext uri="{FF2B5EF4-FFF2-40B4-BE49-F238E27FC236}">
                <a16:creationId xmlns:a16="http://schemas.microsoft.com/office/drawing/2014/main" xmlns="" id="{D33E0CD9-755B-4CEC-BC94-698F5FF6978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0627" y="994079"/>
            <a:ext cx="2233051" cy="2076035"/>
          </a:xfrm>
          <a:prstGeom prst="rect">
            <a:avLst/>
          </a:prstGeom>
          <a:noFill/>
          <a:ln>
            <a:noFill/>
          </a:ln>
        </p:spPr>
      </p:pic>
      <p:pic>
        <p:nvPicPr>
          <p:cNvPr id="7" name="Imagen 6">
            <a:extLst>
              <a:ext uri="{FF2B5EF4-FFF2-40B4-BE49-F238E27FC236}">
                <a16:creationId xmlns:a16="http://schemas.microsoft.com/office/drawing/2014/main" xmlns="" id="{58216B34-24B2-4E78-864D-0D6225C88B4F}"/>
              </a:ext>
            </a:extLst>
          </p:cNvPr>
          <p:cNvPicPr/>
          <p:nvPr/>
        </p:nvPicPr>
        <p:blipFill>
          <a:blip r:embed="rId5">
            <a:extLst>
              <a:ext uri="{28A0092B-C50C-407E-A947-70E740481C1C}">
                <a14:useLocalDpi xmlns:a14="http://schemas.microsoft.com/office/drawing/2010/main" val="0"/>
              </a:ext>
            </a:extLst>
          </a:blip>
          <a:srcRect r="59126"/>
          <a:stretch>
            <a:fillRect/>
          </a:stretch>
        </p:blipFill>
        <p:spPr bwMode="auto">
          <a:xfrm>
            <a:off x="170962" y="3255010"/>
            <a:ext cx="2484120" cy="2626153"/>
          </a:xfrm>
          <a:prstGeom prst="rect">
            <a:avLst/>
          </a:prstGeom>
          <a:noFill/>
          <a:ln>
            <a:noFill/>
          </a:ln>
        </p:spPr>
      </p:pic>
      <p:pic>
        <p:nvPicPr>
          <p:cNvPr id="8" name="Imagen 7">
            <a:extLst>
              <a:ext uri="{FF2B5EF4-FFF2-40B4-BE49-F238E27FC236}">
                <a16:creationId xmlns:a16="http://schemas.microsoft.com/office/drawing/2014/main" xmlns="" id="{90826EC8-DA07-4935-8CAA-6C367E3D00C0}"/>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489446" y="3289493"/>
            <a:ext cx="2456815" cy="2626153"/>
          </a:xfrm>
          <a:prstGeom prst="rect">
            <a:avLst/>
          </a:prstGeom>
          <a:noFill/>
          <a:ln>
            <a:noFill/>
          </a:ln>
        </p:spPr>
      </p:pic>
      <p:pic>
        <p:nvPicPr>
          <p:cNvPr id="9" name="Imagen 8">
            <a:extLst>
              <a:ext uri="{FF2B5EF4-FFF2-40B4-BE49-F238E27FC236}">
                <a16:creationId xmlns:a16="http://schemas.microsoft.com/office/drawing/2014/main" xmlns="" id="{6C7C9358-DEA0-4703-BDB3-900796FAA00D}"/>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6777011" y="3306735"/>
            <a:ext cx="2233051" cy="2608911"/>
          </a:xfrm>
          <a:prstGeom prst="rect">
            <a:avLst/>
          </a:prstGeom>
          <a:noFill/>
          <a:ln>
            <a:noFill/>
          </a:ln>
        </p:spPr>
      </p:pic>
    </p:spTree>
    <p:extLst>
      <p:ext uri="{BB962C8B-B14F-4D97-AF65-F5344CB8AC3E}">
        <p14:creationId xmlns:p14="http://schemas.microsoft.com/office/powerpoint/2010/main" val="25266365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endParaRPr lang="es-EC" altLang="es-EC" sz="1800"/>
          </a:p>
        </p:txBody>
      </p:sp>
      <p:pic>
        <p:nvPicPr>
          <p:cNvPr id="3" name="Imagen 2">
            <a:extLst>
              <a:ext uri="{FF2B5EF4-FFF2-40B4-BE49-F238E27FC236}">
                <a16:creationId xmlns:a16="http://schemas.microsoft.com/office/drawing/2014/main" xmlns="" id="{22B606D5-E8DA-4196-BD6F-020D8B6ADA36}"/>
              </a:ext>
            </a:extLst>
          </p:cNvPr>
          <p:cNvPicPr>
            <a:picLocks noChangeAspect="1"/>
          </p:cNvPicPr>
          <p:nvPr/>
        </p:nvPicPr>
        <p:blipFill rotWithShape="1">
          <a:blip r:embed="rId3"/>
          <a:srcRect l="33077" t="26263" r="26307" b="11074"/>
          <a:stretch/>
        </p:blipFill>
        <p:spPr>
          <a:xfrm>
            <a:off x="1887958" y="2545472"/>
            <a:ext cx="5368083" cy="3872132"/>
          </a:xfrm>
          <a:prstGeom prst="rect">
            <a:avLst/>
          </a:prstGeom>
        </p:spPr>
      </p:pic>
      <p:sp>
        <p:nvSpPr>
          <p:cNvPr id="8" name="Título 1">
            <a:extLst>
              <a:ext uri="{FF2B5EF4-FFF2-40B4-BE49-F238E27FC236}">
                <a16:creationId xmlns:a16="http://schemas.microsoft.com/office/drawing/2014/main" xmlns="" id="{4E643945-9C1C-4217-911F-78611B3DE497}"/>
              </a:ext>
            </a:extLst>
          </p:cNvPr>
          <p:cNvSpPr txBox="1">
            <a:spLocks/>
          </p:cNvSpPr>
          <p:nvPr/>
        </p:nvSpPr>
        <p:spPr bwMode="auto">
          <a:xfrm>
            <a:off x="0" y="-77788"/>
            <a:ext cx="9144000" cy="852488"/>
          </a:xfrm>
          <a:prstGeom prst="rect">
            <a:avLst/>
          </a:prstGeom>
          <a:solidFill>
            <a:schemeClr val="accent3">
              <a:lumMod val="75000"/>
            </a:schemeClr>
          </a:solidFill>
          <a:ln>
            <a:noFill/>
          </a:ln>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s-ES" altLang="es-EC" b="1" dirty="0">
                <a:solidFill>
                  <a:srgbClr val="FFFFFF"/>
                </a:solidFill>
                <a:latin typeface="Times New Roman" panose="02020603050405020304" pitchFamily="18" charset="0"/>
                <a:cs typeface="Times New Roman" panose="02020603050405020304" pitchFamily="18" charset="0"/>
              </a:rPr>
              <a:t>Diseño experimental</a:t>
            </a:r>
          </a:p>
        </p:txBody>
      </p:sp>
      <p:pic>
        <p:nvPicPr>
          <p:cNvPr id="4" name="Imagen 3">
            <a:extLst>
              <a:ext uri="{FF2B5EF4-FFF2-40B4-BE49-F238E27FC236}">
                <a16:creationId xmlns:a16="http://schemas.microsoft.com/office/drawing/2014/main" xmlns="" id="{25A0BCDA-26AC-4830-9F3F-E9499B7A90C0}"/>
              </a:ext>
            </a:extLst>
          </p:cNvPr>
          <p:cNvPicPr>
            <a:picLocks noChangeAspect="1"/>
          </p:cNvPicPr>
          <p:nvPr/>
        </p:nvPicPr>
        <p:blipFill rotWithShape="1">
          <a:blip r:embed="rId4"/>
          <a:srcRect l="19846" t="33924" r="28616" b="38713"/>
          <a:stretch/>
        </p:blipFill>
        <p:spPr>
          <a:xfrm>
            <a:off x="2595488" y="1009498"/>
            <a:ext cx="3953022" cy="1406769"/>
          </a:xfrm>
          <a:prstGeom prst="rect">
            <a:avLst/>
          </a:prstGeom>
        </p:spPr>
      </p:pic>
      <p:sp>
        <p:nvSpPr>
          <p:cNvPr id="7" name="CuadroTexto 6">
            <a:extLst>
              <a:ext uri="{FF2B5EF4-FFF2-40B4-BE49-F238E27FC236}">
                <a16:creationId xmlns:a16="http://schemas.microsoft.com/office/drawing/2014/main" xmlns="" id="{C274B96F-954B-4234-A5A3-48FDB38503B1}"/>
              </a:ext>
            </a:extLst>
          </p:cNvPr>
          <p:cNvSpPr txBox="1"/>
          <p:nvPr/>
        </p:nvSpPr>
        <p:spPr>
          <a:xfrm>
            <a:off x="407963" y="1237957"/>
            <a:ext cx="2039815" cy="369332"/>
          </a:xfrm>
          <a:prstGeom prst="rect">
            <a:avLst/>
          </a:prstGeom>
          <a:noFill/>
        </p:spPr>
        <p:txBody>
          <a:bodyPr wrap="square" rtlCol="0">
            <a:spAutoFit/>
          </a:bodyPr>
          <a:lstStyle/>
          <a:p>
            <a:r>
              <a:rPr lang="es-ES" dirty="0"/>
              <a:t>Tratamientos</a:t>
            </a:r>
          </a:p>
        </p:txBody>
      </p:sp>
      <p:sp>
        <p:nvSpPr>
          <p:cNvPr id="11" name="CuadroTexto 10">
            <a:extLst>
              <a:ext uri="{FF2B5EF4-FFF2-40B4-BE49-F238E27FC236}">
                <a16:creationId xmlns:a16="http://schemas.microsoft.com/office/drawing/2014/main" xmlns="" id="{5FDA307B-56A2-4AC7-B18C-F1D80D5BDF76}"/>
              </a:ext>
            </a:extLst>
          </p:cNvPr>
          <p:cNvSpPr txBox="1"/>
          <p:nvPr/>
        </p:nvSpPr>
        <p:spPr>
          <a:xfrm>
            <a:off x="0" y="3866271"/>
            <a:ext cx="2194560" cy="369332"/>
          </a:xfrm>
          <a:prstGeom prst="rect">
            <a:avLst/>
          </a:prstGeom>
          <a:noFill/>
        </p:spPr>
        <p:txBody>
          <a:bodyPr wrap="square" rtlCol="0">
            <a:spAutoFit/>
          </a:bodyPr>
          <a:lstStyle/>
          <a:p>
            <a:r>
              <a:rPr lang="es-ES" dirty="0"/>
              <a:t>Croquis experimental</a:t>
            </a:r>
          </a:p>
        </p:txBody>
      </p:sp>
    </p:spTree>
    <p:extLst>
      <p:ext uri="{BB962C8B-B14F-4D97-AF65-F5344CB8AC3E}">
        <p14:creationId xmlns:p14="http://schemas.microsoft.com/office/powerpoint/2010/main" val="14581639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xmlns="" id="{EE52B46C-4FD4-4E92-AF0D-C2C999255837}"/>
              </a:ext>
            </a:extLst>
          </p:cNvPr>
          <p:cNvSpPr txBox="1">
            <a:spLocks/>
          </p:cNvSpPr>
          <p:nvPr/>
        </p:nvSpPr>
        <p:spPr bwMode="auto">
          <a:xfrm>
            <a:off x="0" y="-77788"/>
            <a:ext cx="9144000" cy="852488"/>
          </a:xfrm>
          <a:prstGeom prst="rect">
            <a:avLst/>
          </a:prstGeom>
          <a:solidFill>
            <a:schemeClr val="accent3">
              <a:lumMod val="75000"/>
            </a:schemeClr>
          </a:solidFill>
          <a:ln>
            <a:noFill/>
          </a:ln>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s-ES" altLang="es-EC" b="1" dirty="0">
                <a:solidFill>
                  <a:srgbClr val="FFFFFF"/>
                </a:solidFill>
                <a:latin typeface="Times New Roman" panose="02020603050405020304" pitchFamily="18" charset="0"/>
                <a:cs typeface="Times New Roman" panose="02020603050405020304" pitchFamily="18" charset="0"/>
              </a:rPr>
              <a:t>Análisis Estadístico  </a:t>
            </a:r>
          </a:p>
        </p:txBody>
      </p:sp>
      <p:sp>
        <p:nvSpPr>
          <p:cNvPr id="2" name="CuadroTexto 1">
            <a:extLst>
              <a:ext uri="{FF2B5EF4-FFF2-40B4-BE49-F238E27FC236}">
                <a16:creationId xmlns:a16="http://schemas.microsoft.com/office/drawing/2014/main" xmlns="" id="{45649E35-27F7-49F0-B04D-3A2A4D87163A}"/>
              </a:ext>
            </a:extLst>
          </p:cNvPr>
          <p:cNvSpPr txBox="1"/>
          <p:nvPr/>
        </p:nvSpPr>
        <p:spPr>
          <a:xfrm>
            <a:off x="506437" y="1734287"/>
            <a:ext cx="5008098" cy="3416320"/>
          </a:xfrm>
          <a:prstGeom prst="rect">
            <a:avLst/>
          </a:prstGeom>
          <a:noFill/>
        </p:spPr>
        <p:txBody>
          <a:bodyPr wrap="square" rtlCol="0">
            <a:spAutoFit/>
          </a:bodyPr>
          <a:lstStyle/>
          <a:p>
            <a:pPr marL="285750" indent="-285750">
              <a:buFont typeface="Wingdings" panose="05000000000000000000" pitchFamily="2" charset="2"/>
              <a:buChar char="Ø"/>
            </a:pPr>
            <a:r>
              <a:rPr lang="es-EC" dirty="0"/>
              <a:t>Paquete estadístico SAS</a:t>
            </a:r>
            <a:r>
              <a:rPr lang="es-EC" baseline="30000" dirty="0"/>
              <a:t>9.3</a:t>
            </a:r>
          </a:p>
          <a:p>
            <a:pPr marL="285750" indent="-285750">
              <a:buFont typeface="Wingdings" panose="05000000000000000000" pitchFamily="2" charset="2"/>
              <a:buChar char="Ø"/>
            </a:pPr>
            <a:r>
              <a:rPr lang="es-EC" dirty="0"/>
              <a:t>Análisis de la varianza (ANDEVA)</a:t>
            </a:r>
          </a:p>
          <a:p>
            <a:pPr marL="285750" indent="-285750">
              <a:buFont typeface="Wingdings" panose="05000000000000000000" pitchFamily="2" charset="2"/>
              <a:buChar char="Ø"/>
            </a:pPr>
            <a:r>
              <a:rPr lang="es-EC" dirty="0"/>
              <a:t>Los tratamientos de P y micorrizas se consideraron fijos, mientras que los bloques fueron aleatorios</a:t>
            </a:r>
          </a:p>
          <a:p>
            <a:pPr marL="285750" indent="-285750">
              <a:buFont typeface="Wingdings" panose="05000000000000000000" pitchFamily="2" charset="2"/>
              <a:buChar char="Ø"/>
            </a:pPr>
            <a:r>
              <a:rPr lang="es-ES" dirty="0"/>
              <a:t>Para identificar diferencias entre tratamientos se utilizó DIFF (diferencia mínima significativa – DMS) en PROC MIXED.</a:t>
            </a:r>
          </a:p>
          <a:p>
            <a:pPr marL="285750" indent="-285750">
              <a:buFont typeface="Wingdings" panose="05000000000000000000" pitchFamily="2" charset="2"/>
              <a:buChar char="Ø"/>
            </a:pPr>
            <a:r>
              <a:rPr lang="es-ES" dirty="0"/>
              <a:t>Las diferencias se consideraron significativas cuando p ≤ 0.10.</a:t>
            </a:r>
          </a:p>
          <a:p>
            <a:pPr marL="285750" indent="-285750">
              <a:buFont typeface="Wingdings" panose="05000000000000000000" pitchFamily="2" charset="2"/>
              <a:buChar char="Ø"/>
            </a:pPr>
            <a:r>
              <a:rPr lang="es-ES" dirty="0"/>
              <a:t>Se determinaron correlaciones con </a:t>
            </a:r>
            <a:r>
              <a:rPr lang="es-ES" dirty="0" smtClean="0"/>
              <a:t>el procedimiento </a:t>
            </a:r>
            <a:r>
              <a:rPr lang="es-ES" dirty="0"/>
              <a:t>PROC CORR de SAS9.3.</a:t>
            </a:r>
          </a:p>
        </p:txBody>
      </p:sp>
      <p:pic>
        <p:nvPicPr>
          <p:cNvPr id="2050" name="Picture 2" descr="Resultado de imagen para estadistica">
            <a:extLst>
              <a:ext uri="{FF2B5EF4-FFF2-40B4-BE49-F238E27FC236}">
                <a16:creationId xmlns:a16="http://schemas.microsoft.com/office/drawing/2014/main" xmlns="" id="{95439AC8-3A40-472C-BCDE-43CD74D708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3741" y="2133967"/>
            <a:ext cx="2733822" cy="2590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7838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xmlns="" id="{EE52B46C-4FD4-4E92-AF0D-C2C999255837}"/>
              </a:ext>
            </a:extLst>
          </p:cNvPr>
          <p:cNvSpPr txBox="1">
            <a:spLocks/>
          </p:cNvSpPr>
          <p:nvPr/>
        </p:nvSpPr>
        <p:spPr bwMode="auto">
          <a:xfrm>
            <a:off x="0" y="-77788"/>
            <a:ext cx="9144000" cy="852488"/>
          </a:xfrm>
          <a:prstGeom prst="rect">
            <a:avLst/>
          </a:prstGeom>
          <a:solidFill>
            <a:schemeClr val="accent3">
              <a:lumMod val="75000"/>
            </a:schemeClr>
          </a:solidFill>
          <a:ln>
            <a:noFill/>
          </a:ln>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s-ES" altLang="es-EC" b="1" dirty="0">
                <a:solidFill>
                  <a:srgbClr val="FFFFFF"/>
                </a:solidFill>
                <a:latin typeface="Times New Roman" panose="02020603050405020304" pitchFamily="18" charset="0"/>
                <a:cs typeface="Times New Roman" panose="02020603050405020304" pitchFamily="18" charset="0"/>
              </a:rPr>
              <a:t>Análisis Económico  </a:t>
            </a:r>
          </a:p>
        </p:txBody>
      </p:sp>
      <p:sp>
        <p:nvSpPr>
          <p:cNvPr id="2" name="CuadroTexto 1">
            <a:extLst>
              <a:ext uri="{FF2B5EF4-FFF2-40B4-BE49-F238E27FC236}">
                <a16:creationId xmlns:a16="http://schemas.microsoft.com/office/drawing/2014/main" xmlns="" id="{DEB3FC85-0E2A-4EF5-AEEB-C312D10F865F}"/>
              </a:ext>
            </a:extLst>
          </p:cNvPr>
          <p:cNvSpPr txBox="1"/>
          <p:nvPr/>
        </p:nvSpPr>
        <p:spPr>
          <a:xfrm>
            <a:off x="393895" y="1582340"/>
            <a:ext cx="4895557" cy="3693319"/>
          </a:xfrm>
          <a:prstGeom prst="rect">
            <a:avLst/>
          </a:prstGeom>
          <a:noFill/>
        </p:spPr>
        <p:txBody>
          <a:bodyPr wrap="square" rtlCol="0">
            <a:spAutoFit/>
          </a:bodyPr>
          <a:lstStyle/>
          <a:p>
            <a:pPr algn="just"/>
            <a:r>
              <a:rPr lang="es-ES" dirty="0">
                <a:latin typeface="Times New Roman" panose="02020603050405020304" pitchFamily="18" charset="0"/>
                <a:cs typeface="Times New Roman" panose="02020603050405020304" pitchFamily="18" charset="0"/>
              </a:rPr>
              <a:t>Se realizó el cálculo de la relación beneficio/costo para determinar la mejor utilidad neta entre los tratamientos</a:t>
            </a:r>
          </a:p>
          <a:p>
            <a:pPr algn="just"/>
            <a:endParaRPr lang="es-ES" dirty="0">
              <a:latin typeface="Times New Roman" panose="02020603050405020304" pitchFamily="18" charset="0"/>
              <a:cs typeface="Times New Roman" panose="02020603050405020304" pitchFamily="18" charset="0"/>
            </a:endParaRPr>
          </a:p>
          <a:p>
            <a:pPr algn="just"/>
            <a:r>
              <a:rPr lang="es-ES" dirty="0">
                <a:latin typeface="Times New Roman" panose="02020603050405020304" pitchFamily="18" charset="0"/>
                <a:cs typeface="Times New Roman" panose="02020603050405020304" pitchFamily="18" charset="0"/>
              </a:rPr>
              <a:t>Se usó el precio promedio de 350 dólares/t en los mercados para el año 2019 (SIPA, 2019).</a:t>
            </a:r>
          </a:p>
          <a:p>
            <a:pPr algn="just"/>
            <a:endParaRPr lang="es-ES" dirty="0">
              <a:latin typeface="Times New Roman" panose="02020603050405020304" pitchFamily="18" charset="0"/>
              <a:cs typeface="Times New Roman" panose="02020603050405020304" pitchFamily="18" charset="0"/>
            </a:endParaRPr>
          </a:p>
          <a:p>
            <a:pPr algn="just"/>
            <a:r>
              <a:rPr lang="es-ES" dirty="0">
                <a:latin typeface="Times New Roman" panose="02020603050405020304" pitchFamily="18" charset="0"/>
                <a:cs typeface="Times New Roman" panose="02020603050405020304" pitchFamily="18" charset="0"/>
              </a:rPr>
              <a:t>Se estableció el costo de los fertilizantes, mano de obra, productos fitosanitarios, entre otros. Este costo fue de aproximadamente 4000 dólares/ha.</a:t>
            </a:r>
          </a:p>
          <a:p>
            <a:pPr algn="just"/>
            <a:endParaRPr lang="es-ES" dirty="0">
              <a:latin typeface="Times New Roman" panose="02020603050405020304" pitchFamily="18" charset="0"/>
              <a:cs typeface="Times New Roman" panose="02020603050405020304" pitchFamily="18" charset="0"/>
            </a:endParaRPr>
          </a:p>
          <a:p>
            <a:r>
              <a:rPr lang="es-ES" dirty="0">
                <a:latin typeface="Times New Roman" panose="02020603050405020304" pitchFamily="18" charset="0"/>
                <a:cs typeface="Times New Roman" panose="02020603050405020304" pitchFamily="18" charset="0"/>
              </a:rPr>
              <a:t>Se añadió el costo de el producto micorrícico aplicado.</a:t>
            </a:r>
          </a:p>
        </p:txBody>
      </p:sp>
      <p:pic>
        <p:nvPicPr>
          <p:cNvPr id="3074" name="Picture 2" descr="Resultado de imagen para economico">
            <a:extLst>
              <a:ext uri="{FF2B5EF4-FFF2-40B4-BE49-F238E27FC236}">
                <a16:creationId xmlns:a16="http://schemas.microsoft.com/office/drawing/2014/main" xmlns="" id="{069397F8-ED8C-4272-A2A3-E4B074E264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0805" y="1981200"/>
            <a:ext cx="3437353"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3967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xmlns="" id="{EE52B46C-4FD4-4E92-AF0D-C2C999255837}"/>
              </a:ext>
            </a:extLst>
          </p:cNvPr>
          <p:cNvSpPr txBox="1">
            <a:spLocks/>
          </p:cNvSpPr>
          <p:nvPr/>
        </p:nvSpPr>
        <p:spPr bwMode="auto">
          <a:xfrm>
            <a:off x="0" y="-77788"/>
            <a:ext cx="9144000" cy="852488"/>
          </a:xfrm>
          <a:prstGeom prst="rect">
            <a:avLst/>
          </a:prstGeom>
          <a:solidFill>
            <a:schemeClr val="accent3">
              <a:lumMod val="75000"/>
            </a:schemeClr>
          </a:solidFill>
          <a:ln>
            <a:noFill/>
          </a:ln>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s-ES" altLang="es-EC" b="1" dirty="0">
                <a:solidFill>
                  <a:srgbClr val="FFFFFF"/>
                </a:solidFill>
                <a:latin typeface="Times New Roman" panose="02020603050405020304" pitchFamily="18" charset="0"/>
                <a:cs typeface="Times New Roman" panose="02020603050405020304" pitchFamily="18" charset="0"/>
              </a:rPr>
              <a:t>Resultados y Discusión  </a:t>
            </a:r>
          </a:p>
        </p:txBody>
      </p:sp>
      <p:pic>
        <p:nvPicPr>
          <p:cNvPr id="4098" name="Picture 2" descr="Resultado de imagen para resultados y discusion">
            <a:extLst>
              <a:ext uri="{FF2B5EF4-FFF2-40B4-BE49-F238E27FC236}">
                <a16:creationId xmlns:a16="http://schemas.microsoft.com/office/drawing/2014/main" xmlns="" id="{7B9E66C6-23A0-4422-9F44-009456D7B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700"/>
          <a:stretch/>
        </p:blipFill>
        <p:spPr bwMode="auto">
          <a:xfrm>
            <a:off x="1667021" y="1624228"/>
            <a:ext cx="5809957" cy="3609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093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xmlns="" id="{EE52B46C-4FD4-4E92-AF0D-C2C999255837}"/>
              </a:ext>
            </a:extLst>
          </p:cNvPr>
          <p:cNvSpPr txBox="1">
            <a:spLocks/>
          </p:cNvSpPr>
          <p:nvPr/>
        </p:nvSpPr>
        <p:spPr bwMode="auto">
          <a:xfrm>
            <a:off x="-7034" y="-77788"/>
            <a:ext cx="9144000" cy="852488"/>
          </a:xfrm>
          <a:prstGeom prst="rect">
            <a:avLst/>
          </a:prstGeom>
          <a:solidFill>
            <a:schemeClr val="accent3">
              <a:lumMod val="75000"/>
            </a:schemeClr>
          </a:solidFill>
          <a:ln>
            <a:noFill/>
          </a:ln>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s-ES" altLang="es-EC" b="1" dirty="0">
                <a:solidFill>
                  <a:srgbClr val="FFFFFF"/>
                </a:solidFill>
                <a:latin typeface="Times New Roman" panose="02020603050405020304" pitchFamily="18" charset="0"/>
                <a:cs typeface="Times New Roman" panose="02020603050405020304" pitchFamily="18" charset="0"/>
              </a:rPr>
              <a:t>Resultados y Discusión</a:t>
            </a:r>
          </a:p>
        </p:txBody>
      </p:sp>
      <p:sp>
        <p:nvSpPr>
          <p:cNvPr id="4" name="CuadroTexto 3">
            <a:extLst>
              <a:ext uri="{FF2B5EF4-FFF2-40B4-BE49-F238E27FC236}">
                <a16:creationId xmlns:a16="http://schemas.microsoft.com/office/drawing/2014/main" xmlns="" id="{521463B4-D144-47C6-A18E-C5761D64ED88}"/>
              </a:ext>
            </a:extLst>
          </p:cNvPr>
          <p:cNvSpPr txBox="1"/>
          <p:nvPr/>
        </p:nvSpPr>
        <p:spPr>
          <a:xfrm>
            <a:off x="2391508" y="1294228"/>
            <a:ext cx="4346917" cy="861774"/>
          </a:xfrm>
          <a:prstGeom prst="rect">
            <a:avLst/>
          </a:prstGeom>
          <a:noFill/>
        </p:spPr>
        <p:txBody>
          <a:bodyPr wrap="square" rtlCol="0">
            <a:spAutoFit/>
          </a:bodyPr>
          <a:lstStyle/>
          <a:p>
            <a:pPr algn="ctr"/>
            <a:r>
              <a:rPr lang="es-EC" sz="3200" b="1" dirty="0">
                <a:latin typeface="Times New Roman" panose="02020603050405020304" pitchFamily="18" charset="0"/>
                <a:cs typeface="Times New Roman" panose="02020603050405020304" pitchFamily="18" charset="0"/>
              </a:rPr>
              <a:t>Condiciones</a:t>
            </a:r>
            <a:r>
              <a:rPr lang="es-EC" sz="3200" b="1" dirty="0"/>
              <a:t> climáticas</a:t>
            </a:r>
            <a:endParaRPr lang="es-ES" sz="3200" b="1" dirty="0"/>
          </a:p>
          <a:p>
            <a:endParaRPr lang="es-E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389" t="39015" r="28870" b="30493"/>
          <a:stretch/>
        </p:blipFill>
        <p:spPr bwMode="auto">
          <a:xfrm>
            <a:off x="263236" y="2156001"/>
            <a:ext cx="8567164" cy="3518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84511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xmlns="" id="{EE52B46C-4FD4-4E92-AF0D-C2C999255837}"/>
              </a:ext>
            </a:extLst>
          </p:cNvPr>
          <p:cNvSpPr txBox="1">
            <a:spLocks/>
          </p:cNvSpPr>
          <p:nvPr/>
        </p:nvSpPr>
        <p:spPr bwMode="auto">
          <a:xfrm>
            <a:off x="0" y="-77788"/>
            <a:ext cx="9144000" cy="852488"/>
          </a:xfrm>
          <a:prstGeom prst="rect">
            <a:avLst/>
          </a:prstGeom>
          <a:solidFill>
            <a:schemeClr val="accent3">
              <a:lumMod val="75000"/>
            </a:schemeClr>
          </a:solidFill>
          <a:ln>
            <a:noFill/>
          </a:ln>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None/>
            </a:pPr>
            <a:r>
              <a:rPr lang="es-ES" altLang="es-EC" b="1" dirty="0">
                <a:solidFill>
                  <a:srgbClr val="FFFFFF"/>
                </a:solidFill>
                <a:latin typeface="Times New Roman" panose="02020603050405020304" pitchFamily="18" charset="0"/>
                <a:cs typeface="Times New Roman" panose="02020603050405020304" pitchFamily="18" charset="0"/>
              </a:rPr>
              <a:t>Resultados y Discusión  </a:t>
            </a:r>
          </a:p>
        </p:txBody>
      </p:sp>
      <p:sp>
        <p:nvSpPr>
          <p:cNvPr id="4" name="CuadroTexto 3">
            <a:extLst>
              <a:ext uri="{FF2B5EF4-FFF2-40B4-BE49-F238E27FC236}">
                <a16:creationId xmlns:a16="http://schemas.microsoft.com/office/drawing/2014/main" xmlns="" id="{23A0105C-0DAA-4EDD-94D9-C5476BFBAA92}"/>
              </a:ext>
            </a:extLst>
          </p:cNvPr>
          <p:cNvSpPr txBox="1"/>
          <p:nvPr/>
        </p:nvSpPr>
        <p:spPr>
          <a:xfrm>
            <a:off x="2398541" y="863341"/>
            <a:ext cx="4346917" cy="861774"/>
          </a:xfrm>
          <a:prstGeom prst="rect">
            <a:avLst/>
          </a:prstGeom>
          <a:noFill/>
        </p:spPr>
        <p:txBody>
          <a:bodyPr wrap="square" rtlCol="0">
            <a:spAutoFit/>
          </a:bodyPr>
          <a:lstStyle/>
          <a:p>
            <a:pPr algn="ctr"/>
            <a:r>
              <a:rPr lang="es-ES" sz="3200" b="1" dirty="0">
                <a:latin typeface="Times New Roman" panose="02020603050405020304" pitchFamily="18" charset="0"/>
                <a:cs typeface="Times New Roman" panose="02020603050405020304" pitchFamily="18" charset="0"/>
              </a:rPr>
              <a:t>Análisis Inicial de Suelo</a:t>
            </a:r>
          </a:p>
          <a:p>
            <a:endParaRPr lang="es-ES" dirty="0">
              <a:latin typeface="Times New Roman" panose="02020603050405020304" pitchFamily="18" charset="0"/>
              <a:cs typeface="Times New Roman" panose="02020603050405020304" pitchFamily="18" charset="0"/>
            </a:endParaRPr>
          </a:p>
        </p:txBody>
      </p:sp>
      <p:pic>
        <p:nvPicPr>
          <p:cNvPr id="2" name="Imagen 1">
            <a:extLst>
              <a:ext uri="{FF2B5EF4-FFF2-40B4-BE49-F238E27FC236}">
                <a16:creationId xmlns:a16="http://schemas.microsoft.com/office/drawing/2014/main" xmlns="" id="{DDDA3A10-BF92-4238-AA8E-A71A3106E89D}"/>
              </a:ext>
            </a:extLst>
          </p:cNvPr>
          <p:cNvPicPr>
            <a:picLocks noChangeAspect="1"/>
          </p:cNvPicPr>
          <p:nvPr/>
        </p:nvPicPr>
        <p:blipFill rotWithShape="1">
          <a:blip r:embed="rId2"/>
          <a:srcRect l="27385" t="25168" r="34615" b="9981"/>
          <a:stretch/>
        </p:blipFill>
        <p:spPr>
          <a:xfrm>
            <a:off x="1814732" y="1364340"/>
            <a:ext cx="5584874" cy="5358764"/>
          </a:xfrm>
          <a:prstGeom prst="rect">
            <a:avLst/>
          </a:prstGeom>
        </p:spPr>
      </p:pic>
    </p:spTree>
    <p:extLst>
      <p:ext uri="{BB962C8B-B14F-4D97-AF65-F5344CB8AC3E}">
        <p14:creationId xmlns:p14="http://schemas.microsoft.com/office/powerpoint/2010/main" val="30227883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xmlns="" id="{EE52B46C-4FD4-4E92-AF0D-C2C999255837}"/>
              </a:ext>
            </a:extLst>
          </p:cNvPr>
          <p:cNvSpPr txBox="1">
            <a:spLocks/>
          </p:cNvSpPr>
          <p:nvPr/>
        </p:nvSpPr>
        <p:spPr bwMode="auto">
          <a:xfrm>
            <a:off x="0" y="-77788"/>
            <a:ext cx="9144000" cy="852488"/>
          </a:xfrm>
          <a:prstGeom prst="rect">
            <a:avLst/>
          </a:prstGeom>
          <a:solidFill>
            <a:schemeClr val="accent3">
              <a:lumMod val="75000"/>
            </a:schemeClr>
          </a:solidFill>
          <a:ln>
            <a:noFill/>
          </a:ln>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None/>
            </a:pPr>
            <a:r>
              <a:rPr lang="es-ES" altLang="es-EC" dirty="0">
                <a:solidFill>
                  <a:srgbClr val="FFFFFF"/>
                </a:solidFill>
                <a:latin typeface="Times New Roman" panose="02020603050405020304" pitchFamily="18" charset="0"/>
                <a:cs typeface="Times New Roman" panose="02020603050405020304" pitchFamily="18" charset="0"/>
              </a:rPr>
              <a:t>Resultados y Discusión  </a:t>
            </a:r>
          </a:p>
        </p:txBody>
      </p:sp>
      <p:sp>
        <p:nvSpPr>
          <p:cNvPr id="2" name="CuadroTexto 1">
            <a:extLst>
              <a:ext uri="{FF2B5EF4-FFF2-40B4-BE49-F238E27FC236}">
                <a16:creationId xmlns:a16="http://schemas.microsoft.com/office/drawing/2014/main" xmlns="" id="{A8E5D8AD-6879-41A2-8760-11248410D706}"/>
              </a:ext>
            </a:extLst>
          </p:cNvPr>
          <p:cNvSpPr txBox="1"/>
          <p:nvPr/>
        </p:nvSpPr>
        <p:spPr>
          <a:xfrm>
            <a:off x="2584938" y="804620"/>
            <a:ext cx="3974124" cy="584775"/>
          </a:xfrm>
          <a:prstGeom prst="rect">
            <a:avLst/>
          </a:prstGeom>
          <a:noFill/>
        </p:spPr>
        <p:txBody>
          <a:bodyPr wrap="square" rtlCol="0">
            <a:spAutoFit/>
          </a:bodyPr>
          <a:lstStyle/>
          <a:p>
            <a:pPr algn="ctr"/>
            <a:r>
              <a:rPr lang="es-EC" sz="3200" b="1" dirty="0">
                <a:latin typeface="Times New Roman" panose="02020603050405020304" pitchFamily="18" charset="0"/>
                <a:cs typeface="Times New Roman" panose="02020603050405020304" pitchFamily="18" charset="0"/>
              </a:rPr>
              <a:t>Desarrollo</a:t>
            </a:r>
            <a:r>
              <a:rPr lang="es-EC" sz="3200" b="1" dirty="0"/>
              <a:t> del Cultivo</a:t>
            </a:r>
            <a:endParaRPr lang="es-ES" sz="3200" b="1" dirty="0"/>
          </a:p>
        </p:txBody>
      </p:sp>
      <p:graphicFrame>
        <p:nvGraphicFramePr>
          <p:cNvPr id="4" name="Diagrama 3">
            <a:extLst>
              <a:ext uri="{FF2B5EF4-FFF2-40B4-BE49-F238E27FC236}">
                <a16:creationId xmlns:a16="http://schemas.microsoft.com/office/drawing/2014/main" xmlns="" id="{3F0E67E9-95F7-4011-9218-75245F2F42BB}"/>
              </a:ext>
            </a:extLst>
          </p:cNvPr>
          <p:cNvGraphicFramePr/>
          <p:nvPr>
            <p:extLst>
              <p:ext uri="{D42A27DB-BD31-4B8C-83A1-F6EECF244321}">
                <p14:modId xmlns:p14="http://schemas.microsoft.com/office/powerpoint/2010/main" val="3188799401"/>
              </p:ext>
            </p:extLst>
          </p:nvPr>
        </p:nvGraphicFramePr>
        <p:xfrm>
          <a:off x="323557" y="1533378"/>
          <a:ext cx="8384344" cy="50221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04222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ítulo 1"/>
          <p:cNvSpPr>
            <a:spLocks noGrp="1"/>
          </p:cNvSpPr>
          <p:nvPr>
            <p:ph type="title"/>
          </p:nvPr>
        </p:nvSpPr>
        <p:spPr>
          <a:xfrm>
            <a:off x="0" y="-61913"/>
            <a:ext cx="9144000" cy="854076"/>
          </a:xfrm>
          <a:solidFill>
            <a:schemeClr val="accent3">
              <a:lumMod val="75000"/>
            </a:schemeClr>
          </a:solidFill>
        </p:spPr>
        <p:txBody>
          <a:bodyPr/>
          <a:lstStyle/>
          <a:p>
            <a:pPr eaLnBrk="1" hangingPunct="1"/>
            <a:r>
              <a:rPr lang="es-ES" altLang="es-EC">
                <a:solidFill>
                  <a:schemeClr val="bg1"/>
                </a:solidFill>
              </a:rPr>
              <a:t>Contenido</a:t>
            </a:r>
          </a:p>
        </p:txBody>
      </p:sp>
      <p:sp>
        <p:nvSpPr>
          <p:cNvPr id="2" name="1 CuadroTexto"/>
          <p:cNvSpPr txBox="1"/>
          <p:nvPr/>
        </p:nvSpPr>
        <p:spPr>
          <a:xfrm>
            <a:off x="1422699" y="1098451"/>
            <a:ext cx="3951160" cy="5365378"/>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endParaRPr lang="es-EC" dirty="0"/>
          </a:p>
        </p:txBody>
      </p:sp>
      <p:graphicFrame>
        <p:nvGraphicFramePr>
          <p:cNvPr id="4" name="3 Diagrama"/>
          <p:cNvGraphicFramePr/>
          <p:nvPr>
            <p:extLst>
              <p:ext uri="{D42A27DB-BD31-4B8C-83A1-F6EECF244321}">
                <p14:modId xmlns:p14="http://schemas.microsoft.com/office/powerpoint/2010/main" val="1058425254"/>
              </p:ext>
            </p:extLst>
          </p:nvPr>
        </p:nvGraphicFramePr>
        <p:xfrm>
          <a:off x="1" y="1340499"/>
          <a:ext cx="5711482" cy="4896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4">
            <a:extLst>
              <a:ext uri="{FF2B5EF4-FFF2-40B4-BE49-F238E27FC236}">
                <a16:creationId xmlns:a16="http://schemas.microsoft.com/office/drawing/2014/main" xmlns="" id="{52DF7FCC-A14C-497C-8A0F-BA0014633BBE}"/>
              </a:ext>
            </a:extLst>
          </p:cNvPr>
          <p:cNvPicPr>
            <a:picLocks noChangeAspect="1"/>
          </p:cNvPicPr>
          <p:nvPr/>
        </p:nvPicPr>
        <p:blipFill>
          <a:blip r:embed="rId8"/>
          <a:stretch>
            <a:fillRect/>
          </a:stretch>
        </p:blipFill>
        <p:spPr>
          <a:xfrm>
            <a:off x="5477805" y="1340499"/>
            <a:ext cx="3423318" cy="1927275"/>
          </a:xfrm>
          <a:prstGeom prst="rect">
            <a:avLst/>
          </a:prstGeom>
        </p:spPr>
      </p:pic>
      <p:pic>
        <p:nvPicPr>
          <p:cNvPr id="7" name="Imagen 6">
            <a:extLst>
              <a:ext uri="{FF2B5EF4-FFF2-40B4-BE49-F238E27FC236}">
                <a16:creationId xmlns:a16="http://schemas.microsoft.com/office/drawing/2014/main" xmlns="" id="{AF3B2346-6D09-4511-9534-3190AC617EC0}"/>
              </a:ext>
            </a:extLst>
          </p:cNvPr>
          <p:cNvPicPr>
            <a:picLocks noChangeAspect="1"/>
          </p:cNvPicPr>
          <p:nvPr/>
        </p:nvPicPr>
        <p:blipFill>
          <a:blip r:embed="rId9"/>
          <a:stretch>
            <a:fillRect/>
          </a:stretch>
        </p:blipFill>
        <p:spPr>
          <a:xfrm>
            <a:off x="6123055" y="3590227"/>
            <a:ext cx="2132817" cy="2843756"/>
          </a:xfrm>
          <a:prstGeom prst="rect">
            <a:avLst/>
          </a:prstGeom>
        </p:spPr>
      </p:pic>
    </p:spTree>
    <p:extLst>
      <p:ext uri="{BB962C8B-B14F-4D97-AF65-F5344CB8AC3E}">
        <p14:creationId xmlns:p14="http://schemas.microsoft.com/office/powerpoint/2010/main" val="15032124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xmlns="" id="{EE52B46C-4FD4-4E92-AF0D-C2C999255837}"/>
              </a:ext>
            </a:extLst>
          </p:cNvPr>
          <p:cNvSpPr txBox="1">
            <a:spLocks/>
          </p:cNvSpPr>
          <p:nvPr/>
        </p:nvSpPr>
        <p:spPr bwMode="auto">
          <a:xfrm>
            <a:off x="0" y="-77788"/>
            <a:ext cx="9144000" cy="852488"/>
          </a:xfrm>
          <a:prstGeom prst="rect">
            <a:avLst/>
          </a:prstGeom>
          <a:solidFill>
            <a:schemeClr val="accent3">
              <a:lumMod val="75000"/>
            </a:schemeClr>
          </a:solidFill>
          <a:ln>
            <a:noFill/>
          </a:ln>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None/>
            </a:pPr>
            <a:r>
              <a:rPr lang="es-ES" altLang="es-EC" b="1" dirty="0">
                <a:solidFill>
                  <a:srgbClr val="FFFFFF"/>
                </a:solidFill>
                <a:latin typeface="Times New Roman" panose="02020603050405020304" pitchFamily="18" charset="0"/>
                <a:cs typeface="Times New Roman" panose="02020603050405020304" pitchFamily="18" charset="0"/>
              </a:rPr>
              <a:t>Resultados y Discusión    </a:t>
            </a:r>
          </a:p>
        </p:txBody>
      </p:sp>
      <p:sp>
        <p:nvSpPr>
          <p:cNvPr id="2" name="CuadroTexto 1">
            <a:extLst>
              <a:ext uri="{FF2B5EF4-FFF2-40B4-BE49-F238E27FC236}">
                <a16:creationId xmlns:a16="http://schemas.microsoft.com/office/drawing/2014/main" xmlns="" id="{192A0D89-9335-498B-A621-2ABBBD534A1C}"/>
              </a:ext>
            </a:extLst>
          </p:cNvPr>
          <p:cNvSpPr txBox="1"/>
          <p:nvPr/>
        </p:nvSpPr>
        <p:spPr>
          <a:xfrm>
            <a:off x="2658794" y="830970"/>
            <a:ext cx="4164037" cy="584775"/>
          </a:xfrm>
          <a:prstGeom prst="rect">
            <a:avLst/>
          </a:prstGeom>
          <a:noFill/>
        </p:spPr>
        <p:txBody>
          <a:bodyPr wrap="square" rtlCol="0">
            <a:spAutoFit/>
          </a:bodyPr>
          <a:lstStyle/>
          <a:p>
            <a:pPr algn="ctr"/>
            <a:r>
              <a:rPr lang="es-ES" sz="3200" b="1" dirty="0">
                <a:latin typeface="Times New Roman" panose="02020603050405020304" pitchFamily="18" charset="0"/>
                <a:cs typeface="Times New Roman" panose="02020603050405020304" pitchFamily="18" charset="0"/>
              </a:rPr>
              <a:t>Análisis Foliar </a:t>
            </a:r>
          </a:p>
        </p:txBody>
      </p:sp>
      <p:pic>
        <p:nvPicPr>
          <p:cNvPr id="5" name="Imagen 4">
            <a:extLst>
              <a:ext uri="{FF2B5EF4-FFF2-40B4-BE49-F238E27FC236}">
                <a16:creationId xmlns:a16="http://schemas.microsoft.com/office/drawing/2014/main" xmlns="" id="{F42B8831-DC7E-45B0-AAE3-EFDB6A7882C8}"/>
              </a:ext>
            </a:extLst>
          </p:cNvPr>
          <p:cNvPicPr>
            <a:picLocks noChangeAspect="1"/>
          </p:cNvPicPr>
          <p:nvPr/>
        </p:nvPicPr>
        <p:blipFill rotWithShape="1">
          <a:blip r:embed="rId2"/>
          <a:srcRect l="29076" t="33377" r="9231" b="21199"/>
          <a:stretch/>
        </p:blipFill>
        <p:spPr>
          <a:xfrm>
            <a:off x="140676" y="1472015"/>
            <a:ext cx="8881807" cy="3676760"/>
          </a:xfrm>
          <a:prstGeom prst="rect">
            <a:avLst/>
          </a:prstGeom>
        </p:spPr>
      </p:pic>
    </p:spTree>
    <p:extLst>
      <p:ext uri="{BB962C8B-B14F-4D97-AF65-F5344CB8AC3E}">
        <p14:creationId xmlns:p14="http://schemas.microsoft.com/office/powerpoint/2010/main" val="24239988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xmlns="" id="{EE52B46C-4FD4-4E92-AF0D-C2C999255837}"/>
              </a:ext>
            </a:extLst>
          </p:cNvPr>
          <p:cNvSpPr txBox="1">
            <a:spLocks/>
          </p:cNvSpPr>
          <p:nvPr/>
        </p:nvSpPr>
        <p:spPr bwMode="auto">
          <a:xfrm>
            <a:off x="0" y="-77788"/>
            <a:ext cx="9144000" cy="852488"/>
          </a:xfrm>
          <a:prstGeom prst="rect">
            <a:avLst/>
          </a:prstGeom>
          <a:solidFill>
            <a:schemeClr val="accent3">
              <a:lumMod val="75000"/>
            </a:schemeClr>
          </a:solidFill>
          <a:ln>
            <a:noFill/>
          </a:ln>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None/>
            </a:pPr>
            <a:r>
              <a:rPr lang="es-ES" altLang="es-EC" b="1" dirty="0">
                <a:solidFill>
                  <a:srgbClr val="FFFFFF"/>
                </a:solidFill>
                <a:latin typeface="Times New Roman" panose="02020603050405020304" pitchFamily="18" charset="0"/>
                <a:cs typeface="Times New Roman" panose="02020603050405020304" pitchFamily="18" charset="0"/>
              </a:rPr>
              <a:t>Resultados y Discusión    </a:t>
            </a:r>
          </a:p>
        </p:txBody>
      </p:sp>
      <p:sp>
        <p:nvSpPr>
          <p:cNvPr id="5" name="CuadroTexto 4">
            <a:extLst>
              <a:ext uri="{FF2B5EF4-FFF2-40B4-BE49-F238E27FC236}">
                <a16:creationId xmlns:a16="http://schemas.microsoft.com/office/drawing/2014/main" xmlns="" id="{57A05411-0182-4B97-8FCA-2E7E9671FFBC}"/>
              </a:ext>
            </a:extLst>
          </p:cNvPr>
          <p:cNvSpPr txBox="1"/>
          <p:nvPr/>
        </p:nvSpPr>
        <p:spPr>
          <a:xfrm>
            <a:off x="2806504" y="914400"/>
            <a:ext cx="3530991" cy="584775"/>
          </a:xfrm>
          <a:prstGeom prst="rect">
            <a:avLst/>
          </a:prstGeom>
          <a:noFill/>
        </p:spPr>
        <p:txBody>
          <a:bodyPr wrap="square" rtlCol="0">
            <a:spAutoFit/>
          </a:bodyPr>
          <a:lstStyle/>
          <a:p>
            <a:pPr algn="ctr"/>
            <a:r>
              <a:rPr lang="es-EC" sz="3200" b="1" dirty="0">
                <a:latin typeface="Times New Roman" panose="02020603050405020304" pitchFamily="18" charset="0"/>
                <a:cs typeface="Times New Roman" panose="02020603050405020304" pitchFamily="18" charset="0"/>
              </a:rPr>
              <a:t>Producción</a:t>
            </a:r>
            <a:endParaRPr lang="es-ES" sz="3200" dirty="0">
              <a:latin typeface="Times New Roman" panose="02020603050405020304" pitchFamily="18" charset="0"/>
              <a:cs typeface="Times New Roman" panose="02020603050405020304" pitchFamily="18" charset="0"/>
            </a:endParaRPr>
          </a:p>
        </p:txBody>
      </p:sp>
      <p:pic>
        <p:nvPicPr>
          <p:cNvPr id="2" name="Imagen 1">
            <a:extLst>
              <a:ext uri="{FF2B5EF4-FFF2-40B4-BE49-F238E27FC236}">
                <a16:creationId xmlns:a16="http://schemas.microsoft.com/office/drawing/2014/main" xmlns="" id="{DB26E71E-A57E-49C6-9081-6D0EB79C9180}"/>
              </a:ext>
            </a:extLst>
          </p:cNvPr>
          <p:cNvPicPr>
            <a:picLocks noChangeAspect="1"/>
          </p:cNvPicPr>
          <p:nvPr/>
        </p:nvPicPr>
        <p:blipFill rotWithShape="1">
          <a:blip r:embed="rId2"/>
          <a:srcRect l="36923" t="30367" r="16769" b="24483"/>
          <a:stretch/>
        </p:blipFill>
        <p:spPr>
          <a:xfrm>
            <a:off x="576774" y="1499175"/>
            <a:ext cx="7990451" cy="4380146"/>
          </a:xfrm>
          <a:prstGeom prst="rect">
            <a:avLst/>
          </a:prstGeom>
        </p:spPr>
      </p:pic>
    </p:spTree>
    <p:extLst>
      <p:ext uri="{BB962C8B-B14F-4D97-AF65-F5344CB8AC3E}">
        <p14:creationId xmlns:p14="http://schemas.microsoft.com/office/powerpoint/2010/main" val="16687551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xmlns="" id="{EE52B46C-4FD4-4E92-AF0D-C2C999255837}"/>
              </a:ext>
            </a:extLst>
          </p:cNvPr>
          <p:cNvSpPr txBox="1">
            <a:spLocks/>
          </p:cNvSpPr>
          <p:nvPr/>
        </p:nvSpPr>
        <p:spPr bwMode="auto">
          <a:xfrm>
            <a:off x="0" y="-77788"/>
            <a:ext cx="9144000" cy="852488"/>
          </a:xfrm>
          <a:prstGeom prst="rect">
            <a:avLst/>
          </a:prstGeom>
          <a:solidFill>
            <a:schemeClr val="accent3">
              <a:lumMod val="75000"/>
            </a:schemeClr>
          </a:solidFill>
          <a:ln>
            <a:noFill/>
          </a:ln>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None/>
            </a:pPr>
            <a:r>
              <a:rPr lang="es-ES" altLang="es-EC" b="1" dirty="0">
                <a:solidFill>
                  <a:srgbClr val="FFFFFF"/>
                </a:solidFill>
                <a:latin typeface="Times New Roman" panose="02020603050405020304" pitchFamily="18" charset="0"/>
                <a:cs typeface="Times New Roman" panose="02020603050405020304" pitchFamily="18" charset="0"/>
              </a:rPr>
              <a:t>Resultados y Discusión    </a:t>
            </a:r>
          </a:p>
        </p:txBody>
      </p:sp>
      <p:sp>
        <p:nvSpPr>
          <p:cNvPr id="2" name="CuadroTexto 1">
            <a:extLst>
              <a:ext uri="{FF2B5EF4-FFF2-40B4-BE49-F238E27FC236}">
                <a16:creationId xmlns:a16="http://schemas.microsoft.com/office/drawing/2014/main" xmlns="" id="{192A0D89-9335-498B-A621-2ABBBD534A1C}"/>
              </a:ext>
            </a:extLst>
          </p:cNvPr>
          <p:cNvSpPr txBox="1"/>
          <p:nvPr/>
        </p:nvSpPr>
        <p:spPr>
          <a:xfrm>
            <a:off x="2658794" y="830970"/>
            <a:ext cx="4164037" cy="584775"/>
          </a:xfrm>
          <a:prstGeom prst="rect">
            <a:avLst/>
          </a:prstGeom>
          <a:noFill/>
        </p:spPr>
        <p:txBody>
          <a:bodyPr wrap="square" rtlCol="0">
            <a:spAutoFit/>
          </a:bodyPr>
          <a:lstStyle/>
          <a:p>
            <a:pPr algn="ctr"/>
            <a:r>
              <a:rPr lang="es-ES" sz="3200" b="1" dirty="0">
                <a:latin typeface="Times New Roman" panose="02020603050405020304" pitchFamily="18" charset="0"/>
                <a:cs typeface="Times New Roman" panose="02020603050405020304" pitchFamily="18" charset="0"/>
              </a:rPr>
              <a:t>Análisis de tubérculos </a:t>
            </a:r>
          </a:p>
        </p:txBody>
      </p:sp>
      <p:pic>
        <p:nvPicPr>
          <p:cNvPr id="6" name="Imagen 5">
            <a:extLst>
              <a:ext uri="{FF2B5EF4-FFF2-40B4-BE49-F238E27FC236}">
                <a16:creationId xmlns:a16="http://schemas.microsoft.com/office/drawing/2014/main" xmlns="" id="{732CE7D8-0D71-4C80-A226-5F5E981A939B}"/>
              </a:ext>
            </a:extLst>
          </p:cNvPr>
          <p:cNvPicPr>
            <a:picLocks noChangeAspect="1"/>
          </p:cNvPicPr>
          <p:nvPr/>
        </p:nvPicPr>
        <p:blipFill rotWithShape="1">
          <a:blip r:embed="rId2"/>
          <a:srcRect l="29077" t="28178" r="6923" b="17094"/>
          <a:stretch/>
        </p:blipFill>
        <p:spPr>
          <a:xfrm>
            <a:off x="126608" y="1472015"/>
            <a:ext cx="8759571" cy="4211333"/>
          </a:xfrm>
          <a:prstGeom prst="rect">
            <a:avLst/>
          </a:prstGeom>
        </p:spPr>
      </p:pic>
    </p:spTree>
    <p:extLst>
      <p:ext uri="{BB962C8B-B14F-4D97-AF65-F5344CB8AC3E}">
        <p14:creationId xmlns:p14="http://schemas.microsoft.com/office/powerpoint/2010/main" val="5320554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xmlns="" id="{EE52B46C-4FD4-4E92-AF0D-C2C999255837}"/>
              </a:ext>
            </a:extLst>
          </p:cNvPr>
          <p:cNvSpPr txBox="1">
            <a:spLocks/>
          </p:cNvSpPr>
          <p:nvPr/>
        </p:nvSpPr>
        <p:spPr bwMode="auto">
          <a:xfrm>
            <a:off x="0" y="-77788"/>
            <a:ext cx="9144000" cy="852488"/>
          </a:xfrm>
          <a:prstGeom prst="rect">
            <a:avLst/>
          </a:prstGeom>
          <a:solidFill>
            <a:schemeClr val="accent3">
              <a:lumMod val="75000"/>
            </a:schemeClr>
          </a:solidFill>
          <a:ln>
            <a:noFill/>
          </a:ln>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None/>
            </a:pPr>
            <a:r>
              <a:rPr lang="es-ES" altLang="es-EC" b="1" dirty="0">
                <a:solidFill>
                  <a:srgbClr val="FFFFFF"/>
                </a:solidFill>
                <a:latin typeface="Times New Roman" panose="02020603050405020304" pitchFamily="18" charset="0"/>
                <a:cs typeface="Times New Roman" panose="02020603050405020304" pitchFamily="18" charset="0"/>
              </a:rPr>
              <a:t>Resultados</a:t>
            </a:r>
            <a:r>
              <a:rPr lang="es-ES" altLang="es-EC" dirty="0">
                <a:solidFill>
                  <a:srgbClr val="FFFFFF"/>
                </a:solidFill>
                <a:latin typeface="Arial" pitchFamily="34" charset="0"/>
                <a:cs typeface="Arial" pitchFamily="34" charset="0"/>
              </a:rPr>
              <a:t> y Discusión    </a:t>
            </a:r>
          </a:p>
        </p:txBody>
      </p:sp>
      <p:sp>
        <p:nvSpPr>
          <p:cNvPr id="2" name="CuadroTexto 1">
            <a:extLst>
              <a:ext uri="{FF2B5EF4-FFF2-40B4-BE49-F238E27FC236}">
                <a16:creationId xmlns:a16="http://schemas.microsoft.com/office/drawing/2014/main" xmlns="" id="{192A0D89-9335-498B-A621-2ABBBD534A1C}"/>
              </a:ext>
            </a:extLst>
          </p:cNvPr>
          <p:cNvSpPr txBox="1"/>
          <p:nvPr/>
        </p:nvSpPr>
        <p:spPr>
          <a:xfrm>
            <a:off x="2658794" y="830970"/>
            <a:ext cx="4164037" cy="584775"/>
          </a:xfrm>
          <a:prstGeom prst="rect">
            <a:avLst/>
          </a:prstGeom>
          <a:noFill/>
        </p:spPr>
        <p:txBody>
          <a:bodyPr wrap="square" rtlCol="0">
            <a:spAutoFit/>
          </a:bodyPr>
          <a:lstStyle/>
          <a:p>
            <a:pPr algn="ctr"/>
            <a:r>
              <a:rPr lang="es-ES" sz="3200" b="1" dirty="0">
                <a:latin typeface="Times New Roman" panose="02020603050405020304" pitchFamily="18" charset="0"/>
                <a:cs typeface="Times New Roman" panose="02020603050405020304" pitchFamily="18" charset="0"/>
              </a:rPr>
              <a:t>Calidad de Fritura</a:t>
            </a:r>
          </a:p>
        </p:txBody>
      </p:sp>
      <p:pic>
        <p:nvPicPr>
          <p:cNvPr id="8" name="Imagen 7">
            <a:extLst>
              <a:ext uri="{FF2B5EF4-FFF2-40B4-BE49-F238E27FC236}">
                <a16:creationId xmlns:a16="http://schemas.microsoft.com/office/drawing/2014/main" xmlns="" id="{723BEBF0-0070-4EF9-80D5-8497A86AB9B8}"/>
              </a:ext>
            </a:extLst>
          </p:cNvPr>
          <p:cNvPicPr/>
          <p:nvPr/>
        </p:nvPicPr>
        <p:blipFill rotWithShape="1">
          <a:blip r:embed="rId2"/>
          <a:srcRect l="28928" t="30747" r="27504" b="20309"/>
          <a:stretch/>
        </p:blipFill>
        <p:spPr bwMode="auto">
          <a:xfrm>
            <a:off x="961475" y="1472015"/>
            <a:ext cx="7221050" cy="4267603"/>
          </a:xfrm>
          <a:prstGeom prst="rect">
            <a:avLst/>
          </a:prstGeom>
          <a:ln>
            <a:noFill/>
          </a:ln>
          <a:extLst>
            <a:ext uri="{53640926-AAD7-44D8-BBD7-CCE9431645EC}">
              <a14:shadowObscured xmlns:a14="http://schemas.microsoft.com/office/drawing/2010/main"/>
            </a:ext>
          </a:extLst>
        </p:spPr>
      </p:pic>
      <p:sp>
        <p:nvSpPr>
          <p:cNvPr id="4" name="Rectángulo 3">
            <a:extLst>
              <a:ext uri="{FF2B5EF4-FFF2-40B4-BE49-F238E27FC236}">
                <a16:creationId xmlns:a16="http://schemas.microsoft.com/office/drawing/2014/main" xmlns="" id="{1F0654BE-064A-4054-915C-324941A00E31}"/>
              </a:ext>
            </a:extLst>
          </p:cNvPr>
          <p:cNvSpPr/>
          <p:nvPr/>
        </p:nvSpPr>
        <p:spPr>
          <a:xfrm>
            <a:off x="961475" y="5398511"/>
            <a:ext cx="4576959" cy="727571"/>
          </a:xfrm>
          <a:prstGeom prst="rect">
            <a:avLst/>
          </a:prstGeom>
        </p:spPr>
        <p:txBody>
          <a:bodyPr wrap="none">
            <a:spAutoFit/>
          </a:bodyPr>
          <a:lstStyle/>
          <a:p>
            <a:pPr>
              <a:lnSpc>
                <a:spcPct val="200000"/>
              </a:lnSpc>
              <a:spcBef>
                <a:spcPts val="600"/>
              </a:spcBef>
              <a:spcAft>
                <a:spcPts val="800"/>
              </a:spcAft>
            </a:pPr>
            <a:r>
              <a:rPr lang="es-ES" dirty="0">
                <a:latin typeface="Times New Roman" panose="02020603050405020304" pitchFamily="18" charset="0"/>
                <a:ea typeface="Calibri" panose="020F0502020204030204" pitchFamily="34" charset="0"/>
                <a:cs typeface="Times New Roman" panose="02020603050405020304" pitchFamily="18" charset="0"/>
              </a:rPr>
              <a:t> </a:t>
            </a:r>
            <a:r>
              <a:rPr lang="es-EC" dirty="0">
                <a:latin typeface="Times New Roman" panose="02020603050405020304" pitchFamily="18" charset="0"/>
                <a:ea typeface="Calibri" panose="020F0502020204030204" pitchFamily="34" charset="0"/>
                <a:cs typeface="Times New Roman" panose="02020603050405020304" pitchFamily="18" charset="0"/>
              </a:rPr>
              <a:t>Fuente:  Mendoza, </a:t>
            </a:r>
            <a:r>
              <a:rPr lang="es-EC" dirty="0" err="1">
                <a:latin typeface="Times New Roman" panose="02020603050405020304" pitchFamily="18" charset="0"/>
                <a:ea typeface="Calibri" panose="020F0502020204030204" pitchFamily="34" charset="0"/>
                <a:cs typeface="Times New Roman" panose="02020603050405020304" pitchFamily="18" charset="0"/>
              </a:rPr>
              <a:t>Dejmek</a:t>
            </a:r>
            <a:r>
              <a:rPr lang="es-EC" dirty="0">
                <a:latin typeface="Times New Roman" panose="02020603050405020304" pitchFamily="18" charset="0"/>
                <a:ea typeface="Calibri" panose="020F0502020204030204" pitchFamily="34" charset="0"/>
                <a:cs typeface="Times New Roman" panose="02020603050405020304" pitchFamily="18" charset="0"/>
              </a:rPr>
              <a:t> &amp; Aguilera (2007).</a:t>
            </a:r>
            <a:endParaRPr lang="es-ES" sz="24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99132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xmlns="" id="{EE52B46C-4FD4-4E92-AF0D-C2C999255837}"/>
              </a:ext>
            </a:extLst>
          </p:cNvPr>
          <p:cNvSpPr txBox="1">
            <a:spLocks/>
          </p:cNvSpPr>
          <p:nvPr/>
        </p:nvSpPr>
        <p:spPr bwMode="auto">
          <a:xfrm>
            <a:off x="0" y="-77788"/>
            <a:ext cx="9144000" cy="852488"/>
          </a:xfrm>
          <a:prstGeom prst="rect">
            <a:avLst/>
          </a:prstGeom>
          <a:solidFill>
            <a:schemeClr val="accent3">
              <a:lumMod val="75000"/>
            </a:schemeClr>
          </a:solidFill>
          <a:ln>
            <a:noFill/>
          </a:ln>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None/>
            </a:pPr>
            <a:r>
              <a:rPr lang="es-ES" altLang="es-EC" b="1" dirty="0">
                <a:solidFill>
                  <a:srgbClr val="FFFFFF"/>
                </a:solidFill>
                <a:latin typeface="Times New Roman" panose="02020603050405020304" pitchFamily="18" charset="0"/>
                <a:cs typeface="Times New Roman" panose="02020603050405020304" pitchFamily="18" charset="0"/>
              </a:rPr>
              <a:t>Resultados y Discusión    </a:t>
            </a:r>
          </a:p>
        </p:txBody>
      </p:sp>
      <p:sp>
        <p:nvSpPr>
          <p:cNvPr id="2" name="CuadroTexto 1">
            <a:extLst>
              <a:ext uri="{FF2B5EF4-FFF2-40B4-BE49-F238E27FC236}">
                <a16:creationId xmlns:a16="http://schemas.microsoft.com/office/drawing/2014/main" xmlns="" id="{192A0D89-9335-498B-A621-2ABBBD534A1C}"/>
              </a:ext>
            </a:extLst>
          </p:cNvPr>
          <p:cNvSpPr txBox="1"/>
          <p:nvPr/>
        </p:nvSpPr>
        <p:spPr>
          <a:xfrm>
            <a:off x="2131255" y="840549"/>
            <a:ext cx="4881489" cy="584775"/>
          </a:xfrm>
          <a:prstGeom prst="rect">
            <a:avLst/>
          </a:prstGeom>
          <a:noFill/>
        </p:spPr>
        <p:txBody>
          <a:bodyPr wrap="square" rtlCol="0">
            <a:spAutoFit/>
          </a:bodyPr>
          <a:lstStyle/>
          <a:p>
            <a:pPr algn="ctr"/>
            <a:r>
              <a:rPr lang="es-ES" sz="3200" b="1" dirty="0">
                <a:latin typeface="Times New Roman" panose="02020603050405020304" pitchFamily="18" charset="0"/>
                <a:cs typeface="Times New Roman" panose="02020603050405020304" pitchFamily="18" charset="0"/>
              </a:rPr>
              <a:t>Análisis de Correlaciones </a:t>
            </a:r>
          </a:p>
        </p:txBody>
      </p:sp>
      <p:pic>
        <p:nvPicPr>
          <p:cNvPr id="5" name="Imagen 4">
            <a:extLst>
              <a:ext uri="{FF2B5EF4-FFF2-40B4-BE49-F238E27FC236}">
                <a16:creationId xmlns:a16="http://schemas.microsoft.com/office/drawing/2014/main" xmlns="" id="{B64DC3DB-7610-4FC6-B49D-0711040E96C2}"/>
              </a:ext>
            </a:extLst>
          </p:cNvPr>
          <p:cNvPicPr>
            <a:picLocks noChangeAspect="1"/>
          </p:cNvPicPr>
          <p:nvPr/>
        </p:nvPicPr>
        <p:blipFill rotWithShape="1">
          <a:blip r:embed="rId2"/>
          <a:srcRect l="17538" t="33103" r="20308" b="25304"/>
          <a:stretch/>
        </p:blipFill>
        <p:spPr>
          <a:xfrm>
            <a:off x="56271" y="2075949"/>
            <a:ext cx="8989836" cy="3382315"/>
          </a:xfrm>
          <a:prstGeom prst="rect">
            <a:avLst/>
          </a:prstGeom>
        </p:spPr>
      </p:pic>
    </p:spTree>
    <p:extLst>
      <p:ext uri="{BB962C8B-B14F-4D97-AF65-F5344CB8AC3E}">
        <p14:creationId xmlns:p14="http://schemas.microsoft.com/office/powerpoint/2010/main" val="8247064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xmlns="" id="{EE52B46C-4FD4-4E92-AF0D-C2C999255837}"/>
              </a:ext>
            </a:extLst>
          </p:cNvPr>
          <p:cNvSpPr txBox="1">
            <a:spLocks/>
          </p:cNvSpPr>
          <p:nvPr/>
        </p:nvSpPr>
        <p:spPr bwMode="auto">
          <a:xfrm>
            <a:off x="0" y="-77788"/>
            <a:ext cx="9144000" cy="852488"/>
          </a:xfrm>
          <a:prstGeom prst="rect">
            <a:avLst/>
          </a:prstGeom>
          <a:solidFill>
            <a:schemeClr val="accent3">
              <a:lumMod val="75000"/>
            </a:schemeClr>
          </a:solidFill>
          <a:ln>
            <a:noFill/>
          </a:ln>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None/>
            </a:pPr>
            <a:r>
              <a:rPr lang="es-ES" altLang="es-EC" b="1" dirty="0">
                <a:solidFill>
                  <a:srgbClr val="FFFFFF"/>
                </a:solidFill>
                <a:latin typeface="Times New Roman" panose="02020603050405020304" pitchFamily="18" charset="0"/>
                <a:cs typeface="Times New Roman" panose="02020603050405020304" pitchFamily="18" charset="0"/>
              </a:rPr>
              <a:t>Resultados y Discusión    </a:t>
            </a:r>
          </a:p>
        </p:txBody>
      </p:sp>
      <p:sp>
        <p:nvSpPr>
          <p:cNvPr id="2" name="CuadroTexto 1">
            <a:extLst>
              <a:ext uri="{FF2B5EF4-FFF2-40B4-BE49-F238E27FC236}">
                <a16:creationId xmlns:a16="http://schemas.microsoft.com/office/drawing/2014/main" xmlns="" id="{192A0D89-9335-498B-A621-2ABBBD534A1C}"/>
              </a:ext>
            </a:extLst>
          </p:cNvPr>
          <p:cNvSpPr txBox="1"/>
          <p:nvPr/>
        </p:nvSpPr>
        <p:spPr>
          <a:xfrm>
            <a:off x="2658794" y="830970"/>
            <a:ext cx="4164037" cy="584775"/>
          </a:xfrm>
          <a:prstGeom prst="rect">
            <a:avLst/>
          </a:prstGeom>
          <a:noFill/>
        </p:spPr>
        <p:txBody>
          <a:bodyPr wrap="square" rtlCol="0">
            <a:spAutoFit/>
          </a:bodyPr>
          <a:lstStyle/>
          <a:p>
            <a:pPr algn="ctr"/>
            <a:r>
              <a:rPr lang="es-ES" sz="3200" b="1" dirty="0">
                <a:latin typeface="Times New Roman" panose="02020603050405020304" pitchFamily="18" charset="0"/>
                <a:cs typeface="Times New Roman" panose="02020603050405020304" pitchFamily="18" charset="0"/>
              </a:rPr>
              <a:t>Evaluación Económica</a:t>
            </a:r>
          </a:p>
        </p:txBody>
      </p:sp>
      <p:pic>
        <p:nvPicPr>
          <p:cNvPr id="4" name="Imagen 3">
            <a:extLst>
              <a:ext uri="{FF2B5EF4-FFF2-40B4-BE49-F238E27FC236}">
                <a16:creationId xmlns:a16="http://schemas.microsoft.com/office/drawing/2014/main" xmlns="" id="{A7F1A658-3FE0-49D7-8632-0C773A8DE483}"/>
              </a:ext>
            </a:extLst>
          </p:cNvPr>
          <p:cNvPicPr>
            <a:picLocks noChangeAspect="1"/>
          </p:cNvPicPr>
          <p:nvPr/>
        </p:nvPicPr>
        <p:blipFill rotWithShape="1">
          <a:blip r:embed="rId2"/>
          <a:srcRect l="36769" t="37755" r="16308" b="18463"/>
          <a:stretch/>
        </p:blipFill>
        <p:spPr>
          <a:xfrm>
            <a:off x="281353" y="1472015"/>
            <a:ext cx="8215570" cy="4309807"/>
          </a:xfrm>
          <a:prstGeom prst="rect">
            <a:avLst/>
          </a:prstGeom>
        </p:spPr>
      </p:pic>
    </p:spTree>
    <p:extLst>
      <p:ext uri="{BB962C8B-B14F-4D97-AF65-F5344CB8AC3E}">
        <p14:creationId xmlns:p14="http://schemas.microsoft.com/office/powerpoint/2010/main" val="4270629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xmlns="" id="{EE52B46C-4FD4-4E92-AF0D-C2C999255837}"/>
              </a:ext>
            </a:extLst>
          </p:cNvPr>
          <p:cNvSpPr txBox="1">
            <a:spLocks/>
          </p:cNvSpPr>
          <p:nvPr/>
        </p:nvSpPr>
        <p:spPr bwMode="auto">
          <a:xfrm>
            <a:off x="0" y="-77788"/>
            <a:ext cx="9144000" cy="852488"/>
          </a:xfrm>
          <a:prstGeom prst="rect">
            <a:avLst/>
          </a:prstGeom>
          <a:solidFill>
            <a:schemeClr val="accent3">
              <a:lumMod val="75000"/>
            </a:schemeClr>
          </a:solidFill>
          <a:ln>
            <a:noFill/>
          </a:ln>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a:buNone/>
            </a:pPr>
            <a:r>
              <a:rPr lang="es-EC" b="1" dirty="0">
                <a:solidFill>
                  <a:schemeClr val="bg1"/>
                </a:solidFill>
                <a:latin typeface="Times New Roman" panose="02020603050405020304" pitchFamily="18" charset="0"/>
                <a:cs typeface="Times New Roman" panose="02020603050405020304" pitchFamily="18" charset="0"/>
              </a:rPr>
              <a:t>Conclusiones y Recomendaciones</a:t>
            </a:r>
            <a:endParaRPr lang="es-ES" b="1" dirty="0">
              <a:solidFill>
                <a:schemeClr val="bg1"/>
              </a:solidFill>
              <a:latin typeface="Times New Roman" panose="02020603050405020304" pitchFamily="18" charset="0"/>
              <a:cs typeface="Times New Roman" panose="02020603050405020304" pitchFamily="18" charset="0"/>
            </a:endParaRPr>
          </a:p>
        </p:txBody>
      </p:sp>
      <p:sp>
        <p:nvSpPr>
          <p:cNvPr id="4" name="Rectángulo 3">
            <a:extLst>
              <a:ext uri="{FF2B5EF4-FFF2-40B4-BE49-F238E27FC236}">
                <a16:creationId xmlns:a16="http://schemas.microsoft.com/office/drawing/2014/main" xmlns="" id="{DC9485E9-D436-4405-B273-68D29B5C79E9}"/>
              </a:ext>
            </a:extLst>
          </p:cNvPr>
          <p:cNvSpPr/>
          <p:nvPr/>
        </p:nvSpPr>
        <p:spPr>
          <a:xfrm>
            <a:off x="3366381" y="1007571"/>
            <a:ext cx="2411238" cy="584775"/>
          </a:xfrm>
          <a:prstGeom prst="rect">
            <a:avLst/>
          </a:prstGeom>
        </p:spPr>
        <p:txBody>
          <a:bodyPr wrap="none">
            <a:spAutoFit/>
          </a:bodyPr>
          <a:lstStyle/>
          <a:p>
            <a:r>
              <a:rPr lang="es-EC" sz="3200" b="1" dirty="0"/>
              <a:t>Conclusiones</a:t>
            </a:r>
            <a:endParaRPr lang="es-ES" sz="3200" dirty="0"/>
          </a:p>
        </p:txBody>
      </p:sp>
      <p:sp>
        <p:nvSpPr>
          <p:cNvPr id="6" name="Rectángulo 5">
            <a:extLst>
              <a:ext uri="{FF2B5EF4-FFF2-40B4-BE49-F238E27FC236}">
                <a16:creationId xmlns:a16="http://schemas.microsoft.com/office/drawing/2014/main" xmlns="" id="{00E62315-5316-41E5-AAAF-7D203727CCC3}"/>
              </a:ext>
            </a:extLst>
          </p:cNvPr>
          <p:cNvSpPr/>
          <p:nvPr/>
        </p:nvSpPr>
        <p:spPr>
          <a:xfrm>
            <a:off x="478301" y="1616640"/>
            <a:ext cx="8187397" cy="3970318"/>
          </a:xfrm>
          <a:prstGeom prst="rect">
            <a:avLst/>
          </a:prstGeom>
        </p:spPr>
        <p:txBody>
          <a:bodyPr wrap="square">
            <a:spAutoFit/>
          </a:bodyPr>
          <a:lstStyle/>
          <a:p>
            <a:pPr marL="285750" lvl="0" indent="-285750">
              <a:buFont typeface="Wingdings" panose="05000000000000000000" pitchFamily="2" charset="2"/>
              <a:buChar char="Ø"/>
            </a:pPr>
            <a:r>
              <a:rPr lang="es-EC" dirty="0">
                <a:latin typeface="Times New Roman" panose="02020603050405020304" pitchFamily="18" charset="0"/>
                <a:cs typeface="Times New Roman" panose="02020603050405020304" pitchFamily="18" charset="0"/>
              </a:rPr>
              <a:t>La poca respuesta productiva puede deberse a que el inoculo seleccionado no contuvo propágulos que se acoplaran a la papa</a:t>
            </a:r>
          </a:p>
          <a:p>
            <a:pPr marL="285750" lvl="0" indent="-285750">
              <a:buFont typeface="Wingdings" panose="05000000000000000000" pitchFamily="2" charset="2"/>
              <a:buChar char="Ø"/>
            </a:pPr>
            <a:r>
              <a:rPr lang="es-EC" dirty="0">
                <a:latin typeface="Times New Roman" panose="02020603050405020304" pitchFamily="18" charset="0"/>
                <a:cs typeface="Times New Roman" panose="02020603050405020304" pitchFamily="18" charset="0"/>
              </a:rPr>
              <a:t>No se encontró un efecto significativo en el contenido foliar de nutrientes</a:t>
            </a:r>
            <a:endParaRPr lang="es-ES" dirty="0">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Ø"/>
            </a:pPr>
            <a:r>
              <a:rPr lang="es-EC" dirty="0">
                <a:latin typeface="Times New Roman" panose="02020603050405020304" pitchFamily="18" charset="0"/>
                <a:cs typeface="Times New Roman" panose="02020603050405020304" pitchFamily="18" charset="0"/>
              </a:rPr>
              <a:t>Se estableció la acumulación de nutrientes en el tubérculo donde la mayoría de nutrientes en el tubérculo se encontraron dentro del rango óptimo. por lo que existió una buena asimilación y translocación de nutrientes El N, P y Ca tuvieron una mayor concentración en los tubérculos de las parcelas sin inoculación de micorrizas, lo que sugiere que se presentó competencia entre los HFMA del suelo y los inoculados en la siembra.</a:t>
            </a:r>
            <a:endParaRPr lang="es-ES" dirty="0">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Ø"/>
            </a:pPr>
            <a:r>
              <a:rPr lang="es-EC" dirty="0">
                <a:latin typeface="Times New Roman" panose="02020603050405020304" pitchFamily="18" charset="0"/>
                <a:cs typeface="Times New Roman" panose="02020603050405020304" pitchFamily="18" charset="0"/>
              </a:rPr>
              <a:t>Los tratamientos 2 (micorrizas + 90 kg/ha de P) y 4 (70 kg/ha de P sin micorrizas) generaron la mejor utilidad neta en esta investigación de 2854,34 y 2777,22 dólares/ha respectivamente. </a:t>
            </a:r>
            <a:endParaRPr lang="es-ES" dirty="0">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Ø"/>
            </a:pPr>
            <a:r>
              <a:rPr lang="es-EC" dirty="0">
                <a:latin typeface="Times New Roman" panose="02020603050405020304" pitchFamily="18" charset="0"/>
                <a:cs typeface="Times New Roman" panose="02020603050405020304" pitchFamily="18" charset="0"/>
              </a:rPr>
              <a:t>El análisis exploratorio indico que la papa producida en este ensayo no presento buena calidad en el proceso de industrialización en hojuelas. </a:t>
            </a:r>
            <a:endParaRPr lang="es-E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07216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xmlns="" id="{E7CC2CF7-E6FC-45A5-8DA2-C9C75D5CDC79}"/>
              </a:ext>
            </a:extLst>
          </p:cNvPr>
          <p:cNvSpPr txBox="1">
            <a:spLocks/>
          </p:cNvSpPr>
          <p:nvPr/>
        </p:nvSpPr>
        <p:spPr bwMode="auto">
          <a:xfrm>
            <a:off x="0" y="-77788"/>
            <a:ext cx="9144000" cy="852488"/>
          </a:xfrm>
          <a:prstGeom prst="rect">
            <a:avLst/>
          </a:prstGeom>
          <a:solidFill>
            <a:schemeClr val="accent3">
              <a:lumMod val="75000"/>
            </a:schemeClr>
          </a:solidFill>
          <a:ln>
            <a:noFill/>
          </a:ln>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a:buNone/>
            </a:pPr>
            <a:r>
              <a:rPr lang="es-EC" b="1" dirty="0">
                <a:solidFill>
                  <a:schemeClr val="bg1"/>
                </a:solidFill>
                <a:latin typeface="Times New Roman" panose="02020603050405020304" pitchFamily="18" charset="0"/>
                <a:cs typeface="Times New Roman" panose="02020603050405020304" pitchFamily="18" charset="0"/>
              </a:rPr>
              <a:t>Conclusiones</a:t>
            </a:r>
            <a:r>
              <a:rPr lang="es-EC" b="1" dirty="0">
                <a:solidFill>
                  <a:schemeClr val="bg1"/>
                </a:solidFill>
              </a:rPr>
              <a:t> y Recomendaciones</a:t>
            </a:r>
            <a:endParaRPr lang="es-ES" b="1" dirty="0">
              <a:solidFill>
                <a:schemeClr val="bg1"/>
              </a:solidFill>
            </a:endParaRPr>
          </a:p>
        </p:txBody>
      </p:sp>
      <p:sp>
        <p:nvSpPr>
          <p:cNvPr id="4" name="Rectángulo 3">
            <a:extLst>
              <a:ext uri="{FF2B5EF4-FFF2-40B4-BE49-F238E27FC236}">
                <a16:creationId xmlns:a16="http://schemas.microsoft.com/office/drawing/2014/main" xmlns="" id="{4AC945D5-9965-45A9-971B-BADD6F5515A3}"/>
              </a:ext>
            </a:extLst>
          </p:cNvPr>
          <p:cNvSpPr/>
          <p:nvPr/>
        </p:nvSpPr>
        <p:spPr>
          <a:xfrm>
            <a:off x="2935975" y="937232"/>
            <a:ext cx="3308919" cy="584775"/>
          </a:xfrm>
          <a:prstGeom prst="rect">
            <a:avLst/>
          </a:prstGeom>
        </p:spPr>
        <p:txBody>
          <a:bodyPr wrap="none">
            <a:spAutoFit/>
          </a:bodyPr>
          <a:lstStyle/>
          <a:p>
            <a:r>
              <a:rPr lang="es-EC" sz="3200" b="1" dirty="0">
                <a:latin typeface="Times New Roman" panose="02020603050405020304" pitchFamily="18" charset="0"/>
                <a:cs typeface="Times New Roman" panose="02020603050405020304" pitchFamily="18" charset="0"/>
              </a:rPr>
              <a:t>Recomendaciones</a:t>
            </a:r>
            <a:endParaRPr lang="es-ES" sz="3200" dirty="0">
              <a:latin typeface="Times New Roman" panose="02020603050405020304" pitchFamily="18" charset="0"/>
              <a:cs typeface="Times New Roman" panose="02020603050405020304" pitchFamily="18" charset="0"/>
            </a:endParaRPr>
          </a:p>
        </p:txBody>
      </p:sp>
      <p:sp>
        <p:nvSpPr>
          <p:cNvPr id="7" name="Rectángulo 6">
            <a:extLst>
              <a:ext uri="{FF2B5EF4-FFF2-40B4-BE49-F238E27FC236}">
                <a16:creationId xmlns:a16="http://schemas.microsoft.com/office/drawing/2014/main" xmlns="" id="{AD5D7D9B-3433-43D2-A2F2-E03C4B2A7445}"/>
              </a:ext>
            </a:extLst>
          </p:cNvPr>
          <p:cNvSpPr/>
          <p:nvPr/>
        </p:nvSpPr>
        <p:spPr>
          <a:xfrm>
            <a:off x="443132" y="1715238"/>
            <a:ext cx="8257735" cy="1200329"/>
          </a:xfrm>
          <a:prstGeom prst="rect">
            <a:avLst/>
          </a:prstGeom>
        </p:spPr>
        <p:txBody>
          <a:bodyPr wrap="square">
            <a:spAutoFit/>
          </a:bodyPr>
          <a:lstStyle/>
          <a:p>
            <a:pPr marL="285750" lvl="0" indent="-285750">
              <a:buFont typeface="Wingdings" panose="05000000000000000000" pitchFamily="2" charset="2"/>
              <a:buChar char="Ø"/>
            </a:pPr>
            <a:r>
              <a:rPr lang="es-EC" dirty="0">
                <a:latin typeface="Times New Roman" panose="02020603050405020304" pitchFamily="18" charset="0"/>
                <a:cs typeface="Times New Roman" panose="02020603050405020304" pitchFamily="18" charset="0"/>
              </a:rPr>
              <a:t>Buscar alternativas al control químico de plagas y enfermedades porque la aplicación de fungicidas afecta directamente a las micorrizas presentes en el suelo.</a:t>
            </a:r>
            <a:endParaRPr lang="es-ES" dirty="0">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Ø"/>
            </a:pPr>
            <a:r>
              <a:rPr lang="es-EC" dirty="0">
                <a:latin typeface="Times New Roman" panose="02020603050405020304" pitchFamily="18" charset="0"/>
                <a:cs typeface="Times New Roman" panose="02020603050405020304" pitchFamily="18" charset="0"/>
              </a:rPr>
              <a:t>Analizar la población autóctona de micorrizas en el suelo porque esta puede influir en el desarrollo y los resultados del inoculo aplicado.</a:t>
            </a:r>
            <a:endParaRPr lang="es-E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11599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xmlns="" id="{F3D9BD3C-96FA-49AB-AAAC-03236BC06329}"/>
              </a:ext>
            </a:extLst>
          </p:cNvPr>
          <p:cNvSpPr txBox="1"/>
          <p:nvPr/>
        </p:nvSpPr>
        <p:spPr>
          <a:xfrm>
            <a:off x="2391507" y="2236763"/>
            <a:ext cx="4360985" cy="1015663"/>
          </a:xfrm>
          <a:prstGeom prst="rect">
            <a:avLst/>
          </a:prstGeom>
          <a:noFill/>
        </p:spPr>
        <p:txBody>
          <a:bodyPr wrap="square" rtlCol="0">
            <a:spAutoFit/>
          </a:bodyPr>
          <a:lstStyle/>
          <a:p>
            <a:pPr algn="ctr"/>
            <a:r>
              <a:rPr lang="es-ES" sz="6000" dirty="0">
                <a:latin typeface="Times New Roman" panose="02020603050405020304" pitchFamily="18" charset="0"/>
                <a:cs typeface="Times New Roman" panose="02020603050405020304" pitchFamily="18" charset="0"/>
              </a:rPr>
              <a:t>Gracias</a:t>
            </a:r>
          </a:p>
        </p:txBody>
      </p:sp>
    </p:spTree>
    <p:extLst>
      <p:ext uri="{BB962C8B-B14F-4D97-AF65-F5344CB8AC3E}">
        <p14:creationId xmlns:p14="http://schemas.microsoft.com/office/powerpoint/2010/main" val="37187862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ítulo 1"/>
          <p:cNvSpPr txBox="1">
            <a:spLocks/>
          </p:cNvSpPr>
          <p:nvPr/>
        </p:nvSpPr>
        <p:spPr bwMode="auto">
          <a:xfrm>
            <a:off x="0" y="-77788"/>
            <a:ext cx="9144000" cy="852488"/>
          </a:xfrm>
          <a:prstGeom prst="rect">
            <a:avLst/>
          </a:prstGeom>
          <a:solidFill>
            <a:schemeClr val="accent3">
              <a:lumMod val="75000"/>
            </a:schemeClr>
          </a:solidFill>
          <a:ln>
            <a:noFill/>
          </a:ln>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s-ES" altLang="es-EC" dirty="0">
                <a:solidFill>
                  <a:srgbClr val="FFFFFF"/>
                </a:solidFill>
                <a:latin typeface="Arial" pitchFamily="34" charset="0"/>
                <a:cs typeface="Arial" pitchFamily="34" charset="0"/>
              </a:rPr>
              <a:t>Introducción</a:t>
            </a:r>
          </a:p>
        </p:txBody>
      </p:sp>
      <p:sp>
        <p:nvSpPr>
          <p:cNvPr id="2" name="1 CuadroTexto"/>
          <p:cNvSpPr txBox="1"/>
          <p:nvPr/>
        </p:nvSpPr>
        <p:spPr>
          <a:xfrm>
            <a:off x="140676" y="877532"/>
            <a:ext cx="4356000" cy="187200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C" dirty="0">
                <a:latin typeface="Times New Roman" panose="02020603050405020304" pitchFamily="18" charset="0"/>
                <a:cs typeface="Times New Roman" panose="02020603050405020304" pitchFamily="18" charset="0"/>
              </a:rPr>
              <a:t>DEGRADACIÓN DEL SUELO</a:t>
            </a:r>
          </a:p>
          <a:p>
            <a:r>
              <a:rPr lang="es-EC" dirty="0">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Ø"/>
            </a:pPr>
            <a:r>
              <a:rPr lang="es-EC" dirty="0">
                <a:latin typeface="Times New Roman" panose="02020603050405020304" pitchFamily="18" charset="0"/>
                <a:cs typeface="Times New Roman" panose="02020603050405020304" pitchFamily="18" charset="0"/>
              </a:rPr>
              <a:t>	Factores ambientales</a:t>
            </a:r>
          </a:p>
          <a:p>
            <a:pPr marL="285750" indent="-285750">
              <a:buFont typeface="Wingdings" panose="05000000000000000000" pitchFamily="2" charset="2"/>
              <a:buChar char="Ø"/>
            </a:pPr>
            <a:r>
              <a:rPr lang="es-EC" dirty="0">
                <a:latin typeface="Times New Roman" panose="02020603050405020304" pitchFamily="18" charset="0"/>
                <a:cs typeface="Times New Roman" panose="02020603050405020304" pitchFamily="18" charset="0"/>
              </a:rPr>
              <a:t>	Labores antropogénicas</a:t>
            </a:r>
          </a:p>
          <a:p>
            <a:pPr marL="285750" indent="-285750">
              <a:buFont typeface="Wingdings" panose="05000000000000000000" pitchFamily="2" charset="2"/>
              <a:buChar char="Ø"/>
            </a:pPr>
            <a:endParaRPr lang="es-EC" dirty="0">
              <a:latin typeface="Times New Roman" panose="02020603050405020304" pitchFamily="18" charset="0"/>
              <a:cs typeface="Times New Roman" panose="02020603050405020304" pitchFamily="18" charset="0"/>
            </a:endParaRPr>
          </a:p>
          <a:p>
            <a:r>
              <a:rPr lang="es-EC" dirty="0">
                <a:latin typeface="Times New Roman" panose="02020603050405020304" pitchFamily="18" charset="0"/>
                <a:cs typeface="Times New Roman" panose="02020603050405020304" pitchFamily="18" charset="0"/>
              </a:rPr>
              <a:t>Pérdida de la fertilidad del suelo</a:t>
            </a:r>
          </a:p>
          <a:p>
            <a:endParaRPr lang="es-EC" dirty="0">
              <a:latin typeface="Times New Roman" panose="02020603050405020304" pitchFamily="18" charset="0"/>
              <a:cs typeface="Times New Roman" panose="02020603050405020304" pitchFamily="18" charset="0"/>
            </a:endParaRPr>
          </a:p>
          <a:p>
            <a:endParaRPr lang="es-EC" dirty="0">
              <a:latin typeface="Times New Roman" panose="02020603050405020304" pitchFamily="18" charset="0"/>
              <a:cs typeface="Times New Roman" panose="02020603050405020304" pitchFamily="18" charset="0"/>
            </a:endParaRPr>
          </a:p>
          <a:p>
            <a:endParaRPr lang="es-EC" dirty="0">
              <a:latin typeface="Times New Roman" panose="02020603050405020304" pitchFamily="18" charset="0"/>
              <a:cs typeface="Times New Roman" panose="02020603050405020304" pitchFamily="18" charset="0"/>
            </a:endParaRPr>
          </a:p>
          <a:p>
            <a:endParaRPr lang="es-EC" dirty="0">
              <a:latin typeface="Times New Roman" panose="02020603050405020304" pitchFamily="18" charset="0"/>
              <a:cs typeface="Times New Roman" panose="02020603050405020304" pitchFamily="18" charset="0"/>
            </a:endParaRPr>
          </a:p>
        </p:txBody>
      </p:sp>
      <p:graphicFrame>
        <p:nvGraphicFramePr>
          <p:cNvPr id="8" name="7 Diagrama"/>
          <p:cNvGraphicFramePr/>
          <p:nvPr>
            <p:extLst>
              <p:ext uri="{D42A27DB-BD31-4B8C-83A1-F6EECF244321}">
                <p14:modId xmlns:p14="http://schemas.microsoft.com/office/powerpoint/2010/main" val="3838377917"/>
              </p:ext>
            </p:extLst>
          </p:nvPr>
        </p:nvGraphicFramePr>
        <p:xfrm>
          <a:off x="518918" y="2744364"/>
          <a:ext cx="8484405" cy="14436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9 Diagrama"/>
          <p:cNvGraphicFramePr/>
          <p:nvPr>
            <p:extLst>
              <p:ext uri="{D42A27DB-BD31-4B8C-83A1-F6EECF244321}">
                <p14:modId xmlns:p14="http://schemas.microsoft.com/office/powerpoint/2010/main" val="2736603176"/>
              </p:ext>
            </p:extLst>
          </p:nvPr>
        </p:nvGraphicFramePr>
        <p:xfrm>
          <a:off x="307903" y="4740812"/>
          <a:ext cx="8695419" cy="161778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026" name="Picture 2" descr="Resultado de imagen para degradacion de suelos">
            <a:extLst>
              <a:ext uri="{FF2B5EF4-FFF2-40B4-BE49-F238E27FC236}">
                <a16:creationId xmlns:a16="http://schemas.microsoft.com/office/drawing/2014/main" xmlns="" id="{CBFC3722-B490-41D3-BA7F-F5BBA43EABA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6205" b="17487"/>
          <a:stretch/>
        </p:blipFill>
        <p:spPr bwMode="auto">
          <a:xfrm>
            <a:off x="4747847" y="877533"/>
            <a:ext cx="2131255" cy="176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erosion hidrica">
            <a:extLst>
              <a:ext uri="{FF2B5EF4-FFF2-40B4-BE49-F238E27FC236}">
                <a16:creationId xmlns:a16="http://schemas.microsoft.com/office/drawing/2014/main" xmlns="" id="{DE491D80-66DD-4184-B862-57D6C19D743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84611" y="877533"/>
            <a:ext cx="2018713" cy="1764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7 Diagrama">
            <a:extLst>
              <a:ext uri="{FF2B5EF4-FFF2-40B4-BE49-F238E27FC236}">
                <a16:creationId xmlns:a16="http://schemas.microsoft.com/office/drawing/2014/main" xmlns="" id="{156F8EBA-A210-4115-A02C-A27DBAC1C28E}"/>
              </a:ext>
            </a:extLst>
          </p:cNvPr>
          <p:cNvGraphicFramePr/>
          <p:nvPr>
            <p:extLst>
              <p:ext uri="{D42A27DB-BD31-4B8C-83A1-F6EECF244321}">
                <p14:modId xmlns:p14="http://schemas.microsoft.com/office/powerpoint/2010/main" val="1130028420"/>
              </p:ext>
            </p:extLst>
          </p:nvPr>
        </p:nvGraphicFramePr>
        <p:xfrm>
          <a:off x="505644" y="4536838"/>
          <a:ext cx="8484405" cy="1443629"/>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10" grpId="0">
        <p:bldAsOne/>
      </p:bldGraphic>
      <p:bldGraphic spid="9"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xmlns="" id="{A0900389-D71E-4835-8ADB-B3F0AEA74413}"/>
              </a:ext>
            </a:extLst>
          </p:cNvPr>
          <p:cNvSpPr txBox="1">
            <a:spLocks/>
          </p:cNvSpPr>
          <p:nvPr/>
        </p:nvSpPr>
        <p:spPr bwMode="auto">
          <a:xfrm>
            <a:off x="0" y="-77788"/>
            <a:ext cx="9144000" cy="852488"/>
          </a:xfrm>
          <a:prstGeom prst="rect">
            <a:avLst/>
          </a:prstGeom>
          <a:solidFill>
            <a:schemeClr val="accent3">
              <a:lumMod val="75000"/>
            </a:schemeClr>
          </a:solidFill>
          <a:ln>
            <a:noFill/>
          </a:ln>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s-ES" altLang="es-EC" dirty="0">
                <a:solidFill>
                  <a:srgbClr val="FFFFFF"/>
                </a:solidFill>
                <a:latin typeface="Times New Roman" panose="02020603050405020304" pitchFamily="18" charset="0"/>
                <a:cs typeface="Times New Roman" panose="02020603050405020304" pitchFamily="18" charset="0"/>
              </a:rPr>
              <a:t>Introducción</a:t>
            </a:r>
          </a:p>
        </p:txBody>
      </p:sp>
      <p:sp>
        <p:nvSpPr>
          <p:cNvPr id="4" name="1 CuadroTexto">
            <a:extLst>
              <a:ext uri="{FF2B5EF4-FFF2-40B4-BE49-F238E27FC236}">
                <a16:creationId xmlns:a16="http://schemas.microsoft.com/office/drawing/2014/main" xmlns="" id="{EB2A8B92-35EA-46F5-9E44-4D71360A35E0}"/>
              </a:ext>
            </a:extLst>
          </p:cNvPr>
          <p:cNvSpPr txBox="1"/>
          <p:nvPr/>
        </p:nvSpPr>
        <p:spPr>
          <a:xfrm>
            <a:off x="140675" y="877532"/>
            <a:ext cx="5008099" cy="230832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C" dirty="0">
                <a:latin typeface="Times New Roman" panose="02020603050405020304" pitchFamily="18" charset="0"/>
                <a:cs typeface="Times New Roman" panose="02020603050405020304" pitchFamily="18" charset="0"/>
              </a:rPr>
              <a:t>CONSERVACIÓN DEL SUELO </a:t>
            </a:r>
          </a:p>
          <a:p>
            <a:endParaRPr lang="es-EC"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s-EC" dirty="0">
                <a:latin typeface="Times New Roman" panose="02020603050405020304" pitchFamily="18" charset="0"/>
                <a:cs typeface="Times New Roman" panose="02020603050405020304" pitchFamily="18" charset="0"/>
              </a:rPr>
              <a:t>	Alternativas tecnológicas</a:t>
            </a:r>
          </a:p>
          <a:p>
            <a:pPr marL="285750" indent="-285750">
              <a:buFont typeface="Wingdings" panose="05000000000000000000" pitchFamily="2" charset="2"/>
              <a:buChar char="Ø"/>
            </a:pPr>
            <a:r>
              <a:rPr lang="es-EC" dirty="0">
                <a:latin typeface="Times New Roman" panose="02020603050405020304" pitchFamily="18" charset="0"/>
                <a:cs typeface="Times New Roman" panose="02020603050405020304" pitchFamily="18" charset="0"/>
              </a:rPr>
              <a:t>	Fertilización</a:t>
            </a:r>
          </a:p>
          <a:p>
            <a:pPr marL="285750" indent="-285750">
              <a:buFont typeface="Wingdings" panose="05000000000000000000" pitchFamily="2" charset="2"/>
              <a:buChar char="Ø"/>
            </a:pPr>
            <a:r>
              <a:rPr lang="es-EC" dirty="0">
                <a:latin typeface="Times New Roman" panose="02020603050405020304" pitchFamily="18" charset="0"/>
                <a:cs typeface="Times New Roman" panose="02020603050405020304" pitchFamily="18" charset="0"/>
              </a:rPr>
              <a:t>	Labores del cultivo</a:t>
            </a:r>
          </a:p>
          <a:p>
            <a:pPr marL="285750" indent="-285750">
              <a:buFont typeface="Wingdings" panose="05000000000000000000" pitchFamily="2" charset="2"/>
              <a:buChar char="Ø"/>
            </a:pPr>
            <a:endParaRPr lang="es-EC" dirty="0">
              <a:latin typeface="Times New Roman" panose="02020603050405020304" pitchFamily="18" charset="0"/>
              <a:cs typeface="Times New Roman" panose="02020603050405020304" pitchFamily="18" charset="0"/>
            </a:endParaRPr>
          </a:p>
          <a:p>
            <a:r>
              <a:rPr lang="es-EC" dirty="0">
                <a:latin typeface="Times New Roman" panose="02020603050405020304" pitchFamily="18" charset="0"/>
                <a:cs typeface="Times New Roman" panose="02020603050405020304" pitchFamily="18" charset="0"/>
              </a:rPr>
              <a:t>AGRICULTURA SUSTENTABLE</a:t>
            </a:r>
          </a:p>
          <a:p>
            <a:endParaRPr lang="es-EC" dirty="0">
              <a:latin typeface="Times New Roman" panose="02020603050405020304" pitchFamily="18" charset="0"/>
              <a:cs typeface="Times New Roman" panose="02020603050405020304" pitchFamily="18" charset="0"/>
            </a:endParaRPr>
          </a:p>
        </p:txBody>
      </p:sp>
      <p:pic>
        <p:nvPicPr>
          <p:cNvPr id="2050" name="Picture 2" descr="Resultado de imagen para PAPAS SUSTENTABLES">
            <a:extLst>
              <a:ext uri="{FF2B5EF4-FFF2-40B4-BE49-F238E27FC236}">
                <a16:creationId xmlns:a16="http://schemas.microsoft.com/office/drawing/2014/main" xmlns="" id="{CDA725C6-B67C-4051-ACF2-92A05B9EEE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1655" y="908709"/>
            <a:ext cx="3671670" cy="206164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7 Diagrama">
            <a:extLst>
              <a:ext uri="{FF2B5EF4-FFF2-40B4-BE49-F238E27FC236}">
                <a16:creationId xmlns:a16="http://schemas.microsoft.com/office/drawing/2014/main" xmlns="" id="{1196E4BB-A4CF-48EF-A65F-C514B5897F31}"/>
              </a:ext>
            </a:extLst>
          </p:cNvPr>
          <p:cNvGraphicFramePr/>
          <p:nvPr>
            <p:extLst>
              <p:ext uri="{D42A27DB-BD31-4B8C-83A1-F6EECF244321}">
                <p14:modId xmlns:p14="http://schemas.microsoft.com/office/powerpoint/2010/main" val="384390154"/>
              </p:ext>
            </p:extLst>
          </p:nvPr>
        </p:nvGraphicFramePr>
        <p:xfrm>
          <a:off x="329796" y="3342173"/>
          <a:ext cx="8484405" cy="14436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7 Diagrama">
            <a:extLst>
              <a:ext uri="{FF2B5EF4-FFF2-40B4-BE49-F238E27FC236}">
                <a16:creationId xmlns:a16="http://schemas.microsoft.com/office/drawing/2014/main" xmlns="" id="{E3632A8C-21A4-490B-B422-F2F8EFB0FFEC}"/>
              </a:ext>
            </a:extLst>
          </p:cNvPr>
          <p:cNvGraphicFramePr/>
          <p:nvPr>
            <p:extLst>
              <p:ext uri="{D42A27DB-BD31-4B8C-83A1-F6EECF244321}">
                <p14:modId xmlns:p14="http://schemas.microsoft.com/office/powerpoint/2010/main" val="239508826"/>
              </p:ext>
            </p:extLst>
          </p:nvPr>
        </p:nvGraphicFramePr>
        <p:xfrm>
          <a:off x="329795" y="4847190"/>
          <a:ext cx="8484405" cy="144362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1759243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Graphic spid="10"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xmlns="" id="{736C451E-3062-4215-A375-ED3E67E13F1A}"/>
              </a:ext>
            </a:extLst>
          </p:cNvPr>
          <p:cNvSpPr txBox="1">
            <a:spLocks/>
          </p:cNvSpPr>
          <p:nvPr/>
        </p:nvSpPr>
        <p:spPr bwMode="auto">
          <a:xfrm>
            <a:off x="0" y="-77788"/>
            <a:ext cx="9144000" cy="852488"/>
          </a:xfrm>
          <a:prstGeom prst="rect">
            <a:avLst/>
          </a:prstGeom>
          <a:solidFill>
            <a:schemeClr val="accent3">
              <a:lumMod val="75000"/>
            </a:schemeClr>
          </a:solidFill>
          <a:ln>
            <a:noFill/>
          </a:ln>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s-ES" altLang="es-EC" dirty="0">
                <a:solidFill>
                  <a:srgbClr val="FFFFFF"/>
                </a:solidFill>
                <a:latin typeface="Times New Roman" panose="02020603050405020304" pitchFamily="18" charset="0"/>
                <a:cs typeface="Times New Roman" panose="02020603050405020304" pitchFamily="18" charset="0"/>
              </a:rPr>
              <a:t>Problema </a:t>
            </a:r>
          </a:p>
        </p:txBody>
      </p:sp>
      <p:graphicFrame>
        <p:nvGraphicFramePr>
          <p:cNvPr id="9" name="Diagrama 8">
            <a:extLst>
              <a:ext uri="{FF2B5EF4-FFF2-40B4-BE49-F238E27FC236}">
                <a16:creationId xmlns:a16="http://schemas.microsoft.com/office/drawing/2014/main" xmlns="" id="{4C8D16F0-D3C1-43DF-A2DC-378822242552}"/>
              </a:ext>
            </a:extLst>
          </p:cNvPr>
          <p:cNvGraphicFramePr/>
          <p:nvPr>
            <p:extLst>
              <p:ext uri="{D42A27DB-BD31-4B8C-83A1-F6EECF244321}">
                <p14:modId xmlns:p14="http://schemas.microsoft.com/office/powerpoint/2010/main" val="950633469"/>
              </p:ext>
            </p:extLst>
          </p:nvPr>
        </p:nvGraphicFramePr>
        <p:xfrm>
          <a:off x="1012871" y="1159801"/>
          <a:ext cx="2851053" cy="5341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Diagrama 13">
            <a:extLst>
              <a:ext uri="{FF2B5EF4-FFF2-40B4-BE49-F238E27FC236}">
                <a16:creationId xmlns:a16="http://schemas.microsoft.com/office/drawing/2014/main" xmlns="" id="{7FFF2BC6-699D-48D4-9E5D-35F7F055CC99}"/>
              </a:ext>
            </a:extLst>
          </p:cNvPr>
          <p:cNvGraphicFramePr/>
          <p:nvPr>
            <p:extLst>
              <p:ext uri="{D42A27DB-BD31-4B8C-83A1-F6EECF244321}">
                <p14:modId xmlns:p14="http://schemas.microsoft.com/office/powerpoint/2010/main" val="443757686"/>
              </p:ext>
            </p:extLst>
          </p:nvPr>
        </p:nvGraphicFramePr>
        <p:xfrm>
          <a:off x="4316437" y="1345025"/>
          <a:ext cx="2851052" cy="53414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5" name="Diagrama 14">
            <a:extLst>
              <a:ext uri="{FF2B5EF4-FFF2-40B4-BE49-F238E27FC236}">
                <a16:creationId xmlns:a16="http://schemas.microsoft.com/office/drawing/2014/main" xmlns="" id="{3F5045DA-B8C3-4805-882E-5CD501C869A0}"/>
              </a:ext>
            </a:extLst>
          </p:cNvPr>
          <p:cNvGraphicFramePr/>
          <p:nvPr>
            <p:extLst>
              <p:ext uri="{D42A27DB-BD31-4B8C-83A1-F6EECF244321}">
                <p14:modId xmlns:p14="http://schemas.microsoft.com/office/powerpoint/2010/main" val="118914402"/>
              </p:ext>
            </p:extLst>
          </p:nvPr>
        </p:nvGraphicFramePr>
        <p:xfrm>
          <a:off x="4768950" y="1159801"/>
          <a:ext cx="2851052" cy="534142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2" name="CuadroTexto 11">
            <a:extLst>
              <a:ext uri="{FF2B5EF4-FFF2-40B4-BE49-F238E27FC236}">
                <a16:creationId xmlns:a16="http://schemas.microsoft.com/office/drawing/2014/main" xmlns="" id="{20736CDA-4277-48ED-9FA0-03407BA49342}"/>
              </a:ext>
            </a:extLst>
          </p:cNvPr>
          <p:cNvSpPr txBox="1"/>
          <p:nvPr/>
        </p:nvSpPr>
        <p:spPr>
          <a:xfrm rot="16200000">
            <a:off x="4215060" y="3645846"/>
            <a:ext cx="1083212" cy="369332"/>
          </a:xfrm>
          <a:prstGeom prst="rect">
            <a:avLst/>
          </a:prstGeom>
          <a:noFill/>
        </p:spPr>
        <p:txBody>
          <a:bodyPr wrap="square" rtlCol="0">
            <a:spAutoFit/>
          </a:bodyPr>
          <a:lstStyle/>
          <a:p>
            <a:pPr algn="ctr"/>
            <a:r>
              <a:rPr lang="es-ES" dirty="0"/>
              <a:t>EFECTOS</a:t>
            </a:r>
          </a:p>
        </p:txBody>
      </p:sp>
      <p:sp>
        <p:nvSpPr>
          <p:cNvPr id="17" name="CuadroTexto 16">
            <a:extLst>
              <a:ext uri="{FF2B5EF4-FFF2-40B4-BE49-F238E27FC236}">
                <a16:creationId xmlns:a16="http://schemas.microsoft.com/office/drawing/2014/main" xmlns="" id="{552CB6F3-0E8A-4B5E-84A4-5C178CAC7BA1}"/>
              </a:ext>
            </a:extLst>
          </p:cNvPr>
          <p:cNvSpPr txBox="1"/>
          <p:nvPr/>
        </p:nvSpPr>
        <p:spPr>
          <a:xfrm rot="16200000">
            <a:off x="471266" y="3645846"/>
            <a:ext cx="1083212" cy="369332"/>
          </a:xfrm>
          <a:prstGeom prst="rect">
            <a:avLst/>
          </a:prstGeom>
          <a:noFill/>
        </p:spPr>
        <p:txBody>
          <a:bodyPr wrap="square" rtlCol="0">
            <a:spAutoFit/>
          </a:bodyPr>
          <a:lstStyle/>
          <a:p>
            <a:pPr algn="ctr"/>
            <a:r>
              <a:rPr lang="es-ES" dirty="0"/>
              <a:t>CAUSAS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xmlns="" id="{B43C89E8-13ED-457E-8B02-E4A541CE3C26}"/>
              </a:ext>
            </a:extLst>
          </p:cNvPr>
          <p:cNvSpPr txBox="1">
            <a:spLocks/>
          </p:cNvSpPr>
          <p:nvPr/>
        </p:nvSpPr>
        <p:spPr bwMode="auto">
          <a:xfrm>
            <a:off x="0" y="-77788"/>
            <a:ext cx="9144000" cy="852488"/>
          </a:xfrm>
          <a:prstGeom prst="rect">
            <a:avLst/>
          </a:prstGeom>
          <a:solidFill>
            <a:schemeClr val="accent3">
              <a:lumMod val="75000"/>
            </a:schemeClr>
          </a:solidFill>
          <a:ln>
            <a:noFill/>
          </a:ln>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s-ES" altLang="es-EC" b="1" dirty="0">
                <a:solidFill>
                  <a:srgbClr val="FFFFFF"/>
                </a:solidFill>
                <a:latin typeface="Times New Roman" panose="02020603050405020304" pitchFamily="18" charset="0"/>
                <a:cs typeface="Times New Roman" panose="02020603050405020304" pitchFamily="18" charset="0"/>
              </a:rPr>
              <a:t>Objetivos </a:t>
            </a:r>
          </a:p>
        </p:txBody>
      </p:sp>
      <p:sp>
        <p:nvSpPr>
          <p:cNvPr id="3" name="CuadroTexto 2">
            <a:extLst>
              <a:ext uri="{FF2B5EF4-FFF2-40B4-BE49-F238E27FC236}">
                <a16:creationId xmlns:a16="http://schemas.microsoft.com/office/drawing/2014/main" xmlns="" id="{53F6BB78-710D-4826-AE75-B476AA388802}"/>
              </a:ext>
            </a:extLst>
          </p:cNvPr>
          <p:cNvSpPr txBox="1"/>
          <p:nvPr/>
        </p:nvSpPr>
        <p:spPr>
          <a:xfrm>
            <a:off x="745588" y="1491175"/>
            <a:ext cx="7287064" cy="4247317"/>
          </a:xfrm>
          <a:prstGeom prst="rect">
            <a:avLst/>
          </a:prstGeom>
          <a:noFill/>
        </p:spPr>
        <p:txBody>
          <a:bodyPr wrap="square" rtlCol="0">
            <a:spAutoFit/>
          </a:bodyPr>
          <a:lstStyle/>
          <a:p>
            <a:r>
              <a:rPr lang="es-EC" dirty="0">
                <a:latin typeface="Times New Roman" panose="02020603050405020304" pitchFamily="18" charset="0"/>
                <a:cs typeface="Times New Roman" panose="02020603050405020304" pitchFamily="18" charset="0"/>
              </a:rPr>
              <a:t>General</a:t>
            </a:r>
          </a:p>
          <a:p>
            <a:endParaRPr lang="es-EC"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es-EC" dirty="0">
                <a:latin typeface="Times New Roman" panose="02020603050405020304" pitchFamily="18" charset="0"/>
                <a:cs typeface="Times New Roman" panose="02020603050405020304" pitchFamily="18" charset="0"/>
              </a:rPr>
              <a:t>Evaluar la respuesta de la producción de papa, Var. Super Chola a la fertilización con P y aplicación de micorrizas arbusculares en San Roque, Imbabura.</a:t>
            </a:r>
            <a:endParaRPr lang="es-ES" dirty="0">
              <a:latin typeface="Times New Roman" panose="02020603050405020304" pitchFamily="18" charset="0"/>
              <a:cs typeface="Times New Roman" panose="02020603050405020304" pitchFamily="18" charset="0"/>
            </a:endParaRPr>
          </a:p>
          <a:p>
            <a:endParaRPr lang="es-ES" dirty="0">
              <a:latin typeface="Times New Roman" panose="02020603050405020304" pitchFamily="18" charset="0"/>
              <a:cs typeface="Times New Roman" panose="02020603050405020304" pitchFamily="18" charset="0"/>
            </a:endParaRPr>
          </a:p>
          <a:p>
            <a:r>
              <a:rPr lang="es-EC" dirty="0">
                <a:latin typeface="Times New Roman" panose="02020603050405020304" pitchFamily="18" charset="0"/>
                <a:cs typeface="Times New Roman" panose="02020603050405020304" pitchFamily="18" charset="0"/>
              </a:rPr>
              <a:t>Específicos</a:t>
            </a:r>
          </a:p>
          <a:p>
            <a:endParaRPr lang="es-ES" dirty="0">
              <a:latin typeface="Times New Roman" panose="02020603050405020304" pitchFamily="18" charset="0"/>
              <a:cs typeface="Times New Roman" panose="02020603050405020304" pitchFamily="18" charset="0"/>
            </a:endParaRPr>
          </a:p>
          <a:p>
            <a:pPr marL="285750" lvl="0" indent="-285750" algn="just">
              <a:buFont typeface="Wingdings" panose="05000000000000000000" pitchFamily="2" charset="2"/>
              <a:buChar char="Ø"/>
            </a:pPr>
            <a:r>
              <a:rPr lang="es-EC" dirty="0">
                <a:latin typeface="Times New Roman" panose="02020603050405020304" pitchFamily="18" charset="0"/>
                <a:cs typeface="Times New Roman" panose="02020603050405020304" pitchFamily="18" charset="0"/>
              </a:rPr>
              <a:t>Evaluar el efecto de la fertilización con P y la aplicación de micorrizas en el contenido foliar de nutrientes del cultivo.</a:t>
            </a:r>
            <a:endParaRPr lang="es-ES" dirty="0">
              <a:latin typeface="Times New Roman" panose="02020603050405020304" pitchFamily="18" charset="0"/>
              <a:cs typeface="Times New Roman" panose="02020603050405020304" pitchFamily="18" charset="0"/>
            </a:endParaRPr>
          </a:p>
          <a:p>
            <a:pPr marL="285750" lvl="0" indent="-285750" algn="just">
              <a:buFont typeface="Wingdings" panose="05000000000000000000" pitchFamily="2" charset="2"/>
              <a:buChar char="Ø"/>
            </a:pPr>
            <a:r>
              <a:rPr lang="es-EC" dirty="0">
                <a:latin typeface="Times New Roman" panose="02020603050405020304" pitchFamily="18" charset="0"/>
                <a:cs typeface="Times New Roman" panose="02020603050405020304" pitchFamily="18" charset="0"/>
              </a:rPr>
              <a:t>Determinar el contenido de nutrientes en el tubérculo por efecto de la fertilización con P y la aplicación de micorrizas.</a:t>
            </a:r>
            <a:endParaRPr lang="es-ES" dirty="0">
              <a:latin typeface="Times New Roman" panose="02020603050405020304" pitchFamily="18" charset="0"/>
              <a:cs typeface="Times New Roman" panose="02020603050405020304" pitchFamily="18" charset="0"/>
            </a:endParaRPr>
          </a:p>
          <a:p>
            <a:pPr marL="285750" lvl="0" indent="-285750" algn="just">
              <a:buFont typeface="Wingdings" panose="05000000000000000000" pitchFamily="2" charset="2"/>
              <a:buChar char="Ø"/>
            </a:pPr>
            <a:r>
              <a:rPr lang="es-EC" dirty="0">
                <a:latin typeface="Times New Roman" panose="02020603050405020304" pitchFamily="18" charset="0"/>
                <a:cs typeface="Times New Roman" panose="02020603050405020304" pitchFamily="18" charset="0"/>
              </a:rPr>
              <a:t>Analizar la respuesta productiva de la papa a la fertilización con P y a la aplicación de micorrizas arbusculares.</a:t>
            </a:r>
            <a:endParaRPr lang="es-ES"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es-EC" dirty="0">
                <a:latin typeface="Times New Roman" panose="02020603050405020304" pitchFamily="18" charset="0"/>
                <a:cs typeface="Times New Roman" panose="02020603050405020304" pitchFamily="18" charset="0"/>
              </a:rPr>
              <a:t>Realizar un análisis económico de los tratamientos</a:t>
            </a:r>
            <a:endParaRPr lang="es-ES"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xmlns="" id="{3A26F7C0-D210-4D03-844C-469DEBCDD2E8}"/>
              </a:ext>
            </a:extLst>
          </p:cNvPr>
          <p:cNvSpPr txBox="1">
            <a:spLocks/>
          </p:cNvSpPr>
          <p:nvPr/>
        </p:nvSpPr>
        <p:spPr bwMode="auto">
          <a:xfrm>
            <a:off x="0" y="-77788"/>
            <a:ext cx="9144000" cy="852488"/>
          </a:xfrm>
          <a:prstGeom prst="rect">
            <a:avLst/>
          </a:prstGeom>
          <a:solidFill>
            <a:schemeClr val="accent3">
              <a:lumMod val="75000"/>
            </a:schemeClr>
          </a:solidFill>
          <a:ln>
            <a:noFill/>
          </a:ln>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s-ES" altLang="es-EC" b="1" dirty="0">
                <a:solidFill>
                  <a:srgbClr val="FFFFFF"/>
                </a:solidFill>
                <a:latin typeface="Times New Roman" panose="02020603050405020304" pitchFamily="18" charset="0"/>
                <a:cs typeface="Times New Roman" panose="02020603050405020304" pitchFamily="18" charset="0"/>
              </a:rPr>
              <a:t>Justificación</a:t>
            </a:r>
            <a:r>
              <a:rPr lang="es-ES" altLang="es-EC" dirty="0">
                <a:solidFill>
                  <a:srgbClr val="FFFFFF"/>
                </a:solidFill>
                <a:latin typeface="Times New Roman" panose="02020603050405020304" pitchFamily="18" charset="0"/>
                <a:cs typeface="Times New Roman" panose="02020603050405020304" pitchFamily="18" charset="0"/>
              </a:rPr>
              <a:t> </a:t>
            </a:r>
          </a:p>
        </p:txBody>
      </p:sp>
      <p:sp>
        <p:nvSpPr>
          <p:cNvPr id="2" name="Rectángulo 1">
            <a:extLst>
              <a:ext uri="{FF2B5EF4-FFF2-40B4-BE49-F238E27FC236}">
                <a16:creationId xmlns:a16="http://schemas.microsoft.com/office/drawing/2014/main" xmlns="" id="{8FFF7965-15ED-4DC5-B272-D038B4047D35}"/>
              </a:ext>
            </a:extLst>
          </p:cNvPr>
          <p:cNvSpPr/>
          <p:nvPr/>
        </p:nvSpPr>
        <p:spPr>
          <a:xfrm>
            <a:off x="794826" y="1736628"/>
            <a:ext cx="4572000" cy="2308324"/>
          </a:xfrm>
          <a:prstGeom prst="rect">
            <a:avLst/>
          </a:prstGeom>
        </p:spPr>
        <p:txBody>
          <a:bodyPr>
            <a:spAutoFit/>
          </a:bodyPr>
          <a:lstStyle/>
          <a:p>
            <a:r>
              <a:rPr lang="es-ES" dirty="0">
                <a:latin typeface="Times New Roman" panose="02020603050405020304" pitchFamily="18" charset="0"/>
                <a:cs typeface="Times New Roman" panose="02020603050405020304" pitchFamily="18" charset="0"/>
              </a:rPr>
              <a:t>SUSTENTABILIDAD</a:t>
            </a:r>
          </a:p>
          <a:p>
            <a:endParaRPr lang="es-ES"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es-ES" dirty="0">
                <a:latin typeface="Times New Roman" panose="02020603050405020304" pitchFamily="18" charset="0"/>
                <a:cs typeface="Times New Roman" panose="02020603050405020304" pitchFamily="18" charset="0"/>
              </a:rPr>
              <a:t>Mejorar la productividad de la papa.</a:t>
            </a:r>
          </a:p>
          <a:p>
            <a:pPr marL="285750" indent="-285750" algn="just">
              <a:buFont typeface="Wingdings" panose="05000000000000000000" pitchFamily="2" charset="2"/>
              <a:buChar char="Ø"/>
            </a:pPr>
            <a:r>
              <a:rPr lang="es-ES" dirty="0">
                <a:latin typeface="Times New Roman" panose="02020603050405020304" pitchFamily="18" charset="0"/>
                <a:cs typeface="Times New Roman" panose="02020603050405020304" pitchFamily="18" charset="0"/>
              </a:rPr>
              <a:t>Aprovechar ventajas de los HFMA</a:t>
            </a:r>
          </a:p>
          <a:p>
            <a:pPr marL="285750" indent="-285750" algn="just">
              <a:buFont typeface="Wingdings" panose="05000000000000000000" pitchFamily="2" charset="2"/>
              <a:buChar char="Ø"/>
            </a:pPr>
            <a:r>
              <a:rPr lang="es-ES" dirty="0">
                <a:latin typeface="Times New Roman" panose="02020603050405020304" pitchFamily="18" charset="0"/>
                <a:cs typeface="Times New Roman" panose="02020603050405020304" pitchFamily="18" charset="0"/>
              </a:rPr>
              <a:t>Mejorar la economía del agricultor.</a:t>
            </a:r>
          </a:p>
          <a:p>
            <a:pPr marL="285750" indent="-285750" algn="just">
              <a:buFont typeface="Wingdings" panose="05000000000000000000" pitchFamily="2" charset="2"/>
              <a:buChar char="Ø"/>
            </a:pPr>
            <a:r>
              <a:rPr lang="es-ES" dirty="0">
                <a:latin typeface="Times New Roman" panose="02020603050405020304" pitchFamily="18" charset="0"/>
                <a:cs typeface="Times New Roman" panose="02020603050405020304" pitchFamily="18" charset="0"/>
              </a:rPr>
              <a:t>Apropiado uso de fertilizantes</a:t>
            </a:r>
          </a:p>
          <a:p>
            <a:pPr marL="285750" indent="-285750" algn="just">
              <a:buFont typeface="Wingdings" panose="05000000000000000000" pitchFamily="2" charset="2"/>
              <a:buChar char="Ø"/>
            </a:pPr>
            <a:r>
              <a:rPr lang="es-ES" dirty="0">
                <a:latin typeface="Times New Roman" panose="02020603050405020304" pitchFamily="18" charset="0"/>
                <a:cs typeface="Times New Roman" panose="02020603050405020304" pitchFamily="18" charset="0"/>
              </a:rPr>
              <a:t>Uso del análisis de suelos</a:t>
            </a:r>
          </a:p>
          <a:p>
            <a:pPr marL="285750" indent="-285750" algn="just">
              <a:buFont typeface="Wingdings" panose="05000000000000000000" pitchFamily="2" charset="2"/>
              <a:buChar char="Ø"/>
            </a:pPr>
            <a:r>
              <a:rPr lang="es-ES" dirty="0">
                <a:latin typeface="Times New Roman" panose="02020603050405020304" pitchFamily="18" charset="0"/>
                <a:cs typeface="Times New Roman" panose="02020603050405020304" pitchFamily="18" charset="0"/>
              </a:rPr>
              <a:t>Fórmulas balanceadas de fertilización</a:t>
            </a:r>
          </a:p>
        </p:txBody>
      </p:sp>
      <p:pic>
        <p:nvPicPr>
          <p:cNvPr id="3074" name="Picture 2" descr="Resultado de imagen para micorrización papa">
            <a:extLst>
              <a:ext uri="{FF2B5EF4-FFF2-40B4-BE49-F238E27FC236}">
                <a16:creationId xmlns:a16="http://schemas.microsoft.com/office/drawing/2014/main" xmlns="" id="{AE35F38A-4D3B-4EBD-902D-9D76714CFF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1367" y="956043"/>
            <a:ext cx="2252986" cy="177097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xmlns="" id="{595C3FE7-C320-4A67-BC7A-83FFD6B73905}"/>
              </a:ext>
            </a:extLst>
          </p:cNvPr>
          <p:cNvPicPr>
            <a:picLocks noChangeAspect="1"/>
          </p:cNvPicPr>
          <p:nvPr/>
        </p:nvPicPr>
        <p:blipFill rotWithShape="1">
          <a:blip r:embed="rId4"/>
          <a:srcRect r="11111" b="37436"/>
          <a:stretch/>
        </p:blipFill>
        <p:spPr>
          <a:xfrm>
            <a:off x="6360954" y="4661462"/>
            <a:ext cx="2053809" cy="1927421"/>
          </a:xfrm>
          <a:prstGeom prst="rect">
            <a:avLst/>
          </a:prstGeom>
        </p:spPr>
      </p:pic>
      <p:pic>
        <p:nvPicPr>
          <p:cNvPr id="3076" name="Picture 4" descr="Resultado de imagen para alta produccion de papa">
            <a:extLst>
              <a:ext uri="{FF2B5EF4-FFF2-40B4-BE49-F238E27FC236}">
                <a16:creationId xmlns:a16="http://schemas.microsoft.com/office/drawing/2014/main" xmlns="" id="{A123597D-5EC8-468F-A7DB-2C6A3EE52D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1772" y="2890790"/>
            <a:ext cx="2332175" cy="143246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xmlns="" id="{AD403EDC-BFC4-40B1-9688-AF0C19AF8C85}"/>
              </a:ext>
            </a:extLst>
          </p:cNvPr>
          <p:cNvPicPr>
            <a:picLocks noChangeAspect="1"/>
          </p:cNvPicPr>
          <p:nvPr/>
        </p:nvPicPr>
        <p:blipFill>
          <a:blip r:embed="rId6"/>
          <a:stretch>
            <a:fillRect/>
          </a:stretch>
        </p:blipFill>
        <p:spPr>
          <a:xfrm>
            <a:off x="218710" y="4661461"/>
            <a:ext cx="2862116" cy="1927422"/>
          </a:xfrm>
          <a:prstGeom prst="rect">
            <a:avLst/>
          </a:prstGeom>
        </p:spPr>
      </p:pic>
      <p:pic>
        <p:nvPicPr>
          <p:cNvPr id="9" name="Imagen 8">
            <a:extLst>
              <a:ext uri="{FF2B5EF4-FFF2-40B4-BE49-F238E27FC236}">
                <a16:creationId xmlns:a16="http://schemas.microsoft.com/office/drawing/2014/main" xmlns="" id="{E5FD837A-5E96-49F2-8C8E-FF89640FB377}"/>
              </a:ext>
            </a:extLst>
          </p:cNvPr>
          <p:cNvPicPr>
            <a:picLocks noChangeAspect="1"/>
          </p:cNvPicPr>
          <p:nvPr/>
        </p:nvPicPr>
        <p:blipFill rotWithShape="1">
          <a:blip r:embed="rId7"/>
          <a:srcRect l="36154" t="28177" r="21231" b="11074"/>
          <a:stretch/>
        </p:blipFill>
        <p:spPr>
          <a:xfrm>
            <a:off x="3498334" y="4679336"/>
            <a:ext cx="2445111" cy="19596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B83596F8-4DE0-4A29-A21A-3ACABE968E42}"/>
              </a:ext>
            </a:extLst>
          </p:cNvPr>
          <p:cNvSpPr txBox="1">
            <a:spLocks/>
          </p:cNvSpPr>
          <p:nvPr/>
        </p:nvSpPr>
        <p:spPr bwMode="auto">
          <a:xfrm>
            <a:off x="0" y="-77788"/>
            <a:ext cx="9144000" cy="852488"/>
          </a:xfrm>
          <a:prstGeom prst="rect">
            <a:avLst/>
          </a:prstGeom>
          <a:solidFill>
            <a:schemeClr val="accent3">
              <a:lumMod val="75000"/>
            </a:schemeClr>
          </a:solidFill>
          <a:ln>
            <a:noFill/>
          </a:ln>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s-ES" altLang="es-EC" b="1" dirty="0">
                <a:solidFill>
                  <a:srgbClr val="FFFFFF"/>
                </a:solidFill>
                <a:latin typeface="Times New Roman" panose="02020603050405020304" pitchFamily="18" charset="0"/>
                <a:cs typeface="Times New Roman" panose="02020603050405020304" pitchFamily="18" charset="0"/>
              </a:rPr>
              <a:t>Marco Teórico </a:t>
            </a:r>
          </a:p>
        </p:txBody>
      </p:sp>
      <p:graphicFrame>
        <p:nvGraphicFramePr>
          <p:cNvPr id="2" name="Diagrama 1">
            <a:extLst>
              <a:ext uri="{FF2B5EF4-FFF2-40B4-BE49-F238E27FC236}">
                <a16:creationId xmlns:a16="http://schemas.microsoft.com/office/drawing/2014/main" xmlns="" id="{2F801F97-5B13-4094-8ADB-75042EFF809C}"/>
              </a:ext>
            </a:extLst>
          </p:cNvPr>
          <p:cNvGraphicFramePr/>
          <p:nvPr>
            <p:extLst>
              <p:ext uri="{D42A27DB-BD31-4B8C-83A1-F6EECF244321}">
                <p14:modId xmlns:p14="http://schemas.microsoft.com/office/powerpoint/2010/main" val="2935104012"/>
              </p:ext>
            </p:extLst>
          </p:nvPr>
        </p:nvGraphicFramePr>
        <p:xfrm>
          <a:off x="0" y="774700"/>
          <a:ext cx="9180000" cy="6083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xmlns="" id="{BD590108-3C6C-472E-B7B4-625BF626A6FB}"/>
              </a:ext>
            </a:extLst>
          </p:cNvPr>
          <p:cNvSpPr txBox="1">
            <a:spLocks/>
          </p:cNvSpPr>
          <p:nvPr/>
        </p:nvSpPr>
        <p:spPr bwMode="auto">
          <a:xfrm>
            <a:off x="0" y="-77788"/>
            <a:ext cx="9144000" cy="852488"/>
          </a:xfrm>
          <a:prstGeom prst="rect">
            <a:avLst/>
          </a:prstGeom>
          <a:solidFill>
            <a:schemeClr val="accent3">
              <a:lumMod val="75000"/>
            </a:schemeClr>
          </a:solidFill>
          <a:ln>
            <a:noFill/>
          </a:ln>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s-ES" altLang="es-EC" b="1" dirty="0">
                <a:solidFill>
                  <a:srgbClr val="FFFFFF"/>
                </a:solidFill>
                <a:latin typeface="Times New Roman" panose="02020603050405020304" pitchFamily="18" charset="0"/>
                <a:cs typeface="Times New Roman" panose="02020603050405020304" pitchFamily="18" charset="0"/>
              </a:rPr>
              <a:t>Materiales y Métodos </a:t>
            </a:r>
          </a:p>
        </p:txBody>
      </p:sp>
      <p:sp>
        <p:nvSpPr>
          <p:cNvPr id="7" name="1 CuadroTexto">
            <a:extLst>
              <a:ext uri="{FF2B5EF4-FFF2-40B4-BE49-F238E27FC236}">
                <a16:creationId xmlns:a16="http://schemas.microsoft.com/office/drawing/2014/main" xmlns="" id="{F3ED9665-004C-424A-86B8-66D9197C08A8}"/>
              </a:ext>
            </a:extLst>
          </p:cNvPr>
          <p:cNvSpPr txBox="1"/>
          <p:nvPr/>
        </p:nvSpPr>
        <p:spPr>
          <a:xfrm>
            <a:off x="759654" y="1412104"/>
            <a:ext cx="3348112" cy="154800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lvl="2"/>
            <a:r>
              <a:rPr lang="es-EC" b="1" dirty="0">
                <a:latin typeface="Times New Roman" panose="02020603050405020304" pitchFamily="18" charset="0"/>
                <a:cs typeface="Times New Roman" panose="02020603050405020304" pitchFamily="18" charset="0"/>
              </a:rPr>
              <a:t>Ubicación política</a:t>
            </a:r>
            <a:endParaRPr lang="es-ES" b="1" dirty="0">
              <a:latin typeface="Times New Roman" panose="02020603050405020304" pitchFamily="18" charset="0"/>
              <a:cs typeface="Times New Roman" panose="02020603050405020304" pitchFamily="18" charset="0"/>
            </a:endParaRPr>
          </a:p>
          <a:p>
            <a:r>
              <a:rPr lang="es-EC" dirty="0">
                <a:latin typeface="Times New Roman" panose="02020603050405020304" pitchFamily="18" charset="0"/>
                <a:cs typeface="Times New Roman" panose="02020603050405020304" pitchFamily="18" charset="0"/>
              </a:rPr>
              <a:t>Provincia:		Imbabura </a:t>
            </a:r>
            <a:endParaRPr lang="es-ES" sz="1600" dirty="0">
              <a:latin typeface="Times New Roman" panose="02020603050405020304" pitchFamily="18" charset="0"/>
              <a:cs typeface="Times New Roman" panose="02020603050405020304" pitchFamily="18" charset="0"/>
            </a:endParaRPr>
          </a:p>
          <a:p>
            <a:r>
              <a:rPr lang="es-EC" dirty="0">
                <a:latin typeface="Times New Roman" panose="02020603050405020304" pitchFamily="18" charset="0"/>
                <a:cs typeface="Times New Roman" panose="02020603050405020304" pitchFamily="18" charset="0"/>
              </a:rPr>
              <a:t>Cantón:		Antonio Ante</a:t>
            </a:r>
            <a:endParaRPr lang="es-ES" sz="1600" dirty="0">
              <a:latin typeface="Times New Roman" panose="02020603050405020304" pitchFamily="18" charset="0"/>
              <a:cs typeface="Times New Roman" panose="02020603050405020304" pitchFamily="18" charset="0"/>
            </a:endParaRPr>
          </a:p>
          <a:p>
            <a:r>
              <a:rPr lang="es-EC" dirty="0">
                <a:latin typeface="Times New Roman" panose="02020603050405020304" pitchFamily="18" charset="0"/>
                <a:cs typeface="Times New Roman" panose="02020603050405020304" pitchFamily="18" charset="0"/>
              </a:rPr>
              <a:t>Parroquia:	San Roque</a:t>
            </a:r>
            <a:endParaRPr lang="es-ES" sz="1600" dirty="0">
              <a:latin typeface="Times New Roman" panose="02020603050405020304" pitchFamily="18" charset="0"/>
              <a:cs typeface="Times New Roman" panose="02020603050405020304" pitchFamily="18" charset="0"/>
            </a:endParaRPr>
          </a:p>
          <a:p>
            <a:r>
              <a:rPr lang="es-EC" dirty="0">
                <a:latin typeface="Times New Roman" panose="02020603050405020304" pitchFamily="18" charset="0"/>
                <a:cs typeface="Times New Roman" panose="02020603050405020304" pitchFamily="18" charset="0"/>
              </a:rPr>
              <a:t>Sector:		El Cerotal</a:t>
            </a:r>
          </a:p>
          <a:p>
            <a:endParaRPr lang="es-EC" dirty="0">
              <a:latin typeface="Times New Roman" panose="02020603050405020304" pitchFamily="18" charset="0"/>
              <a:cs typeface="Times New Roman" panose="02020603050405020304" pitchFamily="18" charset="0"/>
            </a:endParaRPr>
          </a:p>
          <a:p>
            <a:endParaRPr lang="es-EC" dirty="0">
              <a:latin typeface="Times New Roman" panose="02020603050405020304" pitchFamily="18" charset="0"/>
              <a:cs typeface="Times New Roman" panose="02020603050405020304" pitchFamily="18" charset="0"/>
            </a:endParaRPr>
          </a:p>
          <a:p>
            <a:endParaRPr lang="es-EC" dirty="0">
              <a:latin typeface="Times New Roman" panose="02020603050405020304" pitchFamily="18" charset="0"/>
              <a:cs typeface="Times New Roman" panose="02020603050405020304" pitchFamily="18" charset="0"/>
            </a:endParaRPr>
          </a:p>
        </p:txBody>
      </p:sp>
      <p:sp>
        <p:nvSpPr>
          <p:cNvPr id="6" name="1 CuadroTexto">
            <a:extLst>
              <a:ext uri="{FF2B5EF4-FFF2-40B4-BE49-F238E27FC236}">
                <a16:creationId xmlns:a16="http://schemas.microsoft.com/office/drawing/2014/main" xmlns="" id="{FC4639C1-E314-46DD-B7E2-F035595B3034}"/>
              </a:ext>
            </a:extLst>
          </p:cNvPr>
          <p:cNvSpPr txBox="1"/>
          <p:nvPr/>
        </p:nvSpPr>
        <p:spPr>
          <a:xfrm>
            <a:off x="140676" y="3196356"/>
            <a:ext cx="4586069" cy="194400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lvl="2"/>
            <a:r>
              <a:rPr lang="es-EC" b="1" dirty="0">
                <a:latin typeface="Times New Roman" panose="02020603050405020304" pitchFamily="18" charset="0"/>
                <a:cs typeface="Times New Roman" panose="02020603050405020304" pitchFamily="18" charset="0"/>
              </a:rPr>
              <a:t>Ubicación ecológica</a:t>
            </a:r>
            <a:endParaRPr lang="es-ES" b="1" dirty="0">
              <a:latin typeface="Times New Roman" panose="02020603050405020304" pitchFamily="18" charset="0"/>
              <a:cs typeface="Times New Roman" panose="02020603050405020304" pitchFamily="18" charset="0"/>
            </a:endParaRPr>
          </a:p>
          <a:p>
            <a:r>
              <a:rPr lang="es-EC" dirty="0">
                <a:latin typeface="Times New Roman" panose="02020603050405020304" pitchFamily="18" charset="0"/>
                <a:cs typeface="Times New Roman" panose="02020603050405020304" pitchFamily="18" charset="0"/>
              </a:rPr>
              <a:t>Altitud:				2650 msnm</a:t>
            </a:r>
            <a:endParaRPr lang="es-ES" sz="1600" dirty="0">
              <a:latin typeface="Times New Roman" panose="02020603050405020304" pitchFamily="18" charset="0"/>
              <a:cs typeface="Times New Roman" panose="02020603050405020304" pitchFamily="18" charset="0"/>
            </a:endParaRPr>
          </a:p>
          <a:p>
            <a:r>
              <a:rPr lang="es-EC" dirty="0">
                <a:latin typeface="Times New Roman" panose="02020603050405020304" pitchFamily="18" charset="0"/>
                <a:cs typeface="Times New Roman" panose="02020603050405020304" pitchFamily="18" charset="0"/>
              </a:rPr>
              <a:t>Temperatura media:	14 °C</a:t>
            </a:r>
            <a:endParaRPr lang="es-ES" sz="1600" dirty="0">
              <a:latin typeface="Times New Roman" panose="02020603050405020304" pitchFamily="18" charset="0"/>
              <a:cs typeface="Times New Roman" panose="02020603050405020304" pitchFamily="18" charset="0"/>
            </a:endParaRPr>
          </a:p>
          <a:p>
            <a:r>
              <a:rPr lang="es-EC" dirty="0">
                <a:latin typeface="Times New Roman" panose="02020603050405020304" pitchFamily="18" charset="0"/>
                <a:cs typeface="Times New Roman" panose="02020603050405020304" pitchFamily="18" charset="0"/>
              </a:rPr>
              <a:t>Precipitación anual:	1250 mm </a:t>
            </a:r>
            <a:endParaRPr lang="es-ES" sz="1600" dirty="0">
              <a:latin typeface="Times New Roman" panose="02020603050405020304" pitchFamily="18" charset="0"/>
              <a:cs typeface="Times New Roman" panose="02020603050405020304" pitchFamily="18" charset="0"/>
            </a:endParaRPr>
          </a:p>
          <a:p>
            <a:r>
              <a:rPr lang="es-EC" dirty="0">
                <a:latin typeface="Times New Roman" panose="02020603050405020304" pitchFamily="18" charset="0"/>
                <a:cs typeface="Times New Roman" panose="02020603050405020304" pitchFamily="18" charset="0"/>
              </a:rPr>
              <a:t>Zona ecológica: 	Bosque seco Montano Bajo </a:t>
            </a:r>
            <a:endParaRPr lang="es-ES" sz="1600" dirty="0">
              <a:latin typeface="Times New Roman" panose="02020603050405020304" pitchFamily="18" charset="0"/>
              <a:cs typeface="Times New Roman" panose="02020603050405020304" pitchFamily="18" charset="0"/>
            </a:endParaRPr>
          </a:p>
          <a:p>
            <a:r>
              <a:rPr lang="es-EC" dirty="0">
                <a:latin typeface="Times New Roman" panose="02020603050405020304" pitchFamily="18" charset="0"/>
                <a:cs typeface="Times New Roman" panose="02020603050405020304" pitchFamily="18" charset="0"/>
              </a:rPr>
              <a:t>Región:				Seco temperado</a:t>
            </a:r>
            <a:endParaRPr lang="es-ES" sz="1600" dirty="0">
              <a:latin typeface="Times New Roman" panose="02020603050405020304" pitchFamily="18" charset="0"/>
              <a:cs typeface="Times New Roman" panose="02020603050405020304" pitchFamily="18" charset="0"/>
            </a:endParaRPr>
          </a:p>
          <a:p>
            <a:endParaRPr lang="es-EC" dirty="0">
              <a:latin typeface="Times New Roman" panose="02020603050405020304" pitchFamily="18" charset="0"/>
              <a:cs typeface="Times New Roman" panose="02020603050405020304" pitchFamily="18" charset="0"/>
            </a:endParaRPr>
          </a:p>
          <a:p>
            <a:endParaRPr lang="es-EC" dirty="0">
              <a:latin typeface="Times New Roman" panose="02020603050405020304" pitchFamily="18" charset="0"/>
              <a:cs typeface="Times New Roman" panose="02020603050405020304" pitchFamily="18" charset="0"/>
            </a:endParaRPr>
          </a:p>
          <a:p>
            <a:endParaRPr lang="es-EC" dirty="0">
              <a:latin typeface="Times New Roman" panose="02020603050405020304" pitchFamily="18" charset="0"/>
              <a:cs typeface="Times New Roman" panose="02020603050405020304" pitchFamily="18" charset="0"/>
            </a:endParaRPr>
          </a:p>
        </p:txBody>
      </p:sp>
      <p:pic>
        <p:nvPicPr>
          <p:cNvPr id="4" name="Imagen 3">
            <a:extLst>
              <a:ext uri="{FF2B5EF4-FFF2-40B4-BE49-F238E27FC236}">
                <a16:creationId xmlns:a16="http://schemas.microsoft.com/office/drawing/2014/main" xmlns="" id="{3CF41AE2-72FB-493F-9654-685AB81469B1}"/>
              </a:ext>
            </a:extLst>
          </p:cNvPr>
          <p:cNvPicPr>
            <a:picLocks noChangeAspect="1"/>
          </p:cNvPicPr>
          <p:nvPr/>
        </p:nvPicPr>
        <p:blipFill rotWithShape="1">
          <a:blip r:embed="rId3"/>
          <a:srcRect l="13208" t="24821" r="19368" b="30051"/>
          <a:stretch/>
        </p:blipFill>
        <p:spPr>
          <a:xfrm>
            <a:off x="6553703" y="1161010"/>
            <a:ext cx="1174926" cy="1398035"/>
          </a:xfrm>
          <a:prstGeom prst="rect">
            <a:avLst/>
          </a:prstGeom>
        </p:spPr>
      </p:pic>
      <p:pic>
        <p:nvPicPr>
          <p:cNvPr id="9" name="Imagen 8">
            <a:extLst>
              <a:ext uri="{FF2B5EF4-FFF2-40B4-BE49-F238E27FC236}">
                <a16:creationId xmlns:a16="http://schemas.microsoft.com/office/drawing/2014/main" xmlns="" id="{EE61A78D-13E7-4C5D-B4D0-3D87715DB149}"/>
              </a:ext>
            </a:extLst>
          </p:cNvPr>
          <p:cNvPicPr>
            <a:picLocks noChangeAspect="1"/>
          </p:cNvPicPr>
          <p:nvPr/>
        </p:nvPicPr>
        <p:blipFill>
          <a:blip r:embed="rId4"/>
          <a:stretch>
            <a:fillRect/>
          </a:stretch>
        </p:blipFill>
        <p:spPr>
          <a:xfrm>
            <a:off x="5421903" y="2945355"/>
            <a:ext cx="3438525" cy="3467100"/>
          </a:xfrm>
          <a:prstGeom prst="rect">
            <a:avLst/>
          </a:prstGeom>
        </p:spPr>
      </p:pic>
      <p:sp>
        <p:nvSpPr>
          <p:cNvPr id="10" name="CuadroTexto 9">
            <a:extLst>
              <a:ext uri="{FF2B5EF4-FFF2-40B4-BE49-F238E27FC236}">
                <a16:creationId xmlns:a16="http://schemas.microsoft.com/office/drawing/2014/main" xmlns="" id="{87709C39-C2DC-4D01-811A-D92BEA11210A}"/>
              </a:ext>
            </a:extLst>
          </p:cNvPr>
          <p:cNvSpPr txBox="1"/>
          <p:nvPr/>
        </p:nvSpPr>
        <p:spPr>
          <a:xfrm>
            <a:off x="6553703" y="3196356"/>
            <a:ext cx="1760303" cy="369332"/>
          </a:xfrm>
          <a:prstGeom prst="rect">
            <a:avLst/>
          </a:prstGeom>
          <a:noFill/>
        </p:spPr>
        <p:txBody>
          <a:bodyPr wrap="square" rtlCol="0">
            <a:spAutoFit/>
          </a:bodyPr>
          <a:lstStyle/>
          <a:p>
            <a:r>
              <a:rPr lang="es-ES" dirty="0">
                <a:solidFill>
                  <a:schemeClr val="bg1"/>
                </a:solidFill>
              </a:rPr>
              <a:t>ATUNTAQUI</a:t>
            </a:r>
          </a:p>
        </p:txBody>
      </p:sp>
      <p:sp>
        <p:nvSpPr>
          <p:cNvPr id="11" name="CuadroTexto 10">
            <a:extLst>
              <a:ext uri="{FF2B5EF4-FFF2-40B4-BE49-F238E27FC236}">
                <a16:creationId xmlns:a16="http://schemas.microsoft.com/office/drawing/2014/main" xmlns="" id="{0C74178F-970C-44C7-8B98-1454558423DF}"/>
              </a:ext>
            </a:extLst>
          </p:cNvPr>
          <p:cNvSpPr txBox="1"/>
          <p:nvPr/>
        </p:nvSpPr>
        <p:spPr>
          <a:xfrm>
            <a:off x="6278738" y="5781679"/>
            <a:ext cx="1449891" cy="369332"/>
          </a:xfrm>
          <a:prstGeom prst="rect">
            <a:avLst/>
          </a:prstGeom>
          <a:noFill/>
        </p:spPr>
        <p:txBody>
          <a:bodyPr wrap="square" rtlCol="0">
            <a:spAutoFit/>
          </a:bodyPr>
          <a:lstStyle/>
          <a:p>
            <a:r>
              <a:rPr lang="es-ES" dirty="0">
                <a:solidFill>
                  <a:schemeClr val="bg1"/>
                </a:solidFill>
              </a:rPr>
              <a:t>ENSAYO</a:t>
            </a:r>
          </a:p>
        </p:txBody>
      </p:sp>
    </p:spTree>
    <p:extLst>
      <p:ext uri="{BB962C8B-B14F-4D97-AF65-F5344CB8AC3E}">
        <p14:creationId xmlns:p14="http://schemas.microsoft.com/office/powerpoint/2010/main" val="41344868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9064</TotalTime>
  <Words>1167</Words>
  <Application>Microsoft Office PowerPoint</Application>
  <PresentationFormat>Presentación en pantalla (4:3)</PresentationFormat>
  <Paragraphs>227</Paragraphs>
  <Slides>28</Slides>
  <Notes>10</Notes>
  <HiddenSlides>0</HiddenSlides>
  <MMClips>0</MMClips>
  <ScaleCrop>false</ScaleCrop>
  <HeadingPairs>
    <vt:vector size="4" baseType="variant">
      <vt:variant>
        <vt:lpstr>Tema</vt:lpstr>
      </vt:variant>
      <vt:variant>
        <vt:i4>1</vt:i4>
      </vt:variant>
      <vt:variant>
        <vt:lpstr>Títulos de diapositiva</vt:lpstr>
      </vt:variant>
      <vt:variant>
        <vt:i4>28</vt:i4>
      </vt:variant>
    </vt:vector>
  </HeadingPairs>
  <TitlesOfParts>
    <vt:vector size="29" baseType="lpstr">
      <vt:lpstr>Tema de Office</vt:lpstr>
      <vt:lpstr>Presentación de PowerPoint</vt:lpstr>
      <vt:lpstr>Contenido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Plantilla de presentación tesis</dc:title>
  <dc:creator>Anónimo para doctorandose.blogspot.com</dc:creator>
  <cp:lastModifiedBy>Luffi</cp:lastModifiedBy>
  <cp:revision>464</cp:revision>
  <dcterms:created xsi:type="dcterms:W3CDTF">2013-03-02T09:47:12Z</dcterms:created>
  <dcterms:modified xsi:type="dcterms:W3CDTF">2020-01-22T22:33:44Z</dcterms:modified>
</cp:coreProperties>
</file>