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7">
  <p:sldMasterIdLst>
    <p:sldMasterId id="2147483648" r:id="rId1"/>
    <p:sldMasterId id="2147483660" r:id="rId2"/>
  </p:sldMasterIdLst>
  <p:notesMasterIdLst>
    <p:notesMasterId r:id="rId40"/>
  </p:notesMasterIdLst>
  <p:sldIdLst>
    <p:sldId id="256" r:id="rId3"/>
    <p:sldId id="261" r:id="rId4"/>
    <p:sldId id="262" r:id="rId5"/>
    <p:sldId id="263" r:id="rId6"/>
    <p:sldId id="264" r:id="rId7"/>
    <p:sldId id="265" r:id="rId8"/>
    <p:sldId id="266" r:id="rId9"/>
    <p:sldId id="267" r:id="rId10"/>
    <p:sldId id="299" r:id="rId11"/>
    <p:sldId id="268" r:id="rId12"/>
    <p:sldId id="269" r:id="rId13"/>
    <p:sldId id="270" r:id="rId14"/>
    <p:sldId id="271" r:id="rId15"/>
    <p:sldId id="284" r:id="rId16"/>
    <p:sldId id="281" r:id="rId17"/>
    <p:sldId id="282" r:id="rId18"/>
    <p:sldId id="272" r:id="rId19"/>
    <p:sldId id="273" r:id="rId20"/>
    <p:sldId id="276" r:id="rId21"/>
    <p:sldId id="277" r:id="rId22"/>
    <p:sldId id="278" r:id="rId23"/>
    <p:sldId id="280" r:id="rId24"/>
    <p:sldId id="279"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217115-C3C9-4EC6-BE69-9969CDA3F172}"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s-EC"/>
        </a:p>
      </dgm:t>
    </dgm:pt>
    <dgm:pt modelId="{0DCD9CD3-6ADD-4C39-9A23-1D59820B2B99}">
      <dgm:prSet phldrT="[Texto]"/>
      <dgm:spPr/>
      <dgm:t>
        <a:bodyPr/>
        <a:lstStyle/>
        <a:p>
          <a:r>
            <a:rPr lang="es-EC" smtClean="0">
              <a:latin typeface="Times New Roman" panose="02020603050405020304" pitchFamily="18" charset="0"/>
              <a:cs typeface="Times New Roman" panose="02020603050405020304" pitchFamily="18" charset="0"/>
            </a:rPr>
            <a:t>Después de su elaboración todavía no está listo para el consumo.</a:t>
          </a:r>
          <a:endParaRPr lang="es-EC" dirty="0">
            <a:latin typeface="Times New Roman" panose="02020603050405020304" pitchFamily="18" charset="0"/>
            <a:cs typeface="Times New Roman" panose="02020603050405020304" pitchFamily="18" charset="0"/>
          </a:endParaRPr>
        </a:p>
      </dgm:t>
    </dgm:pt>
    <dgm:pt modelId="{E8BFAFDE-D2B5-44E1-BF33-738FFA4C09EA}" type="parTrans" cxnId="{02F525E7-FED9-432B-850B-F6DB70CA7E87}">
      <dgm:prSet/>
      <dgm:spPr/>
      <dgm:t>
        <a:bodyPr/>
        <a:lstStyle/>
        <a:p>
          <a:endParaRPr lang="es-EC">
            <a:latin typeface="Times New Roman" panose="02020603050405020304" pitchFamily="18" charset="0"/>
            <a:cs typeface="Times New Roman" panose="02020603050405020304" pitchFamily="18" charset="0"/>
          </a:endParaRPr>
        </a:p>
      </dgm:t>
    </dgm:pt>
    <dgm:pt modelId="{886132DA-7C88-44EC-96B1-ADA6FE25049B}" type="sibTrans" cxnId="{02F525E7-FED9-432B-850B-F6DB70CA7E87}">
      <dgm:prSet/>
      <dgm:spPr/>
      <dgm:t>
        <a:bodyPr/>
        <a:lstStyle/>
        <a:p>
          <a:endParaRPr lang="es-EC">
            <a:latin typeface="Times New Roman" panose="02020603050405020304" pitchFamily="18" charset="0"/>
            <a:cs typeface="Times New Roman" panose="02020603050405020304" pitchFamily="18" charset="0"/>
          </a:endParaRPr>
        </a:p>
      </dgm:t>
    </dgm:pt>
    <dgm:pt modelId="{0FE839AD-F1CA-4AE5-9C44-3D93378F6873}">
      <dgm:prSet phldrT="[Texto]"/>
      <dgm:spPr/>
      <dgm:t>
        <a:bodyPr/>
        <a:lstStyle/>
        <a:p>
          <a:r>
            <a:rPr lang="es-EC" smtClean="0">
              <a:latin typeface="Times New Roman" panose="02020603050405020304" pitchFamily="18" charset="0"/>
              <a:cs typeface="Times New Roman" panose="02020603050405020304" pitchFamily="18" charset="0"/>
            </a:rPr>
            <a:t>Tierno (menos de 21 días), oreado (de 21 a 90 días), semi-curado (de 3 a 6 meses) y curado (mayor de  6 meses).</a:t>
          </a:r>
          <a:endParaRPr lang="es-EC" dirty="0">
            <a:latin typeface="Times New Roman" panose="02020603050405020304" pitchFamily="18" charset="0"/>
            <a:cs typeface="Times New Roman" panose="02020603050405020304" pitchFamily="18" charset="0"/>
          </a:endParaRPr>
        </a:p>
      </dgm:t>
    </dgm:pt>
    <dgm:pt modelId="{2ACD7EA8-199D-4D10-BF24-85C7E83044D7}" type="parTrans" cxnId="{1C934E2B-19C4-4D18-8A23-03082509C878}">
      <dgm:prSet/>
      <dgm:spPr/>
      <dgm:t>
        <a:bodyPr/>
        <a:lstStyle/>
        <a:p>
          <a:endParaRPr lang="es-EC">
            <a:latin typeface="Times New Roman" panose="02020603050405020304" pitchFamily="18" charset="0"/>
            <a:cs typeface="Times New Roman" panose="02020603050405020304" pitchFamily="18" charset="0"/>
          </a:endParaRPr>
        </a:p>
      </dgm:t>
    </dgm:pt>
    <dgm:pt modelId="{DE46BD99-0BD7-44B3-A771-EF404CF0391A}" type="sibTrans" cxnId="{1C934E2B-19C4-4D18-8A23-03082509C878}">
      <dgm:prSet/>
      <dgm:spPr/>
      <dgm:t>
        <a:bodyPr/>
        <a:lstStyle/>
        <a:p>
          <a:endParaRPr lang="es-EC">
            <a:latin typeface="Times New Roman" panose="02020603050405020304" pitchFamily="18" charset="0"/>
            <a:cs typeface="Times New Roman" panose="02020603050405020304" pitchFamily="18" charset="0"/>
          </a:endParaRPr>
        </a:p>
      </dgm:t>
    </dgm:pt>
    <dgm:pt modelId="{0E29BA1D-837D-4633-A4E3-341BCDF79CAC}">
      <dgm:prSet phldrT="[Texto]"/>
      <dgm:spPr/>
      <dgm:t>
        <a:bodyPr/>
        <a:lstStyle/>
        <a:p>
          <a:r>
            <a:rPr lang="es-EC" smtClean="0">
              <a:latin typeface="Times New Roman" panose="02020603050405020304" pitchFamily="18" charset="0"/>
              <a:cs typeface="Times New Roman" panose="02020603050405020304" pitchFamily="18" charset="0"/>
            </a:rPr>
            <a:t>Contiene un porcentaje de grasa total de entre 21 y 23%, un contenido de proteínas del 13 al 18%, carbohidratos del a 4 al 7%, un contenido de sodio del 1% y contenido de lactosa no mayor al 6%.</a:t>
          </a:r>
          <a:endParaRPr lang="es-EC" dirty="0">
            <a:latin typeface="Times New Roman" panose="02020603050405020304" pitchFamily="18" charset="0"/>
            <a:cs typeface="Times New Roman" panose="02020603050405020304" pitchFamily="18" charset="0"/>
          </a:endParaRPr>
        </a:p>
      </dgm:t>
    </dgm:pt>
    <dgm:pt modelId="{C0562E3D-CF05-4B7C-AFC1-4982A3300771}" type="parTrans" cxnId="{3DC7D369-68C7-4A3E-8B91-DEDD7F39874F}">
      <dgm:prSet/>
      <dgm:spPr/>
      <dgm:t>
        <a:bodyPr/>
        <a:lstStyle/>
        <a:p>
          <a:endParaRPr lang="es-EC">
            <a:latin typeface="Times New Roman" panose="02020603050405020304" pitchFamily="18" charset="0"/>
            <a:cs typeface="Times New Roman" panose="02020603050405020304" pitchFamily="18" charset="0"/>
          </a:endParaRPr>
        </a:p>
      </dgm:t>
    </dgm:pt>
    <dgm:pt modelId="{651D3FFC-86BE-4CB7-BB71-F0C7F1CE76E9}" type="sibTrans" cxnId="{3DC7D369-68C7-4A3E-8B91-DEDD7F39874F}">
      <dgm:prSet/>
      <dgm:spPr/>
      <dgm:t>
        <a:bodyPr/>
        <a:lstStyle/>
        <a:p>
          <a:endParaRPr lang="es-EC">
            <a:latin typeface="Times New Roman" panose="02020603050405020304" pitchFamily="18" charset="0"/>
            <a:cs typeface="Times New Roman" panose="02020603050405020304" pitchFamily="18" charset="0"/>
          </a:endParaRPr>
        </a:p>
      </dgm:t>
    </dgm:pt>
    <dgm:pt modelId="{6D31AEC4-4938-442D-82DC-F5AF53A6AF9E}">
      <dgm:prSet phldrT="[Texto]"/>
      <dgm:spPr/>
      <dgm:t>
        <a:bodyPr/>
        <a:lstStyle/>
        <a:p>
          <a:r>
            <a:rPr lang="es-EC" smtClean="0">
              <a:latin typeface="Times New Roman" panose="02020603050405020304" pitchFamily="18" charset="0"/>
              <a:cs typeface="Times New Roman" panose="02020603050405020304" pitchFamily="18" charset="0"/>
            </a:rPr>
            <a:t>El queso de Murcia recibe baños de vino tinto en un intervalo de 7 días.</a:t>
          </a:r>
          <a:endParaRPr lang="es-EC" dirty="0">
            <a:latin typeface="Times New Roman" panose="02020603050405020304" pitchFamily="18" charset="0"/>
            <a:cs typeface="Times New Roman" panose="02020603050405020304" pitchFamily="18" charset="0"/>
          </a:endParaRPr>
        </a:p>
      </dgm:t>
    </dgm:pt>
    <dgm:pt modelId="{92E1F945-ADC9-4625-B624-4EB61792D6CA}" type="parTrans" cxnId="{EAA71F45-2551-439C-ABEB-9786337D5F12}">
      <dgm:prSet/>
      <dgm:spPr/>
      <dgm:t>
        <a:bodyPr/>
        <a:lstStyle/>
        <a:p>
          <a:endParaRPr lang="es-EC">
            <a:latin typeface="Times New Roman" panose="02020603050405020304" pitchFamily="18" charset="0"/>
            <a:cs typeface="Times New Roman" panose="02020603050405020304" pitchFamily="18" charset="0"/>
          </a:endParaRPr>
        </a:p>
      </dgm:t>
    </dgm:pt>
    <dgm:pt modelId="{1419C8BC-4FFE-4BB9-B1DE-C4B86981114E}" type="sibTrans" cxnId="{EAA71F45-2551-439C-ABEB-9786337D5F12}">
      <dgm:prSet/>
      <dgm:spPr/>
      <dgm:t>
        <a:bodyPr/>
        <a:lstStyle/>
        <a:p>
          <a:endParaRPr lang="es-EC">
            <a:latin typeface="Times New Roman" panose="02020603050405020304" pitchFamily="18" charset="0"/>
            <a:cs typeface="Times New Roman" panose="02020603050405020304" pitchFamily="18" charset="0"/>
          </a:endParaRPr>
        </a:p>
      </dgm:t>
    </dgm:pt>
    <dgm:pt modelId="{4EBFB4A6-DA82-4CE7-96A3-A6E976BB6FD8}" type="pres">
      <dgm:prSet presAssocID="{D7217115-C3C9-4EC6-BE69-9969CDA3F172}" presName="diagram" presStyleCnt="0">
        <dgm:presLayoutVars>
          <dgm:dir/>
          <dgm:resizeHandles val="exact"/>
        </dgm:presLayoutVars>
      </dgm:prSet>
      <dgm:spPr/>
      <dgm:t>
        <a:bodyPr/>
        <a:lstStyle/>
        <a:p>
          <a:endParaRPr lang="es-ES"/>
        </a:p>
      </dgm:t>
    </dgm:pt>
    <dgm:pt modelId="{E5100D6C-1892-4265-86F6-B5A5FB89BA6E}" type="pres">
      <dgm:prSet presAssocID="{0DCD9CD3-6ADD-4C39-9A23-1D59820B2B99}" presName="node" presStyleLbl="node1" presStyleIdx="0" presStyleCnt="4">
        <dgm:presLayoutVars>
          <dgm:bulletEnabled val="1"/>
        </dgm:presLayoutVars>
      </dgm:prSet>
      <dgm:spPr/>
      <dgm:t>
        <a:bodyPr/>
        <a:lstStyle/>
        <a:p>
          <a:endParaRPr lang="es-EC"/>
        </a:p>
      </dgm:t>
    </dgm:pt>
    <dgm:pt modelId="{6CECA2AD-58FA-4942-A7EA-3B13BD3C3AD7}" type="pres">
      <dgm:prSet presAssocID="{886132DA-7C88-44EC-96B1-ADA6FE25049B}" presName="sibTrans" presStyleCnt="0"/>
      <dgm:spPr/>
      <dgm:t>
        <a:bodyPr/>
        <a:lstStyle/>
        <a:p>
          <a:endParaRPr lang="es-ES"/>
        </a:p>
      </dgm:t>
    </dgm:pt>
    <dgm:pt modelId="{290A9256-BDB7-4E84-A911-0A194336E4AA}" type="pres">
      <dgm:prSet presAssocID="{0FE839AD-F1CA-4AE5-9C44-3D93378F6873}" presName="node" presStyleLbl="node1" presStyleIdx="1" presStyleCnt="4">
        <dgm:presLayoutVars>
          <dgm:bulletEnabled val="1"/>
        </dgm:presLayoutVars>
      </dgm:prSet>
      <dgm:spPr/>
      <dgm:t>
        <a:bodyPr/>
        <a:lstStyle/>
        <a:p>
          <a:endParaRPr lang="es-EC"/>
        </a:p>
      </dgm:t>
    </dgm:pt>
    <dgm:pt modelId="{671FA3C3-F4AD-4381-A02B-478EFD15CC77}" type="pres">
      <dgm:prSet presAssocID="{DE46BD99-0BD7-44B3-A771-EF404CF0391A}" presName="sibTrans" presStyleCnt="0"/>
      <dgm:spPr/>
      <dgm:t>
        <a:bodyPr/>
        <a:lstStyle/>
        <a:p>
          <a:endParaRPr lang="es-ES"/>
        </a:p>
      </dgm:t>
    </dgm:pt>
    <dgm:pt modelId="{288E9D75-FCCB-4CED-A84F-FDDDF0E30037}" type="pres">
      <dgm:prSet presAssocID="{0E29BA1D-837D-4633-A4E3-341BCDF79CAC}" presName="node" presStyleLbl="node1" presStyleIdx="2" presStyleCnt="4">
        <dgm:presLayoutVars>
          <dgm:bulletEnabled val="1"/>
        </dgm:presLayoutVars>
      </dgm:prSet>
      <dgm:spPr/>
      <dgm:t>
        <a:bodyPr/>
        <a:lstStyle/>
        <a:p>
          <a:endParaRPr lang="es-EC"/>
        </a:p>
      </dgm:t>
    </dgm:pt>
    <dgm:pt modelId="{8D2A7672-129F-4016-9658-8FD7BC3AAF8B}" type="pres">
      <dgm:prSet presAssocID="{651D3FFC-86BE-4CB7-BB71-F0C7F1CE76E9}" presName="sibTrans" presStyleCnt="0"/>
      <dgm:spPr/>
      <dgm:t>
        <a:bodyPr/>
        <a:lstStyle/>
        <a:p>
          <a:endParaRPr lang="es-ES"/>
        </a:p>
      </dgm:t>
    </dgm:pt>
    <dgm:pt modelId="{A53E2F26-EF1C-4878-B374-76A98E047F8C}" type="pres">
      <dgm:prSet presAssocID="{6D31AEC4-4938-442D-82DC-F5AF53A6AF9E}" presName="node" presStyleLbl="node1" presStyleIdx="3" presStyleCnt="4">
        <dgm:presLayoutVars>
          <dgm:bulletEnabled val="1"/>
        </dgm:presLayoutVars>
      </dgm:prSet>
      <dgm:spPr/>
      <dgm:t>
        <a:bodyPr/>
        <a:lstStyle/>
        <a:p>
          <a:endParaRPr lang="es-EC"/>
        </a:p>
      </dgm:t>
    </dgm:pt>
  </dgm:ptLst>
  <dgm:cxnLst>
    <dgm:cxn modelId="{02F525E7-FED9-432B-850B-F6DB70CA7E87}" srcId="{D7217115-C3C9-4EC6-BE69-9969CDA3F172}" destId="{0DCD9CD3-6ADD-4C39-9A23-1D59820B2B99}" srcOrd="0" destOrd="0" parTransId="{E8BFAFDE-D2B5-44E1-BF33-738FFA4C09EA}" sibTransId="{886132DA-7C88-44EC-96B1-ADA6FE25049B}"/>
    <dgm:cxn modelId="{EAA71F45-2551-439C-ABEB-9786337D5F12}" srcId="{D7217115-C3C9-4EC6-BE69-9969CDA3F172}" destId="{6D31AEC4-4938-442D-82DC-F5AF53A6AF9E}" srcOrd="3" destOrd="0" parTransId="{92E1F945-ADC9-4625-B624-4EB61792D6CA}" sibTransId="{1419C8BC-4FFE-4BB9-B1DE-C4B86981114E}"/>
    <dgm:cxn modelId="{88EF94E1-D7B2-43FC-989B-87BD1A8ED8E7}" type="presOf" srcId="{0FE839AD-F1CA-4AE5-9C44-3D93378F6873}" destId="{290A9256-BDB7-4E84-A911-0A194336E4AA}" srcOrd="0" destOrd="0" presId="urn:microsoft.com/office/officeart/2005/8/layout/default"/>
    <dgm:cxn modelId="{A4208606-7898-4F88-80DB-26391B891BAC}" type="presOf" srcId="{0E29BA1D-837D-4633-A4E3-341BCDF79CAC}" destId="{288E9D75-FCCB-4CED-A84F-FDDDF0E30037}" srcOrd="0" destOrd="0" presId="urn:microsoft.com/office/officeart/2005/8/layout/default"/>
    <dgm:cxn modelId="{440025D4-AB1F-44F6-B346-9F74CA711EAA}" type="presOf" srcId="{6D31AEC4-4938-442D-82DC-F5AF53A6AF9E}" destId="{A53E2F26-EF1C-4878-B374-76A98E047F8C}" srcOrd="0" destOrd="0" presId="urn:microsoft.com/office/officeart/2005/8/layout/default"/>
    <dgm:cxn modelId="{890CEC29-341F-4B37-9988-A84CB2E8B961}" type="presOf" srcId="{0DCD9CD3-6ADD-4C39-9A23-1D59820B2B99}" destId="{E5100D6C-1892-4265-86F6-B5A5FB89BA6E}" srcOrd="0" destOrd="0" presId="urn:microsoft.com/office/officeart/2005/8/layout/default"/>
    <dgm:cxn modelId="{1E5DC900-DCEB-4DA2-8F49-0BE16F7B7192}" type="presOf" srcId="{D7217115-C3C9-4EC6-BE69-9969CDA3F172}" destId="{4EBFB4A6-DA82-4CE7-96A3-A6E976BB6FD8}" srcOrd="0" destOrd="0" presId="urn:microsoft.com/office/officeart/2005/8/layout/default"/>
    <dgm:cxn modelId="{3DC7D369-68C7-4A3E-8B91-DEDD7F39874F}" srcId="{D7217115-C3C9-4EC6-BE69-9969CDA3F172}" destId="{0E29BA1D-837D-4633-A4E3-341BCDF79CAC}" srcOrd="2" destOrd="0" parTransId="{C0562E3D-CF05-4B7C-AFC1-4982A3300771}" sibTransId="{651D3FFC-86BE-4CB7-BB71-F0C7F1CE76E9}"/>
    <dgm:cxn modelId="{1C934E2B-19C4-4D18-8A23-03082509C878}" srcId="{D7217115-C3C9-4EC6-BE69-9969CDA3F172}" destId="{0FE839AD-F1CA-4AE5-9C44-3D93378F6873}" srcOrd="1" destOrd="0" parTransId="{2ACD7EA8-199D-4D10-BF24-85C7E83044D7}" sibTransId="{DE46BD99-0BD7-44B3-A771-EF404CF0391A}"/>
    <dgm:cxn modelId="{95B815DF-EF3B-4959-ABC3-1B2932B7298C}" type="presParOf" srcId="{4EBFB4A6-DA82-4CE7-96A3-A6E976BB6FD8}" destId="{E5100D6C-1892-4265-86F6-B5A5FB89BA6E}" srcOrd="0" destOrd="0" presId="urn:microsoft.com/office/officeart/2005/8/layout/default"/>
    <dgm:cxn modelId="{E5AE9BCE-3C34-4B3B-9AA9-0769BC2196C3}" type="presParOf" srcId="{4EBFB4A6-DA82-4CE7-96A3-A6E976BB6FD8}" destId="{6CECA2AD-58FA-4942-A7EA-3B13BD3C3AD7}" srcOrd="1" destOrd="0" presId="urn:microsoft.com/office/officeart/2005/8/layout/default"/>
    <dgm:cxn modelId="{56F499EA-B145-4555-8B15-ED33FFA0DAE0}" type="presParOf" srcId="{4EBFB4A6-DA82-4CE7-96A3-A6E976BB6FD8}" destId="{290A9256-BDB7-4E84-A911-0A194336E4AA}" srcOrd="2" destOrd="0" presId="urn:microsoft.com/office/officeart/2005/8/layout/default"/>
    <dgm:cxn modelId="{EFF3FD58-F452-499A-9029-EBFBDB366341}" type="presParOf" srcId="{4EBFB4A6-DA82-4CE7-96A3-A6E976BB6FD8}" destId="{671FA3C3-F4AD-4381-A02B-478EFD15CC77}" srcOrd="3" destOrd="0" presId="urn:microsoft.com/office/officeart/2005/8/layout/default"/>
    <dgm:cxn modelId="{78803FB4-E76A-4408-A2E5-A0BC20F0D92B}" type="presParOf" srcId="{4EBFB4A6-DA82-4CE7-96A3-A6E976BB6FD8}" destId="{288E9D75-FCCB-4CED-A84F-FDDDF0E30037}" srcOrd="4" destOrd="0" presId="urn:microsoft.com/office/officeart/2005/8/layout/default"/>
    <dgm:cxn modelId="{FC0DDA9C-5289-4AE4-9D3E-15EBE2F235A6}" type="presParOf" srcId="{4EBFB4A6-DA82-4CE7-96A3-A6E976BB6FD8}" destId="{8D2A7672-129F-4016-9658-8FD7BC3AAF8B}" srcOrd="5" destOrd="0" presId="urn:microsoft.com/office/officeart/2005/8/layout/default"/>
    <dgm:cxn modelId="{2316CDF1-47C1-4493-B1C3-A43D8768572B}" type="presParOf" srcId="{4EBFB4A6-DA82-4CE7-96A3-A6E976BB6FD8}" destId="{A53E2F26-EF1C-4878-B374-76A98E047F8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B34B71-5A32-4EE3-86DD-57677DB75CBB}"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3C84F74C-A010-4EDE-8613-D76056CFAFDF}">
      <dgm:prSet phldrT="[Texto]" custT="1"/>
      <dgm:spPr/>
      <dgm:t>
        <a:bodyPr/>
        <a:lstStyle/>
        <a:p>
          <a:r>
            <a:rPr lang="es-EC" sz="2000" dirty="0" smtClean="0">
              <a:latin typeface="Times New Roman" panose="02020603050405020304" pitchFamily="18" charset="0"/>
              <a:cs typeface="Times New Roman" panose="02020603050405020304" pitchFamily="18" charset="0"/>
            </a:rPr>
            <a:t>Se colocó 2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agua destilada en cada tubo de ensayo junto con 0,4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cada muestra 0,4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reactivo de </a:t>
          </a:r>
          <a:r>
            <a:rPr lang="es-EC" sz="2000" dirty="0" err="1" smtClean="0">
              <a:latin typeface="Times New Roman" panose="02020603050405020304" pitchFamily="18" charset="0"/>
              <a:cs typeface="Times New Roman" panose="02020603050405020304" pitchFamily="18" charset="0"/>
            </a:rPr>
            <a:t>folin-ciocalteu</a:t>
          </a:r>
          <a:r>
            <a:rPr lang="es-EC" sz="2000" dirty="0" smtClean="0">
              <a:latin typeface="Times New Roman" panose="02020603050405020304" pitchFamily="18" charset="0"/>
              <a:cs typeface="Times New Roman" panose="02020603050405020304" pitchFamily="18" charset="0"/>
            </a:rPr>
            <a:t>. Se dejó reposar 5 minutos.</a:t>
          </a:r>
          <a:endParaRPr lang="es-EC" sz="2000" dirty="0">
            <a:latin typeface="Times New Roman" panose="02020603050405020304" pitchFamily="18" charset="0"/>
            <a:cs typeface="Times New Roman" panose="02020603050405020304" pitchFamily="18" charset="0"/>
          </a:endParaRPr>
        </a:p>
      </dgm:t>
    </dgm:pt>
    <dgm:pt modelId="{E4C865DF-B2FB-4A12-9CF3-4A7AF10244C5}" type="parTrans" cxnId="{5AE09CC6-B117-4A10-A133-49533EC4D1BF}">
      <dgm:prSet/>
      <dgm:spPr/>
      <dgm:t>
        <a:bodyPr/>
        <a:lstStyle/>
        <a:p>
          <a:endParaRPr lang="es-EC" sz="2000">
            <a:latin typeface="Times New Roman" panose="02020603050405020304" pitchFamily="18" charset="0"/>
            <a:cs typeface="Times New Roman" panose="02020603050405020304" pitchFamily="18" charset="0"/>
          </a:endParaRPr>
        </a:p>
      </dgm:t>
    </dgm:pt>
    <dgm:pt modelId="{C5B1B62A-FD7C-49C6-81B5-B6ED0705E4B8}" type="sibTrans" cxnId="{5AE09CC6-B117-4A10-A133-49533EC4D1BF}">
      <dgm:prSet custT="1"/>
      <dgm:spPr/>
      <dgm:t>
        <a:bodyPr/>
        <a:lstStyle/>
        <a:p>
          <a:endParaRPr lang="es-EC" sz="2000">
            <a:latin typeface="Times New Roman" panose="02020603050405020304" pitchFamily="18" charset="0"/>
            <a:cs typeface="Times New Roman" panose="02020603050405020304" pitchFamily="18" charset="0"/>
          </a:endParaRPr>
        </a:p>
      </dgm:t>
    </dgm:pt>
    <dgm:pt modelId="{39C769DD-F69A-445B-A0D9-0E5B543757D5}">
      <dgm:prSet phldrT="[Texto]" custT="1"/>
      <dgm:spPr/>
      <dgm:t>
        <a:bodyPr/>
        <a:lstStyle/>
        <a:p>
          <a:r>
            <a:rPr lang="es-EC" sz="2000" dirty="0" smtClean="0">
              <a:latin typeface="Times New Roman" panose="02020603050405020304" pitchFamily="18" charset="0"/>
              <a:cs typeface="Times New Roman" panose="02020603050405020304" pitchFamily="18" charset="0"/>
            </a:rPr>
            <a:t>Se coloca 0,4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carbonato y 0,8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agua destilada a cada tubo. Se dejó reposar durante una hora.</a:t>
          </a:r>
          <a:endParaRPr lang="es-EC" sz="2000" dirty="0">
            <a:latin typeface="Times New Roman" panose="02020603050405020304" pitchFamily="18" charset="0"/>
            <a:cs typeface="Times New Roman" panose="02020603050405020304" pitchFamily="18" charset="0"/>
          </a:endParaRPr>
        </a:p>
      </dgm:t>
    </dgm:pt>
    <dgm:pt modelId="{9976D9D5-8F00-482E-B2ED-A57CD5EA9220}" type="parTrans" cxnId="{94E70DD5-F4F5-43E5-BA10-4A33105606B4}">
      <dgm:prSet/>
      <dgm:spPr/>
      <dgm:t>
        <a:bodyPr/>
        <a:lstStyle/>
        <a:p>
          <a:endParaRPr lang="es-EC" sz="2000">
            <a:latin typeface="Times New Roman" panose="02020603050405020304" pitchFamily="18" charset="0"/>
            <a:cs typeface="Times New Roman" panose="02020603050405020304" pitchFamily="18" charset="0"/>
          </a:endParaRPr>
        </a:p>
      </dgm:t>
    </dgm:pt>
    <dgm:pt modelId="{5EB8715A-D68D-4FCD-AC6F-EA8246551CA9}" type="sibTrans" cxnId="{94E70DD5-F4F5-43E5-BA10-4A33105606B4}">
      <dgm:prSet custT="1"/>
      <dgm:spPr/>
      <dgm:t>
        <a:bodyPr/>
        <a:lstStyle/>
        <a:p>
          <a:endParaRPr lang="es-EC" sz="2000">
            <a:latin typeface="Times New Roman" panose="02020603050405020304" pitchFamily="18" charset="0"/>
            <a:cs typeface="Times New Roman" panose="02020603050405020304" pitchFamily="18" charset="0"/>
          </a:endParaRPr>
        </a:p>
      </dgm:t>
    </dgm:pt>
    <dgm:pt modelId="{F14C16F3-120C-46FF-A16A-0F42CEA0532C}">
      <dgm:prSet phldrT="[Texto]" custT="1"/>
      <dgm:spPr/>
      <dgm:t>
        <a:bodyPr/>
        <a:lstStyle/>
        <a:p>
          <a:r>
            <a:rPr lang="es-EC" sz="2000" dirty="0" smtClean="0">
              <a:latin typeface="Times New Roman" panose="02020603050405020304" pitchFamily="18" charset="0"/>
              <a:cs typeface="Times New Roman" panose="02020603050405020304" pitchFamily="18" charset="0"/>
            </a:rPr>
            <a:t>Con una longitud de onda de 765 </a:t>
          </a:r>
          <a:r>
            <a:rPr lang="es-EC" sz="2000" dirty="0" err="1" smtClean="0">
              <a:latin typeface="Times New Roman" panose="02020603050405020304" pitchFamily="18" charset="0"/>
              <a:cs typeface="Times New Roman" panose="02020603050405020304" pitchFamily="18" charset="0"/>
            </a:rPr>
            <a:t>nm</a:t>
          </a:r>
          <a:r>
            <a:rPr lang="es-EC" sz="2000" dirty="0" smtClean="0">
              <a:latin typeface="Times New Roman" panose="02020603050405020304" pitchFamily="18" charset="0"/>
              <a:cs typeface="Times New Roman" panose="02020603050405020304" pitchFamily="18" charset="0"/>
            </a:rPr>
            <a:t> en el espectrofotómetro se midió la absorbancia de las muestras.</a:t>
          </a:r>
          <a:endParaRPr lang="es-EC" sz="2000" dirty="0">
            <a:latin typeface="Times New Roman" panose="02020603050405020304" pitchFamily="18" charset="0"/>
            <a:cs typeface="Times New Roman" panose="02020603050405020304" pitchFamily="18" charset="0"/>
          </a:endParaRPr>
        </a:p>
      </dgm:t>
    </dgm:pt>
    <dgm:pt modelId="{7B65CEF2-B0D9-44C4-88CD-717EE0954FEE}" type="parTrans" cxnId="{31E6FC75-3CE8-4E7D-A6E0-72CFCA7A34AA}">
      <dgm:prSet/>
      <dgm:spPr/>
      <dgm:t>
        <a:bodyPr/>
        <a:lstStyle/>
        <a:p>
          <a:endParaRPr lang="es-EC" sz="2000">
            <a:latin typeface="Times New Roman" panose="02020603050405020304" pitchFamily="18" charset="0"/>
            <a:cs typeface="Times New Roman" panose="02020603050405020304" pitchFamily="18" charset="0"/>
          </a:endParaRPr>
        </a:p>
      </dgm:t>
    </dgm:pt>
    <dgm:pt modelId="{A064CF53-F056-4304-AC13-5940EB3BF7FB}" type="sibTrans" cxnId="{31E6FC75-3CE8-4E7D-A6E0-72CFCA7A34AA}">
      <dgm:prSet/>
      <dgm:spPr/>
      <dgm:t>
        <a:bodyPr/>
        <a:lstStyle/>
        <a:p>
          <a:endParaRPr lang="es-EC" sz="2000">
            <a:latin typeface="Times New Roman" panose="02020603050405020304" pitchFamily="18" charset="0"/>
            <a:cs typeface="Times New Roman" panose="02020603050405020304" pitchFamily="18" charset="0"/>
          </a:endParaRPr>
        </a:p>
      </dgm:t>
    </dgm:pt>
    <dgm:pt modelId="{7834778E-A9D9-4748-98AD-F8C9ABC82E33}" type="pres">
      <dgm:prSet presAssocID="{F3B34B71-5A32-4EE3-86DD-57677DB75CBB}" presName="linearFlow" presStyleCnt="0">
        <dgm:presLayoutVars>
          <dgm:resizeHandles val="exact"/>
        </dgm:presLayoutVars>
      </dgm:prSet>
      <dgm:spPr/>
      <dgm:t>
        <a:bodyPr/>
        <a:lstStyle/>
        <a:p>
          <a:endParaRPr lang="es-ES"/>
        </a:p>
      </dgm:t>
    </dgm:pt>
    <dgm:pt modelId="{6BED287A-E691-4012-8B3D-D48597A00FF4}" type="pres">
      <dgm:prSet presAssocID="{3C84F74C-A010-4EDE-8613-D76056CFAFDF}" presName="node" presStyleLbl="node1" presStyleIdx="0" presStyleCnt="3">
        <dgm:presLayoutVars>
          <dgm:bulletEnabled val="1"/>
        </dgm:presLayoutVars>
      </dgm:prSet>
      <dgm:spPr/>
      <dgm:t>
        <a:bodyPr/>
        <a:lstStyle/>
        <a:p>
          <a:endParaRPr lang="es-EC"/>
        </a:p>
      </dgm:t>
    </dgm:pt>
    <dgm:pt modelId="{C6AF5DFC-1619-4C6D-8A53-1B054A87B1F1}" type="pres">
      <dgm:prSet presAssocID="{C5B1B62A-FD7C-49C6-81B5-B6ED0705E4B8}" presName="sibTrans" presStyleLbl="sibTrans2D1" presStyleIdx="0" presStyleCnt="2"/>
      <dgm:spPr/>
      <dgm:t>
        <a:bodyPr/>
        <a:lstStyle/>
        <a:p>
          <a:endParaRPr lang="es-ES"/>
        </a:p>
      </dgm:t>
    </dgm:pt>
    <dgm:pt modelId="{B28D2017-6883-4161-A790-40CFB3203738}" type="pres">
      <dgm:prSet presAssocID="{C5B1B62A-FD7C-49C6-81B5-B6ED0705E4B8}" presName="connectorText" presStyleLbl="sibTrans2D1" presStyleIdx="0" presStyleCnt="2"/>
      <dgm:spPr/>
      <dgm:t>
        <a:bodyPr/>
        <a:lstStyle/>
        <a:p>
          <a:endParaRPr lang="es-ES"/>
        </a:p>
      </dgm:t>
    </dgm:pt>
    <dgm:pt modelId="{B97B09A2-C074-4D3C-A1E3-BC4F4B212017}" type="pres">
      <dgm:prSet presAssocID="{39C769DD-F69A-445B-A0D9-0E5B543757D5}" presName="node" presStyleLbl="node1" presStyleIdx="1" presStyleCnt="3">
        <dgm:presLayoutVars>
          <dgm:bulletEnabled val="1"/>
        </dgm:presLayoutVars>
      </dgm:prSet>
      <dgm:spPr/>
      <dgm:t>
        <a:bodyPr/>
        <a:lstStyle/>
        <a:p>
          <a:endParaRPr lang="es-EC"/>
        </a:p>
      </dgm:t>
    </dgm:pt>
    <dgm:pt modelId="{47159131-BF31-4B60-B10F-8B2A9D3C5633}" type="pres">
      <dgm:prSet presAssocID="{5EB8715A-D68D-4FCD-AC6F-EA8246551CA9}" presName="sibTrans" presStyleLbl="sibTrans2D1" presStyleIdx="1" presStyleCnt="2"/>
      <dgm:spPr/>
      <dgm:t>
        <a:bodyPr/>
        <a:lstStyle/>
        <a:p>
          <a:endParaRPr lang="es-ES"/>
        </a:p>
      </dgm:t>
    </dgm:pt>
    <dgm:pt modelId="{E294A386-66DC-4FDE-A81A-6C6B6A735565}" type="pres">
      <dgm:prSet presAssocID="{5EB8715A-D68D-4FCD-AC6F-EA8246551CA9}" presName="connectorText" presStyleLbl="sibTrans2D1" presStyleIdx="1" presStyleCnt="2"/>
      <dgm:spPr/>
      <dgm:t>
        <a:bodyPr/>
        <a:lstStyle/>
        <a:p>
          <a:endParaRPr lang="es-ES"/>
        </a:p>
      </dgm:t>
    </dgm:pt>
    <dgm:pt modelId="{19D56A9D-0361-42CC-BB0B-088950F5958C}" type="pres">
      <dgm:prSet presAssocID="{F14C16F3-120C-46FF-A16A-0F42CEA0532C}" presName="node" presStyleLbl="node1" presStyleIdx="2" presStyleCnt="3">
        <dgm:presLayoutVars>
          <dgm:bulletEnabled val="1"/>
        </dgm:presLayoutVars>
      </dgm:prSet>
      <dgm:spPr/>
      <dgm:t>
        <a:bodyPr/>
        <a:lstStyle/>
        <a:p>
          <a:endParaRPr lang="es-EC"/>
        </a:p>
      </dgm:t>
    </dgm:pt>
  </dgm:ptLst>
  <dgm:cxnLst>
    <dgm:cxn modelId="{5AE09CC6-B117-4A10-A133-49533EC4D1BF}" srcId="{F3B34B71-5A32-4EE3-86DD-57677DB75CBB}" destId="{3C84F74C-A010-4EDE-8613-D76056CFAFDF}" srcOrd="0" destOrd="0" parTransId="{E4C865DF-B2FB-4A12-9CF3-4A7AF10244C5}" sibTransId="{C5B1B62A-FD7C-49C6-81B5-B6ED0705E4B8}"/>
    <dgm:cxn modelId="{FCB1D4F5-687F-4FBC-9FEB-E9EB0EBBCECC}" type="presOf" srcId="{39C769DD-F69A-445B-A0D9-0E5B543757D5}" destId="{B97B09A2-C074-4D3C-A1E3-BC4F4B212017}" srcOrd="0" destOrd="0" presId="urn:microsoft.com/office/officeart/2005/8/layout/process2"/>
    <dgm:cxn modelId="{94E70DD5-F4F5-43E5-BA10-4A33105606B4}" srcId="{F3B34B71-5A32-4EE3-86DD-57677DB75CBB}" destId="{39C769DD-F69A-445B-A0D9-0E5B543757D5}" srcOrd="1" destOrd="0" parTransId="{9976D9D5-8F00-482E-B2ED-A57CD5EA9220}" sibTransId="{5EB8715A-D68D-4FCD-AC6F-EA8246551CA9}"/>
    <dgm:cxn modelId="{838ABAB0-79D4-4DF0-A5A4-AA7B1B1CA4F9}" type="presOf" srcId="{C5B1B62A-FD7C-49C6-81B5-B6ED0705E4B8}" destId="{C6AF5DFC-1619-4C6D-8A53-1B054A87B1F1}" srcOrd="0" destOrd="0" presId="urn:microsoft.com/office/officeart/2005/8/layout/process2"/>
    <dgm:cxn modelId="{81DE75B2-235F-468D-97DD-2ADF430F61CD}" type="presOf" srcId="{5EB8715A-D68D-4FCD-AC6F-EA8246551CA9}" destId="{47159131-BF31-4B60-B10F-8B2A9D3C5633}" srcOrd="0" destOrd="0" presId="urn:microsoft.com/office/officeart/2005/8/layout/process2"/>
    <dgm:cxn modelId="{DDCB01B4-BA1A-4662-86BB-B3E78F757ABC}" type="presOf" srcId="{F14C16F3-120C-46FF-A16A-0F42CEA0532C}" destId="{19D56A9D-0361-42CC-BB0B-088950F5958C}" srcOrd="0" destOrd="0" presId="urn:microsoft.com/office/officeart/2005/8/layout/process2"/>
    <dgm:cxn modelId="{BA05EB81-AC2D-4625-B756-54F819F591D4}" type="presOf" srcId="{3C84F74C-A010-4EDE-8613-D76056CFAFDF}" destId="{6BED287A-E691-4012-8B3D-D48597A00FF4}" srcOrd="0" destOrd="0" presId="urn:microsoft.com/office/officeart/2005/8/layout/process2"/>
    <dgm:cxn modelId="{C68E2F51-D5F5-4B97-92E1-94BB01AE7D3B}" type="presOf" srcId="{C5B1B62A-FD7C-49C6-81B5-B6ED0705E4B8}" destId="{B28D2017-6883-4161-A790-40CFB3203738}" srcOrd="1" destOrd="0" presId="urn:microsoft.com/office/officeart/2005/8/layout/process2"/>
    <dgm:cxn modelId="{31E6FC75-3CE8-4E7D-A6E0-72CFCA7A34AA}" srcId="{F3B34B71-5A32-4EE3-86DD-57677DB75CBB}" destId="{F14C16F3-120C-46FF-A16A-0F42CEA0532C}" srcOrd="2" destOrd="0" parTransId="{7B65CEF2-B0D9-44C4-88CD-717EE0954FEE}" sibTransId="{A064CF53-F056-4304-AC13-5940EB3BF7FB}"/>
    <dgm:cxn modelId="{153AEB89-3BB7-4842-9D68-241EDC0769E0}" type="presOf" srcId="{F3B34B71-5A32-4EE3-86DD-57677DB75CBB}" destId="{7834778E-A9D9-4748-98AD-F8C9ABC82E33}" srcOrd="0" destOrd="0" presId="urn:microsoft.com/office/officeart/2005/8/layout/process2"/>
    <dgm:cxn modelId="{D0871156-7BED-424F-96F4-8D523ABF30C4}" type="presOf" srcId="{5EB8715A-D68D-4FCD-AC6F-EA8246551CA9}" destId="{E294A386-66DC-4FDE-A81A-6C6B6A735565}" srcOrd="1" destOrd="0" presId="urn:microsoft.com/office/officeart/2005/8/layout/process2"/>
    <dgm:cxn modelId="{D9359ACE-8800-4982-A7F7-5E5E20077075}" type="presParOf" srcId="{7834778E-A9D9-4748-98AD-F8C9ABC82E33}" destId="{6BED287A-E691-4012-8B3D-D48597A00FF4}" srcOrd="0" destOrd="0" presId="urn:microsoft.com/office/officeart/2005/8/layout/process2"/>
    <dgm:cxn modelId="{B1B7F4D8-8FBD-46FD-86C4-A5F586D89C9C}" type="presParOf" srcId="{7834778E-A9D9-4748-98AD-F8C9ABC82E33}" destId="{C6AF5DFC-1619-4C6D-8A53-1B054A87B1F1}" srcOrd="1" destOrd="0" presId="urn:microsoft.com/office/officeart/2005/8/layout/process2"/>
    <dgm:cxn modelId="{A44DDE98-4882-471F-B3BE-2A610209F7E9}" type="presParOf" srcId="{C6AF5DFC-1619-4C6D-8A53-1B054A87B1F1}" destId="{B28D2017-6883-4161-A790-40CFB3203738}" srcOrd="0" destOrd="0" presId="urn:microsoft.com/office/officeart/2005/8/layout/process2"/>
    <dgm:cxn modelId="{62AB8695-4879-4EAE-95A7-921F733675FE}" type="presParOf" srcId="{7834778E-A9D9-4748-98AD-F8C9ABC82E33}" destId="{B97B09A2-C074-4D3C-A1E3-BC4F4B212017}" srcOrd="2" destOrd="0" presId="urn:microsoft.com/office/officeart/2005/8/layout/process2"/>
    <dgm:cxn modelId="{2503000B-AFBF-4EB3-BC93-CB5710E106E8}" type="presParOf" srcId="{7834778E-A9D9-4748-98AD-F8C9ABC82E33}" destId="{47159131-BF31-4B60-B10F-8B2A9D3C5633}" srcOrd="3" destOrd="0" presId="urn:microsoft.com/office/officeart/2005/8/layout/process2"/>
    <dgm:cxn modelId="{33B57C7A-2820-422D-A7D5-5608E3A4F69E}" type="presParOf" srcId="{47159131-BF31-4B60-B10F-8B2A9D3C5633}" destId="{E294A386-66DC-4FDE-A81A-6C6B6A735565}" srcOrd="0" destOrd="0" presId="urn:microsoft.com/office/officeart/2005/8/layout/process2"/>
    <dgm:cxn modelId="{ABF421EB-C62E-4C30-80E6-B290BDC9D3A6}" type="presParOf" srcId="{7834778E-A9D9-4748-98AD-F8C9ABC82E33}" destId="{19D56A9D-0361-42CC-BB0B-088950F5958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8E30E1-30AD-4727-8238-3F762E17B4F6}" type="doc">
      <dgm:prSet loTypeId="urn:microsoft.com/office/officeart/2005/8/layout/cycle3" loCatId="cycle" qsTypeId="urn:microsoft.com/office/officeart/2005/8/quickstyle/simple3" qsCatId="simple" csTypeId="urn:microsoft.com/office/officeart/2005/8/colors/colorful2" csCatId="colorful" phldr="1"/>
      <dgm:spPr/>
      <dgm:t>
        <a:bodyPr/>
        <a:lstStyle/>
        <a:p>
          <a:endParaRPr lang="es-EC"/>
        </a:p>
      </dgm:t>
    </dgm:pt>
    <dgm:pt modelId="{21779AB8-B497-4FEC-B9EF-B6C412F6ECCC}">
      <dgm:prSet phldrT="[Texto]" custT="1"/>
      <dgm:spPr/>
      <dgm:t>
        <a:bodyPr/>
        <a:lstStyle/>
        <a:p>
          <a:r>
            <a:rPr lang="es-EC" sz="2000" dirty="0" smtClean="0">
              <a:latin typeface="Times New Roman" panose="02020603050405020304" pitchFamily="18" charset="0"/>
              <a:cs typeface="Times New Roman" panose="02020603050405020304" pitchFamily="18" charset="0"/>
            </a:rPr>
            <a:t>Se realizó el análisis en el laboratorio de </a:t>
          </a:r>
          <a:r>
            <a:rPr lang="es-EC" sz="2000" dirty="0" err="1" smtClean="0">
              <a:latin typeface="Times New Roman" panose="02020603050405020304" pitchFamily="18" charset="0"/>
              <a:cs typeface="Times New Roman" panose="02020603050405020304" pitchFamily="18" charset="0"/>
            </a:rPr>
            <a:t>poscosecha</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dgm:t>
    </dgm:pt>
    <dgm:pt modelId="{F3421511-9E62-4D68-9054-97BDAD8162E0}" type="parTrans" cxnId="{A5407AB7-6609-48DE-9DD3-2AD2F6D1EE1E}">
      <dgm:prSet/>
      <dgm:spPr/>
      <dgm:t>
        <a:bodyPr/>
        <a:lstStyle/>
        <a:p>
          <a:endParaRPr lang="es-EC" sz="2000">
            <a:latin typeface="Times New Roman" panose="02020603050405020304" pitchFamily="18" charset="0"/>
            <a:cs typeface="Times New Roman" panose="02020603050405020304" pitchFamily="18" charset="0"/>
          </a:endParaRPr>
        </a:p>
      </dgm:t>
    </dgm:pt>
    <dgm:pt modelId="{71438A7C-D055-4E06-9163-ECC8E8769910}" type="sibTrans" cxnId="{A5407AB7-6609-48DE-9DD3-2AD2F6D1EE1E}">
      <dgm:prSet/>
      <dgm:spPr/>
      <dgm:t>
        <a:bodyPr/>
        <a:lstStyle/>
        <a:p>
          <a:endParaRPr lang="es-EC" sz="2000">
            <a:latin typeface="Times New Roman" panose="02020603050405020304" pitchFamily="18" charset="0"/>
            <a:cs typeface="Times New Roman" panose="02020603050405020304" pitchFamily="18" charset="0"/>
          </a:endParaRPr>
        </a:p>
      </dgm:t>
    </dgm:pt>
    <dgm:pt modelId="{4DD134D3-CDC2-4C01-81A7-7E1FD5270CCE}">
      <dgm:prSet phldrT="[Texto]" custT="1"/>
      <dgm:spPr/>
      <dgm:t>
        <a:bodyPr/>
        <a:lstStyle/>
        <a:p>
          <a:r>
            <a:rPr lang="es-EC" sz="2000" dirty="0" smtClean="0">
              <a:latin typeface="Times New Roman" panose="02020603050405020304" pitchFamily="18" charset="0"/>
              <a:cs typeface="Times New Roman" panose="02020603050405020304" pitchFamily="18" charset="0"/>
            </a:rPr>
            <a:t>Se cortó los quesos en cubos y se colocó en recipientes con tapa.</a:t>
          </a:r>
          <a:endParaRPr lang="es-EC" sz="2000" dirty="0">
            <a:latin typeface="Times New Roman" panose="02020603050405020304" pitchFamily="18" charset="0"/>
            <a:cs typeface="Times New Roman" panose="02020603050405020304" pitchFamily="18" charset="0"/>
          </a:endParaRPr>
        </a:p>
      </dgm:t>
    </dgm:pt>
    <dgm:pt modelId="{2ABC7758-B988-400D-9C9D-92C2CAC0E81F}" type="parTrans" cxnId="{454DFC6D-ECAD-49B4-95B1-FF8BDB0BEFB0}">
      <dgm:prSet/>
      <dgm:spPr/>
      <dgm:t>
        <a:bodyPr/>
        <a:lstStyle/>
        <a:p>
          <a:endParaRPr lang="es-EC" sz="2000">
            <a:latin typeface="Times New Roman" panose="02020603050405020304" pitchFamily="18" charset="0"/>
            <a:cs typeface="Times New Roman" panose="02020603050405020304" pitchFamily="18" charset="0"/>
          </a:endParaRPr>
        </a:p>
      </dgm:t>
    </dgm:pt>
    <dgm:pt modelId="{51CBD14C-CA43-4C4E-B24B-6A691C7CC7C0}" type="sibTrans" cxnId="{454DFC6D-ECAD-49B4-95B1-FF8BDB0BEFB0}">
      <dgm:prSet/>
      <dgm:spPr/>
      <dgm:t>
        <a:bodyPr/>
        <a:lstStyle/>
        <a:p>
          <a:endParaRPr lang="es-EC" sz="2000">
            <a:latin typeface="Times New Roman" panose="02020603050405020304" pitchFamily="18" charset="0"/>
            <a:cs typeface="Times New Roman" panose="02020603050405020304" pitchFamily="18" charset="0"/>
          </a:endParaRPr>
        </a:p>
      </dgm:t>
    </dgm:pt>
    <dgm:pt modelId="{1636D555-CC2F-41BE-BD98-CB42A0056784}">
      <dgm:prSet phldrT="[Texto]" custT="1"/>
      <dgm:spPr/>
      <dgm:t>
        <a:bodyPr/>
        <a:lstStyle/>
        <a:p>
          <a:r>
            <a:rPr lang="es-EC" sz="2000" dirty="0" smtClean="0">
              <a:latin typeface="Times New Roman" panose="02020603050405020304" pitchFamily="18" charset="0"/>
              <a:cs typeface="Times New Roman" panose="02020603050405020304" pitchFamily="18" charset="0"/>
            </a:rPr>
            <a:t>El análisis organoléptico se realizó al final del proceso de maduración.</a:t>
          </a:r>
          <a:endParaRPr lang="es-EC" sz="2000" dirty="0">
            <a:latin typeface="Times New Roman" panose="02020603050405020304" pitchFamily="18" charset="0"/>
            <a:cs typeface="Times New Roman" panose="02020603050405020304" pitchFamily="18" charset="0"/>
          </a:endParaRPr>
        </a:p>
      </dgm:t>
    </dgm:pt>
    <dgm:pt modelId="{3D0EBAF3-1343-4E6F-A961-1569432AD669}" type="parTrans" cxnId="{5FF032B6-A115-4BC1-AB36-DA4911E574C0}">
      <dgm:prSet/>
      <dgm:spPr/>
      <dgm:t>
        <a:bodyPr/>
        <a:lstStyle/>
        <a:p>
          <a:endParaRPr lang="es-EC" sz="2000">
            <a:latin typeface="Times New Roman" panose="02020603050405020304" pitchFamily="18" charset="0"/>
            <a:cs typeface="Times New Roman" panose="02020603050405020304" pitchFamily="18" charset="0"/>
          </a:endParaRPr>
        </a:p>
      </dgm:t>
    </dgm:pt>
    <dgm:pt modelId="{6B868E00-7B9B-4D30-BF1D-BC79CBA6B880}" type="sibTrans" cxnId="{5FF032B6-A115-4BC1-AB36-DA4911E574C0}">
      <dgm:prSet/>
      <dgm:spPr/>
      <dgm:t>
        <a:bodyPr/>
        <a:lstStyle/>
        <a:p>
          <a:endParaRPr lang="es-EC" sz="2000">
            <a:latin typeface="Times New Roman" panose="02020603050405020304" pitchFamily="18" charset="0"/>
            <a:cs typeface="Times New Roman" panose="02020603050405020304" pitchFamily="18" charset="0"/>
          </a:endParaRPr>
        </a:p>
      </dgm:t>
    </dgm:pt>
    <dgm:pt modelId="{1BEAADE7-F7AA-44B2-BBFB-D10708E1A5E5}" type="pres">
      <dgm:prSet presAssocID="{E18E30E1-30AD-4727-8238-3F762E17B4F6}" presName="Name0" presStyleCnt="0">
        <dgm:presLayoutVars>
          <dgm:dir/>
          <dgm:resizeHandles val="exact"/>
        </dgm:presLayoutVars>
      </dgm:prSet>
      <dgm:spPr/>
      <dgm:t>
        <a:bodyPr/>
        <a:lstStyle/>
        <a:p>
          <a:endParaRPr lang="es-ES"/>
        </a:p>
      </dgm:t>
    </dgm:pt>
    <dgm:pt modelId="{C73D8590-A20E-44B9-87AC-4FC253D009DE}" type="pres">
      <dgm:prSet presAssocID="{E18E30E1-30AD-4727-8238-3F762E17B4F6}" presName="cycle" presStyleCnt="0"/>
      <dgm:spPr/>
      <dgm:t>
        <a:bodyPr/>
        <a:lstStyle/>
        <a:p>
          <a:endParaRPr lang="es-ES"/>
        </a:p>
      </dgm:t>
    </dgm:pt>
    <dgm:pt modelId="{3D8CC4A9-4A29-4B48-8833-E428D972FF11}" type="pres">
      <dgm:prSet presAssocID="{21779AB8-B497-4FEC-B9EF-B6C412F6ECCC}" presName="nodeFirstNode" presStyleLbl="node1" presStyleIdx="0" presStyleCnt="3">
        <dgm:presLayoutVars>
          <dgm:bulletEnabled val="1"/>
        </dgm:presLayoutVars>
      </dgm:prSet>
      <dgm:spPr/>
      <dgm:t>
        <a:bodyPr/>
        <a:lstStyle/>
        <a:p>
          <a:endParaRPr lang="es-EC"/>
        </a:p>
      </dgm:t>
    </dgm:pt>
    <dgm:pt modelId="{CE4C303B-B205-4B8B-909A-7BA111BB407B}" type="pres">
      <dgm:prSet presAssocID="{71438A7C-D055-4E06-9163-ECC8E8769910}" presName="sibTransFirstNode" presStyleLbl="bgShp" presStyleIdx="0" presStyleCnt="1"/>
      <dgm:spPr/>
      <dgm:t>
        <a:bodyPr/>
        <a:lstStyle/>
        <a:p>
          <a:endParaRPr lang="es-ES"/>
        </a:p>
      </dgm:t>
    </dgm:pt>
    <dgm:pt modelId="{B7528669-7591-494A-B006-1888538266D7}" type="pres">
      <dgm:prSet presAssocID="{4DD134D3-CDC2-4C01-81A7-7E1FD5270CCE}" presName="nodeFollowingNodes" presStyleLbl="node1" presStyleIdx="1" presStyleCnt="3">
        <dgm:presLayoutVars>
          <dgm:bulletEnabled val="1"/>
        </dgm:presLayoutVars>
      </dgm:prSet>
      <dgm:spPr/>
      <dgm:t>
        <a:bodyPr/>
        <a:lstStyle/>
        <a:p>
          <a:endParaRPr lang="es-EC"/>
        </a:p>
      </dgm:t>
    </dgm:pt>
    <dgm:pt modelId="{0DD24B20-72AA-48B4-8436-E5CACFE0C07D}" type="pres">
      <dgm:prSet presAssocID="{1636D555-CC2F-41BE-BD98-CB42A0056784}" presName="nodeFollowingNodes" presStyleLbl="node1" presStyleIdx="2" presStyleCnt="3">
        <dgm:presLayoutVars>
          <dgm:bulletEnabled val="1"/>
        </dgm:presLayoutVars>
      </dgm:prSet>
      <dgm:spPr/>
      <dgm:t>
        <a:bodyPr/>
        <a:lstStyle/>
        <a:p>
          <a:endParaRPr lang="es-EC"/>
        </a:p>
      </dgm:t>
    </dgm:pt>
  </dgm:ptLst>
  <dgm:cxnLst>
    <dgm:cxn modelId="{650957BF-8ECF-41BA-A3B7-8E07AFA2E142}" type="presOf" srcId="{1636D555-CC2F-41BE-BD98-CB42A0056784}" destId="{0DD24B20-72AA-48B4-8436-E5CACFE0C07D}" srcOrd="0" destOrd="0" presId="urn:microsoft.com/office/officeart/2005/8/layout/cycle3"/>
    <dgm:cxn modelId="{5FF032B6-A115-4BC1-AB36-DA4911E574C0}" srcId="{E18E30E1-30AD-4727-8238-3F762E17B4F6}" destId="{1636D555-CC2F-41BE-BD98-CB42A0056784}" srcOrd="2" destOrd="0" parTransId="{3D0EBAF3-1343-4E6F-A961-1569432AD669}" sibTransId="{6B868E00-7B9B-4D30-BF1D-BC79CBA6B880}"/>
    <dgm:cxn modelId="{A5407AB7-6609-48DE-9DD3-2AD2F6D1EE1E}" srcId="{E18E30E1-30AD-4727-8238-3F762E17B4F6}" destId="{21779AB8-B497-4FEC-B9EF-B6C412F6ECCC}" srcOrd="0" destOrd="0" parTransId="{F3421511-9E62-4D68-9054-97BDAD8162E0}" sibTransId="{71438A7C-D055-4E06-9163-ECC8E8769910}"/>
    <dgm:cxn modelId="{454DFC6D-ECAD-49B4-95B1-FF8BDB0BEFB0}" srcId="{E18E30E1-30AD-4727-8238-3F762E17B4F6}" destId="{4DD134D3-CDC2-4C01-81A7-7E1FD5270CCE}" srcOrd="1" destOrd="0" parTransId="{2ABC7758-B988-400D-9C9D-92C2CAC0E81F}" sibTransId="{51CBD14C-CA43-4C4E-B24B-6A691C7CC7C0}"/>
    <dgm:cxn modelId="{235834F0-A4D2-454C-AC1F-9213FB656F95}" type="presOf" srcId="{4DD134D3-CDC2-4C01-81A7-7E1FD5270CCE}" destId="{B7528669-7591-494A-B006-1888538266D7}" srcOrd="0" destOrd="0" presId="urn:microsoft.com/office/officeart/2005/8/layout/cycle3"/>
    <dgm:cxn modelId="{BAEA5097-D446-4AD7-A0E6-EA5438EC8B84}" type="presOf" srcId="{71438A7C-D055-4E06-9163-ECC8E8769910}" destId="{CE4C303B-B205-4B8B-909A-7BA111BB407B}" srcOrd="0" destOrd="0" presId="urn:microsoft.com/office/officeart/2005/8/layout/cycle3"/>
    <dgm:cxn modelId="{BC7866E7-5238-4755-83AC-6ECDC884E0C9}" type="presOf" srcId="{21779AB8-B497-4FEC-B9EF-B6C412F6ECCC}" destId="{3D8CC4A9-4A29-4B48-8833-E428D972FF11}" srcOrd="0" destOrd="0" presId="urn:microsoft.com/office/officeart/2005/8/layout/cycle3"/>
    <dgm:cxn modelId="{AA6F9238-6867-4373-8684-0F838A268264}" type="presOf" srcId="{E18E30E1-30AD-4727-8238-3F762E17B4F6}" destId="{1BEAADE7-F7AA-44B2-BBFB-D10708E1A5E5}" srcOrd="0" destOrd="0" presId="urn:microsoft.com/office/officeart/2005/8/layout/cycle3"/>
    <dgm:cxn modelId="{F6A6108F-C503-49EA-96E8-D24E15B6D522}" type="presParOf" srcId="{1BEAADE7-F7AA-44B2-BBFB-D10708E1A5E5}" destId="{C73D8590-A20E-44B9-87AC-4FC253D009DE}" srcOrd="0" destOrd="0" presId="urn:microsoft.com/office/officeart/2005/8/layout/cycle3"/>
    <dgm:cxn modelId="{3859C3E3-9573-4817-868D-8C13D7D9719F}" type="presParOf" srcId="{C73D8590-A20E-44B9-87AC-4FC253D009DE}" destId="{3D8CC4A9-4A29-4B48-8833-E428D972FF11}" srcOrd="0" destOrd="0" presId="urn:microsoft.com/office/officeart/2005/8/layout/cycle3"/>
    <dgm:cxn modelId="{1AEBEF07-1175-488C-A68E-1D00649BC2ED}" type="presParOf" srcId="{C73D8590-A20E-44B9-87AC-4FC253D009DE}" destId="{CE4C303B-B205-4B8B-909A-7BA111BB407B}" srcOrd="1" destOrd="0" presId="urn:microsoft.com/office/officeart/2005/8/layout/cycle3"/>
    <dgm:cxn modelId="{21C990C3-CA0B-4D55-84EF-CD12C6C54148}" type="presParOf" srcId="{C73D8590-A20E-44B9-87AC-4FC253D009DE}" destId="{B7528669-7591-494A-B006-1888538266D7}" srcOrd="2" destOrd="0" presId="urn:microsoft.com/office/officeart/2005/8/layout/cycle3"/>
    <dgm:cxn modelId="{39001D42-9A10-4F8C-980C-9882F30323A5}" type="presParOf" srcId="{C73D8590-A20E-44B9-87AC-4FC253D009DE}" destId="{0DD24B20-72AA-48B4-8436-E5CACFE0C07D}"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313976-0684-4221-8973-24CB4A630941}"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es-EC"/>
        </a:p>
      </dgm:t>
    </dgm:pt>
    <dgm:pt modelId="{92248380-64C8-442E-8C52-43BF5D3FDBAA}">
      <dgm:prSet phldrT="[Texto]" custT="1"/>
      <dgm:spPr/>
      <dgm:t>
        <a:bodyPr/>
        <a:lstStyle/>
        <a:p>
          <a:r>
            <a:rPr lang="es-EC" sz="2000" dirty="0" smtClean="0">
              <a:latin typeface="Times New Roman" panose="02020603050405020304" pitchFamily="18" charset="0"/>
              <a:cs typeface="Times New Roman" panose="02020603050405020304" pitchFamily="18" charset="0"/>
            </a:rPr>
            <a:t>Se pesó 25 gramos de los mejores tratamientos. </a:t>
          </a:r>
          <a:endParaRPr lang="es-EC" sz="2000" dirty="0">
            <a:latin typeface="Times New Roman" panose="02020603050405020304" pitchFamily="18" charset="0"/>
            <a:cs typeface="Times New Roman" panose="02020603050405020304" pitchFamily="18" charset="0"/>
          </a:endParaRPr>
        </a:p>
      </dgm:t>
    </dgm:pt>
    <dgm:pt modelId="{1A18CBE5-605B-4F33-8A99-9A7E5051B807}" type="parTrans" cxnId="{F3789D34-05CE-4B8B-B130-40E9FBF9AFDB}">
      <dgm:prSet/>
      <dgm:spPr/>
      <dgm:t>
        <a:bodyPr/>
        <a:lstStyle/>
        <a:p>
          <a:endParaRPr lang="es-EC" sz="2000">
            <a:latin typeface="Times New Roman" panose="02020603050405020304" pitchFamily="18" charset="0"/>
            <a:cs typeface="Times New Roman" panose="02020603050405020304" pitchFamily="18" charset="0"/>
          </a:endParaRPr>
        </a:p>
      </dgm:t>
    </dgm:pt>
    <dgm:pt modelId="{68F2A1EE-3F90-49F6-A3A5-7D41F2E00ECB}" type="sibTrans" cxnId="{F3789D34-05CE-4B8B-B130-40E9FBF9AFDB}">
      <dgm:prSet custT="1"/>
      <dgm:spPr/>
      <dgm:t>
        <a:bodyPr/>
        <a:lstStyle/>
        <a:p>
          <a:endParaRPr lang="es-EC" sz="2000">
            <a:latin typeface="Times New Roman" panose="02020603050405020304" pitchFamily="18" charset="0"/>
            <a:cs typeface="Times New Roman" panose="02020603050405020304" pitchFamily="18" charset="0"/>
          </a:endParaRPr>
        </a:p>
      </dgm:t>
    </dgm:pt>
    <dgm:pt modelId="{213F1B0C-F6F6-4E6D-A621-2492CCCDC063}">
      <dgm:prSet phldrT="[Texto]" custT="1"/>
      <dgm:spPr/>
      <dgm:t>
        <a:bodyPr/>
        <a:lstStyle/>
        <a:p>
          <a:r>
            <a:rPr lang="es-EC" sz="2000" dirty="0" smtClean="0">
              <a:latin typeface="Times New Roman" panose="02020603050405020304" pitchFamily="18" charset="0"/>
              <a:cs typeface="Times New Roman" panose="02020603050405020304" pitchFamily="18" charset="0"/>
            </a:rPr>
            <a:t>Se mezcló con 90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agua destilada y se homogenizó con el </a:t>
          </a:r>
          <a:r>
            <a:rPr lang="es-EC" sz="2000" dirty="0" err="1" smtClean="0">
              <a:latin typeface="Times New Roman" panose="02020603050405020304" pitchFamily="18" charset="0"/>
              <a:cs typeface="Times New Roman" panose="02020603050405020304" pitchFamily="18" charset="0"/>
            </a:rPr>
            <a:t>vortex</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dgm:t>
    </dgm:pt>
    <dgm:pt modelId="{1C603851-5B91-4F5B-8915-29D83D9F0EC4}" type="parTrans" cxnId="{DFDA3F8E-DA2E-4D1B-975D-23111D3E964F}">
      <dgm:prSet/>
      <dgm:spPr/>
      <dgm:t>
        <a:bodyPr/>
        <a:lstStyle/>
        <a:p>
          <a:endParaRPr lang="es-EC" sz="2000">
            <a:latin typeface="Times New Roman" panose="02020603050405020304" pitchFamily="18" charset="0"/>
            <a:cs typeface="Times New Roman" panose="02020603050405020304" pitchFamily="18" charset="0"/>
          </a:endParaRPr>
        </a:p>
      </dgm:t>
    </dgm:pt>
    <dgm:pt modelId="{12AACBC9-209A-4968-BC36-5BF633A92FD0}" type="sibTrans" cxnId="{DFDA3F8E-DA2E-4D1B-975D-23111D3E964F}">
      <dgm:prSet custT="1"/>
      <dgm:spPr/>
      <dgm:t>
        <a:bodyPr/>
        <a:lstStyle/>
        <a:p>
          <a:endParaRPr lang="es-EC" sz="2000">
            <a:latin typeface="Times New Roman" panose="02020603050405020304" pitchFamily="18" charset="0"/>
            <a:cs typeface="Times New Roman" panose="02020603050405020304" pitchFamily="18" charset="0"/>
          </a:endParaRPr>
        </a:p>
      </dgm:t>
    </dgm:pt>
    <dgm:pt modelId="{F2BD31F5-6620-4ADE-9BB9-72230E5137E8}">
      <dgm:prSet phldrT="[Texto]" custT="1"/>
      <dgm:spPr/>
      <dgm:t>
        <a:bodyPr/>
        <a:lstStyle/>
        <a:p>
          <a:r>
            <a:rPr lang="es-EC" sz="2000" dirty="0" smtClean="0">
              <a:latin typeface="Times New Roman" panose="02020603050405020304" pitchFamily="18" charset="0"/>
              <a:cs typeface="Times New Roman" panose="02020603050405020304" pitchFamily="18" charset="0"/>
            </a:rPr>
            <a:t>Se colocó 1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en cada placa y se dejó reposar en la incubadora a 30˚C durante 72 horas.</a:t>
          </a:r>
          <a:endParaRPr lang="es-EC" sz="2000" dirty="0">
            <a:latin typeface="Times New Roman" panose="02020603050405020304" pitchFamily="18" charset="0"/>
            <a:cs typeface="Times New Roman" panose="02020603050405020304" pitchFamily="18" charset="0"/>
          </a:endParaRPr>
        </a:p>
      </dgm:t>
    </dgm:pt>
    <dgm:pt modelId="{7BCB2523-2A65-4DE0-BB37-CBDF7D424ECA}" type="parTrans" cxnId="{84E09C56-8DBB-44FA-96F4-2E6A56B2DE49}">
      <dgm:prSet/>
      <dgm:spPr/>
      <dgm:t>
        <a:bodyPr/>
        <a:lstStyle/>
        <a:p>
          <a:endParaRPr lang="es-EC" sz="2000">
            <a:latin typeface="Times New Roman" panose="02020603050405020304" pitchFamily="18" charset="0"/>
            <a:cs typeface="Times New Roman" panose="02020603050405020304" pitchFamily="18" charset="0"/>
          </a:endParaRPr>
        </a:p>
      </dgm:t>
    </dgm:pt>
    <dgm:pt modelId="{11B87895-EFD9-4F43-9814-4516C0B20FA3}" type="sibTrans" cxnId="{84E09C56-8DBB-44FA-96F4-2E6A56B2DE49}">
      <dgm:prSet/>
      <dgm:spPr/>
      <dgm:t>
        <a:bodyPr/>
        <a:lstStyle/>
        <a:p>
          <a:endParaRPr lang="es-EC" sz="2000">
            <a:latin typeface="Times New Roman" panose="02020603050405020304" pitchFamily="18" charset="0"/>
            <a:cs typeface="Times New Roman" panose="02020603050405020304" pitchFamily="18" charset="0"/>
          </a:endParaRPr>
        </a:p>
      </dgm:t>
    </dgm:pt>
    <dgm:pt modelId="{431C48F3-A30C-4AF3-805F-458BA6DA62F1}" type="pres">
      <dgm:prSet presAssocID="{2C313976-0684-4221-8973-24CB4A630941}" presName="outerComposite" presStyleCnt="0">
        <dgm:presLayoutVars>
          <dgm:chMax val="5"/>
          <dgm:dir/>
          <dgm:resizeHandles val="exact"/>
        </dgm:presLayoutVars>
      </dgm:prSet>
      <dgm:spPr/>
      <dgm:t>
        <a:bodyPr/>
        <a:lstStyle/>
        <a:p>
          <a:endParaRPr lang="es-ES"/>
        </a:p>
      </dgm:t>
    </dgm:pt>
    <dgm:pt modelId="{D643A5D2-BC34-4B56-A843-0E4C60361572}" type="pres">
      <dgm:prSet presAssocID="{2C313976-0684-4221-8973-24CB4A630941}" presName="dummyMaxCanvas" presStyleCnt="0">
        <dgm:presLayoutVars/>
      </dgm:prSet>
      <dgm:spPr/>
      <dgm:t>
        <a:bodyPr/>
        <a:lstStyle/>
        <a:p>
          <a:endParaRPr lang="es-ES"/>
        </a:p>
      </dgm:t>
    </dgm:pt>
    <dgm:pt modelId="{3F1A83D6-6F77-4054-9B43-1FFB19D5F9C7}" type="pres">
      <dgm:prSet presAssocID="{2C313976-0684-4221-8973-24CB4A630941}" presName="ThreeNodes_1" presStyleLbl="node1" presStyleIdx="0" presStyleCnt="3" custLinFactNeighborX="-16404" custLinFactNeighborY="-20181">
        <dgm:presLayoutVars>
          <dgm:bulletEnabled val="1"/>
        </dgm:presLayoutVars>
      </dgm:prSet>
      <dgm:spPr/>
      <dgm:t>
        <a:bodyPr/>
        <a:lstStyle/>
        <a:p>
          <a:endParaRPr lang="es-EC"/>
        </a:p>
      </dgm:t>
    </dgm:pt>
    <dgm:pt modelId="{AFEEFFE7-DDF0-4FC0-B4C4-E878B5C0CF35}" type="pres">
      <dgm:prSet presAssocID="{2C313976-0684-4221-8973-24CB4A630941}" presName="ThreeNodes_2" presStyleLbl="node1" presStyleIdx="1" presStyleCnt="3">
        <dgm:presLayoutVars>
          <dgm:bulletEnabled val="1"/>
        </dgm:presLayoutVars>
      </dgm:prSet>
      <dgm:spPr/>
      <dgm:t>
        <a:bodyPr/>
        <a:lstStyle/>
        <a:p>
          <a:endParaRPr lang="es-EC"/>
        </a:p>
      </dgm:t>
    </dgm:pt>
    <dgm:pt modelId="{C7898058-5B2D-47F0-AF13-6B27976F298E}" type="pres">
      <dgm:prSet presAssocID="{2C313976-0684-4221-8973-24CB4A630941}" presName="ThreeNodes_3" presStyleLbl="node1" presStyleIdx="2" presStyleCnt="3">
        <dgm:presLayoutVars>
          <dgm:bulletEnabled val="1"/>
        </dgm:presLayoutVars>
      </dgm:prSet>
      <dgm:spPr/>
      <dgm:t>
        <a:bodyPr/>
        <a:lstStyle/>
        <a:p>
          <a:endParaRPr lang="es-EC"/>
        </a:p>
      </dgm:t>
    </dgm:pt>
    <dgm:pt modelId="{A84982FD-1ED5-436A-A17F-23BD55EE50C8}" type="pres">
      <dgm:prSet presAssocID="{2C313976-0684-4221-8973-24CB4A630941}" presName="ThreeConn_1-2" presStyleLbl="fgAccFollowNode1" presStyleIdx="0" presStyleCnt="2">
        <dgm:presLayoutVars>
          <dgm:bulletEnabled val="1"/>
        </dgm:presLayoutVars>
      </dgm:prSet>
      <dgm:spPr/>
      <dgm:t>
        <a:bodyPr/>
        <a:lstStyle/>
        <a:p>
          <a:endParaRPr lang="es-ES"/>
        </a:p>
      </dgm:t>
    </dgm:pt>
    <dgm:pt modelId="{77D9CD31-C1F9-4060-9BFD-0520BD86D432}" type="pres">
      <dgm:prSet presAssocID="{2C313976-0684-4221-8973-24CB4A630941}" presName="ThreeConn_2-3" presStyleLbl="fgAccFollowNode1" presStyleIdx="1" presStyleCnt="2">
        <dgm:presLayoutVars>
          <dgm:bulletEnabled val="1"/>
        </dgm:presLayoutVars>
      </dgm:prSet>
      <dgm:spPr/>
      <dgm:t>
        <a:bodyPr/>
        <a:lstStyle/>
        <a:p>
          <a:endParaRPr lang="es-ES"/>
        </a:p>
      </dgm:t>
    </dgm:pt>
    <dgm:pt modelId="{CBDE7B48-6D86-4493-8142-8DF7C9694391}" type="pres">
      <dgm:prSet presAssocID="{2C313976-0684-4221-8973-24CB4A630941}" presName="ThreeNodes_1_text" presStyleLbl="node1" presStyleIdx="2" presStyleCnt="3">
        <dgm:presLayoutVars>
          <dgm:bulletEnabled val="1"/>
        </dgm:presLayoutVars>
      </dgm:prSet>
      <dgm:spPr/>
      <dgm:t>
        <a:bodyPr/>
        <a:lstStyle/>
        <a:p>
          <a:endParaRPr lang="es-EC"/>
        </a:p>
      </dgm:t>
    </dgm:pt>
    <dgm:pt modelId="{5B75C25B-09BA-494A-B54D-B35D39F0ADC3}" type="pres">
      <dgm:prSet presAssocID="{2C313976-0684-4221-8973-24CB4A630941}" presName="ThreeNodes_2_text" presStyleLbl="node1" presStyleIdx="2" presStyleCnt="3">
        <dgm:presLayoutVars>
          <dgm:bulletEnabled val="1"/>
        </dgm:presLayoutVars>
      </dgm:prSet>
      <dgm:spPr/>
      <dgm:t>
        <a:bodyPr/>
        <a:lstStyle/>
        <a:p>
          <a:endParaRPr lang="es-EC"/>
        </a:p>
      </dgm:t>
    </dgm:pt>
    <dgm:pt modelId="{E863DC8C-A97B-4D85-849E-7089355E48AB}" type="pres">
      <dgm:prSet presAssocID="{2C313976-0684-4221-8973-24CB4A630941}" presName="ThreeNodes_3_text" presStyleLbl="node1" presStyleIdx="2" presStyleCnt="3">
        <dgm:presLayoutVars>
          <dgm:bulletEnabled val="1"/>
        </dgm:presLayoutVars>
      </dgm:prSet>
      <dgm:spPr/>
      <dgm:t>
        <a:bodyPr/>
        <a:lstStyle/>
        <a:p>
          <a:endParaRPr lang="es-EC"/>
        </a:p>
      </dgm:t>
    </dgm:pt>
  </dgm:ptLst>
  <dgm:cxnLst>
    <dgm:cxn modelId="{390477AA-103F-4A74-ADFC-CCC0667C753E}" type="presOf" srcId="{213F1B0C-F6F6-4E6D-A621-2492CCCDC063}" destId="{5B75C25B-09BA-494A-B54D-B35D39F0ADC3}" srcOrd="1" destOrd="0" presId="urn:microsoft.com/office/officeart/2005/8/layout/vProcess5"/>
    <dgm:cxn modelId="{EC2597F8-CCF8-4C66-93D0-44FB3F6D5662}" type="presOf" srcId="{68F2A1EE-3F90-49F6-A3A5-7D41F2E00ECB}" destId="{A84982FD-1ED5-436A-A17F-23BD55EE50C8}" srcOrd="0" destOrd="0" presId="urn:microsoft.com/office/officeart/2005/8/layout/vProcess5"/>
    <dgm:cxn modelId="{2641F888-0D94-41C0-9F3F-08B7A1340F90}" type="presOf" srcId="{12AACBC9-209A-4968-BC36-5BF633A92FD0}" destId="{77D9CD31-C1F9-4060-9BFD-0520BD86D432}" srcOrd="0" destOrd="0" presId="urn:microsoft.com/office/officeart/2005/8/layout/vProcess5"/>
    <dgm:cxn modelId="{84E09C56-8DBB-44FA-96F4-2E6A56B2DE49}" srcId="{2C313976-0684-4221-8973-24CB4A630941}" destId="{F2BD31F5-6620-4ADE-9BB9-72230E5137E8}" srcOrd="2" destOrd="0" parTransId="{7BCB2523-2A65-4DE0-BB37-CBDF7D424ECA}" sibTransId="{11B87895-EFD9-4F43-9814-4516C0B20FA3}"/>
    <dgm:cxn modelId="{A95E5C2C-45DF-4C68-BAAE-87B51F7AA979}" type="presOf" srcId="{2C313976-0684-4221-8973-24CB4A630941}" destId="{431C48F3-A30C-4AF3-805F-458BA6DA62F1}" srcOrd="0" destOrd="0" presId="urn:microsoft.com/office/officeart/2005/8/layout/vProcess5"/>
    <dgm:cxn modelId="{081829CE-ECA2-49BE-AEFE-5F7872987AA5}" type="presOf" srcId="{92248380-64C8-442E-8C52-43BF5D3FDBAA}" destId="{3F1A83D6-6F77-4054-9B43-1FFB19D5F9C7}" srcOrd="0" destOrd="0" presId="urn:microsoft.com/office/officeart/2005/8/layout/vProcess5"/>
    <dgm:cxn modelId="{4810272D-728D-4A65-94D7-45BEA99BD7C2}" type="presOf" srcId="{F2BD31F5-6620-4ADE-9BB9-72230E5137E8}" destId="{E863DC8C-A97B-4D85-849E-7089355E48AB}" srcOrd="1" destOrd="0" presId="urn:microsoft.com/office/officeart/2005/8/layout/vProcess5"/>
    <dgm:cxn modelId="{37672851-1DBF-46EB-BE28-D8C501D17DED}" type="presOf" srcId="{213F1B0C-F6F6-4E6D-A621-2492CCCDC063}" destId="{AFEEFFE7-DDF0-4FC0-B4C4-E878B5C0CF35}" srcOrd="0" destOrd="0" presId="urn:microsoft.com/office/officeart/2005/8/layout/vProcess5"/>
    <dgm:cxn modelId="{F3789D34-05CE-4B8B-B130-40E9FBF9AFDB}" srcId="{2C313976-0684-4221-8973-24CB4A630941}" destId="{92248380-64C8-442E-8C52-43BF5D3FDBAA}" srcOrd="0" destOrd="0" parTransId="{1A18CBE5-605B-4F33-8A99-9A7E5051B807}" sibTransId="{68F2A1EE-3F90-49F6-A3A5-7D41F2E00ECB}"/>
    <dgm:cxn modelId="{DFDA3F8E-DA2E-4D1B-975D-23111D3E964F}" srcId="{2C313976-0684-4221-8973-24CB4A630941}" destId="{213F1B0C-F6F6-4E6D-A621-2492CCCDC063}" srcOrd="1" destOrd="0" parTransId="{1C603851-5B91-4F5B-8915-29D83D9F0EC4}" sibTransId="{12AACBC9-209A-4968-BC36-5BF633A92FD0}"/>
    <dgm:cxn modelId="{E7723EE7-F5DB-4D23-8D2C-3D8A50F48D85}" type="presOf" srcId="{92248380-64C8-442E-8C52-43BF5D3FDBAA}" destId="{CBDE7B48-6D86-4493-8142-8DF7C9694391}" srcOrd="1" destOrd="0" presId="urn:microsoft.com/office/officeart/2005/8/layout/vProcess5"/>
    <dgm:cxn modelId="{0A501465-0DBD-4FF2-944D-8F347036AECC}" type="presOf" srcId="{F2BD31F5-6620-4ADE-9BB9-72230E5137E8}" destId="{C7898058-5B2D-47F0-AF13-6B27976F298E}" srcOrd="0" destOrd="0" presId="urn:microsoft.com/office/officeart/2005/8/layout/vProcess5"/>
    <dgm:cxn modelId="{CA82798B-F7DD-459C-A120-F70E3CD24F26}" type="presParOf" srcId="{431C48F3-A30C-4AF3-805F-458BA6DA62F1}" destId="{D643A5D2-BC34-4B56-A843-0E4C60361572}" srcOrd="0" destOrd="0" presId="urn:microsoft.com/office/officeart/2005/8/layout/vProcess5"/>
    <dgm:cxn modelId="{8A57E997-D1BA-475B-9872-FDA6D197B097}" type="presParOf" srcId="{431C48F3-A30C-4AF3-805F-458BA6DA62F1}" destId="{3F1A83D6-6F77-4054-9B43-1FFB19D5F9C7}" srcOrd="1" destOrd="0" presId="urn:microsoft.com/office/officeart/2005/8/layout/vProcess5"/>
    <dgm:cxn modelId="{5ECA3EFB-E53B-4142-8423-07C921699BCB}" type="presParOf" srcId="{431C48F3-A30C-4AF3-805F-458BA6DA62F1}" destId="{AFEEFFE7-DDF0-4FC0-B4C4-E878B5C0CF35}" srcOrd="2" destOrd="0" presId="urn:microsoft.com/office/officeart/2005/8/layout/vProcess5"/>
    <dgm:cxn modelId="{972A0478-38D7-4EBF-BE8F-EFC04C71B5B3}" type="presParOf" srcId="{431C48F3-A30C-4AF3-805F-458BA6DA62F1}" destId="{C7898058-5B2D-47F0-AF13-6B27976F298E}" srcOrd="3" destOrd="0" presId="urn:microsoft.com/office/officeart/2005/8/layout/vProcess5"/>
    <dgm:cxn modelId="{0737B6B4-A856-4903-A868-3CD82A185756}" type="presParOf" srcId="{431C48F3-A30C-4AF3-805F-458BA6DA62F1}" destId="{A84982FD-1ED5-436A-A17F-23BD55EE50C8}" srcOrd="4" destOrd="0" presId="urn:microsoft.com/office/officeart/2005/8/layout/vProcess5"/>
    <dgm:cxn modelId="{459AB146-7087-49A2-9247-4DB10CA67069}" type="presParOf" srcId="{431C48F3-A30C-4AF3-805F-458BA6DA62F1}" destId="{77D9CD31-C1F9-4060-9BFD-0520BD86D432}" srcOrd="5" destOrd="0" presId="urn:microsoft.com/office/officeart/2005/8/layout/vProcess5"/>
    <dgm:cxn modelId="{6397109D-4129-437F-90DF-C9396AF08228}" type="presParOf" srcId="{431C48F3-A30C-4AF3-805F-458BA6DA62F1}" destId="{CBDE7B48-6D86-4493-8142-8DF7C9694391}" srcOrd="6" destOrd="0" presId="urn:microsoft.com/office/officeart/2005/8/layout/vProcess5"/>
    <dgm:cxn modelId="{BA5268FC-45A3-4D7C-872A-48880CDFEF60}" type="presParOf" srcId="{431C48F3-A30C-4AF3-805F-458BA6DA62F1}" destId="{5B75C25B-09BA-494A-B54D-B35D39F0ADC3}" srcOrd="7" destOrd="0" presId="urn:microsoft.com/office/officeart/2005/8/layout/vProcess5"/>
    <dgm:cxn modelId="{5F711559-3C63-4B57-9AFA-3393A333F04C}" type="presParOf" srcId="{431C48F3-A30C-4AF3-805F-458BA6DA62F1}" destId="{E863DC8C-A97B-4D85-849E-7089355E48A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7DC34-6948-4A32-9C26-7AD264C2F642}"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es-EC"/>
        </a:p>
      </dgm:t>
    </dgm:pt>
    <dgm:pt modelId="{AF816ABD-9F68-47A4-A8B2-574C135F8A2D}">
      <dgm:prSet phldrT="[Texto]" custT="1"/>
      <dgm:spPr/>
      <dgm:t>
        <a:bodyPr/>
        <a:lstStyle/>
        <a:p>
          <a:r>
            <a:rPr lang="es-EC" sz="2800" b="1" dirty="0" smtClean="0">
              <a:latin typeface="Times New Roman" panose="02020603050405020304" pitchFamily="18" charset="0"/>
              <a:cs typeface="Times New Roman" panose="02020603050405020304" pitchFamily="18" charset="0"/>
            </a:rPr>
            <a:t>Fresa</a:t>
          </a:r>
          <a:endParaRPr lang="es-EC" sz="2800" b="1" dirty="0">
            <a:latin typeface="Times New Roman" panose="02020603050405020304" pitchFamily="18" charset="0"/>
            <a:cs typeface="Times New Roman" panose="02020603050405020304" pitchFamily="18" charset="0"/>
          </a:endParaRPr>
        </a:p>
      </dgm:t>
    </dgm:pt>
    <dgm:pt modelId="{1508CCCA-F03F-465F-8648-152303B6516E}" type="parTrans" cxnId="{34B048F9-9006-457C-ADA8-1D6A5667B858}">
      <dgm:prSet/>
      <dgm:spPr/>
      <dgm:t>
        <a:bodyPr/>
        <a:lstStyle/>
        <a:p>
          <a:endParaRPr lang="es-EC"/>
        </a:p>
      </dgm:t>
    </dgm:pt>
    <dgm:pt modelId="{936865D2-01B6-49D0-97C9-14A479C0172A}" type="sibTrans" cxnId="{34B048F9-9006-457C-ADA8-1D6A5667B858}">
      <dgm:prSet/>
      <dgm:spPr/>
      <dgm:t>
        <a:bodyPr/>
        <a:lstStyle/>
        <a:p>
          <a:endParaRPr lang="es-EC"/>
        </a:p>
      </dgm:t>
    </dgm:pt>
    <dgm:pt modelId="{A085957E-5A0C-4781-834E-125AA0B922DC}">
      <dgm:prSet phldrT="[Texto]" custT="1"/>
      <dgm:spPr/>
      <dgm:t>
        <a:bodyPr/>
        <a:lstStyle/>
        <a:p>
          <a:r>
            <a:rPr lang="es-EC" sz="2700" dirty="0" smtClean="0">
              <a:latin typeface="Times New Roman" panose="02020603050405020304" pitchFamily="18" charset="0"/>
              <a:cs typeface="Times New Roman" panose="02020603050405020304" pitchFamily="18" charset="0"/>
            </a:rPr>
            <a:t>Es una gran fuente de vitamina C y contiene sustancias químicas importantes.</a:t>
          </a:r>
          <a:endParaRPr lang="es-EC" sz="2700" dirty="0">
            <a:latin typeface="Times New Roman" panose="02020603050405020304" pitchFamily="18" charset="0"/>
            <a:cs typeface="Times New Roman" panose="02020603050405020304" pitchFamily="18" charset="0"/>
          </a:endParaRPr>
        </a:p>
      </dgm:t>
    </dgm:pt>
    <dgm:pt modelId="{3E07B834-9F78-4CDC-86FE-C7FCE824E4CA}" type="parTrans" cxnId="{1E91B6C3-50EE-4DEA-BE0E-D0AEA5F615DB}">
      <dgm:prSet/>
      <dgm:spPr/>
      <dgm:t>
        <a:bodyPr/>
        <a:lstStyle/>
        <a:p>
          <a:endParaRPr lang="es-EC"/>
        </a:p>
      </dgm:t>
    </dgm:pt>
    <dgm:pt modelId="{1FDE544C-2A13-4EE8-938F-53489364EAE9}" type="sibTrans" cxnId="{1E91B6C3-50EE-4DEA-BE0E-D0AEA5F615DB}">
      <dgm:prSet/>
      <dgm:spPr/>
      <dgm:t>
        <a:bodyPr/>
        <a:lstStyle/>
        <a:p>
          <a:endParaRPr lang="es-EC"/>
        </a:p>
      </dgm:t>
    </dgm:pt>
    <dgm:pt modelId="{FF4B73AC-AE32-4067-95AB-97612EB184A6}">
      <dgm:prSet phldrT="[Texto]" custT="1"/>
      <dgm:spPr/>
      <dgm:t>
        <a:bodyPr/>
        <a:lstStyle/>
        <a:p>
          <a:r>
            <a:rPr lang="es-EC" sz="2700" dirty="0" smtClean="0">
              <a:latin typeface="Times New Roman" panose="02020603050405020304" pitchFamily="18" charset="0"/>
              <a:cs typeface="Times New Roman" panose="02020603050405020304" pitchFamily="18" charset="0"/>
            </a:rPr>
            <a:t>También aporta con aceite esencial, taninos y flavonoides.</a:t>
          </a:r>
          <a:endParaRPr lang="es-EC" sz="2700" dirty="0">
            <a:latin typeface="Times New Roman" panose="02020603050405020304" pitchFamily="18" charset="0"/>
            <a:cs typeface="Times New Roman" panose="02020603050405020304" pitchFamily="18" charset="0"/>
          </a:endParaRPr>
        </a:p>
      </dgm:t>
    </dgm:pt>
    <dgm:pt modelId="{99048586-3F06-462D-8486-7E3A45898498}" type="parTrans" cxnId="{4BC6F213-A4AA-4295-AE93-F7298C2C965E}">
      <dgm:prSet/>
      <dgm:spPr/>
      <dgm:t>
        <a:bodyPr/>
        <a:lstStyle/>
        <a:p>
          <a:endParaRPr lang="es-EC"/>
        </a:p>
      </dgm:t>
    </dgm:pt>
    <dgm:pt modelId="{F8611028-BEDE-4B0D-8877-445D7CBE630A}" type="sibTrans" cxnId="{4BC6F213-A4AA-4295-AE93-F7298C2C965E}">
      <dgm:prSet/>
      <dgm:spPr/>
      <dgm:t>
        <a:bodyPr/>
        <a:lstStyle/>
        <a:p>
          <a:endParaRPr lang="es-EC"/>
        </a:p>
      </dgm:t>
    </dgm:pt>
    <dgm:pt modelId="{149A8F3C-D53B-4548-9E49-4AEA4DC44A24}">
      <dgm:prSet phldrT="[Texto]" custT="1"/>
      <dgm:spPr/>
      <dgm:t>
        <a:bodyPr/>
        <a:lstStyle/>
        <a:p>
          <a:r>
            <a:rPr lang="es-EC" sz="2800" b="1" dirty="0" smtClean="0">
              <a:latin typeface="Times New Roman" panose="02020603050405020304" pitchFamily="18" charset="0"/>
              <a:cs typeface="Times New Roman" panose="02020603050405020304" pitchFamily="18" charset="0"/>
            </a:rPr>
            <a:t>Mora</a:t>
          </a:r>
          <a:endParaRPr lang="es-EC" sz="2800" b="1" dirty="0">
            <a:latin typeface="Times New Roman" panose="02020603050405020304" pitchFamily="18" charset="0"/>
            <a:cs typeface="Times New Roman" panose="02020603050405020304" pitchFamily="18" charset="0"/>
          </a:endParaRPr>
        </a:p>
      </dgm:t>
    </dgm:pt>
    <dgm:pt modelId="{828E809D-C051-4DB0-81A9-1C667B5A82FE}" type="parTrans" cxnId="{9E6DC5E7-A978-49AE-AF0F-72F3BBAE1E0B}">
      <dgm:prSet/>
      <dgm:spPr/>
      <dgm:t>
        <a:bodyPr/>
        <a:lstStyle/>
        <a:p>
          <a:endParaRPr lang="es-EC"/>
        </a:p>
      </dgm:t>
    </dgm:pt>
    <dgm:pt modelId="{56C9FF9B-8021-4232-9900-9ED3E48C19DB}" type="sibTrans" cxnId="{9E6DC5E7-A978-49AE-AF0F-72F3BBAE1E0B}">
      <dgm:prSet/>
      <dgm:spPr/>
      <dgm:t>
        <a:bodyPr/>
        <a:lstStyle/>
        <a:p>
          <a:endParaRPr lang="es-EC"/>
        </a:p>
      </dgm:t>
    </dgm:pt>
    <dgm:pt modelId="{5E7D2042-1B00-48FA-AF7B-53CCFFB75EE9}">
      <dgm:prSet phldrT="[Texto]" custT="1"/>
      <dgm:spPr/>
      <dgm:t>
        <a:bodyPr/>
        <a:lstStyle/>
        <a:p>
          <a:r>
            <a:rPr lang="es-EC" sz="2600" dirty="0" smtClean="0">
              <a:latin typeface="Times New Roman" panose="02020603050405020304" pitchFamily="18" charset="0"/>
              <a:cs typeface="Times New Roman" panose="02020603050405020304" pitchFamily="18" charset="0"/>
            </a:rPr>
            <a:t>Es un fruto cuyo valor nutricional es grande y por esa razón su consumo es importante.</a:t>
          </a:r>
          <a:endParaRPr lang="es-EC" sz="2600" dirty="0">
            <a:latin typeface="Times New Roman" panose="02020603050405020304" pitchFamily="18" charset="0"/>
            <a:cs typeface="Times New Roman" panose="02020603050405020304" pitchFamily="18" charset="0"/>
          </a:endParaRPr>
        </a:p>
      </dgm:t>
    </dgm:pt>
    <dgm:pt modelId="{28BC2F92-8288-45C3-AC4D-9C4A2B7A182D}" type="parTrans" cxnId="{62D63BF5-6431-4432-98E8-B7933B246A88}">
      <dgm:prSet/>
      <dgm:spPr/>
      <dgm:t>
        <a:bodyPr/>
        <a:lstStyle/>
        <a:p>
          <a:endParaRPr lang="es-EC"/>
        </a:p>
      </dgm:t>
    </dgm:pt>
    <dgm:pt modelId="{8361BDD0-A6DB-47D9-8F23-6C4972CDC97E}" type="sibTrans" cxnId="{62D63BF5-6431-4432-98E8-B7933B246A88}">
      <dgm:prSet/>
      <dgm:spPr/>
      <dgm:t>
        <a:bodyPr/>
        <a:lstStyle/>
        <a:p>
          <a:endParaRPr lang="es-EC"/>
        </a:p>
      </dgm:t>
    </dgm:pt>
    <dgm:pt modelId="{2AC3A61D-AA18-4735-BD2D-6231BEC27F8F}">
      <dgm:prSet phldrT="[Texto]" custT="1"/>
      <dgm:spPr/>
      <dgm:t>
        <a:bodyPr/>
        <a:lstStyle/>
        <a:p>
          <a:r>
            <a:rPr lang="es-EC" sz="2600" dirty="0" smtClean="0">
              <a:latin typeface="Times New Roman" panose="02020603050405020304" pitchFamily="18" charset="0"/>
              <a:cs typeface="Times New Roman" panose="02020603050405020304" pitchFamily="18" charset="0"/>
            </a:rPr>
            <a:t>Posee grandes cantidades de vitamina C y altas cantidades de fibra.</a:t>
          </a:r>
          <a:endParaRPr lang="es-EC" sz="2600" dirty="0">
            <a:latin typeface="Times New Roman" panose="02020603050405020304" pitchFamily="18" charset="0"/>
            <a:cs typeface="Times New Roman" panose="02020603050405020304" pitchFamily="18" charset="0"/>
          </a:endParaRPr>
        </a:p>
      </dgm:t>
    </dgm:pt>
    <dgm:pt modelId="{CC25D237-9647-477A-B058-1BCE6ACB46EB}" type="parTrans" cxnId="{9CA0E907-0C87-46D3-BDFF-1F1D80785FF4}">
      <dgm:prSet/>
      <dgm:spPr/>
      <dgm:t>
        <a:bodyPr/>
        <a:lstStyle/>
        <a:p>
          <a:endParaRPr lang="es-EC"/>
        </a:p>
      </dgm:t>
    </dgm:pt>
    <dgm:pt modelId="{3216089A-F11D-4B36-B180-A805D502C53F}" type="sibTrans" cxnId="{9CA0E907-0C87-46D3-BDFF-1F1D80785FF4}">
      <dgm:prSet/>
      <dgm:spPr/>
      <dgm:t>
        <a:bodyPr/>
        <a:lstStyle/>
        <a:p>
          <a:endParaRPr lang="es-EC"/>
        </a:p>
      </dgm:t>
    </dgm:pt>
    <dgm:pt modelId="{F61D422E-D3DD-41DE-A9AA-E5123C89E6BB}" type="pres">
      <dgm:prSet presAssocID="{C2F7DC34-6948-4A32-9C26-7AD264C2F642}" presName="linear" presStyleCnt="0">
        <dgm:presLayoutVars>
          <dgm:dir/>
          <dgm:resizeHandles val="exact"/>
        </dgm:presLayoutVars>
      </dgm:prSet>
      <dgm:spPr/>
      <dgm:t>
        <a:bodyPr/>
        <a:lstStyle/>
        <a:p>
          <a:endParaRPr lang="es-ES"/>
        </a:p>
      </dgm:t>
    </dgm:pt>
    <dgm:pt modelId="{A8E828AC-AEDA-4A94-A65B-298C5BCEFAC8}" type="pres">
      <dgm:prSet presAssocID="{AF816ABD-9F68-47A4-A8B2-574C135F8A2D}" presName="comp" presStyleCnt="0"/>
      <dgm:spPr/>
      <dgm:t>
        <a:bodyPr/>
        <a:lstStyle/>
        <a:p>
          <a:endParaRPr lang="es-ES"/>
        </a:p>
      </dgm:t>
    </dgm:pt>
    <dgm:pt modelId="{3774FF93-6842-468D-9C5F-BAD08D6EA22C}" type="pres">
      <dgm:prSet presAssocID="{AF816ABD-9F68-47A4-A8B2-574C135F8A2D}" presName="box" presStyleLbl="node1" presStyleIdx="0" presStyleCnt="2" custLinFactNeighborX="-10599" custLinFactNeighborY="-661"/>
      <dgm:spPr/>
      <dgm:t>
        <a:bodyPr/>
        <a:lstStyle/>
        <a:p>
          <a:endParaRPr lang="es-EC"/>
        </a:p>
      </dgm:t>
    </dgm:pt>
    <dgm:pt modelId="{9531729D-BBB7-4F2D-9570-1E18A55E9B20}" type="pres">
      <dgm:prSet presAssocID="{AF816ABD-9F68-47A4-A8B2-574C135F8A2D}" presName="img"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6E3A04B1-0DFA-470B-A4F1-28F69EC3DAAD}" type="pres">
      <dgm:prSet presAssocID="{AF816ABD-9F68-47A4-A8B2-574C135F8A2D}" presName="text" presStyleLbl="node1" presStyleIdx="0" presStyleCnt="2">
        <dgm:presLayoutVars>
          <dgm:bulletEnabled val="1"/>
        </dgm:presLayoutVars>
      </dgm:prSet>
      <dgm:spPr/>
      <dgm:t>
        <a:bodyPr/>
        <a:lstStyle/>
        <a:p>
          <a:endParaRPr lang="es-EC"/>
        </a:p>
      </dgm:t>
    </dgm:pt>
    <dgm:pt modelId="{3C4F1007-84DE-40C7-B66D-12704446D957}" type="pres">
      <dgm:prSet presAssocID="{936865D2-01B6-49D0-97C9-14A479C0172A}" presName="spacer" presStyleCnt="0"/>
      <dgm:spPr/>
      <dgm:t>
        <a:bodyPr/>
        <a:lstStyle/>
        <a:p>
          <a:endParaRPr lang="es-ES"/>
        </a:p>
      </dgm:t>
    </dgm:pt>
    <dgm:pt modelId="{64885055-220E-4A4C-8C63-931D1E3903C0}" type="pres">
      <dgm:prSet presAssocID="{149A8F3C-D53B-4548-9E49-4AEA4DC44A24}" presName="comp" presStyleCnt="0"/>
      <dgm:spPr/>
      <dgm:t>
        <a:bodyPr/>
        <a:lstStyle/>
        <a:p>
          <a:endParaRPr lang="es-ES"/>
        </a:p>
      </dgm:t>
    </dgm:pt>
    <dgm:pt modelId="{2D8991EE-BBD3-4652-99DE-2550ABC43377}" type="pres">
      <dgm:prSet presAssocID="{149A8F3C-D53B-4548-9E49-4AEA4DC44A24}" presName="box" presStyleLbl="node1" presStyleIdx="1" presStyleCnt="2"/>
      <dgm:spPr/>
      <dgm:t>
        <a:bodyPr/>
        <a:lstStyle/>
        <a:p>
          <a:endParaRPr lang="es-EC"/>
        </a:p>
      </dgm:t>
    </dgm:pt>
    <dgm:pt modelId="{FB8B278F-8457-47AE-A165-6E5BAE51F7E8}" type="pres">
      <dgm:prSet presAssocID="{149A8F3C-D53B-4548-9E49-4AEA4DC44A24}" presName="img"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 modelId="{53289817-21DB-4548-B16F-342599908C64}" type="pres">
      <dgm:prSet presAssocID="{149A8F3C-D53B-4548-9E49-4AEA4DC44A24}" presName="text" presStyleLbl="node1" presStyleIdx="1" presStyleCnt="2">
        <dgm:presLayoutVars>
          <dgm:bulletEnabled val="1"/>
        </dgm:presLayoutVars>
      </dgm:prSet>
      <dgm:spPr/>
      <dgm:t>
        <a:bodyPr/>
        <a:lstStyle/>
        <a:p>
          <a:endParaRPr lang="es-EC"/>
        </a:p>
      </dgm:t>
    </dgm:pt>
  </dgm:ptLst>
  <dgm:cxnLst>
    <dgm:cxn modelId="{34B048F9-9006-457C-ADA8-1D6A5667B858}" srcId="{C2F7DC34-6948-4A32-9C26-7AD264C2F642}" destId="{AF816ABD-9F68-47A4-A8B2-574C135F8A2D}" srcOrd="0" destOrd="0" parTransId="{1508CCCA-F03F-465F-8648-152303B6516E}" sibTransId="{936865D2-01B6-49D0-97C9-14A479C0172A}"/>
    <dgm:cxn modelId="{9CA0E907-0C87-46D3-BDFF-1F1D80785FF4}" srcId="{149A8F3C-D53B-4548-9E49-4AEA4DC44A24}" destId="{2AC3A61D-AA18-4735-BD2D-6231BEC27F8F}" srcOrd="1" destOrd="0" parTransId="{CC25D237-9647-477A-B058-1BCE6ACB46EB}" sibTransId="{3216089A-F11D-4B36-B180-A805D502C53F}"/>
    <dgm:cxn modelId="{523649FC-A1D8-47A0-A10F-BAA0EB872D54}" type="presOf" srcId="{5E7D2042-1B00-48FA-AF7B-53CCFFB75EE9}" destId="{2D8991EE-BBD3-4652-99DE-2550ABC43377}" srcOrd="0" destOrd="1" presId="urn:microsoft.com/office/officeart/2005/8/layout/vList4"/>
    <dgm:cxn modelId="{85F751FA-AA83-41CC-8632-A6BFBC3BD297}" type="presOf" srcId="{149A8F3C-D53B-4548-9E49-4AEA4DC44A24}" destId="{53289817-21DB-4548-B16F-342599908C64}" srcOrd="1" destOrd="0" presId="urn:microsoft.com/office/officeart/2005/8/layout/vList4"/>
    <dgm:cxn modelId="{7F9FF89F-1296-4428-9045-C5795AC66F09}" type="presOf" srcId="{AF816ABD-9F68-47A4-A8B2-574C135F8A2D}" destId="{6E3A04B1-0DFA-470B-A4F1-28F69EC3DAAD}" srcOrd="1" destOrd="0" presId="urn:microsoft.com/office/officeart/2005/8/layout/vList4"/>
    <dgm:cxn modelId="{7C656DBA-FF97-4EBB-8A61-C0E4D90FAD0A}" type="presOf" srcId="{A085957E-5A0C-4781-834E-125AA0B922DC}" destId="{3774FF93-6842-468D-9C5F-BAD08D6EA22C}" srcOrd="0" destOrd="1" presId="urn:microsoft.com/office/officeart/2005/8/layout/vList4"/>
    <dgm:cxn modelId="{62D63BF5-6431-4432-98E8-B7933B246A88}" srcId="{149A8F3C-D53B-4548-9E49-4AEA4DC44A24}" destId="{5E7D2042-1B00-48FA-AF7B-53CCFFB75EE9}" srcOrd="0" destOrd="0" parTransId="{28BC2F92-8288-45C3-AC4D-9C4A2B7A182D}" sibTransId="{8361BDD0-A6DB-47D9-8F23-6C4972CDC97E}"/>
    <dgm:cxn modelId="{893874E4-E159-46EF-A383-3C98CEF79F85}" type="presOf" srcId="{A085957E-5A0C-4781-834E-125AA0B922DC}" destId="{6E3A04B1-0DFA-470B-A4F1-28F69EC3DAAD}" srcOrd="1" destOrd="1" presId="urn:microsoft.com/office/officeart/2005/8/layout/vList4"/>
    <dgm:cxn modelId="{B6A72A53-5A67-4E7F-A97B-99DC48D80992}" type="presOf" srcId="{5E7D2042-1B00-48FA-AF7B-53CCFFB75EE9}" destId="{53289817-21DB-4548-B16F-342599908C64}" srcOrd="1" destOrd="1" presId="urn:microsoft.com/office/officeart/2005/8/layout/vList4"/>
    <dgm:cxn modelId="{4BC6F213-A4AA-4295-AE93-F7298C2C965E}" srcId="{AF816ABD-9F68-47A4-A8B2-574C135F8A2D}" destId="{FF4B73AC-AE32-4067-95AB-97612EB184A6}" srcOrd="1" destOrd="0" parTransId="{99048586-3F06-462D-8486-7E3A45898498}" sibTransId="{F8611028-BEDE-4B0D-8877-445D7CBE630A}"/>
    <dgm:cxn modelId="{B92A9D43-B89C-461E-846A-D69EF66459E9}" type="presOf" srcId="{C2F7DC34-6948-4A32-9C26-7AD264C2F642}" destId="{F61D422E-D3DD-41DE-A9AA-E5123C89E6BB}" srcOrd="0" destOrd="0" presId="urn:microsoft.com/office/officeart/2005/8/layout/vList4"/>
    <dgm:cxn modelId="{24BA2E0C-84CD-4B03-9120-DA0D9D2E35F4}" type="presOf" srcId="{FF4B73AC-AE32-4067-95AB-97612EB184A6}" destId="{6E3A04B1-0DFA-470B-A4F1-28F69EC3DAAD}" srcOrd="1" destOrd="2" presId="urn:microsoft.com/office/officeart/2005/8/layout/vList4"/>
    <dgm:cxn modelId="{48A432B5-37D8-4861-A1C8-DCBB25D93310}" type="presOf" srcId="{AF816ABD-9F68-47A4-A8B2-574C135F8A2D}" destId="{3774FF93-6842-468D-9C5F-BAD08D6EA22C}" srcOrd="0" destOrd="0" presId="urn:microsoft.com/office/officeart/2005/8/layout/vList4"/>
    <dgm:cxn modelId="{A276CA3A-EA4E-415E-AA98-329D86C39221}" type="presOf" srcId="{FF4B73AC-AE32-4067-95AB-97612EB184A6}" destId="{3774FF93-6842-468D-9C5F-BAD08D6EA22C}" srcOrd="0" destOrd="2" presId="urn:microsoft.com/office/officeart/2005/8/layout/vList4"/>
    <dgm:cxn modelId="{B4486086-6C54-4FB2-81DB-EB48EBEADC61}" type="presOf" srcId="{2AC3A61D-AA18-4735-BD2D-6231BEC27F8F}" destId="{2D8991EE-BBD3-4652-99DE-2550ABC43377}" srcOrd="0" destOrd="2" presId="urn:microsoft.com/office/officeart/2005/8/layout/vList4"/>
    <dgm:cxn modelId="{9E6DC5E7-A978-49AE-AF0F-72F3BBAE1E0B}" srcId="{C2F7DC34-6948-4A32-9C26-7AD264C2F642}" destId="{149A8F3C-D53B-4548-9E49-4AEA4DC44A24}" srcOrd="1" destOrd="0" parTransId="{828E809D-C051-4DB0-81A9-1C667B5A82FE}" sibTransId="{56C9FF9B-8021-4232-9900-9ED3E48C19DB}"/>
    <dgm:cxn modelId="{5E452D5C-7515-454A-9EC4-A71B4A46F56D}" type="presOf" srcId="{149A8F3C-D53B-4548-9E49-4AEA4DC44A24}" destId="{2D8991EE-BBD3-4652-99DE-2550ABC43377}" srcOrd="0" destOrd="0" presId="urn:microsoft.com/office/officeart/2005/8/layout/vList4"/>
    <dgm:cxn modelId="{1E91B6C3-50EE-4DEA-BE0E-D0AEA5F615DB}" srcId="{AF816ABD-9F68-47A4-A8B2-574C135F8A2D}" destId="{A085957E-5A0C-4781-834E-125AA0B922DC}" srcOrd="0" destOrd="0" parTransId="{3E07B834-9F78-4CDC-86FE-C7FCE824E4CA}" sibTransId="{1FDE544C-2A13-4EE8-938F-53489364EAE9}"/>
    <dgm:cxn modelId="{F678444B-4152-478A-8DF3-ECB45C5AC737}" type="presOf" srcId="{2AC3A61D-AA18-4735-BD2D-6231BEC27F8F}" destId="{53289817-21DB-4548-B16F-342599908C64}" srcOrd="1" destOrd="2" presId="urn:microsoft.com/office/officeart/2005/8/layout/vList4"/>
    <dgm:cxn modelId="{17E17FCC-46D7-4CCB-A1E9-A1DB01FBBDC8}" type="presParOf" srcId="{F61D422E-D3DD-41DE-A9AA-E5123C89E6BB}" destId="{A8E828AC-AEDA-4A94-A65B-298C5BCEFAC8}" srcOrd="0" destOrd="0" presId="urn:microsoft.com/office/officeart/2005/8/layout/vList4"/>
    <dgm:cxn modelId="{A5A85B3B-C078-41E5-A3C5-211313BBC898}" type="presParOf" srcId="{A8E828AC-AEDA-4A94-A65B-298C5BCEFAC8}" destId="{3774FF93-6842-468D-9C5F-BAD08D6EA22C}" srcOrd="0" destOrd="0" presId="urn:microsoft.com/office/officeart/2005/8/layout/vList4"/>
    <dgm:cxn modelId="{B29DEC7D-C865-4BD3-B218-08FA5307CD82}" type="presParOf" srcId="{A8E828AC-AEDA-4A94-A65B-298C5BCEFAC8}" destId="{9531729D-BBB7-4F2D-9570-1E18A55E9B20}" srcOrd="1" destOrd="0" presId="urn:microsoft.com/office/officeart/2005/8/layout/vList4"/>
    <dgm:cxn modelId="{F8668298-5A1B-43D4-9220-176996904652}" type="presParOf" srcId="{A8E828AC-AEDA-4A94-A65B-298C5BCEFAC8}" destId="{6E3A04B1-0DFA-470B-A4F1-28F69EC3DAAD}" srcOrd="2" destOrd="0" presId="urn:microsoft.com/office/officeart/2005/8/layout/vList4"/>
    <dgm:cxn modelId="{6C35B113-489A-43E4-A4FA-873E81E65969}" type="presParOf" srcId="{F61D422E-D3DD-41DE-A9AA-E5123C89E6BB}" destId="{3C4F1007-84DE-40C7-B66D-12704446D957}" srcOrd="1" destOrd="0" presId="urn:microsoft.com/office/officeart/2005/8/layout/vList4"/>
    <dgm:cxn modelId="{43EAD94F-8ED4-4887-8D48-44F22C8479B8}" type="presParOf" srcId="{F61D422E-D3DD-41DE-A9AA-E5123C89E6BB}" destId="{64885055-220E-4A4C-8C63-931D1E3903C0}" srcOrd="2" destOrd="0" presId="urn:microsoft.com/office/officeart/2005/8/layout/vList4"/>
    <dgm:cxn modelId="{8E683A09-CFC1-4BDA-BD85-4862020B5183}" type="presParOf" srcId="{64885055-220E-4A4C-8C63-931D1E3903C0}" destId="{2D8991EE-BBD3-4652-99DE-2550ABC43377}" srcOrd="0" destOrd="0" presId="urn:microsoft.com/office/officeart/2005/8/layout/vList4"/>
    <dgm:cxn modelId="{BAE5B6DF-427A-4451-BFED-F5E7B2775D1E}" type="presParOf" srcId="{64885055-220E-4A4C-8C63-931D1E3903C0}" destId="{FB8B278F-8457-47AE-A165-6E5BAE51F7E8}" srcOrd="1" destOrd="0" presId="urn:microsoft.com/office/officeart/2005/8/layout/vList4"/>
    <dgm:cxn modelId="{848162EE-C14C-4D3A-B2BE-EB241E06721B}" type="presParOf" srcId="{64885055-220E-4A4C-8C63-931D1E3903C0}" destId="{53289817-21DB-4548-B16F-342599908C6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3DD6EB-DEA6-4FB7-AE19-552A3190E9A0}"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es-EC"/>
        </a:p>
      </dgm:t>
    </dgm:pt>
    <dgm:pt modelId="{47C3E1B7-B743-4C6C-88CF-8B210C7DC822}">
      <dgm:prSet phldrT="[Texto]" custT="1"/>
      <dgm:spPr/>
      <dgm:t>
        <a:bodyPr/>
        <a:lstStyle/>
        <a:p>
          <a:r>
            <a:rPr lang="es-EC" sz="2800" dirty="0" smtClean="0">
              <a:latin typeface="Times New Roman" panose="02020603050405020304" pitchFamily="18" charset="0"/>
              <a:cs typeface="Times New Roman" panose="02020603050405020304" pitchFamily="18" charset="0"/>
            </a:rPr>
            <a:t>Se pesaron 1,65 gramos del cultivo láctico.</a:t>
          </a:r>
          <a:endParaRPr lang="es-EC" sz="2800" dirty="0">
            <a:latin typeface="Times New Roman" panose="02020603050405020304" pitchFamily="18" charset="0"/>
            <a:cs typeface="Times New Roman" panose="02020603050405020304" pitchFamily="18" charset="0"/>
          </a:endParaRPr>
        </a:p>
      </dgm:t>
    </dgm:pt>
    <dgm:pt modelId="{019AF7D1-5CD1-4055-AD37-F50E90180D2C}" type="parTrans" cxnId="{3BBCC822-4B95-436D-B500-1FF08745ED94}">
      <dgm:prSet/>
      <dgm:spPr/>
      <dgm:t>
        <a:bodyPr/>
        <a:lstStyle/>
        <a:p>
          <a:endParaRPr lang="es-EC"/>
        </a:p>
      </dgm:t>
    </dgm:pt>
    <dgm:pt modelId="{22965B5E-097A-4DCA-8CD8-4A366C16A467}" type="sibTrans" cxnId="{3BBCC822-4B95-436D-B500-1FF08745ED94}">
      <dgm:prSet/>
      <dgm:spPr/>
      <dgm:t>
        <a:bodyPr/>
        <a:lstStyle/>
        <a:p>
          <a:endParaRPr lang="es-EC"/>
        </a:p>
      </dgm:t>
    </dgm:pt>
    <dgm:pt modelId="{E9B65A9D-6956-4089-88D1-DCF5BB331EFC}">
      <dgm:prSet phldrT="[Texto]" custT="1"/>
      <dgm:spPr/>
      <dgm:t>
        <a:bodyPr/>
        <a:lstStyle/>
        <a:p>
          <a:r>
            <a:rPr lang="es-EC" sz="2800" dirty="0" smtClean="0">
              <a:latin typeface="Times New Roman" panose="02020603050405020304" pitchFamily="18" charset="0"/>
              <a:cs typeface="Times New Roman" panose="02020603050405020304" pitchFamily="18" charset="0"/>
            </a:rPr>
            <a:t>Se añadió a 1 litro de leche UHT.</a:t>
          </a:r>
          <a:endParaRPr lang="es-EC" sz="2800" dirty="0">
            <a:latin typeface="Times New Roman" panose="02020603050405020304" pitchFamily="18" charset="0"/>
            <a:cs typeface="Times New Roman" panose="02020603050405020304" pitchFamily="18" charset="0"/>
          </a:endParaRPr>
        </a:p>
      </dgm:t>
    </dgm:pt>
    <dgm:pt modelId="{EB65857F-15FA-413C-A4DD-1039E07051E6}" type="parTrans" cxnId="{ED8ADCB5-9EFE-4F19-A74E-BA414399AE0B}">
      <dgm:prSet/>
      <dgm:spPr/>
      <dgm:t>
        <a:bodyPr/>
        <a:lstStyle/>
        <a:p>
          <a:endParaRPr lang="es-EC"/>
        </a:p>
      </dgm:t>
    </dgm:pt>
    <dgm:pt modelId="{EF98B5C5-5FA1-4C40-A131-246E15878FFB}" type="sibTrans" cxnId="{ED8ADCB5-9EFE-4F19-A74E-BA414399AE0B}">
      <dgm:prSet/>
      <dgm:spPr/>
      <dgm:t>
        <a:bodyPr/>
        <a:lstStyle/>
        <a:p>
          <a:endParaRPr lang="es-EC"/>
        </a:p>
      </dgm:t>
    </dgm:pt>
    <dgm:pt modelId="{D6A41395-B33E-43AF-98A5-BDA970CA66F9}">
      <dgm:prSet phldrT="[Texto]" custT="1"/>
      <dgm:spPr/>
      <dgm:t>
        <a:bodyPr/>
        <a:lstStyle/>
        <a:p>
          <a:r>
            <a:rPr lang="es-EC" sz="2800" dirty="0" smtClean="0">
              <a:latin typeface="Times New Roman" panose="02020603050405020304" pitchFamily="18" charset="0"/>
              <a:cs typeface="Times New Roman" panose="02020603050405020304" pitchFamily="18" charset="0"/>
            </a:rPr>
            <a:t>Reposó en la estufa a 30 ˚C durante 4 horas y media.</a:t>
          </a:r>
          <a:endParaRPr lang="es-EC" sz="2800" dirty="0">
            <a:latin typeface="Times New Roman" panose="02020603050405020304" pitchFamily="18" charset="0"/>
            <a:cs typeface="Times New Roman" panose="02020603050405020304" pitchFamily="18" charset="0"/>
          </a:endParaRPr>
        </a:p>
      </dgm:t>
    </dgm:pt>
    <dgm:pt modelId="{A160A447-BFB5-4C29-8BD9-59A209DC5021}" type="parTrans" cxnId="{C20659A9-103D-4C05-B5BA-A43E74F328ED}">
      <dgm:prSet/>
      <dgm:spPr/>
      <dgm:t>
        <a:bodyPr/>
        <a:lstStyle/>
        <a:p>
          <a:endParaRPr lang="es-EC"/>
        </a:p>
      </dgm:t>
    </dgm:pt>
    <dgm:pt modelId="{AFBD78B0-8B85-44FA-B027-108B562A36AF}" type="sibTrans" cxnId="{C20659A9-103D-4C05-B5BA-A43E74F328ED}">
      <dgm:prSet/>
      <dgm:spPr/>
      <dgm:t>
        <a:bodyPr/>
        <a:lstStyle/>
        <a:p>
          <a:endParaRPr lang="es-EC"/>
        </a:p>
      </dgm:t>
    </dgm:pt>
    <dgm:pt modelId="{7148C365-5D5B-41FB-81C1-0D91D0E808B8}" type="pres">
      <dgm:prSet presAssocID="{433DD6EB-DEA6-4FB7-AE19-552A3190E9A0}" presName="outerComposite" presStyleCnt="0">
        <dgm:presLayoutVars>
          <dgm:chMax val="5"/>
          <dgm:dir/>
          <dgm:resizeHandles val="exact"/>
        </dgm:presLayoutVars>
      </dgm:prSet>
      <dgm:spPr/>
      <dgm:t>
        <a:bodyPr/>
        <a:lstStyle/>
        <a:p>
          <a:endParaRPr lang="es-ES"/>
        </a:p>
      </dgm:t>
    </dgm:pt>
    <dgm:pt modelId="{1C51D11F-436D-466D-95F8-D84F5140B95E}" type="pres">
      <dgm:prSet presAssocID="{433DD6EB-DEA6-4FB7-AE19-552A3190E9A0}" presName="dummyMaxCanvas" presStyleCnt="0">
        <dgm:presLayoutVars/>
      </dgm:prSet>
      <dgm:spPr/>
      <dgm:t>
        <a:bodyPr/>
        <a:lstStyle/>
        <a:p>
          <a:endParaRPr lang="es-ES"/>
        </a:p>
      </dgm:t>
    </dgm:pt>
    <dgm:pt modelId="{00C9755B-5111-42EA-8008-E4F21DF5508A}" type="pres">
      <dgm:prSet presAssocID="{433DD6EB-DEA6-4FB7-AE19-552A3190E9A0}" presName="ThreeNodes_1" presStyleLbl="node1" presStyleIdx="0" presStyleCnt="3" custLinFactNeighborX="1245" custLinFactNeighborY="-929">
        <dgm:presLayoutVars>
          <dgm:bulletEnabled val="1"/>
        </dgm:presLayoutVars>
      </dgm:prSet>
      <dgm:spPr/>
      <dgm:t>
        <a:bodyPr/>
        <a:lstStyle/>
        <a:p>
          <a:endParaRPr lang="es-EC"/>
        </a:p>
      </dgm:t>
    </dgm:pt>
    <dgm:pt modelId="{801E6E74-C8AB-4567-817A-EA11BC325A01}" type="pres">
      <dgm:prSet presAssocID="{433DD6EB-DEA6-4FB7-AE19-552A3190E9A0}" presName="ThreeNodes_2" presStyleLbl="node1" presStyleIdx="1" presStyleCnt="3">
        <dgm:presLayoutVars>
          <dgm:bulletEnabled val="1"/>
        </dgm:presLayoutVars>
      </dgm:prSet>
      <dgm:spPr/>
      <dgm:t>
        <a:bodyPr/>
        <a:lstStyle/>
        <a:p>
          <a:endParaRPr lang="es-EC"/>
        </a:p>
      </dgm:t>
    </dgm:pt>
    <dgm:pt modelId="{A6DEF20B-7EA2-4170-B797-9E38C94F79E5}" type="pres">
      <dgm:prSet presAssocID="{433DD6EB-DEA6-4FB7-AE19-552A3190E9A0}" presName="ThreeNodes_3" presStyleLbl="node1" presStyleIdx="2" presStyleCnt="3">
        <dgm:presLayoutVars>
          <dgm:bulletEnabled val="1"/>
        </dgm:presLayoutVars>
      </dgm:prSet>
      <dgm:spPr/>
      <dgm:t>
        <a:bodyPr/>
        <a:lstStyle/>
        <a:p>
          <a:endParaRPr lang="es-EC"/>
        </a:p>
      </dgm:t>
    </dgm:pt>
    <dgm:pt modelId="{976C51AD-FC77-4BB8-9825-38A4156E87A4}" type="pres">
      <dgm:prSet presAssocID="{433DD6EB-DEA6-4FB7-AE19-552A3190E9A0}" presName="ThreeConn_1-2" presStyleLbl="fgAccFollowNode1" presStyleIdx="0" presStyleCnt="2">
        <dgm:presLayoutVars>
          <dgm:bulletEnabled val="1"/>
        </dgm:presLayoutVars>
      </dgm:prSet>
      <dgm:spPr/>
      <dgm:t>
        <a:bodyPr/>
        <a:lstStyle/>
        <a:p>
          <a:endParaRPr lang="es-ES"/>
        </a:p>
      </dgm:t>
    </dgm:pt>
    <dgm:pt modelId="{ACCED060-38BE-4C87-8D33-88B7D8EA9762}" type="pres">
      <dgm:prSet presAssocID="{433DD6EB-DEA6-4FB7-AE19-552A3190E9A0}" presName="ThreeConn_2-3" presStyleLbl="fgAccFollowNode1" presStyleIdx="1" presStyleCnt="2">
        <dgm:presLayoutVars>
          <dgm:bulletEnabled val="1"/>
        </dgm:presLayoutVars>
      </dgm:prSet>
      <dgm:spPr/>
      <dgm:t>
        <a:bodyPr/>
        <a:lstStyle/>
        <a:p>
          <a:endParaRPr lang="es-ES"/>
        </a:p>
      </dgm:t>
    </dgm:pt>
    <dgm:pt modelId="{03744E61-F33B-454E-A153-C67C3CBB96A2}" type="pres">
      <dgm:prSet presAssocID="{433DD6EB-DEA6-4FB7-AE19-552A3190E9A0}" presName="ThreeNodes_1_text" presStyleLbl="node1" presStyleIdx="2" presStyleCnt="3">
        <dgm:presLayoutVars>
          <dgm:bulletEnabled val="1"/>
        </dgm:presLayoutVars>
      </dgm:prSet>
      <dgm:spPr/>
      <dgm:t>
        <a:bodyPr/>
        <a:lstStyle/>
        <a:p>
          <a:endParaRPr lang="es-EC"/>
        </a:p>
      </dgm:t>
    </dgm:pt>
    <dgm:pt modelId="{B59ECF95-9338-4F5A-A44C-2D777A61D37F}" type="pres">
      <dgm:prSet presAssocID="{433DD6EB-DEA6-4FB7-AE19-552A3190E9A0}" presName="ThreeNodes_2_text" presStyleLbl="node1" presStyleIdx="2" presStyleCnt="3">
        <dgm:presLayoutVars>
          <dgm:bulletEnabled val="1"/>
        </dgm:presLayoutVars>
      </dgm:prSet>
      <dgm:spPr/>
      <dgm:t>
        <a:bodyPr/>
        <a:lstStyle/>
        <a:p>
          <a:endParaRPr lang="es-EC"/>
        </a:p>
      </dgm:t>
    </dgm:pt>
    <dgm:pt modelId="{A2D68023-B85F-4908-AC4D-AB26588DBA75}" type="pres">
      <dgm:prSet presAssocID="{433DD6EB-DEA6-4FB7-AE19-552A3190E9A0}" presName="ThreeNodes_3_text" presStyleLbl="node1" presStyleIdx="2" presStyleCnt="3">
        <dgm:presLayoutVars>
          <dgm:bulletEnabled val="1"/>
        </dgm:presLayoutVars>
      </dgm:prSet>
      <dgm:spPr/>
      <dgm:t>
        <a:bodyPr/>
        <a:lstStyle/>
        <a:p>
          <a:endParaRPr lang="es-EC"/>
        </a:p>
      </dgm:t>
    </dgm:pt>
  </dgm:ptLst>
  <dgm:cxnLst>
    <dgm:cxn modelId="{3BBCC822-4B95-436D-B500-1FF08745ED94}" srcId="{433DD6EB-DEA6-4FB7-AE19-552A3190E9A0}" destId="{47C3E1B7-B743-4C6C-88CF-8B210C7DC822}" srcOrd="0" destOrd="0" parTransId="{019AF7D1-5CD1-4055-AD37-F50E90180D2C}" sibTransId="{22965B5E-097A-4DCA-8CD8-4A366C16A467}"/>
    <dgm:cxn modelId="{734DEB5E-EC2D-4A25-9384-68AD516B8075}" type="presOf" srcId="{433DD6EB-DEA6-4FB7-AE19-552A3190E9A0}" destId="{7148C365-5D5B-41FB-81C1-0D91D0E808B8}" srcOrd="0" destOrd="0" presId="urn:microsoft.com/office/officeart/2005/8/layout/vProcess5"/>
    <dgm:cxn modelId="{D5B7E8BF-69C7-4EB3-8746-3476F88B3674}" type="presOf" srcId="{D6A41395-B33E-43AF-98A5-BDA970CA66F9}" destId="{A6DEF20B-7EA2-4170-B797-9E38C94F79E5}" srcOrd="0" destOrd="0" presId="urn:microsoft.com/office/officeart/2005/8/layout/vProcess5"/>
    <dgm:cxn modelId="{E64F5BA2-F65B-439C-951D-4F5446172954}" type="presOf" srcId="{E9B65A9D-6956-4089-88D1-DCF5BB331EFC}" destId="{801E6E74-C8AB-4567-817A-EA11BC325A01}" srcOrd="0" destOrd="0" presId="urn:microsoft.com/office/officeart/2005/8/layout/vProcess5"/>
    <dgm:cxn modelId="{73EA4F3D-4845-4860-89D1-957C533F165E}" type="presOf" srcId="{E9B65A9D-6956-4089-88D1-DCF5BB331EFC}" destId="{B59ECF95-9338-4F5A-A44C-2D777A61D37F}" srcOrd="1" destOrd="0" presId="urn:microsoft.com/office/officeart/2005/8/layout/vProcess5"/>
    <dgm:cxn modelId="{C20659A9-103D-4C05-B5BA-A43E74F328ED}" srcId="{433DD6EB-DEA6-4FB7-AE19-552A3190E9A0}" destId="{D6A41395-B33E-43AF-98A5-BDA970CA66F9}" srcOrd="2" destOrd="0" parTransId="{A160A447-BFB5-4C29-8BD9-59A209DC5021}" sibTransId="{AFBD78B0-8B85-44FA-B027-108B562A36AF}"/>
    <dgm:cxn modelId="{AE0E01EC-E775-47C8-BEFE-321385CC2B93}" type="presOf" srcId="{47C3E1B7-B743-4C6C-88CF-8B210C7DC822}" destId="{03744E61-F33B-454E-A153-C67C3CBB96A2}" srcOrd="1" destOrd="0" presId="urn:microsoft.com/office/officeart/2005/8/layout/vProcess5"/>
    <dgm:cxn modelId="{30109C5E-E442-4E76-B923-C9ED3BB2A99E}" type="presOf" srcId="{D6A41395-B33E-43AF-98A5-BDA970CA66F9}" destId="{A2D68023-B85F-4908-AC4D-AB26588DBA75}" srcOrd="1" destOrd="0" presId="urn:microsoft.com/office/officeart/2005/8/layout/vProcess5"/>
    <dgm:cxn modelId="{7DFB5B1C-D823-489A-AA2D-0B95FFE58D85}" type="presOf" srcId="{EF98B5C5-5FA1-4C40-A131-246E15878FFB}" destId="{ACCED060-38BE-4C87-8D33-88B7D8EA9762}" srcOrd="0" destOrd="0" presId="urn:microsoft.com/office/officeart/2005/8/layout/vProcess5"/>
    <dgm:cxn modelId="{DC37662F-0D49-47CC-9EC0-B1B7DEAE2396}" type="presOf" srcId="{47C3E1B7-B743-4C6C-88CF-8B210C7DC822}" destId="{00C9755B-5111-42EA-8008-E4F21DF5508A}" srcOrd="0" destOrd="0" presId="urn:microsoft.com/office/officeart/2005/8/layout/vProcess5"/>
    <dgm:cxn modelId="{ED8ADCB5-9EFE-4F19-A74E-BA414399AE0B}" srcId="{433DD6EB-DEA6-4FB7-AE19-552A3190E9A0}" destId="{E9B65A9D-6956-4089-88D1-DCF5BB331EFC}" srcOrd="1" destOrd="0" parTransId="{EB65857F-15FA-413C-A4DD-1039E07051E6}" sibTransId="{EF98B5C5-5FA1-4C40-A131-246E15878FFB}"/>
    <dgm:cxn modelId="{A2B3940B-94EF-4164-A0B9-68A4BEEAD683}" type="presOf" srcId="{22965B5E-097A-4DCA-8CD8-4A366C16A467}" destId="{976C51AD-FC77-4BB8-9825-38A4156E87A4}" srcOrd="0" destOrd="0" presId="urn:microsoft.com/office/officeart/2005/8/layout/vProcess5"/>
    <dgm:cxn modelId="{0843D3CB-280C-4F26-B3B7-1CD013CEFB3B}" type="presParOf" srcId="{7148C365-5D5B-41FB-81C1-0D91D0E808B8}" destId="{1C51D11F-436D-466D-95F8-D84F5140B95E}" srcOrd="0" destOrd="0" presId="urn:microsoft.com/office/officeart/2005/8/layout/vProcess5"/>
    <dgm:cxn modelId="{C6A2DCE9-A220-4635-B2D7-EA2C402FBBA3}" type="presParOf" srcId="{7148C365-5D5B-41FB-81C1-0D91D0E808B8}" destId="{00C9755B-5111-42EA-8008-E4F21DF5508A}" srcOrd="1" destOrd="0" presId="urn:microsoft.com/office/officeart/2005/8/layout/vProcess5"/>
    <dgm:cxn modelId="{75A86DC9-FD33-4673-8FC1-7BE4D17607A5}" type="presParOf" srcId="{7148C365-5D5B-41FB-81C1-0D91D0E808B8}" destId="{801E6E74-C8AB-4567-817A-EA11BC325A01}" srcOrd="2" destOrd="0" presId="urn:microsoft.com/office/officeart/2005/8/layout/vProcess5"/>
    <dgm:cxn modelId="{4131909A-8BC2-447A-A447-7939AC72E314}" type="presParOf" srcId="{7148C365-5D5B-41FB-81C1-0D91D0E808B8}" destId="{A6DEF20B-7EA2-4170-B797-9E38C94F79E5}" srcOrd="3" destOrd="0" presId="urn:microsoft.com/office/officeart/2005/8/layout/vProcess5"/>
    <dgm:cxn modelId="{2C8ADE96-D703-4C80-ABC2-76E65582053E}" type="presParOf" srcId="{7148C365-5D5B-41FB-81C1-0D91D0E808B8}" destId="{976C51AD-FC77-4BB8-9825-38A4156E87A4}" srcOrd="4" destOrd="0" presId="urn:microsoft.com/office/officeart/2005/8/layout/vProcess5"/>
    <dgm:cxn modelId="{EB623CBB-7285-48AC-9DB1-7E19921D8870}" type="presParOf" srcId="{7148C365-5D5B-41FB-81C1-0D91D0E808B8}" destId="{ACCED060-38BE-4C87-8D33-88B7D8EA9762}" srcOrd="5" destOrd="0" presId="urn:microsoft.com/office/officeart/2005/8/layout/vProcess5"/>
    <dgm:cxn modelId="{564705BE-62A8-4D5D-A359-EEE673A0088C}" type="presParOf" srcId="{7148C365-5D5B-41FB-81C1-0D91D0E808B8}" destId="{03744E61-F33B-454E-A153-C67C3CBB96A2}" srcOrd="6" destOrd="0" presId="urn:microsoft.com/office/officeart/2005/8/layout/vProcess5"/>
    <dgm:cxn modelId="{1AB9AC04-036F-48B0-8D93-DA5A9D1CB48C}" type="presParOf" srcId="{7148C365-5D5B-41FB-81C1-0D91D0E808B8}" destId="{B59ECF95-9338-4F5A-A44C-2D777A61D37F}" srcOrd="7" destOrd="0" presId="urn:microsoft.com/office/officeart/2005/8/layout/vProcess5"/>
    <dgm:cxn modelId="{43383CA6-027B-4CC9-A573-6F7023B6A30D}" type="presParOf" srcId="{7148C365-5D5B-41FB-81C1-0D91D0E808B8}" destId="{A2D68023-B85F-4908-AC4D-AB26588DBA7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7608A4-E737-468D-9CA9-34D22A6511E5}" type="doc">
      <dgm:prSet loTypeId="urn:microsoft.com/office/officeart/2005/8/layout/StepDownProcess" loCatId="process" qsTypeId="urn:microsoft.com/office/officeart/2005/8/quickstyle/simple3" qsCatId="simple" csTypeId="urn:microsoft.com/office/officeart/2005/8/colors/colorful2" csCatId="colorful" phldr="1"/>
      <dgm:spPr/>
      <dgm:t>
        <a:bodyPr/>
        <a:lstStyle/>
        <a:p>
          <a:endParaRPr lang="es-EC"/>
        </a:p>
      </dgm:t>
    </dgm:pt>
    <dgm:pt modelId="{890F8084-5712-40C1-AFF6-1A2E322B5EA9}">
      <dgm:prSet phldrT="[Texto]" custT="1"/>
      <dgm:spPr/>
      <dgm:t>
        <a:bodyPr/>
        <a:lstStyle/>
        <a:p>
          <a:pPr algn="l"/>
          <a:r>
            <a:rPr lang="es-EC" sz="2400" dirty="0" smtClean="0">
              <a:latin typeface="Times New Roman" panose="02020603050405020304" pitchFamily="18" charset="0"/>
              <a:cs typeface="Times New Roman" panose="02020603050405020304" pitchFamily="18" charset="0"/>
            </a:rPr>
            <a:t>Pasteurización de la leche</a:t>
          </a:r>
          <a:endParaRPr lang="es-EC" sz="2400" dirty="0">
            <a:latin typeface="Times New Roman" panose="02020603050405020304" pitchFamily="18" charset="0"/>
            <a:cs typeface="Times New Roman" panose="02020603050405020304" pitchFamily="18" charset="0"/>
          </a:endParaRPr>
        </a:p>
      </dgm:t>
    </dgm:pt>
    <dgm:pt modelId="{37B44571-56AE-4D11-AA31-25A05BBA6F6E}" type="parTrans" cxnId="{DBA9B93B-84A0-4D97-A269-C6DACE632247}">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73F13D87-2EC8-423F-8DE7-73C9D7EAD4D6}" type="sibTrans" cxnId="{DBA9B93B-84A0-4D97-A269-C6DACE632247}">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1DE6FAB3-ED82-480D-8B15-50562E638684}">
      <dgm:prSet phldrT="[Texto]" custT="1"/>
      <dgm:spPr/>
      <dgm:t>
        <a:bodyPr/>
        <a:lstStyle/>
        <a:p>
          <a:pPr algn="just"/>
          <a:r>
            <a:rPr lang="es-EC" sz="2400" dirty="0" smtClean="0">
              <a:latin typeface="Times New Roman" panose="02020603050405020304" pitchFamily="18" charset="0"/>
              <a:cs typeface="Times New Roman" panose="02020603050405020304" pitchFamily="18" charset="0"/>
            </a:rPr>
            <a:t>Temperatura de 63 ˚C durante 30 minutos.</a:t>
          </a:r>
          <a:endParaRPr lang="es-EC" sz="2400" dirty="0">
            <a:latin typeface="Times New Roman" panose="02020603050405020304" pitchFamily="18" charset="0"/>
            <a:cs typeface="Times New Roman" panose="02020603050405020304" pitchFamily="18" charset="0"/>
          </a:endParaRPr>
        </a:p>
      </dgm:t>
    </dgm:pt>
    <dgm:pt modelId="{EDAC8911-46B2-483F-BF3B-82346CE555A4}" type="parTrans" cxnId="{1C100AAD-4256-492F-9FFA-DE6E8A974D77}">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DF70708A-4AB0-4E85-893A-8CD4236D0805}" type="sibTrans" cxnId="{1C100AAD-4256-492F-9FFA-DE6E8A974D77}">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D9C9B727-5B0F-4853-839B-5F4A5359160C}">
      <dgm:prSet phldrT="[Texto]" custT="1"/>
      <dgm:spPr/>
      <dgm:t>
        <a:bodyPr/>
        <a:lstStyle/>
        <a:p>
          <a:pPr algn="l"/>
          <a:r>
            <a:rPr lang="es-EC" sz="2400" dirty="0" smtClean="0">
              <a:latin typeface="Times New Roman" panose="02020603050405020304" pitchFamily="18" charset="0"/>
              <a:cs typeface="Times New Roman" panose="02020603050405020304" pitchFamily="18" charset="0"/>
            </a:rPr>
            <a:t>Elaboración de la cuajada</a:t>
          </a:r>
          <a:endParaRPr lang="es-EC" sz="2400" dirty="0">
            <a:latin typeface="Times New Roman" panose="02020603050405020304" pitchFamily="18" charset="0"/>
            <a:cs typeface="Times New Roman" panose="02020603050405020304" pitchFamily="18" charset="0"/>
          </a:endParaRPr>
        </a:p>
      </dgm:t>
    </dgm:pt>
    <dgm:pt modelId="{A36A45BF-BC30-4E7F-BEE3-087E3F3F77EB}" type="parTrans" cxnId="{366F34B5-F3C5-4574-AD70-931A81C00552}">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19FAE8C3-116D-4347-A36D-309A74FD23B1}" type="sibTrans" cxnId="{366F34B5-F3C5-4574-AD70-931A81C00552}">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879EA931-F461-4423-9BA6-580A16343368}">
      <dgm:prSet phldrT="[Texto]" custT="1"/>
      <dgm:spPr/>
      <dgm:t>
        <a:bodyPr/>
        <a:lstStyle/>
        <a:p>
          <a:pPr algn="just"/>
          <a:r>
            <a:rPr lang="es-EC" sz="2400" dirty="0" smtClean="0">
              <a:latin typeface="Times New Roman" panose="02020603050405020304" pitchFamily="18" charset="0"/>
              <a:cs typeface="Times New Roman" panose="02020603050405020304" pitchFamily="18" charset="0"/>
            </a:rPr>
            <a:t>A 40 ˚C se añadió el cultivo láctico y el cloruro de calcio.</a:t>
          </a:r>
          <a:endParaRPr lang="es-EC" sz="2400" dirty="0">
            <a:latin typeface="Times New Roman" panose="02020603050405020304" pitchFamily="18" charset="0"/>
            <a:cs typeface="Times New Roman" panose="02020603050405020304" pitchFamily="18" charset="0"/>
          </a:endParaRPr>
        </a:p>
      </dgm:t>
    </dgm:pt>
    <dgm:pt modelId="{CA778886-2426-4F86-A6D9-D241B4CC6C38}" type="parTrans" cxnId="{1FBD61BC-88A6-4095-A876-1DB8BFDE8EF1}">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3B4BED82-7E7C-4CA8-9AA4-9950A9DD400F}" type="sibTrans" cxnId="{1FBD61BC-88A6-4095-A876-1DB8BFDE8EF1}">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A1430ABC-5CA1-4917-8B0E-EBF4DBA2B53E}">
      <dgm:prSet phldrT="[Texto]" custT="1"/>
      <dgm:spPr/>
      <dgm:t>
        <a:bodyPr/>
        <a:lstStyle/>
        <a:p>
          <a:pPr algn="l"/>
          <a:r>
            <a:rPr lang="es-EC" sz="2400" dirty="0" smtClean="0">
              <a:latin typeface="Times New Roman" panose="02020603050405020304" pitchFamily="18" charset="0"/>
              <a:cs typeface="Times New Roman" panose="02020603050405020304" pitchFamily="18" charset="0"/>
            </a:rPr>
            <a:t>Moldeado y prensado</a:t>
          </a:r>
          <a:endParaRPr lang="es-EC" sz="2400" dirty="0">
            <a:latin typeface="Times New Roman" panose="02020603050405020304" pitchFamily="18" charset="0"/>
            <a:cs typeface="Times New Roman" panose="02020603050405020304" pitchFamily="18" charset="0"/>
          </a:endParaRPr>
        </a:p>
      </dgm:t>
    </dgm:pt>
    <dgm:pt modelId="{B82EAEAE-1D84-46AD-B8FC-641A08D77A1D}" type="parTrans" cxnId="{5AD5502F-6B04-46E3-A8E2-5F462E9A01D0}">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7F0B75ED-F321-4F6F-BA86-80EB2F8F4595}" type="sibTrans" cxnId="{5AD5502F-6B04-46E3-A8E2-5F462E9A01D0}">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33B1E73E-45C1-4529-89EC-7EBE4CEA5E9D}">
      <dgm:prSet phldrT="[Texto]" custT="1"/>
      <dgm:spPr/>
      <dgm:t>
        <a:bodyPr/>
        <a:lstStyle/>
        <a:p>
          <a:pPr algn="l"/>
          <a:r>
            <a:rPr lang="es-EC" sz="2400" dirty="0" smtClean="0">
              <a:latin typeface="Times New Roman" panose="02020603050405020304" pitchFamily="18" charset="0"/>
              <a:cs typeface="Times New Roman" panose="02020603050405020304" pitchFamily="18" charset="0"/>
            </a:rPr>
            <a:t>Se usó moldes de </a:t>
          </a:r>
          <a:r>
            <a:rPr lang="es-EC" sz="2400" dirty="0" err="1" smtClean="0">
              <a:latin typeface="Times New Roman" panose="02020603050405020304" pitchFamily="18" charset="0"/>
              <a:cs typeface="Times New Roman" panose="02020603050405020304" pitchFamily="18" charset="0"/>
            </a:rPr>
            <a:t>autoprensado</a:t>
          </a:r>
          <a:r>
            <a:rPr lang="es-EC" sz="2400" dirty="0" smtClean="0">
              <a:latin typeface="Times New Roman" panose="02020603050405020304" pitchFamily="18" charset="0"/>
              <a:cs typeface="Times New Roman" panose="02020603050405020304" pitchFamily="18" charset="0"/>
            </a:rPr>
            <a:t>.</a:t>
          </a:r>
          <a:endParaRPr lang="es-EC" sz="2400" dirty="0">
            <a:latin typeface="Times New Roman" panose="02020603050405020304" pitchFamily="18" charset="0"/>
            <a:cs typeface="Times New Roman" panose="02020603050405020304" pitchFamily="18" charset="0"/>
          </a:endParaRPr>
        </a:p>
      </dgm:t>
    </dgm:pt>
    <dgm:pt modelId="{56363CDF-91F6-4811-80B4-9CC9D2EFB2E5}" type="parTrans" cxnId="{0AE416F6-AD38-4593-848B-E3939583DEE1}">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2E5258EA-6537-4095-8B65-BE910A7E2EAC}" type="sibTrans" cxnId="{0AE416F6-AD38-4593-848B-E3939583DEE1}">
      <dgm:prSet/>
      <dgm:spPr/>
      <dgm:t>
        <a:bodyPr/>
        <a:lstStyle/>
        <a:p>
          <a:pPr algn="l"/>
          <a:endParaRPr lang="es-EC" sz="2400">
            <a:latin typeface="Times New Roman" panose="02020603050405020304" pitchFamily="18" charset="0"/>
            <a:cs typeface="Times New Roman" panose="02020603050405020304" pitchFamily="18" charset="0"/>
          </a:endParaRPr>
        </a:p>
      </dgm:t>
    </dgm:pt>
    <dgm:pt modelId="{261E40EC-85A0-4081-B6D3-7898CE7D3C8E}">
      <dgm:prSet phldrT="[Texto]" custT="1"/>
      <dgm:spPr/>
      <dgm:t>
        <a:bodyPr/>
        <a:lstStyle/>
        <a:p>
          <a:pPr algn="just"/>
          <a:r>
            <a:rPr lang="es-EC" sz="2400" dirty="0" smtClean="0">
              <a:latin typeface="Times New Roman" panose="02020603050405020304" pitchFamily="18" charset="0"/>
              <a:cs typeface="Times New Roman" panose="02020603050405020304" pitchFamily="18" charset="0"/>
            </a:rPr>
            <a:t>Después de 20 minutos se añadió el cuajo y reposó de 30-45 minutos.</a:t>
          </a:r>
          <a:endParaRPr lang="es-EC" sz="2400" dirty="0">
            <a:latin typeface="Times New Roman" panose="02020603050405020304" pitchFamily="18" charset="0"/>
            <a:cs typeface="Times New Roman" panose="02020603050405020304" pitchFamily="18" charset="0"/>
          </a:endParaRPr>
        </a:p>
      </dgm:t>
    </dgm:pt>
    <dgm:pt modelId="{014AAA6E-0599-4CB7-973C-25FF5633DC2F}" type="parTrans" cxnId="{DEE36258-E987-40CC-B833-78CE45141D99}">
      <dgm:prSet/>
      <dgm:spPr/>
      <dgm:t>
        <a:bodyPr/>
        <a:lstStyle/>
        <a:p>
          <a:endParaRPr lang="es-EC"/>
        </a:p>
      </dgm:t>
    </dgm:pt>
    <dgm:pt modelId="{D0E90EA1-0572-4224-AD43-AB0658F16E80}" type="sibTrans" cxnId="{DEE36258-E987-40CC-B833-78CE45141D99}">
      <dgm:prSet/>
      <dgm:spPr/>
      <dgm:t>
        <a:bodyPr/>
        <a:lstStyle/>
        <a:p>
          <a:endParaRPr lang="es-EC"/>
        </a:p>
      </dgm:t>
    </dgm:pt>
    <dgm:pt modelId="{2907823F-AE24-43F6-B43D-D20ECAE3092B}" type="pres">
      <dgm:prSet presAssocID="{147608A4-E737-468D-9CA9-34D22A6511E5}" presName="rootnode" presStyleCnt="0">
        <dgm:presLayoutVars>
          <dgm:chMax/>
          <dgm:chPref/>
          <dgm:dir/>
          <dgm:animLvl val="lvl"/>
        </dgm:presLayoutVars>
      </dgm:prSet>
      <dgm:spPr/>
      <dgm:t>
        <a:bodyPr/>
        <a:lstStyle/>
        <a:p>
          <a:endParaRPr lang="es-ES"/>
        </a:p>
      </dgm:t>
    </dgm:pt>
    <dgm:pt modelId="{B139963F-30B4-4E4F-97D7-6DEDDC8C15B1}" type="pres">
      <dgm:prSet presAssocID="{890F8084-5712-40C1-AFF6-1A2E322B5EA9}" presName="composite" presStyleCnt="0"/>
      <dgm:spPr/>
      <dgm:t>
        <a:bodyPr/>
        <a:lstStyle/>
        <a:p>
          <a:endParaRPr lang="es-ES"/>
        </a:p>
      </dgm:t>
    </dgm:pt>
    <dgm:pt modelId="{71F41E1C-41C3-4FC6-88B5-FBFCEB33CFB7}" type="pres">
      <dgm:prSet presAssocID="{890F8084-5712-40C1-AFF6-1A2E322B5EA9}" presName="bentUpArrow1" presStyleLbl="alignImgPlace1" presStyleIdx="0" presStyleCnt="2" custLinFactNeighborX="-82538" custLinFactNeighborY="-2217"/>
      <dgm:spPr/>
      <dgm:t>
        <a:bodyPr/>
        <a:lstStyle/>
        <a:p>
          <a:endParaRPr lang="es-ES"/>
        </a:p>
      </dgm:t>
    </dgm:pt>
    <dgm:pt modelId="{39F5DD7D-508F-4BEA-A044-09C30E1F665E}" type="pres">
      <dgm:prSet presAssocID="{890F8084-5712-40C1-AFF6-1A2E322B5EA9}" presName="ParentText" presStyleLbl="node1" presStyleIdx="0" presStyleCnt="3" custScaleX="111989" custLinFactNeighborX="-55819" custLinFactNeighborY="-1882">
        <dgm:presLayoutVars>
          <dgm:chMax val="1"/>
          <dgm:chPref val="1"/>
          <dgm:bulletEnabled val="1"/>
        </dgm:presLayoutVars>
      </dgm:prSet>
      <dgm:spPr/>
      <dgm:t>
        <a:bodyPr/>
        <a:lstStyle/>
        <a:p>
          <a:endParaRPr lang="es-EC"/>
        </a:p>
      </dgm:t>
    </dgm:pt>
    <dgm:pt modelId="{ED8B8013-B154-4E9D-A30B-87FB28E66A10}" type="pres">
      <dgm:prSet presAssocID="{890F8084-5712-40C1-AFF6-1A2E322B5EA9}" presName="ChildText" presStyleLbl="revTx" presStyleIdx="0" presStyleCnt="3" custScaleX="272334" custLinFactNeighborX="13797" custLinFactNeighborY="-2328">
        <dgm:presLayoutVars>
          <dgm:chMax val="0"/>
          <dgm:chPref val="0"/>
          <dgm:bulletEnabled val="1"/>
        </dgm:presLayoutVars>
      </dgm:prSet>
      <dgm:spPr/>
      <dgm:t>
        <a:bodyPr/>
        <a:lstStyle/>
        <a:p>
          <a:endParaRPr lang="es-EC"/>
        </a:p>
      </dgm:t>
    </dgm:pt>
    <dgm:pt modelId="{5C65A8B6-9E96-4513-B537-735ABBCFC0F7}" type="pres">
      <dgm:prSet presAssocID="{73F13D87-2EC8-423F-8DE7-73C9D7EAD4D6}" presName="sibTrans" presStyleCnt="0"/>
      <dgm:spPr/>
      <dgm:t>
        <a:bodyPr/>
        <a:lstStyle/>
        <a:p>
          <a:endParaRPr lang="es-ES"/>
        </a:p>
      </dgm:t>
    </dgm:pt>
    <dgm:pt modelId="{8C9DC871-9B95-4EF1-A585-070EB3597E30}" type="pres">
      <dgm:prSet presAssocID="{D9C9B727-5B0F-4853-839B-5F4A5359160C}" presName="composite" presStyleCnt="0"/>
      <dgm:spPr/>
      <dgm:t>
        <a:bodyPr/>
        <a:lstStyle/>
        <a:p>
          <a:endParaRPr lang="es-ES"/>
        </a:p>
      </dgm:t>
    </dgm:pt>
    <dgm:pt modelId="{28620C95-25BB-48B5-A875-6B2477704E21}" type="pres">
      <dgm:prSet presAssocID="{D9C9B727-5B0F-4853-839B-5F4A5359160C}" presName="bentUpArrow1" presStyleLbl="alignImgPlace1" presStyleIdx="1" presStyleCnt="2" custLinFactX="-25100" custLinFactNeighborX="-100000" custLinFactNeighborY="-3318"/>
      <dgm:spPr/>
      <dgm:t>
        <a:bodyPr/>
        <a:lstStyle/>
        <a:p>
          <a:endParaRPr lang="es-ES"/>
        </a:p>
      </dgm:t>
    </dgm:pt>
    <dgm:pt modelId="{87787D33-592A-4337-BC33-1F2A407B81C7}" type="pres">
      <dgm:prSet presAssocID="{D9C9B727-5B0F-4853-839B-5F4A5359160C}" presName="ParentText" presStyleLbl="node1" presStyleIdx="1" presStyleCnt="3" custLinFactNeighborX="-84603" custLinFactNeighborY="-10297">
        <dgm:presLayoutVars>
          <dgm:chMax val="1"/>
          <dgm:chPref val="1"/>
          <dgm:bulletEnabled val="1"/>
        </dgm:presLayoutVars>
      </dgm:prSet>
      <dgm:spPr/>
      <dgm:t>
        <a:bodyPr/>
        <a:lstStyle/>
        <a:p>
          <a:endParaRPr lang="es-ES"/>
        </a:p>
      </dgm:t>
    </dgm:pt>
    <dgm:pt modelId="{C3FB486D-08CE-4FDF-B39C-07F2BB52B7BE}" type="pres">
      <dgm:prSet presAssocID="{D9C9B727-5B0F-4853-839B-5F4A5359160C}" presName="ChildText" presStyleLbl="revTx" presStyleIdx="1" presStyleCnt="3" custScaleX="282124" custScaleY="160061" custLinFactNeighborX="-22272" custLinFactNeighborY="-1172">
        <dgm:presLayoutVars>
          <dgm:chMax val="0"/>
          <dgm:chPref val="0"/>
          <dgm:bulletEnabled val="1"/>
        </dgm:presLayoutVars>
      </dgm:prSet>
      <dgm:spPr/>
      <dgm:t>
        <a:bodyPr/>
        <a:lstStyle/>
        <a:p>
          <a:endParaRPr lang="es-EC"/>
        </a:p>
      </dgm:t>
    </dgm:pt>
    <dgm:pt modelId="{FFA18FAD-C625-44EE-89CC-7C0E6765B242}" type="pres">
      <dgm:prSet presAssocID="{19FAE8C3-116D-4347-A36D-309A74FD23B1}" presName="sibTrans" presStyleCnt="0"/>
      <dgm:spPr/>
      <dgm:t>
        <a:bodyPr/>
        <a:lstStyle/>
        <a:p>
          <a:endParaRPr lang="es-ES"/>
        </a:p>
      </dgm:t>
    </dgm:pt>
    <dgm:pt modelId="{823F864F-5D62-4601-8DF2-FB3A0BF0223D}" type="pres">
      <dgm:prSet presAssocID="{A1430ABC-5CA1-4917-8B0E-EBF4DBA2B53E}" presName="composite" presStyleCnt="0"/>
      <dgm:spPr/>
      <dgm:t>
        <a:bodyPr/>
        <a:lstStyle/>
        <a:p>
          <a:endParaRPr lang="es-ES"/>
        </a:p>
      </dgm:t>
    </dgm:pt>
    <dgm:pt modelId="{27796E24-D223-4E7E-8B7E-F13E903E522C}" type="pres">
      <dgm:prSet presAssocID="{A1430ABC-5CA1-4917-8B0E-EBF4DBA2B53E}" presName="ParentText" presStyleLbl="node1" presStyleIdx="2" presStyleCnt="3" custLinFactX="-24513" custLinFactNeighborX="-100000" custLinFactNeighborY="-1882">
        <dgm:presLayoutVars>
          <dgm:chMax val="1"/>
          <dgm:chPref val="1"/>
          <dgm:bulletEnabled val="1"/>
        </dgm:presLayoutVars>
      </dgm:prSet>
      <dgm:spPr/>
      <dgm:t>
        <a:bodyPr/>
        <a:lstStyle/>
        <a:p>
          <a:endParaRPr lang="es-EC"/>
        </a:p>
      </dgm:t>
    </dgm:pt>
    <dgm:pt modelId="{DB1E384C-FC3F-46B3-8278-64DC844D0351}" type="pres">
      <dgm:prSet presAssocID="{A1430ABC-5CA1-4917-8B0E-EBF4DBA2B53E}" presName="FinalChildText" presStyleLbl="revTx" presStyleIdx="2" presStyleCnt="3" custScaleX="197389" custLinFactX="-23534" custLinFactNeighborX="-100000" custLinFactNeighborY="-4641">
        <dgm:presLayoutVars>
          <dgm:chMax val="0"/>
          <dgm:chPref val="0"/>
          <dgm:bulletEnabled val="1"/>
        </dgm:presLayoutVars>
      </dgm:prSet>
      <dgm:spPr/>
      <dgm:t>
        <a:bodyPr/>
        <a:lstStyle/>
        <a:p>
          <a:endParaRPr lang="es-ES"/>
        </a:p>
      </dgm:t>
    </dgm:pt>
  </dgm:ptLst>
  <dgm:cxnLst>
    <dgm:cxn modelId="{0AE416F6-AD38-4593-848B-E3939583DEE1}" srcId="{A1430ABC-5CA1-4917-8B0E-EBF4DBA2B53E}" destId="{33B1E73E-45C1-4529-89EC-7EBE4CEA5E9D}" srcOrd="0" destOrd="0" parTransId="{56363CDF-91F6-4811-80B4-9CC9D2EFB2E5}" sibTransId="{2E5258EA-6537-4095-8B65-BE910A7E2EAC}"/>
    <dgm:cxn modelId="{366F34B5-F3C5-4574-AD70-931A81C00552}" srcId="{147608A4-E737-468D-9CA9-34D22A6511E5}" destId="{D9C9B727-5B0F-4853-839B-5F4A5359160C}" srcOrd="1" destOrd="0" parTransId="{A36A45BF-BC30-4E7F-BEE3-087E3F3F77EB}" sibTransId="{19FAE8C3-116D-4347-A36D-309A74FD23B1}"/>
    <dgm:cxn modelId="{DE5F7AE1-7E8C-43A8-BC0A-FE77F91E4DD5}" type="presOf" srcId="{147608A4-E737-468D-9CA9-34D22A6511E5}" destId="{2907823F-AE24-43F6-B43D-D20ECAE3092B}" srcOrd="0" destOrd="0" presId="urn:microsoft.com/office/officeart/2005/8/layout/StepDownProcess"/>
    <dgm:cxn modelId="{EAFE682A-45AA-4CA4-8B5B-8110073728CB}" type="presOf" srcId="{1DE6FAB3-ED82-480D-8B15-50562E638684}" destId="{ED8B8013-B154-4E9D-A30B-87FB28E66A10}" srcOrd="0" destOrd="0" presId="urn:microsoft.com/office/officeart/2005/8/layout/StepDownProcess"/>
    <dgm:cxn modelId="{D4223480-B44F-40A1-8B67-72A212523C7E}" type="presOf" srcId="{890F8084-5712-40C1-AFF6-1A2E322B5EA9}" destId="{39F5DD7D-508F-4BEA-A044-09C30E1F665E}" srcOrd="0" destOrd="0" presId="urn:microsoft.com/office/officeart/2005/8/layout/StepDownProcess"/>
    <dgm:cxn modelId="{DEE36258-E987-40CC-B833-78CE45141D99}" srcId="{D9C9B727-5B0F-4853-839B-5F4A5359160C}" destId="{261E40EC-85A0-4081-B6D3-7898CE7D3C8E}" srcOrd="1" destOrd="0" parTransId="{014AAA6E-0599-4CB7-973C-25FF5633DC2F}" sibTransId="{D0E90EA1-0572-4224-AD43-AB0658F16E80}"/>
    <dgm:cxn modelId="{81BA5933-027E-498C-A6C0-1EDD6BDD9129}" type="presOf" srcId="{33B1E73E-45C1-4529-89EC-7EBE4CEA5E9D}" destId="{DB1E384C-FC3F-46B3-8278-64DC844D0351}" srcOrd="0" destOrd="0" presId="urn:microsoft.com/office/officeart/2005/8/layout/StepDownProcess"/>
    <dgm:cxn modelId="{5AD5502F-6B04-46E3-A8E2-5F462E9A01D0}" srcId="{147608A4-E737-468D-9CA9-34D22A6511E5}" destId="{A1430ABC-5CA1-4917-8B0E-EBF4DBA2B53E}" srcOrd="2" destOrd="0" parTransId="{B82EAEAE-1D84-46AD-B8FC-641A08D77A1D}" sibTransId="{7F0B75ED-F321-4F6F-BA86-80EB2F8F4595}"/>
    <dgm:cxn modelId="{D0188C9C-E3E0-48B7-BA09-50E2B1FA5EA5}" type="presOf" srcId="{261E40EC-85A0-4081-B6D3-7898CE7D3C8E}" destId="{C3FB486D-08CE-4FDF-B39C-07F2BB52B7BE}" srcOrd="0" destOrd="1" presId="urn:microsoft.com/office/officeart/2005/8/layout/StepDownProcess"/>
    <dgm:cxn modelId="{1FBD61BC-88A6-4095-A876-1DB8BFDE8EF1}" srcId="{D9C9B727-5B0F-4853-839B-5F4A5359160C}" destId="{879EA931-F461-4423-9BA6-580A16343368}" srcOrd="0" destOrd="0" parTransId="{CA778886-2426-4F86-A6D9-D241B4CC6C38}" sibTransId="{3B4BED82-7E7C-4CA8-9AA4-9950A9DD400F}"/>
    <dgm:cxn modelId="{F838546F-FA0F-493B-8535-861FFE214C3A}" type="presOf" srcId="{D9C9B727-5B0F-4853-839B-5F4A5359160C}" destId="{87787D33-592A-4337-BC33-1F2A407B81C7}" srcOrd="0" destOrd="0" presId="urn:microsoft.com/office/officeart/2005/8/layout/StepDownProcess"/>
    <dgm:cxn modelId="{DBA9B93B-84A0-4D97-A269-C6DACE632247}" srcId="{147608A4-E737-468D-9CA9-34D22A6511E5}" destId="{890F8084-5712-40C1-AFF6-1A2E322B5EA9}" srcOrd="0" destOrd="0" parTransId="{37B44571-56AE-4D11-AA31-25A05BBA6F6E}" sibTransId="{73F13D87-2EC8-423F-8DE7-73C9D7EAD4D6}"/>
    <dgm:cxn modelId="{8EF4CF07-2C64-4F5C-9E2C-B48D3D59BD78}" type="presOf" srcId="{879EA931-F461-4423-9BA6-580A16343368}" destId="{C3FB486D-08CE-4FDF-B39C-07F2BB52B7BE}" srcOrd="0" destOrd="0" presId="urn:microsoft.com/office/officeart/2005/8/layout/StepDownProcess"/>
    <dgm:cxn modelId="{1C100AAD-4256-492F-9FFA-DE6E8A974D77}" srcId="{890F8084-5712-40C1-AFF6-1A2E322B5EA9}" destId="{1DE6FAB3-ED82-480D-8B15-50562E638684}" srcOrd="0" destOrd="0" parTransId="{EDAC8911-46B2-483F-BF3B-82346CE555A4}" sibTransId="{DF70708A-4AB0-4E85-893A-8CD4236D0805}"/>
    <dgm:cxn modelId="{E00D324B-99A1-45A6-8C83-86A11EBEE632}" type="presOf" srcId="{A1430ABC-5CA1-4917-8B0E-EBF4DBA2B53E}" destId="{27796E24-D223-4E7E-8B7E-F13E903E522C}" srcOrd="0" destOrd="0" presId="urn:microsoft.com/office/officeart/2005/8/layout/StepDownProcess"/>
    <dgm:cxn modelId="{E1373233-A941-4BA6-BDE6-D0FD2E45C640}" type="presParOf" srcId="{2907823F-AE24-43F6-B43D-D20ECAE3092B}" destId="{B139963F-30B4-4E4F-97D7-6DEDDC8C15B1}" srcOrd="0" destOrd="0" presId="urn:microsoft.com/office/officeart/2005/8/layout/StepDownProcess"/>
    <dgm:cxn modelId="{D11088E6-0049-445F-9CF4-7E375EC33CE1}" type="presParOf" srcId="{B139963F-30B4-4E4F-97D7-6DEDDC8C15B1}" destId="{71F41E1C-41C3-4FC6-88B5-FBFCEB33CFB7}" srcOrd="0" destOrd="0" presId="urn:microsoft.com/office/officeart/2005/8/layout/StepDownProcess"/>
    <dgm:cxn modelId="{40826DDA-A5CC-4AB2-9189-0B1B9529F6E8}" type="presParOf" srcId="{B139963F-30B4-4E4F-97D7-6DEDDC8C15B1}" destId="{39F5DD7D-508F-4BEA-A044-09C30E1F665E}" srcOrd="1" destOrd="0" presId="urn:microsoft.com/office/officeart/2005/8/layout/StepDownProcess"/>
    <dgm:cxn modelId="{81C65853-D29F-4F0E-A798-8C6BA3055384}" type="presParOf" srcId="{B139963F-30B4-4E4F-97D7-6DEDDC8C15B1}" destId="{ED8B8013-B154-4E9D-A30B-87FB28E66A10}" srcOrd="2" destOrd="0" presId="urn:microsoft.com/office/officeart/2005/8/layout/StepDownProcess"/>
    <dgm:cxn modelId="{2EA7892B-5C11-40EE-81F4-7116C94D0993}" type="presParOf" srcId="{2907823F-AE24-43F6-B43D-D20ECAE3092B}" destId="{5C65A8B6-9E96-4513-B537-735ABBCFC0F7}" srcOrd="1" destOrd="0" presId="urn:microsoft.com/office/officeart/2005/8/layout/StepDownProcess"/>
    <dgm:cxn modelId="{5B4B49DD-236D-4899-AE1A-039A2CABF6C7}" type="presParOf" srcId="{2907823F-AE24-43F6-B43D-D20ECAE3092B}" destId="{8C9DC871-9B95-4EF1-A585-070EB3597E30}" srcOrd="2" destOrd="0" presId="urn:microsoft.com/office/officeart/2005/8/layout/StepDownProcess"/>
    <dgm:cxn modelId="{A754E8A8-1586-41E3-AFF4-7AF800B0D7BF}" type="presParOf" srcId="{8C9DC871-9B95-4EF1-A585-070EB3597E30}" destId="{28620C95-25BB-48B5-A875-6B2477704E21}" srcOrd="0" destOrd="0" presId="urn:microsoft.com/office/officeart/2005/8/layout/StepDownProcess"/>
    <dgm:cxn modelId="{AC2E33F9-4772-43F3-82EE-4113D4DD2E19}" type="presParOf" srcId="{8C9DC871-9B95-4EF1-A585-070EB3597E30}" destId="{87787D33-592A-4337-BC33-1F2A407B81C7}" srcOrd="1" destOrd="0" presId="urn:microsoft.com/office/officeart/2005/8/layout/StepDownProcess"/>
    <dgm:cxn modelId="{6B60342F-0AA5-40F9-978E-1A32BB64507D}" type="presParOf" srcId="{8C9DC871-9B95-4EF1-A585-070EB3597E30}" destId="{C3FB486D-08CE-4FDF-B39C-07F2BB52B7BE}" srcOrd="2" destOrd="0" presId="urn:microsoft.com/office/officeart/2005/8/layout/StepDownProcess"/>
    <dgm:cxn modelId="{AA13AB22-2107-4DD9-BE6B-DA9B6460C39D}" type="presParOf" srcId="{2907823F-AE24-43F6-B43D-D20ECAE3092B}" destId="{FFA18FAD-C625-44EE-89CC-7C0E6765B242}" srcOrd="3" destOrd="0" presId="urn:microsoft.com/office/officeart/2005/8/layout/StepDownProcess"/>
    <dgm:cxn modelId="{01232947-6EE8-40F8-A550-7AFB69A7336B}" type="presParOf" srcId="{2907823F-AE24-43F6-B43D-D20ECAE3092B}" destId="{823F864F-5D62-4601-8DF2-FB3A0BF0223D}" srcOrd="4" destOrd="0" presId="urn:microsoft.com/office/officeart/2005/8/layout/StepDownProcess"/>
    <dgm:cxn modelId="{8B27866F-C5D7-4745-A16B-60F9905DE82B}" type="presParOf" srcId="{823F864F-5D62-4601-8DF2-FB3A0BF0223D}" destId="{27796E24-D223-4E7E-8B7E-F13E903E522C}" srcOrd="0" destOrd="0" presId="urn:microsoft.com/office/officeart/2005/8/layout/StepDownProcess"/>
    <dgm:cxn modelId="{93F8DB8F-AC1A-4498-8DD2-1F1E34081186}" type="presParOf" srcId="{823F864F-5D62-4601-8DF2-FB3A0BF0223D}" destId="{DB1E384C-FC3F-46B3-8278-64DC844D0351}"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FD6FAC-2DBB-4E15-9197-9A0A7CC30912}"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F1DFCBD3-87F9-46EA-938D-85301017E6F0}">
      <dgm:prSet phldrT="[Texto]" custT="1"/>
      <dgm:spPr/>
      <dgm:t>
        <a:bodyPr/>
        <a:lstStyle/>
        <a:p>
          <a:r>
            <a:rPr lang="es-EC" sz="2400" dirty="0" smtClean="0">
              <a:latin typeface="Times New Roman" panose="02020603050405020304" pitchFamily="18" charset="0"/>
              <a:cs typeface="Times New Roman" panose="02020603050405020304" pitchFamily="18" charset="0"/>
            </a:rPr>
            <a:t>Se pesó 500 gramos de fruta por cada litro de alcohol y se la trituró.</a:t>
          </a:r>
          <a:endParaRPr lang="es-EC" sz="2400" dirty="0">
            <a:latin typeface="Times New Roman" panose="02020603050405020304" pitchFamily="18" charset="0"/>
            <a:cs typeface="Times New Roman" panose="02020603050405020304" pitchFamily="18" charset="0"/>
          </a:endParaRPr>
        </a:p>
      </dgm:t>
    </dgm:pt>
    <dgm:pt modelId="{44B85A7B-E1D7-49BC-9C6A-5A2A4D31232A}" type="parTrans" cxnId="{E442EF75-D171-4CB0-AEB0-1A3FEC73558C}">
      <dgm:prSet/>
      <dgm:spPr/>
      <dgm:t>
        <a:bodyPr/>
        <a:lstStyle/>
        <a:p>
          <a:endParaRPr lang="es-EC" sz="2400">
            <a:latin typeface="Times New Roman" panose="02020603050405020304" pitchFamily="18" charset="0"/>
            <a:cs typeface="Times New Roman" panose="02020603050405020304" pitchFamily="18" charset="0"/>
          </a:endParaRPr>
        </a:p>
      </dgm:t>
    </dgm:pt>
    <dgm:pt modelId="{A27F21F2-1ACC-4814-B5BE-DEF3830CD82E}" type="sibTrans" cxnId="{E442EF75-D171-4CB0-AEB0-1A3FEC73558C}">
      <dgm:prSet custT="1"/>
      <dgm:spPr/>
      <dgm:t>
        <a:bodyPr/>
        <a:lstStyle/>
        <a:p>
          <a:endParaRPr lang="es-EC" sz="2400">
            <a:latin typeface="Times New Roman" panose="02020603050405020304" pitchFamily="18" charset="0"/>
            <a:cs typeface="Times New Roman" panose="02020603050405020304" pitchFamily="18" charset="0"/>
          </a:endParaRPr>
        </a:p>
      </dgm:t>
    </dgm:pt>
    <dgm:pt modelId="{9F30220F-7BED-4E80-AE80-E15ACA5BDB52}">
      <dgm:prSet phldrT="[Texto]" custT="1"/>
      <dgm:spPr/>
      <dgm:t>
        <a:bodyPr/>
        <a:lstStyle/>
        <a:p>
          <a:r>
            <a:rPr lang="es-EC" sz="2400" dirty="0" smtClean="0">
              <a:latin typeface="Times New Roman" panose="02020603050405020304" pitchFamily="18" charset="0"/>
              <a:cs typeface="Times New Roman" panose="02020603050405020304" pitchFamily="18" charset="0"/>
            </a:rPr>
            <a:t>Se mezcló la fruta triturada con alcohol a 90˚ y ácido cítrico al 0,03%.</a:t>
          </a:r>
          <a:endParaRPr lang="es-EC" sz="2400" dirty="0">
            <a:latin typeface="Times New Roman" panose="02020603050405020304" pitchFamily="18" charset="0"/>
            <a:cs typeface="Times New Roman" panose="02020603050405020304" pitchFamily="18" charset="0"/>
          </a:endParaRPr>
        </a:p>
      </dgm:t>
    </dgm:pt>
    <dgm:pt modelId="{336D42A0-E706-4418-B47B-DAF474D71DA5}" type="parTrans" cxnId="{AF7FFDD9-4CDA-409E-B473-ECDA9C3BEA65}">
      <dgm:prSet/>
      <dgm:spPr/>
      <dgm:t>
        <a:bodyPr/>
        <a:lstStyle/>
        <a:p>
          <a:endParaRPr lang="es-EC" sz="2400">
            <a:latin typeface="Times New Roman" panose="02020603050405020304" pitchFamily="18" charset="0"/>
            <a:cs typeface="Times New Roman" panose="02020603050405020304" pitchFamily="18" charset="0"/>
          </a:endParaRPr>
        </a:p>
      </dgm:t>
    </dgm:pt>
    <dgm:pt modelId="{441A706E-3561-4CDE-8B66-BD70C2D187DE}" type="sibTrans" cxnId="{AF7FFDD9-4CDA-409E-B473-ECDA9C3BEA65}">
      <dgm:prSet custT="1"/>
      <dgm:spPr/>
      <dgm:t>
        <a:bodyPr/>
        <a:lstStyle/>
        <a:p>
          <a:endParaRPr lang="es-EC" sz="2400">
            <a:latin typeface="Times New Roman" panose="02020603050405020304" pitchFamily="18" charset="0"/>
            <a:cs typeface="Times New Roman" panose="02020603050405020304" pitchFamily="18" charset="0"/>
          </a:endParaRPr>
        </a:p>
      </dgm:t>
    </dgm:pt>
    <dgm:pt modelId="{E77B18A6-3808-42E8-980F-997766CC4899}">
      <dgm:prSet phldrT="[Texto]" custT="1"/>
      <dgm:spPr/>
      <dgm:t>
        <a:bodyPr/>
        <a:lstStyle/>
        <a:p>
          <a:r>
            <a:rPr lang="es-EC" sz="2400" dirty="0" smtClean="0">
              <a:latin typeface="Times New Roman" panose="02020603050405020304" pitchFamily="18" charset="0"/>
              <a:cs typeface="Times New Roman" panose="02020603050405020304" pitchFamily="18" charset="0"/>
            </a:rPr>
            <a:t>Se dejó reposar la mezcla en baño María a 17 ˚C durante 24 horas.</a:t>
          </a:r>
          <a:endParaRPr lang="es-EC" sz="2400" dirty="0">
            <a:latin typeface="Times New Roman" panose="02020603050405020304" pitchFamily="18" charset="0"/>
            <a:cs typeface="Times New Roman" panose="02020603050405020304" pitchFamily="18" charset="0"/>
          </a:endParaRPr>
        </a:p>
      </dgm:t>
    </dgm:pt>
    <dgm:pt modelId="{6BB5E6C4-775A-4D25-967C-FA8C25C475C6}" type="parTrans" cxnId="{4BE014B2-55F5-4E56-AD36-E9E55A795C24}">
      <dgm:prSet/>
      <dgm:spPr/>
      <dgm:t>
        <a:bodyPr/>
        <a:lstStyle/>
        <a:p>
          <a:endParaRPr lang="es-EC" sz="2400">
            <a:latin typeface="Times New Roman" panose="02020603050405020304" pitchFamily="18" charset="0"/>
            <a:cs typeface="Times New Roman" panose="02020603050405020304" pitchFamily="18" charset="0"/>
          </a:endParaRPr>
        </a:p>
      </dgm:t>
    </dgm:pt>
    <dgm:pt modelId="{22D6707A-AC7F-4269-BF17-9B40B8740EF2}" type="sibTrans" cxnId="{4BE014B2-55F5-4E56-AD36-E9E55A795C24}">
      <dgm:prSet/>
      <dgm:spPr/>
      <dgm:t>
        <a:bodyPr/>
        <a:lstStyle/>
        <a:p>
          <a:endParaRPr lang="es-EC" sz="2400">
            <a:latin typeface="Times New Roman" panose="02020603050405020304" pitchFamily="18" charset="0"/>
            <a:cs typeface="Times New Roman" panose="02020603050405020304" pitchFamily="18" charset="0"/>
          </a:endParaRPr>
        </a:p>
      </dgm:t>
    </dgm:pt>
    <dgm:pt modelId="{49C284B0-DA95-49E1-8232-08956B267673}" type="pres">
      <dgm:prSet presAssocID="{47FD6FAC-2DBB-4E15-9197-9A0A7CC30912}" presName="linearFlow" presStyleCnt="0">
        <dgm:presLayoutVars>
          <dgm:resizeHandles val="exact"/>
        </dgm:presLayoutVars>
      </dgm:prSet>
      <dgm:spPr/>
      <dgm:t>
        <a:bodyPr/>
        <a:lstStyle/>
        <a:p>
          <a:endParaRPr lang="es-ES"/>
        </a:p>
      </dgm:t>
    </dgm:pt>
    <dgm:pt modelId="{B7DAFB7A-974E-40CA-BFE9-A9680DD76BDC}" type="pres">
      <dgm:prSet presAssocID="{F1DFCBD3-87F9-46EA-938D-85301017E6F0}" presName="node" presStyleLbl="node1" presStyleIdx="0" presStyleCnt="3">
        <dgm:presLayoutVars>
          <dgm:bulletEnabled val="1"/>
        </dgm:presLayoutVars>
      </dgm:prSet>
      <dgm:spPr/>
      <dgm:t>
        <a:bodyPr/>
        <a:lstStyle/>
        <a:p>
          <a:endParaRPr lang="es-ES"/>
        </a:p>
      </dgm:t>
    </dgm:pt>
    <dgm:pt modelId="{037E65E0-5AD3-4634-9E5A-A6EC8A011D20}" type="pres">
      <dgm:prSet presAssocID="{A27F21F2-1ACC-4814-B5BE-DEF3830CD82E}" presName="sibTrans" presStyleLbl="sibTrans2D1" presStyleIdx="0" presStyleCnt="2"/>
      <dgm:spPr/>
      <dgm:t>
        <a:bodyPr/>
        <a:lstStyle/>
        <a:p>
          <a:endParaRPr lang="es-ES"/>
        </a:p>
      </dgm:t>
    </dgm:pt>
    <dgm:pt modelId="{C9D88BAA-461D-4DEF-8BCE-C5D63A627EAB}" type="pres">
      <dgm:prSet presAssocID="{A27F21F2-1ACC-4814-B5BE-DEF3830CD82E}" presName="connectorText" presStyleLbl="sibTrans2D1" presStyleIdx="0" presStyleCnt="2"/>
      <dgm:spPr/>
      <dgm:t>
        <a:bodyPr/>
        <a:lstStyle/>
        <a:p>
          <a:endParaRPr lang="es-ES"/>
        </a:p>
      </dgm:t>
    </dgm:pt>
    <dgm:pt modelId="{D2122E97-A4B4-43BD-A6C1-C7BD538E0495}" type="pres">
      <dgm:prSet presAssocID="{9F30220F-7BED-4E80-AE80-E15ACA5BDB52}" presName="node" presStyleLbl="node1" presStyleIdx="1" presStyleCnt="3">
        <dgm:presLayoutVars>
          <dgm:bulletEnabled val="1"/>
        </dgm:presLayoutVars>
      </dgm:prSet>
      <dgm:spPr/>
      <dgm:t>
        <a:bodyPr/>
        <a:lstStyle/>
        <a:p>
          <a:endParaRPr lang="es-ES"/>
        </a:p>
      </dgm:t>
    </dgm:pt>
    <dgm:pt modelId="{2E1FC93D-F144-4DA8-A628-EF7963923EB3}" type="pres">
      <dgm:prSet presAssocID="{441A706E-3561-4CDE-8B66-BD70C2D187DE}" presName="sibTrans" presStyleLbl="sibTrans2D1" presStyleIdx="1" presStyleCnt="2"/>
      <dgm:spPr/>
      <dgm:t>
        <a:bodyPr/>
        <a:lstStyle/>
        <a:p>
          <a:endParaRPr lang="es-ES"/>
        </a:p>
      </dgm:t>
    </dgm:pt>
    <dgm:pt modelId="{8C49BEB7-4214-4901-B441-F6E3E88D3C4B}" type="pres">
      <dgm:prSet presAssocID="{441A706E-3561-4CDE-8B66-BD70C2D187DE}" presName="connectorText" presStyleLbl="sibTrans2D1" presStyleIdx="1" presStyleCnt="2"/>
      <dgm:spPr/>
      <dgm:t>
        <a:bodyPr/>
        <a:lstStyle/>
        <a:p>
          <a:endParaRPr lang="es-ES"/>
        </a:p>
      </dgm:t>
    </dgm:pt>
    <dgm:pt modelId="{D2C4A8EB-8CEE-4B63-9EA0-783ACEEB3040}" type="pres">
      <dgm:prSet presAssocID="{E77B18A6-3808-42E8-980F-997766CC4899}" presName="node" presStyleLbl="node1" presStyleIdx="2" presStyleCnt="3">
        <dgm:presLayoutVars>
          <dgm:bulletEnabled val="1"/>
        </dgm:presLayoutVars>
      </dgm:prSet>
      <dgm:spPr/>
      <dgm:t>
        <a:bodyPr/>
        <a:lstStyle/>
        <a:p>
          <a:endParaRPr lang="es-ES"/>
        </a:p>
      </dgm:t>
    </dgm:pt>
  </dgm:ptLst>
  <dgm:cxnLst>
    <dgm:cxn modelId="{4BE014B2-55F5-4E56-AD36-E9E55A795C24}" srcId="{47FD6FAC-2DBB-4E15-9197-9A0A7CC30912}" destId="{E77B18A6-3808-42E8-980F-997766CC4899}" srcOrd="2" destOrd="0" parTransId="{6BB5E6C4-775A-4D25-967C-FA8C25C475C6}" sibTransId="{22D6707A-AC7F-4269-BF17-9B40B8740EF2}"/>
    <dgm:cxn modelId="{6A356BAD-CA4C-4DCD-B978-306F9657A395}" type="presOf" srcId="{A27F21F2-1ACC-4814-B5BE-DEF3830CD82E}" destId="{037E65E0-5AD3-4634-9E5A-A6EC8A011D20}" srcOrd="0" destOrd="0" presId="urn:microsoft.com/office/officeart/2005/8/layout/process2"/>
    <dgm:cxn modelId="{E442EF75-D171-4CB0-AEB0-1A3FEC73558C}" srcId="{47FD6FAC-2DBB-4E15-9197-9A0A7CC30912}" destId="{F1DFCBD3-87F9-46EA-938D-85301017E6F0}" srcOrd="0" destOrd="0" parTransId="{44B85A7B-E1D7-49BC-9C6A-5A2A4D31232A}" sibTransId="{A27F21F2-1ACC-4814-B5BE-DEF3830CD82E}"/>
    <dgm:cxn modelId="{65E89FD5-FA76-4F84-A543-0400CFCF2A60}" type="presOf" srcId="{441A706E-3561-4CDE-8B66-BD70C2D187DE}" destId="{2E1FC93D-F144-4DA8-A628-EF7963923EB3}" srcOrd="0" destOrd="0" presId="urn:microsoft.com/office/officeart/2005/8/layout/process2"/>
    <dgm:cxn modelId="{06685983-18F6-40A3-B5B6-676400C60655}" type="presOf" srcId="{47FD6FAC-2DBB-4E15-9197-9A0A7CC30912}" destId="{49C284B0-DA95-49E1-8232-08956B267673}" srcOrd="0" destOrd="0" presId="urn:microsoft.com/office/officeart/2005/8/layout/process2"/>
    <dgm:cxn modelId="{AF7FFDD9-4CDA-409E-B473-ECDA9C3BEA65}" srcId="{47FD6FAC-2DBB-4E15-9197-9A0A7CC30912}" destId="{9F30220F-7BED-4E80-AE80-E15ACA5BDB52}" srcOrd="1" destOrd="0" parTransId="{336D42A0-E706-4418-B47B-DAF474D71DA5}" sibTransId="{441A706E-3561-4CDE-8B66-BD70C2D187DE}"/>
    <dgm:cxn modelId="{C359327B-2E71-414B-9EAE-43C1FF272752}" type="presOf" srcId="{E77B18A6-3808-42E8-980F-997766CC4899}" destId="{D2C4A8EB-8CEE-4B63-9EA0-783ACEEB3040}" srcOrd="0" destOrd="0" presId="urn:microsoft.com/office/officeart/2005/8/layout/process2"/>
    <dgm:cxn modelId="{D2C51EA2-AD27-4E80-9A09-6B3E498A17FB}" type="presOf" srcId="{9F30220F-7BED-4E80-AE80-E15ACA5BDB52}" destId="{D2122E97-A4B4-43BD-A6C1-C7BD538E0495}" srcOrd="0" destOrd="0" presId="urn:microsoft.com/office/officeart/2005/8/layout/process2"/>
    <dgm:cxn modelId="{094CE5A9-C1B4-46E0-B6E5-7C805E1FE4F3}" type="presOf" srcId="{441A706E-3561-4CDE-8B66-BD70C2D187DE}" destId="{8C49BEB7-4214-4901-B441-F6E3E88D3C4B}" srcOrd="1" destOrd="0" presId="urn:microsoft.com/office/officeart/2005/8/layout/process2"/>
    <dgm:cxn modelId="{F1D155AD-D059-4615-87CF-23FDCD1DDF73}" type="presOf" srcId="{F1DFCBD3-87F9-46EA-938D-85301017E6F0}" destId="{B7DAFB7A-974E-40CA-BFE9-A9680DD76BDC}" srcOrd="0" destOrd="0" presId="urn:microsoft.com/office/officeart/2005/8/layout/process2"/>
    <dgm:cxn modelId="{35B94D7F-CEF2-4099-BEF2-AD3A1C7E8A2D}" type="presOf" srcId="{A27F21F2-1ACC-4814-B5BE-DEF3830CD82E}" destId="{C9D88BAA-461D-4DEF-8BCE-C5D63A627EAB}" srcOrd="1" destOrd="0" presId="urn:microsoft.com/office/officeart/2005/8/layout/process2"/>
    <dgm:cxn modelId="{E03FFDC3-6FA0-48DD-97CD-06A5950393F0}" type="presParOf" srcId="{49C284B0-DA95-49E1-8232-08956B267673}" destId="{B7DAFB7A-974E-40CA-BFE9-A9680DD76BDC}" srcOrd="0" destOrd="0" presId="urn:microsoft.com/office/officeart/2005/8/layout/process2"/>
    <dgm:cxn modelId="{E1DC4E32-3C18-4307-94EF-0DE7A4F12A77}" type="presParOf" srcId="{49C284B0-DA95-49E1-8232-08956B267673}" destId="{037E65E0-5AD3-4634-9E5A-A6EC8A011D20}" srcOrd="1" destOrd="0" presId="urn:microsoft.com/office/officeart/2005/8/layout/process2"/>
    <dgm:cxn modelId="{B979D47F-D244-4E16-A06E-CD3A4CDB75F3}" type="presParOf" srcId="{037E65E0-5AD3-4634-9E5A-A6EC8A011D20}" destId="{C9D88BAA-461D-4DEF-8BCE-C5D63A627EAB}" srcOrd="0" destOrd="0" presId="urn:microsoft.com/office/officeart/2005/8/layout/process2"/>
    <dgm:cxn modelId="{7069376C-3A61-43EC-B85C-0B7F171E9926}" type="presParOf" srcId="{49C284B0-DA95-49E1-8232-08956B267673}" destId="{D2122E97-A4B4-43BD-A6C1-C7BD538E0495}" srcOrd="2" destOrd="0" presId="urn:microsoft.com/office/officeart/2005/8/layout/process2"/>
    <dgm:cxn modelId="{E6712909-96F5-4C08-ADEA-B4E3D17513CB}" type="presParOf" srcId="{49C284B0-DA95-49E1-8232-08956B267673}" destId="{2E1FC93D-F144-4DA8-A628-EF7963923EB3}" srcOrd="3" destOrd="0" presId="urn:microsoft.com/office/officeart/2005/8/layout/process2"/>
    <dgm:cxn modelId="{9B90E9F4-070A-4485-BC54-37990C4B2B23}" type="presParOf" srcId="{2E1FC93D-F144-4DA8-A628-EF7963923EB3}" destId="{8C49BEB7-4214-4901-B441-F6E3E88D3C4B}" srcOrd="0" destOrd="0" presId="urn:microsoft.com/office/officeart/2005/8/layout/process2"/>
    <dgm:cxn modelId="{2CA16563-16F9-4BD4-B623-CD41118CCBF0}" type="presParOf" srcId="{49C284B0-DA95-49E1-8232-08956B267673}" destId="{D2C4A8EB-8CEE-4B63-9EA0-783ACEEB3040}"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AC0104-F3B0-485A-973C-1605D455ED3F}"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35EC4C9B-BF3E-4C6D-889B-E875BF2A5E31}">
      <dgm:prSet phldrT="[Texto]" custT="1"/>
      <dgm:spPr/>
      <dgm:t>
        <a:bodyPr/>
        <a:lstStyle/>
        <a:p>
          <a:r>
            <a:rPr lang="es-EC" sz="2400" dirty="0" smtClean="0">
              <a:latin typeface="Times New Roman" panose="02020603050405020304" pitchFamily="18" charset="0"/>
              <a:cs typeface="Times New Roman" panose="02020603050405020304" pitchFamily="18" charset="0"/>
            </a:rPr>
            <a:t>Se colocó los quesos sobre una tabla de madera durante 21 días.</a:t>
          </a:r>
          <a:endParaRPr lang="es-EC" sz="2400" dirty="0">
            <a:latin typeface="Times New Roman" panose="02020603050405020304" pitchFamily="18" charset="0"/>
            <a:cs typeface="Times New Roman" panose="02020603050405020304" pitchFamily="18" charset="0"/>
          </a:endParaRPr>
        </a:p>
      </dgm:t>
    </dgm:pt>
    <dgm:pt modelId="{8757C674-2556-40A1-9D15-2B9ADE331002}" type="parTrans" cxnId="{07FE3A82-5661-44B5-8C84-2ABFFE68D52B}">
      <dgm:prSet/>
      <dgm:spPr/>
      <dgm:t>
        <a:bodyPr/>
        <a:lstStyle/>
        <a:p>
          <a:endParaRPr lang="es-EC" sz="2400">
            <a:latin typeface="Times New Roman" panose="02020603050405020304" pitchFamily="18" charset="0"/>
            <a:cs typeface="Times New Roman" panose="02020603050405020304" pitchFamily="18" charset="0"/>
          </a:endParaRPr>
        </a:p>
      </dgm:t>
    </dgm:pt>
    <dgm:pt modelId="{F8194F82-8847-4D63-8AA4-B59679CF5EB8}" type="sibTrans" cxnId="{07FE3A82-5661-44B5-8C84-2ABFFE68D52B}">
      <dgm:prSet custT="1"/>
      <dgm:spPr/>
      <dgm:t>
        <a:bodyPr/>
        <a:lstStyle/>
        <a:p>
          <a:endParaRPr lang="es-EC" sz="2400">
            <a:latin typeface="Times New Roman" panose="02020603050405020304" pitchFamily="18" charset="0"/>
            <a:cs typeface="Times New Roman" panose="02020603050405020304" pitchFamily="18" charset="0"/>
          </a:endParaRPr>
        </a:p>
      </dgm:t>
    </dgm:pt>
    <dgm:pt modelId="{2DA43FFD-E264-47E8-A286-97C0AA414020}">
      <dgm:prSet phldrT="[Texto]" custT="1"/>
      <dgm:spPr/>
      <dgm:t>
        <a:bodyPr/>
        <a:lstStyle/>
        <a:p>
          <a:r>
            <a:rPr lang="es-EC" sz="2400" dirty="0" smtClean="0">
              <a:latin typeface="Times New Roman" panose="02020603050405020304" pitchFamily="18" charset="0"/>
              <a:cs typeface="Times New Roman" panose="02020603050405020304" pitchFamily="18" charset="0"/>
            </a:rPr>
            <a:t>Se bañó a los quesos con los extractos de acuerdo a los tratamientos.</a:t>
          </a:r>
          <a:endParaRPr lang="es-EC" sz="2400" dirty="0">
            <a:latin typeface="Times New Roman" panose="02020603050405020304" pitchFamily="18" charset="0"/>
            <a:cs typeface="Times New Roman" panose="02020603050405020304" pitchFamily="18" charset="0"/>
          </a:endParaRPr>
        </a:p>
      </dgm:t>
    </dgm:pt>
    <dgm:pt modelId="{26D87843-87BE-4EB1-972B-E31CA73073C6}" type="parTrans" cxnId="{59F57A57-021E-4A09-8CEE-6DA568A953AB}">
      <dgm:prSet/>
      <dgm:spPr/>
      <dgm:t>
        <a:bodyPr/>
        <a:lstStyle/>
        <a:p>
          <a:endParaRPr lang="es-EC" sz="2400">
            <a:latin typeface="Times New Roman" panose="02020603050405020304" pitchFamily="18" charset="0"/>
            <a:cs typeface="Times New Roman" panose="02020603050405020304" pitchFamily="18" charset="0"/>
          </a:endParaRPr>
        </a:p>
      </dgm:t>
    </dgm:pt>
    <dgm:pt modelId="{938BF181-8E99-4407-92D3-BA3E081A3AD5}" type="sibTrans" cxnId="{59F57A57-021E-4A09-8CEE-6DA568A953AB}">
      <dgm:prSet custT="1"/>
      <dgm:spPr/>
      <dgm:t>
        <a:bodyPr/>
        <a:lstStyle/>
        <a:p>
          <a:endParaRPr lang="es-EC" sz="2400">
            <a:latin typeface="Times New Roman" panose="02020603050405020304" pitchFamily="18" charset="0"/>
            <a:cs typeface="Times New Roman" panose="02020603050405020304" pitchFamily="18" charset="0"/>
          </a:endParaRPr>
        </a:p>
      </dgm:t>
    </dgm:pt>
    <dgm:pt modelId="{09679342-E645-4F74-AF66-62F2272185A0}">
      <dgm:prSet phldrT="[Texto]" custT="1"/>
      <dgm:spPr/>
      <dgm:t>
        <a:bodyPr/>
        <a:lstStyle/>
        <a:p>
          <a:r>
            <a:rPr lang="es-EC" sz="2400" dirty="0" smtClean="0">
              <a:latin typeface="Times New Roman" panose="02020603050405020304" pitchFamily="18" charset="0"/>
              <a:cs typeface="Times New Roman" panose="02020603050405020304" pitchFamily="18" charset="0"/>
            </a:rPr>
            <a:t>Se volteó los quesos a diario y se limpió la corteza en caso de ser necesario.</a:t>
          </a:r>
          <a:endParaRPr lang="es-EC" sz="2400" dirty="0">
            <a:latin typeface="Times New Roman" panose="02020603050405020304" pitchFamily="18" charset="0"/>
            <a:cs typeface="Times New Roman" panose="02020603050405020304" pitchFamily="18" charset="0"/>
          </a:endParaRPr>
        </a:p>
      </dgm:t>
    </dgm:pt>
    <dgm:pt modelId="{50A974A7-B0DC-4848-BCF9-ACC18D4CF909}" type="parTrans" cxnId="{673DC4F4-1ACF-4E8A-A4F9-EDE935F5C4C0}">
      <dgm:prSet/>
      <dgm:spPr/>
      <dgm:t>
        <a:bodyPr/>
        <a:lstStyle/>
        <a:p>
          <a:endParaRPr lang="es-EC" sz="2400">
            <a:latin typeface="Times New Roman" panose="02020603050405020304" pitchFamily="18" charset="0"/>
            <a:cs typeface="Times New Roman" panose="02020603050405020304" pitchFamily="18" charset="0"/>
          </a:endParaRPr>
        </a:p>
      </dgm:t>
    </dgm:pt>
    <dgm:pt modelId="{D4662DDB-ADA2-4183-ACF4-D5E3529E5A45}" type="sibTrans" cxnId="{673DC4F4-1ACF-4E8A-A4F9-EDE935F5C4C0}">
      <dgm:prSet/>
      <dgm:spPr/>
      <dgm:t>
        <a:bodyPr/>
        <a:lstStyle/>
        <a:p>
          <a:endParaRPr lang="es-EC" sz="2400">
            <a:latin typeface="Times New Roman" panose="02020603050405020304" pitchFamily="18" charset="0"/>
            <a:cs typeface="Times New Roman" panose="02020603050405020304" pitchFamily="18" charset="0"/>
          </a:endParaRPr>
        </a:p>
      </dgm:t>
    </dgm:pt>
    <dgm:pt modelId="{06B3EB89-E198-4FB6-B69F-F735A604C281}" type="pres">
      <dgm:prSet presAssocID="{F2AC0104-F3B0-485A-973C-1605D455ED3F}" presName="linearFlow" presStyleCnt="0">
        <dgm:presLayoutVars>
          <dgm:resizeHandles val="exact"/>
        </dgm:presLayoutVars>
      </dgm:prSet>
      <dgm:spPr/>
      <dgm:t>
        <a:bodyPr/>
        <a:lstStyle/>
        <a:p>
          <a:endParaRPr lang="es-ES"/>
        </a:p>
      </dgm:t>
    </dgm:pt>
    <dgm:pt modelId="{18BD4BC7-2320-4CCE-835D-51ED53D910A8}" type="pres">
      <dgm:prSet presAssocID="{35EC4C9B-BF3E-4C6D-889B-E875BF2A5E31}" presName="node" presStyleLbl="node1" presStyleIdx="0" presStyleCnt="3">
        <dgm:presLayoutVars>
          <dgm:bulletEnabled val="1"/>
        </dgm:presLayoutVars>
      </dgm:prSet>
      <dgm:spPr/>
      <dgm:t>
        <a:bodyPr/>
        <a:lstStyle/>
        <a:p>
          <a:endParaRPr lang="es-ES"/>
        </a:p>
      </dgm:t>
    </dgm:pt>
    <dgm:pt modelId="{871E8ADF-79A1-4715-AF43-854BAB16F5F6}" type="pres">
      <dgm:prSet presAssocID="{F8194F82-8847-4D63-8AA4-B59679CF5EB8}" presName="sibTrans" presStyleLbl="sibTrans2D1" presStyleIdx="0" presStyleCnt="2"/>
      <dgm:spPr/>
      <dgm:t>
        <a:bodyPr/>
        <a:lstStyle/>
        <a:p>
          <a:endParaRPr lang="es-ES"/>
        </a:p>
      </dgm:t>
    </dgm:pt>
    <dgm:pt modelId="{87B29AA6-C936-4C8C-AA4F-3935E1461C5A}" type="pres">
      <dgm:prSet presAssocID="{F8194F82-8847-4D63-8AA4-B59679CF5EB8}" presName="connectorText" presStyleLbl="sibTrans2D1" presStyleIdx="0" presStyleCnt="2"/>
      <dgm:spPr/>
      <dgm:t>
        <a:bodyPr/>
        <a:lstStyle/>
        <a:p>
          <a:endParaRPr lang="es-ES"/>
        </a:p>
      </dgm:t>
    </dgm:pt>
    <dgm:pt modelId="{D6047733-7B60-4E81-A59A-014138F03EF9}" type="pres">
      <dgm:prSet presAssocID="{2DA43FFD-E264-47E8-A286-97C0AA414020}" presName="node" presStyleLbl="node1" presStyleIdx="1" presStyleCnt="3">
        <dgm:presLayoutVars>
          <dgm:bulletEnabled val="1"/>
        </dgm:presLayoutVars>
      </dgm:prSet>
      <dgm:spPr/>
      <dgm:t>
        <a:bodyPr/>
        <a:lstStyle/>
        <a:p>
          <a:endParaRPr lang="es-ES"/>
        </a:p>
      </dgm:t>
    </dgm:pt>
    <dgm:pt modelId="{85DFAB13-7C0A-4103-B875-F5A30090D33F}" type="pres">
      <dgm:prSet presAssocID="{938BF181-8E99-4407-92D3-BA3E081A3AD5}" presName="sibTrans" presStyleLbl="sibTrans2D1" presStyleIdx="1" presStyleCnt="2"/>
      <dgm:spPr/>
      <dgm:t>
        <a:bodyPr/>
        <a:lstStyle/>
        <a:p>
          <a:endParaRPr lang="es-ES"/>
        </a:p>
      </dgm:t>
    </dgm:pt>
    <dgm:pt modelId="{BC5E50BA-E2A6-422B-8D72-C494659D42F7}" type="pres">
      <dgm:prSet presAssocID="{938BF181-8E99-4407-92D3-BA3E081A3AD5}" presName="connectorText" presStyleLbl="sibTrans2D1" presStyleIdx="1" presStyleCnt="2"/>
      <dgm:spPr/>
      <dgm:t>
        <a:bodyPr/>
        <a:lstStyle/>
        <a:p>
          <a:endParaRPr lang="es-ES"/>
        </a:p>
      </dgm:t>
    </dgm:pt>
    <dgm:pt modelId="{4AE3ABB4-273A-4EC5-A4F7-3558FA765189}" type="pres">
      <dgm:prSet presAssocID="{09679342-E645-4F74-AF66-62F2272185A0}" presName="node" presStyleLbl="node1" presStyleIdx="2" presStyleCnt="3">
        <dgm:presLayoutVars>
          <dgm:bulletEnabled val="1"/>
        </dgm:presLayoutVars>
      </dgm:prSet>
      <dgm:spPr/>
      <dgm:t>
        <a:bodyPr/>
        <a:lstStyle/>
        <a:p>
          <a:endParaRPr lang="es-ES"/>
        </a:p>
      </dgm:t>
    </dgm:pt>
  </dgm:ptLst>
  <dgm:cxnLst>
    <dgm:cxn modelId="{738EAA4C-3457-4437-A761-3CCF2C3B6DEC}" type="presOf" srcId="{F8194F82-8847-4D63-8AA4-B59679CF5EB8}" destId="{87B29AA6-C936-4C8C-AA4F-3935E1461C5A}" srcOrd="1" destOrd="0" presId="urn:microsoft.com/office/officeart/2005/8/layout/process2"/>
    <dgm:cxn modelId="{38DC4BDF-9F20-4ACF-8D4F-F3CB3F245111}" type="presOf" srcId="{938BF181-8E99-4407-92D3-BA3E081A3AD5}" destId="{85DFAB13-7C0A-4103-B875-F5A30090D33F}" srcOrd="0" destOrd="0" presId="urn:microsoft.com/office/officeart/2005/8/layout/process2"/>
    <dgm:cxn modelId="{E36C179F-3A07-4D12-8044-4FCC98A5E45C}" type="presOf" srcId="{35EC4C9B-BF3E-4C6D-889B-E875BF2A5E31}" destId="{18BD4BC7-2320-4CCE-835D-51ED53D910A8}" srcOrd="0" destOrd="0" presId="urn:microsoft.com/office/officeart/2005/8/layout/process2"/>
    <dgm:cxn modelId="{673DC4F4-1ACF-4E8A-A4F9-EDE935F5C4C0}" srcId="{F2AC0104-F3B0-485A-973C-1605D455ED3F}" destId="{09679342-E645-4F74-AF66-62F2272185A0}" srcOrd="2" destOrd="0" parTransId="{50A974A7-B0DC-4848-BCF9-ACC18D4CF909}" sibTransId="{D4662DDB-ADA2-4183-ACF4-D5E3529E5A45}"/>
    <dgm:cxn modelId="{C4F1426B-56EA-49A5-B397-98F6D0D7401F}" type="presOf" srcId="{F2AC0104-F3B0-485A-973C-1605D455ED3F}" destId="{06B3EB89-E198-4FB6-B69F-F735A604C281}" srcOrd="0" destOrd="0" presId="urn:microsoft.com/office/officeart/2005/8/layout/process2"/>
    <dgm:cxn modelId="{EF340E01-0294-4238-BFA7-08843C71563A}" type="presOf" srcId="{F8194F82-8847-4D63-8AA4-B59679CF5EB8}" destId="{871E8ADF-79A1-4715-AF43-854BAB16F5F6}" srcOrd="0" destOrd="0" presId="urn:microsoft.com/office/officeart/2005/8/layout/process2"/>
    <dgm:cxn modelId="{07FE3A82-5661-44B5-8C84-2ABFFE68D52B}" srcId="{F2AC0104-F3B0-485A-973C-1605D455ED3F}" destId="{35EC4C9B-BF3E-4C6D-889B-E875BF2A5E31}" srcOrd="0" destOrd="0" parTransId="{8757C674-2556-40A1-9D15-2B9ADE331002}" sibTransId="{F8194F82-8847-4D63-8AA4-B59679CF5EB8}"/>
    <dgm:cxn modelId="{80445C0D-04DA-4671-9CE9-A2ED7EBC3D3F}" type="presOf" srcId="{2DA43FFD-E264-47E8-A286-97C0AA414020}" destId="{D6047733-7B60-4E81-A59A-014138F03EF9}" srcOrd="0" destOrd="0" presId="urn:microsoft.com/office/officeart/2005/8/layout/process2"/>
    <dgm:cxn modelId="{59F57A57-021E-4A09-8CEE-6DA568A953AB}" srcId="{F2AC0104-F3B0-485A-973C-1605D455ED3F}" destId="{2DA43FFD-E264-47E8-A286-97C0AA414020}" srcOrd="1" destOrd="0" parTransId="{26D87843-87BE-4EB1-972B-E31CA73073C6}" sibTransId="{938BF181-8E99-4407-92D3-BA3E081A3AD5}"/>
    <dgm:cxn modelId="{3A5579EE-0474-47C1-B721-CB6B9ADDF712}" type="presOf" srcId="{09679342-E645-4F74-AF66-62F2272185A0}" destId="{4AE3ABB4-273A-4EC5-A4F7-3558FA765189}" srcOrd="0" destOrd="0" presId="urn:microsoft.com/office/officeart/2005/8/layout/process2"/>
    <dgm:cxn modelId="{9F52CE38-2421-44A6-850A-0C67E9678C5A}" type="presOf" srcId="{938BF181-8E99-4407-92D3-BA3E081A3AD5}" destId="{BC5E50BA-E2A6-422B-8D72-C494659D42F7}" srcOrd="1" destOrd="0" presId="urn:microsoft.com/office/officeart/2005/8/layout/process2"/>
    <dgm:cxn modelId="{8328930A-1484-4306-9D25-7EFE49F8275F}" type="presParOf" srcId="{06B3EB89-E198-4FB6-B69F-F735A604C281}" destId="{18BD4BC7-2320-4CCE-835D-51ED53D910A8}" srcOrd="0" destOrd="0" presId="urn:microsoft.com/office/officeart/2005/8/layout/process2"/>
    <dgm:cxn modelId="{727E939F-95F6-4CEC-98D0-CD53A07E1FB7}" type="presParOf" srcId="{06B3EB89-E198-4FB6-B69F-F735A604C281}" destId="{871E8ADF-79A1-4715-AF43-854BAB16F5F6}" srcOrd="1" destOrd="0" presId="urn:microsoft.com/office/officeart/2005/8/layout/process2"/>
    <dgm:cxn modelId="{71A3D43B-7FD5-453F-8C63-4772F1A49BF3}" type="presParOf" srcId="{871E8ADF-79A1-4715-AF43-854BAB16F5F6}" destId="{87B29AA6-C936-4C8C-AA4F-3935E1461C5A}" srcOrd="0" destOrd="0" presId="urn:microsoft.com/office/officeart/2005/8/layout/process2"/>
    <dgm:cxn modelId="{4F024E26-D242-486A-918F-027C233F9608}" type="presParOf" srcId="{06B3EB89-E198-4FB6-B69F-F735A604C281}" destId="{D6047733-7B60-4E81-A59A-014138F03EF9}" srcOrd="2" destOrd="0" presId="urn:microsoft.com/office/officeart/2005/8/layout/process2"/>
    <dgm:cxn modelId="{33D914B6-007D-45F8-B607-CCE789F073E9}" type="presParOf" srcId="{06B3EB89-E198-4FB6-B69F-F735A604C281}" destId="{85DFAB13-7C0A-4103-B875-F5A30090D33F}" srcOrd="3" destOrd="0" presId="urn:microsoft.com/office/officeart/2005/8/layout/process2"/>
    <dgm:cxn modelId="{C016AB1D-961F-4BBA-B7F5-DD11927F8CDC}" type="presParOf" srcId="{85DFAB13-7C0A-4103-B875-F5A30090D33F}" destId="{BC5E50BA-E2A6-422B-8D72-C494659D42F7}" srcOrd="0" destOrd="0" presId="urn:microsoft.com/office/officeart/2005/8/layout/process2"/>
    <dgm:cxn modelId="{A34F2383-8013-479B-9B09-551F260A6316}" type="presParOf" srcId="{06B3EB89-E198-4FB6-B69F-F735A604C281}" destId="{4AE3ABB4-273A-4EC5-A4F7-3558FA76518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B8C04B-03EF-46FB-8508-30667F8238FD}"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2E4FE640-58C6-4CE9-8500-C45CA630449E}">
      <dgm:prSet phldrT="[Texto]"/>
      <dgm:spPr/>
      <dgm:t>
        <a:bodyPr/>
        <a:lstStyle/>
        <a:p>
          <a:r>
            <a:rPr lang="es-EC" dirty="0" smtClean="0">
              <a:latin typeface="Times New Roman" panose="02020603050405020304" pitchFamily="18" charset="0"/>
              <a:cs typeface="Times New Roman" panose="02020603050405020304" pitchFamily="18" charset="0"/>
            </a:rPr>
            <a:t>Se retiró la parte coloreada de cada uno de ellos y se pesó 100 gramos de cada corteza.</a:t>
          </a:r>
          <a:endParaRPr lang="es-EC" dirty="0">
            <a:latin typeface="Times New Roman" panose="02020603050405020304" pitchFamily="18" charset="0"/>
            <a:cs typeface="Times New Roman" panose="02020603050405020304" pitchFamily="18" charset="0"/>
          </a:endParaRPr>
        </a:p>
      </dgm:t>
    </dgm:pt>
    <dgm:pt modelId="{A8E81271-AFD7-46FF-B233-2D4A56082815}" type="parTrans" cxnId="{C98552E4-213F-4CF1-B471-DBF4B5845B5C}">
      <dgm:prSet/>
      <dgm:spPr/>
      <dgm:t>
        <a:bodyPr/>
        <a:lstStyle/>
        <a:p>
          <a:endParaRPr lang="es-EC"/>
        </a:p>
      </dgm:t>
    </dgm:pt>
    <dgm:pt modelId="{608D6D2F-B562-455C-8838-E05C93D673A5}" type="sibTrans" cxnId="{C98552E4-213F-4CF1-B471-DBF4B5845B5C}">
      <dgm:prSet/>
      <dgm:spPr/>
      <dgm:t>
        <a:bodyPr/>
        <a:lstStyle/>
        <a:p>
          <a:endParaRPr lang="es-EC"/>
        </a:p>
      </dgm:t>
    </dgm:pt>
    <dgm:pt modelId="{888B3C9A-F0B2-4340-812C-8B6250E8170F}">
      <dgm:prSet phldrT="[Texto]"/>
      <dgm:spPr/>
      <dgm:t>
        <a:bodyPr/>
        <a:lstStyle/>
        <a:p>
          <a:r>
            <a:rPr lang="es-EC" dirty="0" smtClean="0">
              <a:latin typeface="Times New Roman" panose="02020603050405020304" pitchFamily="18" charset="0"/>
              <a:cs typeface="Times New Roman" panose="02020603050405020304" pitchFamily="18" charset="0"/>
            </a:rPr>
            <a:t>Se mezcló 200 </a:t>
          </a:r>
          <a:r>
            <a:rPr lang="es-EC" dirty="0" err="1" smtClean="0">
              <a:latin typeface="Times New Roman" panose="02020603050405020304" pitchFamily="18" charset="0"/>
              <a:cs typeface="Times New Roman" panose="02020603050405020304" pitchFamily="18" charset="0"/>
            </a:rPr>
            <a:t>mL</a:t>
          </a:r>
          <a:r>
            <a:rPr lang="es-EC" dirty="0" smtClean="0">
              <a:latin typeface="Times New Roman" panose="02020603050405020304" pitchFamily="18" charset="0"/>
              <a:cs typeface="Times New Roman" panose="02020603050405020304" pitchFamily="18" charset="0"/>
            </a:rPr>
            <a:t> de alcohol a 90˚ y ácido cítrico al 0,03%.</a:t>
          </a:r>
          <a:endParaRPr lang="es-EC" dirty="0">
            <a:latin typeface="Times New Roman" panose="02020603050405020304" pitchFamily="18" charset="0"/>
            <a:cs typeface="Times New Roman" panose="02020603050405020304" pitchFamily="18" charset="0"/>
          </a:endParaRPr>
        </a:p>
      </dgm:t>
    </dgm:pt>
    <dgm:pt modelId="{E64AE1B6-8760-4AEA-9E8E-8DE609D814A7}" type="parTrans" cxnId="{CF6FB236-551C-49C5-9DDE-EA9CB022BDDE}">
      <dgm:prSet/>
      <dgm:spPr/>
      <dgm:t>
        <a:bodyPr/>
        <a:lstStyle/>
        <a:p>
          <a:endParaRPr lang="es-EC"/>
        </a:p>
      </dgm:t>
    </dgm:pt>
    <dgm:pt modelId="{59AA41B8-2A26-44F5-8DAC-6C2CCE430537}" type="sibTrans" cxnId="{CF6FB236-551C-49C5-9DDE-EA9CB022BDDE}">
      <dgm:prSet/>
      <dgm:spPr/>
      <dgm:t>
        <a:bodyPr/>
        <a:lstStyle/>
        <a:p>
          <a:endParaRPr lang="es-EC"/>
        </a:p>
      </dgm:t>
    </dgm:pt>
    <dgm:pt modelId="{6CDDBA32-42DC-4F20-B9FC-0BAAB7D7073E}">
      <dgm:prSet phldrT="[Texto]"/>
      <dgm:spPr/>
      <dgm:t>
        <a:bodyPr/>
        <a:lstStyle/>
        <a:p>
          <a:r>
            <a:rPr lang="es-EC" dirty="0" smtClean="0">
              <a:latin typeface="Times New Roman" panose="02020603050405020304" pitchFamily="18" charset="0"/>
              <a:cs typeface="Times New Roman" panose="02020603050405020304" pitchFamily="18" charset="0"/>
            </a:rPr>
            <a:t>Se dejó reposar la mezcla en baño María durante 24 horas y se filtró para análisis.</a:t>
          </a:r>
          <a:endParaRPr lang="es-EC" dirty="0">
            <a:latin typeface="Times New Roman" panose="02020603050405020304" pitchFamily="18" charset="0"/>
            <a:cs typeface="Times New Roman" panose="02020603050405020304" pitchFamily="18" charset="0"/>
          </a:endParaRPr>
        </a:p>
      </dgm:t>
    </dgm:pt>
    <dgm:pt modelId="{93AAC7EB-D890-458E-93B8-887277E7A433}" type="parTrans" cxnId="{25D4AAAF-E2BD-4937-B05D-8C03F5FA3714}">
      <dgm:prSet/>
      <dgm:spPr/>
      <dgm:t>
        <a:bodyPr/>
        <a:lstStyle/>
        <a:p>
          <a:endParaRPr lang="es-EC"/>
        </a:p>
      </dgm:t>
    </dgm:pt>
    <dgm:pt modelId="{D0454A0B-16D9-43E2-B43F-C0CEE9FA9B00}" type="sibTrans" cxnId="{25D4AAAF-E2BD-4937-B05D-8C03F5FA3714}">
      <dgm:prSet/>
      <dgm:spPr/>
      <dgm:t>
        <a:bodyPr/>
        <a:lstStyle/>
        <a:p>
          <a:endParaRPr lang="es-EC"/>
        </a:p>
      </dgm:t>
    </dgm:pt>
    <dgm:pt modelId="{AFEA663E-2187-42DE-B378-568F30B8260A}" type="pres">
      <dgm:prSet presAssocID="{D2B8C04B-03EF-46FB-8508-30667F8238FD}" presName="linearFlow" presStyleCnt="0">
        <dgm:presLayoutVars>
          <dgm:resizeHandles val="exact"/>
        </dgm:presLayoutVars>
      </dgm:prSet>
      <dgm:spPr/>
      <dgm:t>
        <a:bodyPr/>
        <a:lstStyle/>
        <a:p>
          <a:endParaRPr lang="es-ES"/>
        </a:p>
      </dgm:t>
    </dgm:pt>
    <dgm:pt modelId="{F2CB6EC2-EF2D-40A3-A1D1-5B34D4788B76}" type="pres">
      <dgm:prSet presAssocID="{2E4FE640-58C6-4CE9-8500-C45CA630449E}" presName="node" presStyleLbl="node1" presStyleIdx="0" presStyleCnt="3">
        <dgm:presLayoutVars>
          <dgm:bulletEnabled val="1"/>
        </dgm:presLayoutVars>
      </dgm:prSet>
      <dgm:spPr/>
      <dgm:t>
        <a:bodyPr/>
        <a:lstStyle/>
        <a:p>
          <a:endParaRPr lang="es-EC"/>
        </a:p>
      </dgm:t>
    </dgm:pt>
    <dgm:pt modelId="{7FF7F261-C5F8-4239-A551-6862419B505F}" type="pres">
      <dgm:prSet presAssocID="{608D6D2F-B562-455C-8838-E05C93D673A5}" presName="sibTrans" presStyleLbl="sibTrans2D1" presStyleIdx="0" presStyleCnt="2"/>
      <dgm:spPr/>
      <dgm:t>
        <a:bodyPr/>
        <a:lstStyle/>
        <a:p>
          <a:endParaRPr lang="es-ES"/>
        </a:p>
      </dgm:t>
    </dgm:pt>
    <dgm:pt modelId="{361306A4-C0B4-4804-B4CC-BC90D70B9C9B}" type="pres">
      <dgm:prSet presAssocID="{608D6D2F-B562-455C-8838-E05C93D673A5}" presName="connectorText" presStyleLbl="sibTrans2D1" presStyleIdx="0" presStyleCnt="2"/>
      <dgm:spPr/>
      <dgm:t>
        <a:bodyPr/>
        <a:lstStyle/>
        <a:p>
          <a:endParaRPr lang="es-ES"/>
        </a:p>
      </dgm:t>
    </dgm:pt>
    <dgm:pt modelId="{20E824B8-176F-483E-9E44-9781B29E0F3B}" type="pres">
      <dgm:prSet presAssocID="{888B3C9A-F0B2-4340-812C-8B6250E8170F}" presName="node" presStyleLbl="node1" presStyleIdx="1" presStyleCnt="3">
        <dgm:presLayoutVars>
          <dgm:bulletEnabled val="1"/>
        </dgm:presLayoutVars>
      </dgm:prSet>
      <dgm:spPr/>
      <dgm:t>
        <a:bodyPr/>
        <a:lstStyle/>
        <a:p>
          <a:endParaRPr lang="es-EC"/>
        </a:p>
      </dgm:t>
    </dgm:pt>
    <dgm:pt modelId="{47310BDF-EE85-4E2C-9FE4-0EF44E58F725}" type="pres">
      <dgm:prSet presAssocID="{59AA41B8-2A26-44F5-8DAC-6C2CCE430537}" presName="sibTrans" presStyleLbl="sibTrans2D1" presStyleIdx="1" presStyleCnt="2"/>
      <dgm:spPr/>
      <dgm:t>
        <a:bodyPr/>
        <a:lstStyle/>
        <a:p>
          <a:endParaRPr lang="es-ES"/>
        </a:p>
      </dgm:t>
    </dgm:pt>
    <dgm:pt modelId="{6432C98B-D801-4E5B-B8F6-5487FCF30CE6}" type="pres">
      <dgm:prSet presAssocID="{59AA41B8-2A26-44F5-8DAC-6C2CCE430537}" presName="connectorText" presStyleLbl="sibTrans2D1" presStyleIdx="1" presStyleCnt="2"/>
      <dgm:spPr/>
      <dgm:t>
        <a:bodyPr/>
        <a:lstStyle/>
        <a:p>
          <a:endParaRPr lang="es-ES"/>
        </a:p>
      </dgm:t>
    </dgm:pt>
    <dgm:pt modelId="{453C3CFF-8610-4DCE-8E78-E31945AC61DE}" type="pres">
      <dgm:prSet presAssocID="{6CDDBA32-42DC-4F20-B9FC-0BAAB7D7073E}" presName="node" presStyleLbl="node1" presStyleIdx="2" presStyleCnt="3">
        <dgm:presLayoutVars>
          <dgm:bulletEnabled val="1"/>
        </dgm:presLayoutVars>
      </dgm:prSet>
      <dgm:spPr/>
      <dgm:t>
        <a:bodyPr/>
        <a:lstStyle/>
        <a:p>
          <a:endParaRPr lang="es-EC"/>
        </a:p>
      </dgm:t>
    </dgm:pt>
  </dgm:ptLst>
  <dgm:cxnLst>
    <dgm:cxn modelId="{25D4AAAF-E2BD-4937-B05D-8C03F5FA3714}" srcId="{D2B8C04B-03EF-46FB-8508-30667F8238FD}" destId="{6CDDBA32-42DC-4F20-B9FC-0BAAB7D7073E}" srcOrd="2" destOrd="0" parTransId="{93AAC7EB-D890-458E-93B8-887277E7A433}" sibTransId="{D0454A0B-16D9-43E2-B43F-C0CEE9FA9B00}"/>
    <dgm:cxn modelId="{380322F7-61C4-4C6E-98D0-524931359006}" type="presOf" srcId="{2E4FE640-58C6-4CE9-8500-C45CA630449E}" destId="{F2CB6EC2-EF2D-40A3-A1D1-5B34D4788B76}" srcOrd="0" destOrd="0" presId="urn:microsoft.com/office/officeart/2005/8/layout/process2"/>
    <dgm:cxn modelId="{E0B090B0-4891-4429-894D-4006CE997734}" type="presOf" srcId="{59AA41B8-2A26-44F5-8DAC-6C2CCE430537}" destId="{6432C98B-D801-4E5B-B8F6-5487FCF30CE6}" srcOrd="1" destOrd="0" presId="urn:microsoft.com/office/officeart/2005/8/layout/process2"/>
    <dgm:cxn modelId="{07C9AAFD-27B2-477C-A1FF-F5B6633F15A2}" type="presOf" srcId="{608D6D2F-B562-455C-8838-E05C93D673A5}" destId="{7FF7F261-C5F8-4239-A551-6862419B505F}" srcOrd="0" destOrd="0" presId="urn:microsoft.com/office/officeart/2005/8/layout/process2"/>
    <dgm:cxn modelId="{C98552E4-213F-4CF1-B471-DBF4B5845B5C}" srcId="{D2B8C04B-03EF-46FB-8508-30667F8238FD}" destId="{2E4FE640-58C6-4CE9-8500-C45CA630449E}" srcOrd="0" destOrd="0" parTransId="{A8E81271-AFD7-46FF-B233-2D4A56082815}" sibTransId="{608D6D2F-B562-455C-8838-E05C93D673A5}"/>
    <dgm:cxn modelId="{544A886D-2F3A-461E-B063-BA4D3CF5C5B8}" type="presOf" srcId="{608D6D2F-B562-455C-8838-E05C93D673A5}" destId="{361306A4-C0B4-4804-B4CC-BC90D70B9C9B}" srcOrd="1" destOrd="0" presId="urn:microsoft.com/office/officeart/2005/8/layout/process2"/>
    <dgm:cxn modelId="{E6BE5C2C-354B-4DA3-A843-E6DB14661687}" type="presOf" srcId="{888B3C9A-F0B2-4340-812C-8B6250E8170F}" destId="{20E824B8-176F-483E-9E44-9781B29E0F3B}" srcOrd="0" destOrd="0" presId="urn:microsoft.com/office/officeart/2005/8/layout/process2"/>
    <dgm:cxn modelId="{2EE5E9A3-A118-437B-9EED-7CD7861CC7C7}" type="presOf" srcId="{6CDDBA32-42DC-4F20-B9FC-0BAAB7D7073E}" destId="{453C3CFF-8610-4DCE-8E78-E31945AC61DE}" srcOrd="0" destOrd="0" presId="urn:microsoft.com/office/officeart/2005/8/layout/process2"/>
    <dgm:cxn modelId="{D1EEB3F9-BC7A-4974-96F5-0E45ACA4EADB}" type="presOf" srcId="{D2B8C04B-03EF-46FB-8508-30667F8238FD}" destId="{AFEA663E-2187-42DE-B378-568F30B8260A}" srcOrd="0" destOrd="0" presId="urn:microsoft.com/office/officeart/2005/8/layout/process2"/>
    <dgm:cxn modelId="{CF6FB236-551C-49C5-9DDE-EA9CB022BDDE}" srcId="{D2B8C04B-03EF-46FB-8508-30667F8238FD}" destId="{888B3C9A-F0B2-4340-812C-8B6250E8170F}" srcOrd="1" destOrd="0" parTransId="{E64AE1B6-8760-4AEA-9E8E-8DE609D814A7}" sibTransId="{59AA41B8-2A26-44F5-8DAC-6C2CCE430537}"/>
    <dgm:cxn modelId="{1F3A11D6-7BE3-446E-952D-911E0B78AFA4}" type="presOf" srcId="{59AA41B8-2A26-44F5-8DAC-6C2CCE430537}" destId="{47310BDF-EE85-4E2C-9FE4-0EF44E58F725}" srcOrd="0" destOrd="0" presId="urn:microsoft.com/office/officeart/2005/8/layout/process2"/>
    <dgm:cxn modelId="{DB1BE30B-E01C-4303-BA3D-7F3FB9EB76AB}" type="presParOf" srcId="{AFEA663E-2187-42DE-B378-568F30B8260A}" destId="{F2CB6EC2-EF2D-40A3-A1D1-5B34D4788B76}" srcOrd="0" destOrd="0" presId="urn:microsoft.com/office/officeart/2005/8/layout/process2"/>
    <dgm:cxn modelId="{4250534E-AA59-4A7E-91A5-6014660EC710}" type="presParOf" srcId="{AFEA663E-2187-42DE-B378-568F30B8260A}" destId="{7FF7F261-C5F8-4239-A551-6862419B505F}" srcOrd="1" destOrd="0" presId="urn:microsoft.com/office/officeart/2005/8/layout/process2"/>
    <dgm:cxn modelId="{2BBD6313-A541-45C6-9E8B-EA85A1B9D562}" type="presParOf" srcId="{7FF7F261-C5F8-4239-A551-6862419B505F}" destId="{361306A4-C0B4-4804-B4CC-BC90D70B9C9B}" srcOrd="0" destOrd="0" presId="urn:microsoft.com/office/officeart/2005/8/layout/process2"/>
    <dgm:cxn modelId="{5EFE056A-40E1-4ECC-B640-826493DD4214}" type="presParOf" srcId="{AFEA663E-2187-42DE-B378-568F30B8260A}" destId="{20E824B8-176F-483E-9E44-9781B29E0F3B}" srcOrd="2" destOrd="0" presId="urn:microsoft.com/office/officeart/2005/8/layout/process2"/>
    <dgm:cxn modelId="{A695F4A7-6D52-4F2E-BFCD-353A38DE4A0C}" type="presParOf" srcId="{AFEA663E-2187-42DE-B378-568F30B8260A}" destId="{47310BDF-EE85-4E2C-9FE4-0EF44E58F725}" srcOrd="3" destOrd="0" presId="urn:microsoft.com/office/officeart/2005/8/layout/process2"/>
    <dgm:cxn modelId="{9526A0AE-D66F-4850-8B90-7F4B8AFACCCF}" type="presParOf" srcId="{47310BDF-EE85-4E2C-9FE4-0EF44E58F725}" destId="{6432C98B-D801-4E5B-B8F6-5487FCF30CE6}" srcOrd="0" destOrd="0" presId="urn:microsoft.com/office/officeart/2005/8/layout/process2"/>
    <dgm:cxn modelId="{14B547EB-ABF2-4621-B220-4CA617E377C2}" type="presParOf" srcId="{AFEA663E-2187-42DE-B378-568F30B8260A}" destId="{453C3CFF-8610-4DCE-8E78-E31945AC61D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6B0849-CD35-43AF-9059-9AF34C65DAD6}"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F6753BD7-62C3-4C42-887F-6CD5A2B2C660}">
      <dgm:prSet phldrT="[Texto]" custT="1"/>
      <dgm:spPr/>
      <dgm:t>
        <a:bodyPr/>
        <a:lstStyle/>
        <a:p>
          <a:r>
            <a:rPr lang="es-EC" sz="2000" dirty="0" smtClean="0">
              <a:latin typeface="Times New Roman" panose="02020603050405020304" pitchFamily="18" charset="0"/>
              <a:cs typeface="Times New Roman" panose="02020603050405020304" pitchFamily="18" charset="0"/>
            </a:rPr>
            <a:t>Se colocó 0,6 µL de cada muestra en  tubos de ensayo separados en dos grupos ya que así al primer grupo se le añadió 2,4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a:t>
          </a:r>
          <a:r>
            <a:rPr lang="es-EC" sz="2000" dirty="0" err="1" smtClean="0">
              <a:latin typeface="Times New Roman" panose="02020603050405020304" pitchFamily="18" charset="0"/>
              <a:cs typeface="Times New Roman" panose="02020603050405020304" pitchFamily="18" charset="0"/>
            </a:rPr>
            <a:t>KCl</a:t>
          </a:r>
          <a:r>
            <a:rPr lang="es-EC" sz="2000" dirty="0" smtClean="0">
              <a:latin typeface="Times New Roman" panose="02020603050405020304" pitchFamily="18" charset="0"/>
              <a:cs typeface="Times New Roman" panose="02020603050405020304" pitchFamily="18" charset="0"/>
            </a:rPr>
            <a:t> (pH1)</a:t>
          </a:r>
          <a:endParaRPr lang="es-EC" sz="2000" dirty="0">
            <a:latin typeface="Times New Roman" panose="02020603050405020304" pitchFamily="18" charset="0"/>
            <a:cs typeface="Times New Roman" panose="02020603050405020304" pitchFamily="18" charset="0"/>
          </a:endParaRPr>
        </a:p>
      </dgm:t>
    </dgm:pt>
    <dgm:pt modelId="{54219973-19A9-42C6-BD9A-8F02BFA0B1FD}" type="parTrans" cxnId="{A288A913-08DB-4C4A-B725-E05EF361D191}">
      <dgm:prSet/>
      <dgm:spPr/>
      <dgm:t>
        <a:bodyPr/>
        <a:lstStyle/>
        <a:p>
          <a:endParaRPr lang="es-EC" sz="2000">
            <a:latin typeface="Times New Roman" panose="02020603050405020304" pitchFamily="18" charset="0"/>
            <a:cs typeface="Times New Roman" panose="02020603050405020304" pitchFamily="18" charset="0"/>
          </a:endParaRPr>
        </a:p>
      </dgm:t>
    </dgm:pt>
    <dgm:pt modelId="{5A7E9D0E-35B3-453F-BD36-8E4E29D7FB4F}" type="sibTrans" cxnId="{A288A913-08DB-4C4A-B725-E05EF361D191}">
      <dgm:prSet custT="1"/>
      <dgm:spPr/>
      <dgm:t>
        <a:bodyPr/>
        <a:lstStyle/>
        <a:p>
          <a:endParaRPr lang="es-EC" sz="2000">
            <a:latin typeface="Times New Roman" panose="02020603050405020304" pitchFamily="18" charset="0"/>
            <a:cs typeface="Times New Roman" panose="02020603050405020304" pitchFamily="18" charset="0"/>
          </a:endParaRPr>
        </a:p>
      </dgm:t>
    </dgm:pt>
    <dgm:pt modelId="{EA2D8013-4B79-46C1-A505-DD90B0689919}">
      <dgm:prSet phldrT="[Texto]" custT="1"/>
      <dgm:spPr/>
      <dgm:t>
        <a:bodyPr/>
        <a:lstStyle/>
        <a:p>
          <a:r>
            <a:rPr lang="es-EC" sz="2000" dirty="0" smtClean="0">
              <a:latin typeface="Times New Roman" panose="02020603050405020304" pitchFamily="18" charset="0"/>
              <a:cs typeface="Times New Roman" panose="02020603050405020304" pitchFamily="18" charset="0"/>
            </a:rPr>
            <a:t>Se dejó reposar las mezclas durante 15 minutos y se midió la absorbancia con una longitud de onda de 515 </a:t>
          </a:r>
          <a:r>
            <a:rPr lang="es-EC" sz="2000" dirty="0" err="1" smtClean="0">
              <a:latin typeface="Times New Roman" panose="02020603050405020304" pitchFamily="18" charset="0"/>
              <a:cs typeface="Times New Roman" panose="02020603050405020304" pitchFamily="18" charset="0"/>
            </a:rPr>
            <a:t>nm</a:t>
          </a:r>
          <a:r>
            <a:rPr lang="es-EC" sz="2000" dirty="0" smtClean="0">
              <a:latin typeface="Times New Roman" panose="02020603050405020304" pitchFamily="18" charset="0"/>
              <a:cs typeface="Times New Roman" panose="02020603050405020304" pitchFamily="18" charset="0"/>
            </a:rPr>
            <a:t> y de 700 </a:t>
          </a:r>
          <a:r>
            <a:rPr lang="es-EC" sz="2000" dirty="0" err="1" smtClean="0">
              <a:latin typeface="Times New Roman" panose="02020603050405020304" pitchFamily="18" charset="0"/>
              <a:cs typeface="Times New Roman" panose="02020603050405020304" pitchFamily="18" charset="0"/>
            </a:rPr>
            <a:t>nm</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dgm:t>
    </dgm:pt>
    <dgm:pt modelId="{0F5FF1C1-B126-46EF-8771-EF9C7AAC3C68}" type="parTrans" cxnId="{B8126D23-CFF9-4137-B002-BD5AB641050F}">
      <dgm:prSet/>
      <dgm:spPr/>
      <dgm:t>
        <a:bodyPr/>
        <a:lstStyle/>
        <a:p>
          <a:endParaRPr lang="es-EC" sz="2000">
            <a:latin typeface="Times New Roman" panose="02020603050405020304" pitchFamily="18" charset="0"/>
            <a:cs typeface="Times New Roman" panose="02020603050405020304" pitchFamily="18" charset="0"/>
          </a:endParaRPr>
        </a:p>
      </dgm:t>
    </dgm:pt>
    <dgm:pt modelId="{8E20873E-9578-414F-A110-57E1942B04CB}" type="sibTrans" cxnId="{B8126D23-CFF9-4137-B002-BD5AB641050F}">
      <dgm:prSet/>
      <dgm:spPr/>
      <dgm:t>
        <a:bodyPr/>
        <a:lstStyle/>
        <a:p>
          <a:endParaRPr lang="es-EC" sz="2000">
            <a:latin typeface="Times New Roman" panose="02020603050405020304" pitchFamily="18" charset="0"/>
            <a:cs typeface="Times New Roman" panose="02020603050405020304" pitchFamily="18" charset="0"/>
          </a:endParaRPr>
        </a:p>
      </dgm:t>
    </dgm:pt>
    <dgm:pt modelId="{CC25E8CB-4968-4686-A667-C5EE9ABC3F01}">
      <dgm:prSet custT="1"/>
      <dgm:spPr/>
      <dgm:t>
        <a:bodyPr/>
        <a:lstStyle/>
        <a:p>
          <a:r>
            <a:rPr lang="es-EC" sz="2000" dirty="0" smtClean="0">
              <a:latin typeface="Times New Roman" panose="02020603050405020304" pitchFamily="18" charset="0"/>
              <a:cs typeface="Times New Roman" panose="02020603050405020304" pitchFamily="18" charset="0"/>
            </a:rPr>
            <a:t>Al segundo grupo se le añadió 2,4 </a:t>
          </a:r>
          <a:r>
            <a:rPr lang="es-EC" sz="2000" dirty="0" err="1" smtClean="0">
              <a:latin typeface="Times New Roman" panose="02020603050405020304" pitchFamily="18" charset="0"/>
              <a:cs typeface="Times New Roman" panose="02020603050405020304" pitchFamily="18" charset="0"/>
            </a:rPr>
            <a:t>mL</a:t>
          </a:r>
          <a:r>
            <a:rPr lang="es-EC" sz="2000" dirty="0" smtClean="0">
              <a:latin typeface="Times New Roman" panose="02020603050405020304" pitchFamily="18" charset="0"/>
              <a:cs typeface="Times New Roman" panose="02020603050405020304" pitchFamily="18" charset="0"/>
            </a:rPr>
            <a:t> de acetato de sodio (pH 4,5)</a:t>
          </a:r>
          <a:endParaRPr lang="es-EC" sz="2000" dirty="0">
            <a:latin typeface="Times New Roman" panose="02020603050405020304" pitchFamily="18" charset="0"/>
            <a:cs typeface="Times New Roman" panose="02020603050405020304" pitchFamily="18" charset="0"/>
          </a:endParaRPr>
        </a:p>
      </dgm:t>
    </dgm:pt>
    <dgm:pt modelId="{A43D4C15-3B0E-4C48-8A06-2385A0BA4634}" type="parTrans" cxnId="{2EE92404-F1C5-49F4-AF4C-F5BD299B092C}">
      <dgm:prSet/>
      <dgm:spPr/>
      <dgm:t>
        <a:bodyPr/>
        <a:lstStyle/>
        <a:p>
          <a:endParaRPr lang="es-EC" sz="2000">
            <a:latin typeface="Times New Roman" panose="02020603050405020304" pitchFamily="18" charset="0"/>
            <a:cs typeface="Times New Roman" panose="02020603050405020304" pitchFamily="18" charset="0"/>
          </a:endParaRPr>
        </a:p>
      </dgm:t>
    </dgm:pt>
    <dgm:pt modelId="{BC79A1AF-D64C-47D1-BAB0-DC31D6717A20}" type="sibTrans" cxnId="{2EE92404-F1C5-49F4-AF4C-F5BD299B092C}">
      <dgm:prSet custT="1"/>
      <dgm:spPr/>
      <dgm:t>
        <a:bodyPr/>
        <a:lstStyle/>
        <a:p>
          <a:endParaRPr lang="es-EC" sz="2000">
            <a:latin typeface="Times New Roman" panose="02020603050405020304" pitchFamily="18" charset="0"/>
            <a:cs typeface="Times New Roman" panose="02020603050405020304" pitchFamily="18" charset="0"/>
          </a:endParaRPr>
        </a:p>
      </dgm:t>
    </dgm:pt>
    <dgm:pt modelId="{C8AB0E8A-AAF7-4F59-A363-437CF572FC5A}" type="pres">
      <dgm:prSet presAssocID="{146B0849-CD35-43AF-9059-9AF34C65DAD6}" presName="linearFlow" presStyleCnt="0">
        <dgm:presLayoutVars>
          <dgm:resizeHandles val="exact"/>
        </dgm:presLayoutVars>
      </dgm:prSet>
      <dgm:spPr/>
      <dgm:t>
        <a:bodyPr/>
        <a:lstStyle/>
        <a:p>
          <a:endParaRPr lang="es-ES"/>
        </a:p>
      </dgm:t>
    </dgm:pt>
    <dgm:pt modelId="{CCFCB45D-C382-4F66-BBD0-DE62EC5ADC32}" type="pres">
      <dgm:prSet presAssocID="{F6753BD7-62C3-4C42-887F-6CD5A2B2C660}" presName="node" presStyleLbl="node1" presStyleIdx="0" presStyleCnt="3">
        <dgm:presLayoutVars>
          <dgm:bulletEnabled val="1"/>
        </dgm:presLayoutVars>
      </dgm:prSet>
      <dgm:spPr/>
      <dgm:t>
        <a:bodyPr/>
        <a:lstStyle/>
        <a:p>
          <a:endParaRPr lang="es-EC"/>
        </a:p>
      </dgm:t>
    </dgm:pt>
    <dgm:pt modelId="{48727F01-66D2-450F-869A-DDF386866347}" type="pres">
      <dgm:prSet presAssocID="{5A7E9D0E-35B3-453F-BD36-8E4E29D7FB4F}" presName="sibTrans" presStyleLbl="sibTrans2D1" presStyleIdx="0" presStyleCnt="2"/>
      <dgm:spPr/>
      <dgm:t>
        <a:bodyPr/>
        <a:lstStyle/>
        <a:p>
          <a:endParaRPr lang="es-ES"/>
        </a:p>
      </dgm:t>
    </dgm:pt>
    <dgm:pt modelId="{0F6F2672-921F-4708-BC42-00D4332BCE1F}" type="pres">
      <dgm:prSet presAssocID="{5A7E9D0E-35B3-453F-BD36-8E4E29D7FB4F}" presName="connectorText" presStyleLbl="sibTrans2D1" presStyleIdx="0" presStyleCnt="2"/>
      <dgm:spPr/>
      <dgm:t>
        <a:bodyPr/>
        <a:lstStyle/>
        <a:p>
          <a:endParaRPr lang="es-ES"/>
        </a:p>
      </dgm:t>
    </dgm:pt>
    <dgm:pt modelId="{6B2DCE70-FC37-4B2A-A496-840BCDC4AB0E}" type="pres">
      <dgm:prSet presAssocID="{CC25E8CB-4968-4686-A667-C5EE9ABC3F01}" presName="node" presStyleLbl="node1" presStyleIdx="1" presStyleCnt="3">
        <dgm:presLayoutVars>
          <dgm:bulletEnabled val="1"/>
        </dgm:presLayoutVars>
      </dgm:prSet>
      <dgm:spPr/>
      <dgm:t>
        <a:bodyPr/>
        <a:lstStyle/>
        <a:p>
          <a:endParaRPr lang="es-ES"/>
        </a:p>
      </dgm:t>
    </dgm:pt>
    <dgm:pt modelId="{4C650E34-0B5D-4323-AE61-225D62673E7B}" type="pres">
      <dgm:prSet presAssocID="{BC79A1AF-D64C-47D1-BAB0-DC31D6717A20}" presName="sibTrans" presStyleLbl="sibTrans2D1" presStyleIdx="1" presStyleCnt="2"/>
      <dgm:spPr/>
      <dgm:t>
        <a:bodyPr/>
        <a:lstStyle/>
        <a:p>
          <a:endParaRPr lang="es-ES"/>
        </a:p>
      </dgm:t>
    </dgm:pt>
    <dgm:pt modelId="{E1C24B9B-5E7C-4263-8BA0-C4116980D316}" type="pres">
      <dgm:prSet presAssocID="{BC79A1AF-D64C-47D1-BAB0-DC31D6717A20}" presName="connectorText" presStyleLbl="sibTrans2D1" presStyleIdx="1" presStyleCnt="2"/>
      <dgm:spPr/>
      <dgm:t>
        <a:bodyPr/>
        <a:lstStyle/>
        <a:p>
          <a:endParaRPr lang="es-ES"/>
        </a:p>
      </dgm:t>
    </dgm:pt>
    <dgm:pt modelId="{88F5C325-D717-4CF5-BFA1-02A5535FB856}" type="pres">
      <dgm:prSet presAssocID="{EA2D8013-4B79-46C1-A505-DD90B0689919}" presName="node" presStyleLbl="node1" presStyleIdx="2" presStyleCnt="3">
        <dgm:presLayoutVars>
          <dgm:bulletEnabled val="1"/>
        </dgm:presLayoutVars>
      </dgm:prSet>
      <dgm:spPr/>
      <dgm:t>
        <a:bodyPr/>
        <a:lstStyle/>
        <a:p>
          <a:endParaRPr lang="es-EC"/>
        </a:p>
      </dgm:t>
    </dgm:pt>
  </dgm:ptLst>
  <dgm:cxnLst>
    <dgm:cxn modelId="{A288A913-08DB-4C4A-B725-E05EF361D191}" srcId="{146B0849-CD35-43AF-9059-9AF34C65DAD6}" destId="{F6753BD7-62C3-4C42-887F-6CD5A2B2C660}" srcOrd="0" destOrd="0" parTransId="{54219973-19A9-42C6-BD9A-8F02BFA0B1FD}" sibTransId="{5A7E9D0E-35B3-453F-BD36-8E4E29D7FB4F}"/>
    <dgm:cxn modelId="{C01D03B9-FDD9-48A8-A987-16827C5E1BD2}" type="presOf" srcId="{5A7E9D0E-35B3-453F-BD36-8E4E29D7FB4F}" destId="{48727F01-66D2-450F-869A-DDF386866347}" srcOrd="0" destOrd="0" presId="urn:microsoft.com/office/officeart/2005/8/layout/process2"/>
    <dgm:cxn modelId="{B8126D23-CFF9-4137-B002-BD5AB641050F}" srcId="{146B0849-CD35-43AF-9059-9AF34C65DAD6}" destId="{EA2D8013-4B79-46C1-A505-DD90B0689919}" srcOrd="2" destOrd="0" parTransId="{0F5FF1C1-B126-46EF-8771-EF9C7AAC3C68}" sibTransId="{8E20873E-9578-414F-A110-57E1942B04CB}"/>
    <dgm:cxn modelId="{E5805B07-D532-491A-B49A-1EF8F03B0C27}" type="presOf" srcId="{EA2D8013-4B79-46C1-A505-DD90B0689919}" destId="{88F5C325-D717-4CF5-BFA1-02A5535FB856}" srcOrd="0" destOrd="0" presId="urn:microsoft.com/office/officeart/2005/8/layout/process2"/>
    <dgm:cxn modelId="{F2E31F1D-F0E6-46AF-B37B-61FA6E7D9634}" type="presOf" srcId="{BC79A1AF-D64C-47D1-BAB0-DC31D6717A20}" destId="{4C650E34-0B5D-4323-AE61-225D62673E7B}" srcOrd="0" destOrd="0" presId="urn:microsoft.com/office/officeart/2005/8/layout/process2"/>
    <dgm:cxn modelId="{CE9451CC-9DED-49D0-8128-946924748254}" type="presOf" srcId="{F6753BD7-62C3-4C42-887F-6CD5A2B2C660}" destId="{CCFCB45D-C382-4F66-BBD0-DE62EC5ADC32}" srcOrd="0" destOrd="0" presId="urn:microsoft.com/office/officeart/2005/8/layout/process2"/>
    <dgm:cxn modelId="{0F2B2B0A-2775-4596-A2AA-F659D5AFA209}" type="presOf" srcId="{BC79A1AF-D64C-47D1-BAB0-DC31D6717A20}" destId="{E1C24B9B-5E7C-4263-8BA0-C4116980D316}" srcOrd="1" destOrd="0" presId="urn:microsoft.com/office/officeart/2005/8/layout/process2"/>
    <dgm:cxn modelId="{2EE92404-F1C5-49F4-AF4C-F5BD299B092C}" srcId="{146B0849-CD35-43AF-9059-9AF34C65DAD6}" destId="{CC25E8CB-4968-4686-A667-C5EE9ABC3F01}" srcOrd="1" destOrd="0" parTransId="{A43D4C15-3B0E-4C48-8A06-2385A0BA4634}" sibTransId="{BC79A1AF-D64C-47D1-BAB0-DC31D6717A20}"/>
    <dgm:cxn modelId="{3B2B77DE-4A0F-4877-997F-31F67D452C17}" type="presOf" srcId="{5A7E9D0E-35B3-453F-BD36-8E4E29D7FB4F}" destId="{0F6F2672-921F-4708-BC42-00D4332BCE1F}" srcOrd="1" destOrd="0" presId="urn:microsoft.com/office/officeart/2005/8/layout/process2"/>
    <dgm:cxn modelId="{67D6825A-3553-45F9-8722-C03CBC29EAC8}" type="presOf" srcId="{CC25E8CB-4968-4686-A667-C5EE9ABC3F01}" destId="{6B2DCE70-FC37-4B2A-A496-840BCDC4AB0E}" srcOrd="0" destOrd="0" presId="urn:microsoft.com/office/officeart/2005/8/layout/process2"/>
    <dgm:cxn modelId="{D7DE7DD9-942C-4F36-84B4-9F2A376C253C}" type="presOf" srcId="{146B0849-CD35-43AF-9059-9AF34C65DAD6}" destId="{C8AB0E8A-AAF7-4F59-A363-437CF572FC5A}" srcOrd="0" destOrd="0" presId="urn:microsoft.com/office/officeart/2005/8/layout/process2"/>
    <dgm:cxn modelId="{3CA72DB2-0C2A-4A92-928B-A46B6BE6A9F0}" type="presParOf" srcId="{C8AB0E8A-AAF7-4F59-A363-437CF572FC5A}" destId="{CCFCB45D-C382-4F66-BBD0-DE62EC5ADC32}" srcOrd="0" destOrd="0" presId="urn:microsoft.com/office/officeart/2005/8/layout/process2"/>
    <dgm:cxn modelId="{5974E4F0-7F94-4F46-BBEB-1C78EBFE0847}" type="presParOf" srcId="{C8AB0E8A-AAF7-4F59-A363-437CF572FC5A}" destId="{48727F01-66D2-450F-869A-DDF386866347}" srcOrd="1" destOrd="0" presId="urn:microsoft.com/office/officeart/2005/8/layout/process2"/>
    <dgm:cxn modelId="{5A63667F-3936-49A3-8BB5-6ABFD4F3BF1D}" type="presParOf" srcId="{48727F01-66D2-450F-869A-DDF386866347}" destId="{0F6F2672-921F-4708-BC42-00D4332BCE1F}" srcOrd="0" destOrd="0" presId="urn:microsoft.com/office/officeart/2005/8/layout/process2"/>
    <dgm:cxn modelId="{9A8C4675-3124-4771-A719-780C8F4E7597}" type="presParOf" srcId="{C8AB0E8A-AAF7-4F59-A363-437CF572FC5A}" destId="{6B2DCE70-FC37-4B2A-A496-840BCDC4AB0E}" srcOrd="2" destOrd="0" presId="urn:microsoft.com/office/officeart/2005/8/layout/process2"/>
    <dgm:cxn modelId="{2735056D-7C5B-4997-92F9-B0391D126F62}" type="presParOf" srcId="{C8AB0E8A-AAF7-4F59-A363-437CF572FC5A}" destId="{4C650E34-0B5D-4323-AE61-225D62673E7B}" srcOrd="3" destOrd="0" presId="urn:microsoft.com/office/officeart/2005/8/layout/process2"/>
    <dgm:cxn modelId="{995B0A79-AB43-47DA-8490-A61402C4C469}" type="presParOf" srcId="{4C650E34-0B5D-4323-AE61-225D62673E7B}" destId="{E1C24B9B-5E7C-4263-8BA0-C4116980D316}" srcOrd="0" destOrd="0" presId="urn:microsoft.com/office/officeart/2005/8/layout/process2"/>
    <dgm:cxn modelId="{779BE19E-C7A7-459D-AE96-3A634260F477}" type="presParOf" srcId="{C8AB0E8A-AAF7-4F59-A363-437CF572FC5A}" destId="{88F5C325-D717-4CF5-BFA1-02A5535FB856}"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7F71FA-0EB8-4207-AD96-FDDDB3499675}" type="doc">
      <dgm:prSet loTypeId="urn:microsoft.com/office/officeart/2005/8/layout/process2" loCatId="process" qsTypeId="urn:microsoft.com/office/officeart/2005/8/quickstyle/simple3" qsCatId="simple" csTypeId="urn:microsoft.com/office/officeart/2005/8/colors/colorful2" csCatId="colorful" phldr="1"/>
      <dgm:spPr/>
      <dgm:t>
        <a:bodyPr/>
        <a:lstStyle/>
        <a:p>
          <a:endParaRPr lang="es-EC"/>
        </a:p>
      </dgm:t>
    </dgm:pt>
    <dgm:pt modelId="{A988C1D0-991E-4CE5-A02D-63C328AF9D40}">
      <dgm:prSet phldrT="[Texto]" custT="1"/>
      <dgm:spPr/>
      <dgm:t>
        <a:bodyPr/>
        <a:lstStyle/>
        <a:p>
          <a:r>
            <a:rPr lang="es-EC" sz="1800" dirty="0" smtClean="0">
              <a:latin typeface="Times New Roman" panose="02020603050405020304" pitchFamily="18" charset="0"/>
              <a:cs typeface="Times New Roman" panose="02020603050405020304" pitchFamily="18" charset="0"/>
            </a:rPr>
            <a:t>Elaboración del reactivo FRAP</a:t>
          </a:r>
          <a:endParaRPr lang="es-EC" sz="1800" dirty="0">
            <a:latin typeface="Times New Roman" panose="02020603050405020304" pitchFamily="18" charset="0"/>
            <a:cs typeface="Times New Roman" panose="02020603050405020304" pitchFamily="18" charset="0"/>
          </a:endParaRPr>
        </a:p>
      </dgm:t>
    </dgm:pt>
    <dgm:pt modelId="{8E5020AD-1F5A-4D38-8996-DE95934E09CB}" type="parTrans" cxnId="{41B2D9E9-A27E-404B-9D9B-A4E1B2306F61}">
      <dgm:prSet/>
      <dgm:spPr/>
      <dgm:t>
        <a:bodyPr/>
        <a:lstStyle/>
        <a:p>
          <a:endParaRPr lang="es-EC" sz="1800">
            <a:latin typeface="Times New Roman" panose="02020603050405020304" pitchFamily="18" charset="0"/>
            <a:cs typeface="Times New Roman" panose="02020603050405020304" pitchFamily="18" charset="0"/>
          </a:endParaRPr>
        </a:p>
      </dgm:t>
    </dgm:pt>
    <dgm:pt modelId="{6CC7907D-A62A-493C-9121-E87BD51C5B7E}" type="sibTrans" cxnId="{41B2D9E9-A27E-404B-9D9B-A4E1B2306F61}">
      <dgm:prSet custT="1"/>
      <dgm:spPr/>
      <dgm:t>
        <a:bodyPr/>
        <a:lstStyle/>
        <a:p>
          <a:endParaRPr lang="es-EC" sz="1800">
            <a:latin typeface="Times New Roman" panose="02020603050405020304" pitchFamily="18" charset="0"/>
            <a:cs typeface="Times New Roman" panose="02020603050405020304" pitchFamily="18" charset="0"/>
          </a:endParaRPr>
        </a:p>
      </dgm:t>
    </dgm:pt>
    <dgm:pt modelId="{2FF80B21-1C54-41F2-BAC7-AC472EFE1976}">
      <dgm:prSet phldrT="[Texto]" custT="1"/>
      <dgm:spPr/>
      <dgm:t>
        <a:bodyPr/>
        <a:lstStyle/>
        <a:p>
          <a:r>
            <a:rPr lang="es-EC" sz="1800" dirty="0" smtClean="0">
              <a:latin typeface="Times New Roman" panose="02020603050405020304" pitchFamily="18" charset="0"/>
              <a:cs typeface="Times New Roman" panose="02020603050405020304" pitchFamily="18" charset="0"/>
            </a:rPr>
            <a:t>Se mezcló buffer de ácido acético, cloruro férrico y TPTZ (2, 4, 6–</a:t>
          </a:r>
          <a:r>
            <a:rPr lang="es-EC" sz="1800" dirty="0" err="1" smtClean="0">
              <a:latin typeface="Times New Roman" panose="02020603050405020304" pitchFamily="18" charset="0"/>
              <a:cs typeface="Times New Roman" panose="02020603050405020304" pitchFamily="18" charset="0"/>
            </a:rPr>
            <a:t>tripiridil-striazina</a:t>
          </a:r>
          <a:r>
            <a:rPr lang="es-EC" sz="1800" dirty="0" smtClean="0">
              <a:latin typeface="Times New Roman" panose="02020603050405020304" pitchFamily="18" charset="0"/>
              <a:cs typeface="Times New Roman" panose="02020603050405020304" pitchFamily="18" charset="0"/>
            </a:rPr>
            <a:t>) en una relación de 10:1:1.</a:t>
          </a:r>
          <a:endParaRPr lang="es-EC" sz="1800" dirty="0">
            <a:latin typeface="Times New Roman" panose="02020603050405020304" pitchFamily="18" charset="0"/>
            <a:cs typeface="Times New Roman" panose="02020603050405020304" pitchFamily="18" charset="0"/>
          </a:endParaRPr>
        </a:p>
      </dgm:t>
    </dgm:pt>
    <dgm:pt modelId="{16BC4EC2-0434-4493-A279-BE9DA23E4761}" type="parTrans" cxnId="{F56D2ADC-4C2D-4CFD-BBEA-90C7005E85AD}">
      <dgm:prSet/>
      <dgm:spPr/>
      <dgm:t>
        <a:bodyPr/>
        <a:lstStyle/>
        <a:p>
          <a:endParaRPr lang="es-EC" sz="1800">
            <a:latin typeface="Times New Roman" panose="02020603050405020304" pitchFamily="18" charset="0"/>
            <a:cs typeface="Times New Roman" panose="02020603050405020304" pitchFamily="18" charset="0"/>
          </a:endParaRPr>
        </a:p>
      </dgm:t>
    </dgm:pt>
    <dgm:pt modelId="{3FFE13CD-5EF1-4D1B-BBE4-3032F60E63E2}" type="sibTrans" cxnId="{F56D2ADC-4C2D-4CFD-BBEA-90C7005E85AD}">
      <dgm:prSet/>
      <dgm:spPr/>
      <dgm:t>
        <a:bodyPr/>
        <a:lstStyle/>
        <a:p>
          <a:endParaRPr lang="es-EC" sz="1800">
            <a:latin typeface="Times New Roman" panose="02020603050405020304" pitchFamily="18" charset="0"/>
            <a:cs typeface="Times New Roman" panose="02020603050405020304" pitchFamily="18" charset="0"/>
          </a:endParaRPr>
        </a:p>
      </dgm:t>
    </dgm:pt>
    <dgm:pt modelId="{EC3DCB77-C692-4ABC-8502-1FDE03D5973F}">
      <dgm:prSet phldrT="[Texto]" custT="1"/>
      <dgm:spPr/>
      <dgm:t>
        <a:bodyPr/>
        <a:lstStyle/>
        <a:p>
          <a:r>
            <a:rPr lang="es-EC" sz="1800" dirty="0" smtClean="0">
              <a:latin typeface="Times New Roman" panose="02020603050405020304" pitchFamily="18" charset="0"/>
              <a:cs typeface="Times New Roman" panose="02020603050405020304" pitchFamily="18" charset="0"/>
            </a:rPr>
            <a:t>Mezcla con las muestras</a:t>
          </a:r>
          <a:endParaRPr lang="es-EC" sz="1800" dirty="0">
            <a:latin typeface="Times New Roman" panose="02020603050405020304" pitchFamily="18" charset="0"/>
            <a:cs typeface="Times New Roman" panose="02020603050405020304" pitchFamily="18" charset="0"/>
          </a:endParaRPr>
        </a:p>
      </dgm:t>
    </dgm:pt>
    <dgm:pt modelId="{9CB32CA9-8703-40DD-9072-C5D2C295E40D}" type="parTrans" cxnId="{0A934246-779E-4E9B-BD74-E6BC92061911}">
      <dgm:prSet/>
      <dgm:spPr/>
      <dgm:t>
        <a:bodyPr/>
        <a:lstStyle/>
        <a:p>
          <a:endParaRPr lang="es-EC" sz="1800">
            <a:latin typeface="Times New Roman" panose="02020603050405020304" pitchFamily="18" charset="0"/>
            <a:cs typeface="Times New Roman" panose="02020603050405020304" pitchFamily="18" charset="0"/>
          </a:endParaRPr>
        </a:p>
      </dgm:t>
    </dgm:pt>
    <dgm:pt modelId="{B6D98DA3-73EA-44A0-86FF-8E29CF462660}" type="sibTrans" cxnId="{0A934246-779E-4E9B-BD74-E6BC92061911}">
      <dgm:prSet custT="1"/>
      <dgm:spPr/>
      <dgm:t>
        <a:bodyPr/>
        <a:lstStyle/>
        <a:p>
          <a:endParaRPr lang="es-EC" sz="1800">
            <a:latin typeface="Times New Roman" panose="02020603050405020304" pitchFamily="18" charset="0"/>
            <a:cs typeface="Times New Roman" panose="02020603050405020304" pitchFamily="18" charset="0"/>
          </a:endParaRPr>
        </a:p>
      </dgm:t>
    </dgm:pt>
    <dgm:pt modelId="{AB449FC9-4BD5-45B9-AC5E-7A8B793A6344}">
      <dgm:prSet phldrT="[Texto]" custT="1"/>
      <dgm:spPr/>
      <dgm:t>
        <a:bodyPr/>
        <a:lstStyle/>
        <a:p>
          <a:r>
            <a:rPr lang="es-EC" sz="1800" dirty="0" smtClean="0">
              <a:latin typeface="Times New Roman" panose="02020603050405020304" pitchFamily="18" charset="0"/>
              <a:cs typeface="Times New Roman" panose="02020603050405020304" pitchFamily="18" charset="0"/>
            </a:rPr>
            <a:t>Se colocó 100 µL de cada muestra y 3 </a:t>
          </a:r>
          <a:r>
            <a:rPr lang="es-EC" sz="1800" dirty="0" err="1" smtClean="0">
              <a:latin typeface="Times New Roman" panose="02020603050405020304" pitchFamily="18" charset="0"/>
              <a:cs typeface="Times New Roman" panose="02020603050405020304" pitchFamily="18" charset="0"/>
            </a:rPr>
            <a:t>mL</a:t>
          </a:r>
          <a:r>
            <a:rPr lang="es-EC" sz="1800" dirty="0" smtClean="0">
              <a:latin typeface="Times New Roman" panose="02020603050405020304" pitchFamily="18" charset="0"/>
              <a:cs typeface="Times New Roman" panose="02020603050405020304" pitchFamily="18" charset="0"/>
            </a:rPr>
            <a:t> de reactivo FRAP en cada tubo.</a:t>
          </a:r>
          <a:endParaRPr lang="es-EC" sz="1800" dirty="0">
            <a:latin typeface="Times New Roman" panose="02020603050405020304" pitchFamily="18" charset="0"/>
            <a:cs typeface="Times New Roman" panose="02020603050405020304" pitchFamily="18" charset="0"/>
          </a:endParaRPr>
        </a:p>
      </dgm:t>
    </dgm:pt>
    <dgm:pt modelId="{48CA6C92-16DD-49B7-A830-96103507E9A6}" type="parTrans" cxnId="{9717DEFD-1E14-44CF-B9E7-F3320692F15F}">
      <dgm:prSet/>
      <dgm:spPr/>
      <dgm:t>
        <a:bodyPr/>
        <a:lstStyle/>
        <a:p>
          <a:endParaRPr lang="es-EC" sz="1800">
            <a:latin typeface="Times New Roman" panose="02020603050405020304" pitchFamily="18" charset="0"/>
            <a:cs typeface="Times New Roman" panose="02020603050405020304" pitchFamily="18" charset="0"/>
          </a:endParaRPr>
        </a:p>
      </dgm:t>
    </dgm:pt>
    <dgm:pt modelId="{5D14C61D-6576-4917-AD3A-18A20ACF4AA7}" type="sibTrans" cxnId="{9717DEFD-1E14-44CF-B9E7-F3320692F15F}">
      <dgm:prSet/>
      <dgm:spPr/>
      <dgm:t>
        <a:bodyPr/>
        <a:lstStyle/>
        <a:p>
          <a:endParaRPr lang="es-EC" sz="1800">
            <a:latin typeface="Times New Roman" panose="02020603050405020304" pitchFamily="18" charset="0"/>
            <a:cs typeface="Times New Roman" panose="02020603050405020304" pitchFamily="18" charset="0"/>
          </a:endParaRPr>
        </a:p>
      </dgm:t>
    </dgm:pt>
    <dgm:pt modelId="{766CD80D-ACD9-46B4-8DEC-C47C701AA230}">
      <dgm:prSet phldrT="[Texto]" custT="1"/>
      <dgm:spPr/>
      <dgm:t>
        <a:bodyPr/>
        <a:lstStyle/>
        <a:p>
          <a:r>
            <a:rPr lang="es-EC" sz="1800" dirty="0" smtClean="0">
              <a:latin typeface="Times New Roman" panose="02020603050405020304" pitchFamily="18" charset="0"/>
              <a:cs typeface="Times New Roman" panose="02020603050405020304" pitchFamily="18" charset="0"/>
            </a:rPr>
            <a:t>Espectrofotómetro</a:t>
          </a:r>
          <a:endParaRPr lang="es-EC" sz="1800" dirty="0">
            <a:latin typeface="Times New Roman" panose="02020603050405020304" pitchFamily="18" charset="0"/>
            <a:cs typeface="Times New Roman" panose="02020603050405020304" pitchFamily="18" charset="0"/>
          </a:endParaRPr>
        </a:p>
      </dgm:t>
    </dgm:pt>
    <dgm:pt modelId="{6ABF821B-AE77-47C7-BB2E-D93045F23D02}" type="parTrans" cxnId="{DD3E2DB3-A4B8-408C-B1D4-E2D067917542}">
      <dgm:prSet/>
      <dgm:spPr/>
      <dgm:t>
        <a:bodyPr/>
        <a:lstStyle/>
        <a:p>
          <a:endParaRPr lang="es-EC" sz="1800">
            <a:latin typeface="Times New Roman" panose="02020603050405020304" pitchFamily="18" charset="0"/>
            <a:cs typeface="Times New Roman" panose="02020603050405020304" pitchFamily="18" charset="0"/>
          </a:endParaRPr>
        </a:p>
      </dgm:t>
    </dgm:pt>
    <dgm:pt modelId="{2F88BDC6-70E9-472F-8659-14A9483B5A36}" type="sibTrans" cxnId="{DD3E2DB3-A4B8-408C-B1D4-E2D067917542}">
      <dgm:prSet/>
      <dgm:spPr/>
      <dgm:t>
        <a:bodyPr/>
        <a:lstStyle/>
        <a:p>
          <a:endParaRPr lang="es-EC" sz="1800">
            <a:latin typeface="Times New Roman" panose="02020603050405020304" pitchFamily="18" charset="0"/>
            <a:cs typeface="Times New Roman" panose="02020603050405020304" pitchFamily="18" charset="0"/>
          </a:endParaRPr>
        </a:p>
      </dgm:t>
    </dgm:pt>
    <dgm:pt modelId="{C1C43E08-1DD3-456E-BFE5-2303028A6B04}">
      <dgm:prSet phldrT="[Texto]" custT="1"/>
      <dgm:spPr/>
      <dgm:t>
        <a:bodyPr/>
        <a:lstStyle/>
        <a:p>
          <a:r>
            <a:rPr lang="es-EC" sz="1800" dirty="0" smtClean="0">
              <a:latin typeface="Times New Roman" panose="02020603050405020304" pitchFamily="18" charset="0"/>
              <a:cs typeface="Times New Roman" panose="02020603050405020304" pitchFamily="18" charset="0"/>
            </a:rPr>
            <a:t>Se utilizó una longitud de onda de 593 </a:t>
          </a:r>
          <a:r>
            <a:rPr lang="es-EC" sz="1800" dirty="0" err="1" smtClean="0">
              <a:latin typeface="Times New Roman" panose="02020603050405020304" pitchFamily="18" charset="0"/>
              <a:cs typeface="Times New Roman" panose="02020603050405020304" pitchFamily="18" charset="0"/>
            </a:rPr>
            <a:t>nm</a:t>
          </a:r>
          <a:r>
            <a:rPr lang="es-EC" sz="1800" dirty="0" smtClean="0">
              <a:latin typeface="Times New Roman" panose="02020603050405020304" pitchFamily="18" charset="0"/>
              <a:cs typeface="Times New Roman" panose="02020603050405020304" pitchFamily="18" charset="0"/>
            </a:rPr>
            <a:t> para realizar las lecturas.</a:t>
          </a:r>
          <a:endParaRPr lang="es-EC" sz="1800" dirty="0">
            <a:latin typeface="Times New Roman" panose="02020603050405020304" pitchFamily="18" charset="0"/>
            <a:cs typeface="Times New Roman" panose="02020603050405020304" pitchFamily="18" charset="0"/>
          </a:endParaRPr>
        </a:p>
      </dgm:t>
    </dgm:pt>
    <dgm:pt modelId="{B4F4C698-2831-459F-8CCF-75E353FCC16B}" type="parTrans" cxnId="{62510DEB-562D-42BD-B000-221D55627910}">
      <dgm:prSet/>
      <dgm:spPr/>
      <dgm:t>
        <a:bodyPr/>
        <a:lstStyle/>
        <a:p>
          <a:endParaRPr lang="es-EC" sz="1800">
            <a:latin typeface="Times New Roman" panose="02020603050405020304" pitchFamily="18" charset="0"/>
            <a:cs typeface="Times New Roman" panose="02020603050405020304" pitchFamily="18" charset="0"/>
          </a:endParaRPr>
        </a:p>
      </dgm:t>
    </dgm:pt>
    <dgm:pt modelId="{AE9968CD-374A-4A00-B2AA-8F711982424A}" type="sibTrans" cxnId="{62510DEB-562D-42BD-B000-221D55627910}">
      <dgm:prSet/>
      <dgm:spPr/>
      <dgm:t>
        <a:bodyPr/>
        <a:lstStyle/>
        <a:p>
          <a:endParaRPr lang="es-EC" sz="1800">
            <a:latin typeface="Times New Roman" panose="02020603050405020304" pitchFamily="18" charset="0"/>
            <a:cs typeface="Times New Roman" panose="02020603050405020304" pitchFamily="18" charset="0"/>
          </a:endParaRPr>
        </a:p>
      </dgm:t>
    </dgm:pt>
    <dgm:pt modelId="{A2357430-AFE0-4B47-B050-1D8B9A56D1C0}">
      <dgm:prSet phldrT="[Texto]" custT="1"/>
      <dgm:spPr/>
      <dgm:t>
        <a:bodyPr/>
        <a:lstStyle/>
        <a:p>
          <a:r>
            <a:rPr lang="es-EC" sz="1800" dirty="0" smtClean="0">
              <a:latin typeface="Times New Roman" panose="02020603050405020304" pitchFamily="18" charset="0"/>
              <a:cs typeface="Times New Roman" panose="02020603050405020304" pitchFamily="18" charset="0"/>
            </a:rPr>
            <a:t>Se dejó actuar durante 4 minutos.</a:t>
          </a:r>
          <a:endParaRPr lang="es-EC" sz="1800" dirty="0">
            <a:latin typeface="Times New Roman" panose="02020603050405020304" pitchFamily="18" charset="0"/>
            <a:cs typeface="Times New Roman" panose="02020603050405020304" pitchFamily="18" charset="0"/>
          </a:endParaRPr>
        </a:p>
      </dgm:t>
    </dgm:pt>
    <dgm:pt modelId="{8A5231CE-942F-4BEE-A1BD-73F1F606F575}" type="parTrans" cxnId="{26BAECEA-0AA7-49B1-96BA-E1315E8B5B78}">
      <dgm:prSet/>
      <dgm:spPr/>
      <dgm:t>
        <a:bodyPr/>
        <a:lstStyle/>
        <a:p>
          <a:endParaRPr lang="es-EC" sz="1800">
            <a:latin typeface="Times New Roman" panose="02020603050405020304" pitchFamily="18" charset="0"/>
            <a:cs typeface="Times New Roman" panose="02020603050405020304" pitchFamily="18" charset="0"/>
          </a:endParaRPr>
        </a:p>
      </dgm:t>
    </dgm:pt>
    <dgm:pt modelId="{75484254-178C-47F4-8270-AB95B5540A59}" type="sibTrans" cxnId="{26BAECEA-0AA7-49B1-96BA-E1315E8B5B78}">
      <dgm:prSet/>
      <dgm:spPr/>
      <dgm:t>
        <a:bodyPr/>
        <a:lstStyle/>
        <a:p>
          <a:endParaRPr lang="es-EC" sz="1800">
            <a:latin typeface="Times New Roman" panose="02020603050405020304" pitchFamily="18" charset="0"/>
            <a:cs typeface="Times New Roman" panose="02020603050405020304" pitchFamily="18" charset="0"/>
          </a:endParaRPr>
        </a:p>
      </dgm:t>
    </dgm:pt>
    <dgm:pt modelId="{9A0BF221-C5F3-40EE-A3B6-A31ECA9B6FC5}" type="pres">
      <dgm:prSet presAssocID="{337F71FA-0EB8-4207-AD96-FDDDB3499675}" presName="linearFlow" presStyleCnt="0">
        <dgm:presLayoutVars>
          <dgm:resizeHandles val="exact"/>
        </dgm:presLayoutVars>
      </dgm:prSet>
      <dgm:spPr/>
      <dgm:t>
        <a:bodyPr/>
        <a:lstStyle/>
        <a:p>
          <a:endParaRPr lang="es-ES"/>
        </a:p>
      </dgm:t>
    </dgm:pt>
    <dgm:pt modelId="{ECB51906-4E96-4825-9933-35CCF2284C5B}" type="pres">
      <dgm:prSet presAssocID="{A988C1D0-991E-4CE5-A02D-63C328AF9D40}" presName="node" presStyleLbl="node1" presStyleIdx="0" presStyleCnt="3">
        <dgm:presLayoutVars>
          <dgm:bulletEnabled val="1"/>
        </dgm:presLayoutVars>
      </dgm:prSet>
      <dgm:spPr/>
      <dgm:t>
        <a:bodyPr/>
        <a:lstStyle/>
        <a:p>
          <a:endParaRPr lang="es-ES"/>
        </a:p>
      </dgm:t>
    </dgm:pt>
    <dgm:pt modelId="{F87DC6CC-8B14-4CAB-9907-92B12E93068C}" type="pres">
      <dgm:prSet presAssocID="{6CC7907D-A62A-493C-9121-E87BD51C5B7E}" presName="sibTrans" presStyleLbl="sibTrans2D1" presStyleIdx="0" presStyleCnt="2"/>
      <dgm:spPr/>
      <dgm:t>
        <a:bodyPr/>
        <a:lstStyle/>
        <a:p>
          <a:endParaRPr lang="es-ES"/>
        </a:p>
      </dgm:t>
    </dgm:pt>
    <dgm:pt modelId="{CC9954F9-5EA7-4427-B417-E1D7FBAFEE3D}" type="pres">
      <dgm:prSet presAssocID="{6CC7907D-A62A-493C-9121-E87BD51C5B7E}" presName="connectorText" presStyleLbl="sibTrans2D1" presStyleIdx="0" presStyleCnt="2"/>
      <dgm:spPr/>
      <dgm:t>
        <a:bodyPr/>
        <a:lstStyle/>
        <a:p>
          <a:endParaRPr lang="es-ES"/>
        </a:p>
      </dgm:t>
    </dgm:pt>
    <dgm:pt modelId="{A972E22E-E4E6-4DF5-9143-3AF1C80382F9}" type="pres">
      <dgm:prSet presAssocID="{EC3DCB77-C692-4ABC-8502-1FDE03D5973F}" presName="node" presStyleLbl="node1" presStyleIdx="1" presStyleCnt="3">
        <dgm:presLayoutVars>
          <dgm:bulletEnabled val="1"/>
        </dgm:presLayoutVars>
      </dgm:prSet>
      <dgm:spPr/>
      <dgm:t>
        <a:bodyPr/>
        <a:lstStyle/>
        <a:p>
          <a:endParaRPr lang="es-ES"/>
        </a:p>
      </dgm:t>
    </dgm:pt>
    <dgm:pt modelId="{41D984D5-B798-41DC-A839-34477312B907}" type="pres">
      <dgm:prSet presAssocID="{B6D98DA3-73EA-44A0-86FF-8E29CF462660}" presName="sibTrans" presStyleLbl="sibTrans2D1" presStyleIdx="1" presStyleCnt="2"/>
      <dgm:spPr/>
      <dgm:t>
        <a:bodyPr/>
        <a:lstStyle/>
        <a:p>
          <a:endParaRPr lang="es-ES"/>
        </a:p>
      </dgm:t>
    </dgm:pt>
    <dgm:pt modelId="{18EEE7C3-9A33-4722-8809-8EE4C70EA14C}" type="pres">
      <dgm:prSet presAssocID="{B6D98DA3-73EA-44A0-86FF-8E29CF462660}" presName="connectorText" presStyleLbl="sibTrans2D1" presStyleIdx="1" presStyleCnt="2"/>
      <dgm:spPr/>
      <dgm:t>
        <a:bodyPr/>
        <a:lstStyle/>
        <a:p>
          <a:endParaRPr lang="es-ES"/>
        </a:p>
      </dgm:t>
    </dgm:pt>
    <dgm:pt modelId="{C8AA5C99-A47C-4385-B7D0-9CD54912A6F6}" type="pres">
      <dgm:prSet presAssocID="{766CD80D-ACD9-46B4-8DEC-C47C701AA230}" presName="node" presStyleLbl="node1" presStyleIdx="2" presStyleCnt="3">
        <dgm:presLayoutVars>
          <dgm:bulletEnabled val="1"/>
        </dgm:presLayoutVars>
      </dgm:prSet>
      <dgm:spPr/>
      <dgm:t>
        <a:bodyPr/>
        <a:lstStyle/>
        <a:p>
          <a:endParaRPr lang="es-EC"/>
        </a:p>
      </dgm:t>
    </dgm:pt>
  </dgm:ptLst>
  <dgm:cxnLst>
    <dgm:cxn modelId="{C534D1C6-BEB1-44EF-A458-3F60E29316CC}" type="presOf" srcId="{C1C43E08-1DD3-456E-BFE5-2303028A6B04}" destId="{C8AA5C99-A47C-4385-B7D0-9CD54912A6F6}" srcOrd="0" destOrd="1" presId="urn:microsoft.com/office/officeart/2005/8/layout/process2"/>
    <dgm:cxn modelId="{62510DEB-562D-42BD-B000-221D55627910}" srcId="{766CD80D-ACD9-46B4-8DEC-C47C701AA230}" destId="{C1C43E08-1DD3-456E-BFE5-2303028A6B04}" srcOrd="0" destOrd="0" parTransId="{B4F4C698-2831-459F-8CCF-75E353FCC16B}" sibTransId="{AE9968CD-374A-4A00-B2AA-8F711982424A}"/>
    <dgm:cxn modelId="{1FC53D6A-94F3-473C-BC24-235D445A4666}" type="presOf" srcId="{6CC7907D-A62A-493C-9121-E87BD51C5B7E}" destId="{CC9954F9-5EA7-4427-B417-E1D7FBAFEE3D}" srcOrd="1" destOrd="0" presId="urn:microsoft.com/office/officeart/2005/8/layout/process2"/>
    <dgm:cxn modelId="{0A934246-779E-4E9B-BD74-E6BC92061911}" srcId="{337F71FA-0EB8-4207-AD96-FDDDB3499675}" destId="{EC3DCB77-C692-4ABC-8502-1FDE03D5973F}" srcOrd="1" destOrd="0" parTransId="{9CB32CA9-8703-40DD-9072-C5D2C295E40D}" sibTransId="{B6D98DA3-73EA-44A0-86FF-8E29CF462660}"/>
    <dgm:cxn modelId="{60940E8A-CB0B-4601-B529-5C609D6126B1}" type="presOf" srcId="{B6D98DA3-73EA-44A0-86FF-8E29CF462660}" destId="{18EEE7C3-9A33-4722-8809-8EE4C70EA14C}" srcOrd="1" destOrd="0" presId="urn:microsoft.com/office/officeart/2005/8/layout/process2"/>
    <dgm:cxn modelId="{43EEF70C-AE5E-4F32-814F-15A2CA831A2D}" type="presOf" srcId="{AB449FC9-4BD5-45B9-AC5E-7A8B793A6344}" destId="{A972E22E-E4E6-4DF5-9143-3AF1C80382F9}" srcOrd="0" destOrd="1" presId="urn:microsoft.com/office/officeart/2005/8/layout/process2"/>
    <dgm:cxn modelId="{048BB7CF-487C-44ED-B1A1-8F5C5349A8E3}" type="presOf" srcId="{2FF80B21-1C54-41F2-BAC7-AC472EFE1976}" destId="{ECB51906-4E96-4825-9933-35CCF2284C5B}" srcOrd="0" destOrd="1" presId="urn:microsoft.com/office/officeart/2005/8/layout/process2"/>
    <dgm:cxn modelId="{BC24AA2F-2367-47A5-B1A3-AFC41E524568}" type="presOf" srcId="{B6D98DA3-73EA-44A0-86FF-8E29CF462660}" destId="{41D984D5-B798-41DC-A839-34477312B907}" srcOrd="0" destOrd="0" presId="urn:microsoft.com/office/officeart/2005/8/layout/process2"/>
    <dgm:cxn modelId="{58916303-68DF-4DFA-9B71-6BC268FCB6F4}" type="presOf" srcId="{6CC7907D-A62A-493C-9121-E87BD51C5B7E}" destId="{F87DC6CC-8B14-4CAB-9907-92B12E93068C}" srcOrd="0" destOrd="0" presId="urn:microsoft.com/office/officeart/2005/8/layout/process2"/>
    <dgm:cxn modelId="{9717DEFD-1E14-44CF-B9E7-F3320692F15F}" srcId="{EC3DCB77-C692-4ABC-8502-1FDE03D5973F}" destId="{AB449FC9-4BD5-45B9-AC5E-7A8B793A6344}" srcOrd="0" destOrd="0" parTransId="{48CA6C92-16DD-49B7-A830-96103507E9A6}" sibTransId="{5D14C61D-6576-4917-AD3A-18A20ACF4AA7}"/>
    <dgm:cxn modelId="{E8F3122B-0E65-456F-A961-B92B6A748412}" type="presOf" srcId="{337F71FA-0EB8-4207-AD96-FDDDB3499675}" destId="{9A0BF221-C5F3-40EE-A3B6-A31ECA9B6FC5}" srcOrd="0" destOrd="0" presId="urn:microsoft.com/office/officeart/2005/8/layout/process2"/>
    <dgm:cxn modelId="{26BAECEA-0AA7-49B1-96BA-E1315E8B5B78}" srcId="{EC3DCB77-C692-4ABC-8502-1FDE03D5973F}" destId="{A2357430-AFE0-4B47-B050-1D8B9A56D1C0}" srcOrd="1" destOrd="0" parTransId="{8A5231CE-942F-4BEE-A1BD-73F1F606F575}" sibTransId="{75484254-178C-47F4-8270-AB95B5540A59}"/>
    <dgm:cxn modelId="{DD3E2DB3-A4B8-408C-B1D4-E2D067917542}" srcId="{337F71FA-0EB8-4207-AD96-FDDDB3499675}" destId="{766CD80D-ACD9-46B4-8DEC-C47C701AA230}" srcOrd="2" destOrd="0" parTransId="{6ABF821B-AE77-47C7-BB2E-D93045F23D02}" sibTransId="{2F88BDC6-70E9-472F-8659-14A9483B5A36}"/>
    <dgm:cxn modelId="{F56D2ADC-4C2D-4CFD-BBEA-90C7005E85AD}" srcId="{A988C1D0-991E-4CE5-A02D-63C328AF9D40}" destId="{2FF80B21-1C54-41F2-BAC7-AC472EFE1976}" srcOrd="0" destOrd="0" parTransId="{16BC4EC2-0434-4493-A279-BE9DA23E4761}" sibTransId="{3FFE13CD-5EF1-4D1B-BBE4-3032F60E63E2}"/>
    <dgm:cxn modelId="{99FC9142-F005-40BA-BC44-A197E979DAE0}" type="presOf" srcId="{766CD80D-ACD9-46B4-8DEC-C47C701AA230}" destId="{C8AA5C99-A47C-4385-B7D0-9CD54912A6F6}" srcOrd="0" destOrd="0" presId="urn:microsoft.com/office/officeart/2005/8/layout/process2"/>
    <dgm:cxn modelId="{E55A766C-AB7C-47E7-9E38-CAAE08C14BF0}" type="presOf" srcId="{A988C1D0-991E-4CE5-A02D-63C328AF9D40}" destId="{ECB51906-4E96-4825-9933-35CCF2284C5B}" srcOrd="0" destOrd="0" presId="urn:microsoft.com/office/officeart/2005/8/layout/process2"/>
    <dgm:cxn modelId="{41B2D9E9-A27E-404B-9D9B-A4E1B2306F61}" srcId="{337F71FA-0EB8-4207-AD96-FDDDB3499675}" destId="{A988C1D0-991E-4CE5-A02D-63C328AF9D40}" srcOrd="0" destOrd="0" parTransId="{8E5020AD-1F5A-4D38-8996-DE95934E09CB}" sibTransId="{6CC7907D-A62A-493C-9121-E87BD51C5B7E}"/>
    <dgm:cxn modelId="{697C15FA-A102-46CC-B2EC-BA5C3D372A69}" type="presOf" srcId="{A2357430-AFE0-4B47-B050-1D8B9A56D1C0}" destId="{A972E22E-E4E6-4DF5-9143-3AF1C80382F9}" srcOrd="0" destOrd="2" presId="urn:microsoft.com/office/officeart/2005/8/layout/process2"/>
    <dgm:cxn modelId="{E8310FB5-F7F8-40E3-B85B-AAA336FF7174}" type="presOf" srcId="{EC3DCB77-C692-4ABC-8502-1FDE03D5973F}" destId="{A972E22E-E4E6-4DF5-9143-3AF1C80382F9}" srcOrd="0" destOrd="0" presId="urn:microsoft.com/office/officeart/2005/8/layout/process2"/>
    <dgm:cxn modelId="{BB1DB15A-5FDD-41FB-B73F-50AF791CEE80}" type="presParOf" srcId="{9A0BF221-C5F3-40EE-A3B6-A31ECA9B6FC5}" destId="{ECB51906-4E96-4825-9933-35CCF2284C5B}" srcOrd="0" destOrd="0" presId="urn:microsoft.com/office/officeart/2005/8/layout/process2"/>
    <dgm:cxn modelId="{90374E52-8118-43B1-8A74-500FEC82729C}" type="presParOf" srcId="{9A0BF221-C5F3-40EE-A3B6-A31ECA9B6FC5}" destId="{F87DC6CC-8B14-4CAB-9907-92B12E93068C}" srcOrd="1" destOrd="0" presId="urn:microsoft.com/office/officeart/2005/8/layout/process2"/>
    <dgm:cxn modelId="{7501E52E-8C95-49DE-9835-587C708D40FB}" type="presParOf" srcId="{F87DC6CC-8B14-4CAB-9907-92B12E93068C}" destId="{CC9954F9-5EA7-4427-B417-E1D7FBAFEE3D}" srcOrd="0" destOrd="0" presId="urn:microsoft.com/office/officeart/2005/8/layout/process2"/>
    <dgm:cxn modelId="{B7369984-786C-43F7-A358-A645777C0A10}" type="presParOf" srcId="{9A0BF221-C5F3-40EE-A3B6-A31ECA9B6FC5}" destId="{A972E22E-E4E6-4DF5-9143-3AF1C80382F9}" srcOrd="2" destOrd="0" presId="urn:microsoft.com/office/officeart/2005/8/layout/process2"/>
    <dgm:cxn modelId="{0856F687-5C53-491C-AC9A-BD94228D3DAA}" type="presParOf" srcId="{9A0BF221-C5F3-40EE-A3B6-A31ECA9B6FC5}" destId="{41D984D5-B798-41DC-A839-34477312B907}" srcOrd="3" destOrd="0" presId="urn:microsoft.com/office/officeart/2005/8/layout/process2"/>
    <dgm:cxn modelId="{F32D881A-7EBE-4A83-8D11-13EB0EFBE387}" type="presParOf" srcId="{41D984D5-B798-41DC-A839-34477312B907}" destId="{18EEE7C3-9A33-4722-8809-8EE4C70EA14C}" srcOrd="0" destOrd="0" presId="urn:microsoft.com/office/officeart/2005/8/layout/process2"/>
    <dgm:cxn modelId="{8570B38B-31CC-4EF2-8782-86C75C4E306A}" type="presParOf" srcId="{9A0BF221-C5F3-40EE-A3B6-A31ECA9B6FC5}" destId="{C8AA5C99-A47C-4385-B7D0-9CD54912A6F6}"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00D6C-1892-4265-86F6-B5A5FB89BA6E}">
      <dsp:nvSpPr>
        <dsp:cNvPr id="0" name=""/>
        <dsp:cNvSpPr/>
      </dsp:nvSpPr>
      <dsp:spPr>
        <a:xfrm>
          <a:off x="883" y="229649"/>
          <a:ext cx="3447152" cy="206829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latin typeface="Times New Roman" panose="02020603050405020304" pitchFamily="18" charset="0"/>
              <a:cs typeface="Times New Roman" panose="02020603050405020304" pitchFamily="18" charset="0"/>
            </a:rPr>
            <a:t>Después de su elaboración todavía no está listo para el consumo.</a:t>
          </a:r>
          <a:endParaRPr lang="es-EC" sz="2000" kern="1200" dirty="0">
            <a:latin typeface="Times New Roman" panose="02020603050405020304" pitchFamily="18" charset="0"/>
            <a:cs typeface="Times New Roman" panose="02020603050405020304" pitchFamily="18" charset="0"/>
          </a:endParaRPr>
        </a:p>
      </dsp:txBody>
      <dsp:txXfrm>
        <a:off x="883" y="229649"/>
        <a:ext cx="3447152" cy="2068291"/>
      </dsp:txXfrm>
    </dsp:sp>
    <dsp:sp modelId="{290A9256-BDB7-4E84-A911-0A194336E4AA}">
      <dsp:nvSpPr>
        <dsp:cNvPr id="0" name=""/>
        <dsp:cNvSpPr/>
      </dsp:nvSpPr>
      <dsp:spPr>
        <a:xfrm>
          <a:off x="3792752" y="229649"/>
          <a:ext cx="3447152" cy="2068291"/>
        </a:xfrm>
        <a:prstGeom prst="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latin typeface="Times New Roman" panose="02020603050405020304" pitchFamily="18" charset="0"/>
              <a:cs typeface="Times New Roman" panose="02020603050405020304" pitchFamily="18" charset="0"/>
            </a:rPr>
            <a:t>Tierno (menos de 21 días), oreado (de 21 a 90 días), semi-curado (de 3 a 6 meses) y curado (mayor de  6 meses).</a:t>
          </a:r>
          <a:endParaRPr lang="es-EC" sz="2000" kern="1200" dirty="0">
            <a:latin typeface="Times New Roman" panose="02020603050405020304" pitchFamily="18" charset="0"/>
            <a:cs typeface="Times New Roman" panose="02020603050405020304" pitchFamily="18" charset="0"/>
          </a:endParaRPr>
        </a:p>
      </dsp:txBody>
      <dsp:txXfrm>
        <a:off x="3792752" y="229649"/>
        <a:ext cx="3447152" cy="2068291"/>
      </dsp:txXfrm>
    </dsp:sp>
    <dsp:sp modelId="{288E9D75-FCCB-4CED-A84F-FDDDF0E30037}">
      <dsp:nvSpPr>
        <dsp:cNvPr id="0" name=""/>
        <dsp:cNvSpPr/>
      </dsp:nvSpPr>
      <dsp:spPr>
        <a:xfrm>
          <a:off x="883" y="2642656"/>
          <a:ext cx="3447152" cy="2068291"/>
        </a:xfrm>
        <a:prstGeom prst="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latin typeface="Times New Roman" panose="02020603050405020304" pitchFamily="18" charset="0"/>
              <a:cs typeface="Times New Roman" panose="02020603050405020304" pitchFamily="18" charset="0"/>
            </a:rPr>
            <a:t>Contiene un porcentaje de grasa total de entre 21 y 23%, un contenido de proteínas del 13 al 18%, carbohidratos del a 4 al 7%, un contenido de sodio del 1% y contenido de lactosa no mayor al 6%.</a:t>
          </a:r>
          <a:endParaRPr lang="es-EC" sz="2000" kern="1200" dirty="0">
            <a:latin typeface="Times New Roman" panose="02020603050405020304" pitchFamily="18" charset="0"/>
            <a:cs typeface="Times New Roman" panose="02020603050405020304" pitchFamily="18" charset="0"/>
          </a:endParaRPr>
        </a:p>
      </dsp:txBody>
      <dsp:txXfrm>
        <a:off x="883" y="2642656"/>
        <a:ext cx="3447152" cy="2068291"/>
      </dsp:txXfrm>
    </dsp:sp>
    <dsp:sp modelId="{A53E2F26-EF1C-4878-B374-76A98E047F8C}">
      <dsp:nvSpPr>
        <dsp:cNvPr id="0" name=""/>
        <dsp:cNvSpPr/>
      </dsp:nvSpPr>
      <dsp:spPr>
        <a:xfrm>
          <a:off x="3792752" y="2642656"/>
          <a:ext cx="3447152" cy="2068291"/>
        </a:xfrm>
        <a:prstGeom prst="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latin typeface="Times New Roman" panose="02020603050405020304" pitchFamily="18" charset="0"/>
              <a:cs typeface="Times New Roman" panose="02020603050405020304" pitchFamily="18" charset="0"/>
            </a:rPr>
            <a:t>El queso de Murcia recibe baños de vino tinto en un intervalo de 7 días.</a:t>
          </a:r>
          <a:endParaRPr lang="es-EC" sz="2000" kern="1200" dirty="0">
            <a:latin typeface="Times New Roman" panose="02020603050405020304" pitchFamily="18" charset="0"/>
            <a:cs typeface="Times New Roman" panose="02020603050405020304" pitchFamily="18" charset="0"/>
          </a:endParaRPr>
        </a:p>
      </dsp:txBody>
      <dsp:txXfrm>
        <a:off x="3792752" y="2642656"/>
        <a:ext cx="3447152" cy="20682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D287A-E691-4012-8B3D-D48597A00FF4}">
      <dsp:nvSpPr>
        <dsp:cNvPr id="0" name=""/>
        <dsp:cNvSpPr/>
      </dsp:nvSpPr>
      <dsp:spPr>
        <a:xfrm>
          <a:off x="1660445" y="2349"/>
          <a:ext cx="4807109" cy="120177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colocó 2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agua destilada en cada tubo de ensayo junto con 0,4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cada muestra 0,4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reactivo de </a:t>
          </a:r>
          <a:r>
            <a:rPr lang="es-EC" sz="2000" kern="1200" dirty="0" err="1" smtClean="0">
              <a:latin typeface="Times New Roman" panose="02020603050405020304" pitchFamily="18" charset="0"/>
              <a:cs typeface="Times New Roman" panose="02020603050405020304" pitchFamily="18" charset="0"/>
            </a:rPr>
            <a:t>folin-ciocalteu</a:t>
          </a:r>
          <a:r>
            <a:rPr lang="es-EC" sz="2000" kern="1200" dirty="0" smtClean="0">
              <a:latin typeface="Times New Roman" panose="02020603050405020304" pitchFamily="18" charset="0"/>
              <a:cs typeface="Times New Roman" panose="02020603050405020304" pitchFamily="18" charset="0"/>
            </a:rPr>
            <a:t>. Se dejó reposar 5 minutos.</a:t>
          </a:r>
          <a:endParaRPr lang="es-EC" sz="2000" kern="1200" dirty="0">
            <a:latin typeface="Times New Roman" panose="02020603050405020304" pitchFamily="18" charset="0"/>
            <a:cs typeface="Times New Roman" panose="02020603050405020304" pitchFamily="18" charset="0"/>
          </a:endParaRPr>
        </a:p>
      </dsp:txBody>
      <dsp:txXfrm>
        <a:off x="1695644" y="37548"/>
        <a:ext cx="4736711" cy="1131379"/>
      </dsp:txXfrm>
    </dsp:sp>
    <dsp:sp modelId="{C6AF5DFC-1619-4C6D-8A53-1B054A87B1F1}">
      <dsp:nvSpPr>
        <dsp:cNvPr id="0" name=""/>
        <dsp:cNvSpPr/>
      </dsp:nvSpPr>
      <dsp:spPr>
        <a:xfrm rot="5400000">
          <a:off x="3838666" y="1234171"/>
          <a:ext cx="450666" cy="540799"/>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rot="-5400000">
        <a:off x="3901760" y="1279237"/>
        <a:ext cx="324479" cy="315466"/>
      </dsp:txXfrm>
    </dsp:sp>
    <dsp:sp modelId="{B97B09A2-C074-4D3C-A1E3-BC4F4B212017}">
      <dsp:nvSpPr>
        <dsp:cNvPr id="0" name=""/>
        <dsp:cNvSpPr/>
      </dsp:nvSpPr>
      <dsp:spPr>
        <a:xfrm>
          <a:off x="1660445" y="1805015"/>
          <a:ext cx="4807109" cy="1201777"/>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coloca 0,4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carbonato y 0,8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agua destilada a cada tubo. Se dejó reposar durante una hora.</a:t>
          </a:r>
          <a:endParaRPr lang="es-EC" sz="2000" kern="1200" dirty="0">
            <a:latin typeface="Times New Roman" panose="02020603050405020304" pitchFamily="18" charset="0"/>
            <a:cs typeface="Times New Roman" panose="02020603050405020304" pitchFamily="18" charset="0"/>
          </a:endParaRPr>
        </a:p>
      </dsp:txBody>
      <dsp:txXfrm>
        <a:off x="1695644" y="1840214"/>
        <a:ext cx="4736711" cy="1131379"/>
      </dsp:txXfrm>
    </dsp:sp>
    <dsp:sp modelId="{47159131-BF31-4B60-B10F-8B2A9D3C5633}">
      <dsp:nvSpPr>
        <dsp:cNvPr id="0" name=""/>
        <dsp:cNvSpPr/>
      </dsp:nvSpPr>
      <dsp:spPr>
        <a:xfrm rot="5400000">
          <a:off x="3838666" y="3036837"/>
          <a:ext cx="450666" cy="540799"/>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rot="-5400000">
        <a:off x="3901760" y="3081903"/>
        <a:ext cx="324479" cy="315466"/>
      </dsp:txXfrm>
    </dsp:sp>
    <dsp:sp modelId="{19D56A9D-0361-42CC-BB0B-088950F5958C}">
      <dsp:nvSpPr>
        <dsp:cNvPr id="0" name=""/>
        <dsp:cNvSpPr/>
      </dsp:nvSpPr>
      <dsp:spPr>
        <a:xfrm>
          <a:off x="1660445" y="3607681"/>
          <a:ext cx="4807109" cy="1201777"/>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Con una longitud de onda de 765 </a:t>
          </a:r>
          <a:r>
            <a:rPr lang="es-EC" sz="2000" kern="1200" dirty="0" err="1" smtClean="0">
              <a:latin typeface="Times New Roman" panose="02020603050405020304" pitchFamily="18" charset="0"/>
              <a:cs typeface="Times New Roman" panose="02020603050405020304" pitchFamily="18" charset="0"/>
            </a:rPr>
            <a:t>nm</a:t>
          </a:r>
          <a:r>
            <a:rPr lang="es-EC" sz="2000" kern="1200" dirty="0" smtClean="0">
              <a:latin typeface="Times New Roman" panose="02020603050405020304" pitchFamily="18" charset="0"/>
              <a:cs typeface="Times New Roman" panose="02020603050405020304" pitchFamily="18" charset="0"/>
            </a:rPr>
            <a:t> en el espectrofotómetro se midió la absorbancia de las muestras.</a:t>
          </a:r>
          <a:endParaRPr lang="es-EC" sz="2000" kern="1200" dirty="0">
            <a:latin typeface="Times New Roman" panose="02020603050405020304" pitchFamily="18" charset="0"/>
            <a:cs typeface="Times New Roman" panose="02020603050405020304" pitchFamily="18" charset="0"/>
          </a:endParaRPr>
        </a:p>
      </dsp:txBody>
      <dsp:txXfrm>
        <a:off x="1695644" y="3642880"/>
        <a:ext cx="4736711" cy="11313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C303B-B205-4B8B-909A-7BA111BB407B}">
      <dsp:nvSpPr>
        <dsp:cNvPr id="0" name=""/>
        <dsp:cNvSpPr/>
      </dsp:nvSpPr>
      <dsp:spPr>
        <a:xfrm>
          <a:off x="1356020" y="-250344"/>
          <a:ext cx="4425716" cy="4425716"/>
        </a:xfrm>
        <a:prstGeom prst="circularArrow">
          <a:avLst>
            <a:gd name="adj1" fmla="val 5689"/>
            <a:gd name="adj2" fmla="val 340510"/>
            <a:gd name="adj3" fmla="val 12418564"/>
            <a:gd name="adj4" fmla="val 18272049"/>
            <a:gd name="adj5" fmla="val 5908"/>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3D8CC4A9-4A29-4B48-8833-E428D972FF11}">
      <dsp:nvSpPr>
        <dsp:cNvPr id="0" name=""/>
        <dsp:cNvSpPr/>
      </dsp:nvSpPr>
      <dsp:spPr>
        <a:xfrm>
          <a:off x="2010979" y="447"/>
          <a:ext cx="3115798" cy="1557899"/>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realizó el análisis en el laboratorio de </a:t>
          </a:r>
          <a:r>
            <a:rPr lang="es-EC" sz="2000" kern="1200" dirty="0" err="1" smtClean="0">
              <a:latin typeface="Times New Roman" panose="02020603050405020304" pitchFamily="18" charset="0"/>
              <a:cs typeface="Times New Roman" panose="02020603050405020304" pitchFamily="18" charset="0"/>
            </a:rPr>
            <a:t>poscosecha</a:t>
          </a:r>
          <a:r>
            <a:rPr lang="es-EC" sz="2000" kern="1200" dirty="0" smtClean="0">
              <a:latin typeface="Times New Roman" panose="02020603050405020304" pitchFamily="18" charset="0"/>
              <a:cs typeface="Times New Roman" panose="02020603050405020304" pitchFamily="18" charset="0"/>
            </a:rPr>
            <a:t>.</a:t>
          </a:r>
          <a:endParaRPr lang="es-EC" sz="2000" kern="1200" dirty="0">
            <a:latin typeface="Times New Roman" panose="02020603050405020304" pitchFamily="18" charset="0"/>
            <a:cs typeface="Times New Roman" panose="02020603050405020304" pitchFamily="18" charset="0"/>
          </a:endParaRPr>
        </a:p>
      </dsp:txBody>
      <dsp:txXfrm>
        <a:off x="2087029" y="76497"/>
        <a:ext cx="2963698" cy="1405799"/>
      </dsp:txXfrm>
    </dsp:sp>
    <dsp:sp modelId="{B7528669-7591-494A-B006-1888538266D7}">
      <dsp:nvSpPr>
        <dsp:cNvPr id="0" name=""/>
        <dsp:cNvSpPr/>
      </dsp:nvSpPr>
      <dsp:spPr>
        <a:xfrm>
          <a:off x="3688346" y="2905732"/>
          <a:ext cx="3115798" cy="1557899"/>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cortó los quesos en cubos y se colocó en recipientes con tapa.</a:t>
          </a:r>
          <a:endParaRPr lang="es-EC" sz="2000" kern="1200" dirty="0">
            <a:latin typeface="Times New Roman" panose="02020603050405020304" pitchFamily="18" charset="0"/>
            <a:cs typeface="Times New Roman" panose="02020603050405020304" pitchFamily="18" charset="0"/>
          </a:endParaRPr>
        </a:p>
      </dsp:txBody>
      <dsp:txXfrm>
        <a:off x="3764396" y="2981782"/>
        <a:ext cx="2963698" cy="1405799"/>
      </dsp:txXfrm>
    </dsp:sp>
    <dsp:sp modelId="{0DD24B20-72AA-48B4-8436-E5CACFE0C07D}">
      <dsp:nvSpPr>
        <dsp:cNvPr id="0" name=""/>
        <dsp:cNvSpPr/>
      </dsp:nvSpPr>
      <dsp:spPr>
        <a:xfrm>
          <a:off x="333612" y="2905732"/>
          <a:ext cx="3115798" cy="1557899"/>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El análisis organoléptico se realizó al final del proceso de maduración.</a:t>
          </a:r>
          <a:endParaRPr lang="es-EC" sz="2000" kern="1200" dirty="0">
            <a:latin typeface="Times New Roman" panose="02020603050405020304" pitchFamily="18" charset="0"/>
            <a:cs typeface="Times New Roman" panose="02020603050405020304" pitchFamily="18" charset="0"/>
          </a:endParaRPr>
        </a:p>
      </dsp:txBody>
      <dsp:txXfrm>
        <a:off x="409662" y="2981782"/>
        <a:ext cx="2963698" cy="14057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A83D6-6F77-4054-9B43-1FFB19D5F9C7}">
      <dsp:nvSpPr>
        <dsp:cNvPr id="0" name=""/>
        <dsp:cNvSpPr/>
      </dsp:nvSpPr>
      <dsp:spPr>
        <a:xfrm>
          <a:off x="0" y="0"/>
          <a:ext cx="6908800" cy="133536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pesó 25 gramos de los mejores tratamientos. </a:t>
          </a:r>
          <a:endParaRPr lang="es-EC" sz="2000" kern="1200" dirty="0">
            <a:latin typeface="Times New Roman" panose="02020603050405020304" pitchFamily="18" charset="0"/>
            <a:cs typeface="Times New Roman" panose="02020603050405020304" pitchFamily="18" charset="0"/>
          </a:endParaRPr>
        </a:p>
      </dsp:txBody>
      <dsp:txXfrm>
        <a:off x="39111" y="39111"/>
        <a:ext cx="5467842" cy="1257138"/>
      </dsp:txXfrm>
    </dsp:sp>
    <dsp:sp modelId="{AFEEFFE7-DDF0-4FC0-B4C4-E878B5C0CF35}">
      <dsp:nvSpPr>
        <dsp:cNvPr id="0" name=""/>
        <dsp:cNvSpPr/>
      </dsp:nvSpPr>
      <dsp:spPr>
        <a:xfrm>
          <a:off x="609599" y="1557920"/>
          <a:ext cx="6908800" cy="1335360"/>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mezcló con 90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agua destilada y se homogenizó con el </a:t>
          </a:r>
          <a:r>
            <a:rPr lang="es-EC" sz="2000" kern="1200" dirty="0" err="1" smtClean="0">
              <a:latin typeface="Times New Roman" panose="02020603050405020304" pitchFamily="18" charset="0"/>
              <a:cs typeface="Times New Roman" panose="02020603050405020304" pitchFamily="18" charset="0"/>
            </a:rPr>
            <a:t>vortex</a:t>
          </a:r>
          <a:r>
            <a:rPr lang="es-EC" sz="2000" kern="1200" dirty="0" smtClean="0">
              <a:latin typeface="Times New Roman" panose="02020603050405020304" pitchFamily="18" charset="0"/>
              <a:cs typeface="Times New Roman" panose="02020603050405020304" pitchFamily="18" charset="0"/>
            </a:rPr>
            <a:t>.</a:t>
          </a:r>
          <a:endParaRPr lang="es-EC" sz="2000" kern="1200" dirty="0">
            <a:latin typeface="Times New Roman" panose="02020603050405020304" pitchFamily="18" charset="0"/>
            <a:cs typeface="Times New Roman" panose="02020603050405020304" pitchFamily="18" charset="0"/>
          </a:endParaRPr>
        </a:p>
      </dsp:txBody>
      <dsp:txXfrm>
        <a:off x="648710" y="1597031"/>
        <a:ext cx="5352993" cy="1257138"/>
      </dsp:txXfrm>
    </dsp:sp>
    <dsp:sp modelId="{C7898058-5B2D-47F0-AF13-6B27976F298E}">
      <dsp:nvSpPr>
        <dsp:cNvPr id="0" name=""/>
        <dsp:cNvSpPr/>
      </dsp:nvSpPr>
      <dsp:spPr>
        <a:xfrm>
          <a:off x="1219199" y="3115840"/>
          <a:ext cx="6908800" cy="133536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colocó 1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en cada placa y se dejó reposar en la incubadora a 30˚C durante 72 horas.</a:t>
          </a:r>
          <a:endParaRPr lang="es-EC" sz="2000" kern="1200" dirty="0">
            <a:latin typeface="Times New Roman" panose="02020603050405020304" pitchFamily="18" charset="0"/>
            <a:cs typeface="Times New Roman" panose="02020603050405020304" pitchFamily="18" charset="0"/>
          </a:endParaRPr>
        </a:p>
      </dsp:txBody>
      <dsp:txXfrm>
        <a:off x="1258310" y="3154951"/>
        <a:ext cx="5352993" cy="1257138"/>
      </dsp:txXfrm>
    </dsp:sp>
    <dsp:sp modelId="{A84982FD-1ED5-436A-A17F-23BD55EE50C8}">
      <dsp:nvSpPr>
        <dsp:cNvPr id="0" name=""/>
        <dsp:cNvSpPr/>
      </dsp:nvSpPr>
      <dsp:spPr>
        <a:xfrm>
          <a:off x="6040815" y="1012648"/>
          <a:ext cx="867984" cy="867984"/>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a:off x="6236111" y="1012648"/>
        <a:ext cx="477392" cy="653158"/>
      </dsp:txXfrm>
    </dsp:sp>
    <dsp:sp modelId="{77D9CD31-C1F9-4060-9BFD-0520BD86D432}">
      <dsp:nvSpPr>
        <dsp:cNvPr id="0" name=""/>
        <dsp:cNvSpPr/>
      </dsp:nvSpPr>
      <dsp:spPr>
        <a:xfrm>
          <a:off x="6650415" y="2561666"/>
          <a:ext cx="867984" cy="867984"/>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a:off x="6845711" y="2561666"/>
        <a:ext cx="477392" cy="653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4FF93-6842-468D-9C5F-BAD08D6EA22C}">
      <dsp:nvSpPr>
        <dsp:cNvPr id="0" name=""/>
        <dsp:cNvSpPr/>
      </dsp:nvSpPr>
      <dsp:spPr>
        <a:xfrm>
          <a:off x="0" y="0"/>
          <a:ext cx="11014299" cy="205933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b="1" kern="1200" dirty="0" smtClean="0">
              <a:latin typeface="Times New Roman" panose="02020603050405020304" pitchFamily="18" charset="0"/>
              <a:cs typeface="Times New Roman" panose="02020603050405020304" pitchFamily="18" charset="0"/>
            </a:rPr>
            <a:t>Fresa</a:t>
          </a:r>
          <a:endParaRPr lang="es-EC" sz="2800" b="1"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es-EC" sz="2700" kern="1200" dirty="0" smtClean="0">
              <a:latin typeface="Times New Roman" panose="02020603050405020304" pitchFamily="18" charset="0"/>
              <a:cs typeface="Times New Roman" panose="02020603050405020304" pitchFamily="18" charset="0"/>
            </a:rPr>
            <a:t>Es una gran fuente de vitamina C y contiene sustancias químicas importantes.</a:t>
          </a:r>
          <a:endParaRPr lang="es-EC"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es-EC" sz="2700" kern="1200" dirty="0" smtClean="0">
              <a:latin typeface="Times New Roman" panose="02020603050405020304" pitchFamily="18" charset="0"/>
              <a:cs typeface="Times New Roman" panose="02020603050405020304" pitchFamily="18" charset="0"/>
            </a:rPr>
            <a:t>También aporta con aceite esencial, taninos y flavonoides.</a:t>
          </a:r>
          <a:endParaRPr lang="es-EC" sz="2700" kern="1200" dirty="0">
            <a:latin typeface="Times New Roman" panose="02020603050405020304" pitchFamily="18" charset="0"/>
            <a:cs typeface="Times New Roman" panose="02020603050405020304" pitchFamily="18" charset="0"/>
          </a:endParaRPr>
        </a:p>
      </dsp:txBody>
      <dsp:txXfrm>
        <a:off x="2408792" y="0"/>
        <a:ext cx="8605506" cy="2059330"/>
      </dsp:txXfrm>
    </dsp:sp>
    <dsp:sp modelId="{9531729D-BBB7-4F2D-9570-1E18A55E9B20}">
      <dsp:nvSpPr>
        <dsp:cNvPr id="0" name=""/>
        <dsp:cNvSpPr/>
      </dsp:nvSpPr>
      <dsp:spPr>
        <a:xfrm>
          <a:off x="205933" y="205933"/>
          <a:ext cx="2202859" cy="1647464"/>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D8991EE-BBD3-4652-99DE-2550ABC43377}">
      <dsp:nvSpPr>
        <dsp:cNvPr id="0" name=""/>
        <dsp:cNvSpPr/>
      </dsp:nvSpPr>
      <dsp:spPr>
        <a:xfrm>
          <a:off x="0" y="2265264"/>
          <a:ext cx="11014299" cy="205933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b="1" kern="1200" dirty="0" smtClean="0">
              <a:latin typeface="Times New Roman" panose="02020603050405020304" pitchFamily="18" charset="0"/>
              <a:cs typeface="Times New Roman" panose="02020603050405020304" pitchFamily="18" charset="0"/>
            </a:rPr>
            <a:t>Mora</a:t>
          </a:r>
          <a:endParaRPr lang="es-EC" sz="2800" b="1" kern="1200" dirty="0">
            <a:latin typeface="Times New Roman" panose="02020603050405020304" pitchFamily="18" charset="0"/>
            <a:cs typeface="Times New Roman" panose="02020603050405020304" pitchFamily="18" charset="0"/>
          </a:endParaRPr>
        </a:p>
        <a:p>
          <a:pPr marL="228600" lvl="1" indent="-228600" algn="l" defTabSz="1155700">
            <a:lnSpc>
              <a:spcPct val="90000"/>
            </a:lnSpc>
            <a:spcBef>
              <a:spcPct val="0"/>
            </a:spcBef>
            <a:spcAft>
              <a:spcPct val="15000"/>
            </a:spcAft>
            <a:buChar char="••"/>
          </a:pPr>
          <a:r>
            <a:rPr lang="es-EC" sz="2600" kern="1200" dirty="0" smtClean="0">
              <a:latin typeface="Times New Roman" panose="02020603050405020304" pitchFamily="18" charset="0"/>
              <a:cs typeface="Times New Roman" panose="02020603050405020304" pitchFamily="18" charset="0"/>
            </a:rPr>
            <a:t>Es un fruto cuyo valor nutricional es grande y por esa razón su consumo es importante.</a:t>
          </a:r>
          <a:endParaRPr lang="es-EC" sz="2600" kern="1200" dirty="0">
            <a:latin typeface="Times New Roman" panose="02020603050405020304" pitchFamily="18" charset="0"/>
            <a:cs typeface="Times New Roman" panose="02020603050405020304" pitchFamily="18" charset="0"/>
          </a:endParaRPr>
        </a:p>
        <a:p>
          <a:pPr marL="228600" lvl="1" indent="-228600" algn="l" defTabSz="1155700">
            <a:lnSpc>
              <a:spcPct val="90000"/>
            </a:lnSpc>
            <a:spcBef>
              <a:spcPct val="0"/>
            </a:spcBef>
            <a:spcAft>
              <a:spcPct val="15000"/>
            </a:spcAft>
            <a:buChar char="••"/>
          </a:pPr>
          <a:r>
            <a:rPr lang="es-EC" sz="2600" kern="1200" dirty="0" smtClean="0">
              <a:latin typeface="Times New Roman" panose="02020603050405020304" pitchFamily="18" charset="0"/>
              <a:cs typeface="Times New Roman" panose="02020603050405020304" pitchFamily="18" charset="0"/>
            </a:rPr>
            <a:t>Posee grandes cantidades de vitamina C y altas cantidades de fibra.</a:t>
          </a:r>
          <a:endParaRPr lang="es-EC" sz="2600" kern="1200" dirty="0">
            <a:latin typeface="Times New Roman" panose="02020603050405020304" pitchFamily="18" charset="0"/>
            <a:cs typeface="Times New Roman" panose="02020603050405020304" pitchFamily="18" charset="0"/>
          </a:endParaRPr>
        </a:p>
      </dsp:txBody>
      <dsp:txXfrm>
        <a:off x="2408792" y="2265264"/>
        <a:ext cx="8605506" cy="2059330"/>
      </dsp:txXfrm>
    </dsp:sp>
    <dsp:sp modelId="{FB8B278F-8457-47AE-A165-6E5BAE51F7E8}">
      <dsp:nvSpPr>
        <dsp:cNvPr id="0" name=""/>
        <dsp:cNvSpPr/>
      </dsp:nvSpPr>
      <dsp:spPr>
        <a:xfrm>
          <a:off x="205933" y="2471197"/>
          <a:ext cx="2202859" cy="1647464"/>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755B-5111-42EA-8008-E4F21DF5508A}">
      <dsp:nvSpPr>
        <dsp:cNvPr id="0" name=""/>
        <dsp:cNvSpPr/>
      </dsp:nvSpPr>
      <dsp:spPr>
        <a:xfrm>
          <a:off x="70356" y="0"/>
          <a:ext cx="5651106" cy="126195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Se pesaron 1,65 gramos del cultivo láctico.</a:t>
          </a:r>
          <a:endParaRPr lang="es-EC" sz="2800" kern="1200" dirty="0">
            <a:latin typeface="Times New Roman" panose="02020603050405020304" pitchFamily="18" charset="0"/>
            <a:cs typeface="Times New Roman" panose="02020603050405020304" pitchFamily="18" charset="0"/>
          </a:endParaRPr>
        </a:p>
      </dsp:txBody>
      <dsp:txXfrm>
        <a:off x="107317" y="36961"/>
        <a:ext cx="4289364" cy="1188028"/>
      </dsp:txXfrm>
    </dsp:sp>
    <dsp:sp modelId="{801E6E74-C8AB-4567-817A-EA11BC325A01}">
      <dsp:nvSpPr>
        <dsp:cNvPr id="0" name=""/>
        <dsp:cNvSpPr/>
      </dsp:nvSpPr>
      <dsp:spPr>
        <a:xfrm>
          <a:off x="498627" y="1472275"/>
          <a:ext cx="5651106" cy="1261950"/>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Se añadió a 1 litro de leche UHT.</a:t>
          </a:r>
          <a:endParaRPr lang="es-EC" sz="2800" kern="1200" dirty="0">
            <a:latin typeface="Times New Roman" panose="02020603050405020304" pitchFamily="18" charset="0"/>
            <a:cs typeface="Times New Roman" panose="02020603050405020304" pitchFamily="18" charset="0"/>
          </a:endParaRPr>
        </a:p>
      </dsp:txBody>
      <dsp:txXfrm>
        <a:off x="535588" y="1509236"/>
        <a:ext cx="4258289" cy="1188028"/>
      </dsp:txXfrm>
    </dsp:sp>
    <dsp:sp modelId="{A6DEF20B-7EA2-4170-B797-9E38C94F79E5}">
      <dsp:nvSpPr>
        <dsp:cNvPr id="0" name=""/>
        <dsp:cNvSpPr/>
      </dsp:nvSpPr>
      <dsp:spPr>
        <a:xfrm>
          <a:off x="997254" y="2944551"/>
          <a:ext cx="5651106" cy="126195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Reposó en la estufa a 30 ˚C durante 4 horas y media.</a:t>
          </a:r>
          <a:endParaRPr lang="es-EC" sz="2800" kern="1200" dirty="0">
            <a:latin typeface="Times New Roman" panose="02020603050405020304" pitchFamily="18" charset="0"/>
            <a:cs typeface="Times New Roman" panose="02020603050405020304" pitchFamily="18" charset="0"/>
          </a:endParaRPr>
        </a:p>
      </dsp:txBody>
      <dsp:txXfrm>
        <a:off x="1034215" y="2981512"/>
        <a:ext cx="4258289" cy="1188028"/>
      </dsp:txXfrm>
    </dsp:sp>
    <dsp:sp modelId="{976C51AD-FC77-4BB8-9825-38A4156E87A4}">
      <dsp:nvSpPr>
        <dsp:cNvPr id="0" name=""/>
        <dsp:cNvSpPr/>
      </dsp:nvSpPr>
      <dsp:spPr>
        <a:xfrm>
          <a:off x="4830838" y="956979"/>
          <a:ext cx="820267" cy="82026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015398" y="956979"/>
        <a:ext cx="451147" cy="617251"/>
      </dsp:txXfrm>
    </dsp:sp>
    <dsp:sp modelId="{ACCED060-38BE-4C87-8D33-88B7D8EA9762}">
      <dsp:nvSpPr>
        <dsp:cNvPr id="0" name=""/>
        <dsp:cNvSpPr/>
      </dsp:nvSpPr>
      <dsp:spPr>
        <a:xfrm>
          <a:off x="5329466" y="2420841"/>
          <a:ext cx="820267" cy="820267"/>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514026" y="2420841"/>
        <a:ext cx="451147" cy="617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41E1C-41C3-4FC6-88B5-FBFCEB33CFB7}">
      <dsp:nvSpPr>
        <dsp:cNvPr id="0" name=""/>
        <dsp:cNvSpPr/>
      </dsp:nvSpPr>
      <dsp:spPr>
        <a:xfrm rot="5400000">
          <a:off x="1200075" y="1292279"/>
          <a:ext cx="1169478" cy="1331409"/>
        </a:xfrm>
        <a:prstGeom prst="bentUpArrow">
          <a:avLst>
            <a:gd name="adj1" fmla="val 32840"/>
            <a:gd name="adj2" fmla="val 25000"/>
            <a:gd name="adj3" fmla="val 35780"/>
          </a:avLst>
        </a:prstGeom>
        <a:solidFill>
          <a:schemeClr val="accent2">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9F5DD7D-508F-4BEA-A044-09C30E1F665E}">
      <dsp:nvSpPr>
        <dsp:cNvPr id="0" name=""/>
        <dsp:cNvSpPr/>
      </dsp:nvSpPr>
      <dsp:spPr>
        <a:xfrm>
          <a:off x="772223" y="0"/>
          <a:ext cx="2204742" cy="1378035"/>
        </a:xfrm>
        <a:prstGeom prst="roundRect">
          <a:avLst>
            <a:gd name="adj" fmla="val 166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Pasteurización de la leche</a:t>
          </a:r>
          <a:endParaRPr lang="es-EC" sz="2400" kern="1200" dirty="0">
            <a:latin typeface="Times New Roman" panose="02020603050405020304" pitchFamily="18" charset="0"/>
            <a:cs typeface="Times New Roman" panose="02020603050405020304" pitchFamily="18" charset="0"/>
          </a:endParaRPr>
        </a:p>
      </dsp:txBody>
      <dsp:txXfrm>
        <a:off x="839505" y="67282"/>
        <a:ext cx="2070178" cy="1243471"/>
      </dsp:txXfrm>
    </dsp:sp>
    <dsp:sp modelId="{ED8B8013-B154-4E9D-A30B-87FB28E66A10}">
      <dsp:nvSpPr>
        <dsp:cNvPr id="0" name=""/>
        <dsp:cNvSpPr/>
      </dsp:nvSpPr>
      <dsp:spPr>
        <a:xfrm>
          <a:off x="2921634" y="127314"/>
          <a:ext cx="3899426" cy="1113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latin typeface="Times New Roman" panose="02020603050405020304" pitchFamily="18" charset="0"/>
              <a:cs typeface="Times New Roman" panose="02020603050405020304" pitchFamily="18" charset="0"/>
            </a:rPr>
            <a:t>Temperatura de 63 ˚C durante 30 minutos.</a:t>
          </a:r>
          <a:endParaRPr lang="es-EC" sz="2400" kern="1200" dirty="0">
            <a:latin typeface="Times New Roman" panose="02020603050405020304" pitchFamily="18" charset="0"/>
            <a:cs typeface="Times New Roman" panose="02020603050405020304" pitchFamily="18" charset="0"/>
          </a:endParaRPr>
        </a:p>
      </dsp:txBody>
      <dsp:txXfrm>
        <a:off x="2921634" y="127314"/>
        <a:ext cx="3899426" cy="1113788"/>
      </dsp:txXfrm>
    </dsp:sp>
    <dsp:sp modelId="{28620C95-25BB-48B5-A875-6B2477704E21}">
      <dsp:nvSpPr>
        <dsp:cNvPr id="0" name=""/>
        <dsp:cNvSpPr/>
      </dsp:nvSpPr>
      <dsp:spPr>
        <a:xfrm rot="5400000">
          <a:off x="2796523" y="3030441"/>
          <a:ext cx="1169478" cy="1331409"/>
        </a:xfrm>
        <a:prstGeom prst="bentUpArrow">
          <a:avLst>
            <a:gd name="adj1" fmla="val 32840"/>
            <a:gd name="adj2" fmla="val 25000"/>
            <a:gd name="adj3" fmla="val 35780"/>
          </a:avLst>
        </a:prstGeom>
        <a:solidFill>
          <a:schemeClr val="accent2">
            <a:tint val="50000"/>
            <a:hueOff val="5057036"/>
            <a:satOff val="-6941"/>
            <a:lumOff val="1117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7787D33-592A-4337-BC33-1F2A407B81C7}">
      <dsp:nvSpPr>
        <dsp:cNvPr id="0" name=""/>
        <dsp:cNvSpPr/>
      </dsp:nvSpPr>
      <dsp:spPr>
        <a:xfrm>
          <a:off x="2486686" y="1630958"/>
          <a:ext cx="1968713" cy="1378035"/>
        </a:xfrm>
        <a:prstGeom prst="roundRect">
          <a:avLst>
            <a:gd name="adj" fmla="val 1667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Elaboración de la cuajada</a:t>
          </a:r>
          <a:endParaRPr lang="es-EC" sz="2400" kern="1200" dirty="0">
            <a:latin typeface="Times New Roman" panose="02020603050405020304" pitchFamily="18" charset="0"/>
            <a:cs typeface="Times New Roman" panose="02020603050405020304" pitchFamily="18" charset="0"/>
          </a:endParaRPr>
        </a:p>
      </dsp:txBody>
      <dsp:txXfrm>
        <a:off x="2553968" y="1698240"/>
        <a:ext cx="1834149" cy="1243471"/>
      </dsp:txXfrm>
    </dsp:sp>
    <dsp:sp modelId="{C3FB486D-08CE-4FDF-B39C-07F2BB52B7BE}">
      <dsp:nvSpPr>
        <dsp:cNvPr id="0" name=""/>
        <dsp:cNvSpPr/>
      </dsp:nvSpPr>
      <dsp:spPr>
        <a:xfrm>
          <a:off x="4498211" y="1556751"/>
          <a:ext cx="4039604" cy="1782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latin typeface="Times New Roman" panose="02020603050405020304" pitchFamily="18" charset="0"/>
              <a:cs typeface="Times New Roman" panose="02020603050405020304" pitchFamily="18" charset="0"/>
            </a:rPr>
            <a:t>A 40 ˚C se añadió el cultivo láctico y el cloruro de calcio.</a:t>
          </a:r>
          <a:endParaRPr lang="es-EC"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s-EC" sz="2400" kern="1200" dirty="0" smtClean="0">
              <a:latin typeface="Times New Roman" panose="02020603050405020304" pitchFamily="18" charset="0"/>
              <a:cs typeface="Times New Roman" panose="02020603050405020304" pitchFamily="18" charset="0"/>
            </a:rPr>
            <a:t>Después de 20 minutos se añadió el cuajo y reposó de 30-45 minutos.</a:t>
          </a:r>
          <a:endParaRPr lang="es-EC" sz="2400" kern="1200" dirty="0">
            <a:latin typeface="Times New Roman" panose="02020603050405020304" pitchFamily="18" charset="0"/>
            <a:cs typeface="Times New Roman" panose="02020603050405020304" pitchFamily="18" charset="0"/>
          </a:endParaRPr>
        </a:p>
      </dsp:txBody>
      <dsp:txXfrm>
        <a:off x="4498211" y="1556751"/>
        <a:ext cx="4039604" cy="1782741"/>
      </dsp:txXfrm>
    </dsp:sp>
    <dsp:sp modelId="{27796E24-D223-4E7E-8B7E-F13E903E522C}">
      <dsp:nvSpPr>
        <dsp:cNvPr id="0" name=""/>
        <dsp:cNvSpPr/>
      </dsp:nvSpPr>
      <dsp:spPr>
        <a:xfrm>
          <a:off x="3982109" y="3294908"/>
          <a:ext cx="1968713" cy="1378035"/>
        </a:xfrm>
        <a:prstGeom prst="roundRect">
          <a:avLst>
            <a:gd name="adj" fmla="val 1667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Moldeado y prensado</a:t>
          </a:r>
          <a:endParaRPr lang="es-EC" sz="2400" kern="1200" dirty="0">
            <a:latin typeface="Times New Roman" panose="02020603050405020304" pitchFamily="18" charset="0"/>
            <a:cs typeface="Times New Roman" panose="02020603050405020304" pitchFamily="18" charset="0"/>
          </a:endParaRPr>
        </a:p>
      </dsp:txBody>
      <dsp:txXfrm>
        <a:off x="4049391" y="3362190"/>
        <a:ext cx="1834149" cy="1243471"/>
      </dsp:txXfrm>
    </dsp:sp>
    <dsp:sp modelId="{DB1E384C-FC3F-46B3-8278-64DC844D0351}">
      <dsp:nvSpPr>
        <dsp:cNvPr id="0" name=""/>
        <dsp:cNvSpPr/>
      </dsp:nvSpPr>
      <dsp:spPr>
        <a:xfrm>
          <a:off x="5936065" y="3400579"/>
          <a:ext cx="2826323" cy="1113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C" sz="2400" kern="1200" dirty="0" smtClean="0">
              <a:latin typeface="Times New Roman" panose="02020603050405020304" pitchFamily="18" charset="0"/>
              <a:cs typeface="Times New Roman" panose="02020603050405020304" pitchFamily="18" charset="0"/>
            </a:rPr>
            <a:t>Se usó moldes de </a:t>
          </a:r>
          <a:r>
            <a:rPr lang="es-EC" sz="2400" kern="1200" dirty="0" err="1" smtClean="0">
              <a:latin typeface="Times New Roman" panose="02020603050405020304" pitchFamily="18" charset="0"/>
              <a:cs typeface="Times New Roman" panose="02020603050405020304" pitchFamily="18" charset="0"/>
            </a:rPr>
            <a:t>autoprensado</a:t>
          </a:r>
          <a:r>
            <a:rPr lang="es-EC" sz="2400" kern="1200" dirty="0" smtClean="0">
              <a:latin typeface="Times New Roman" panose="02020603050405020304" pitchFamily="18" charset="0"/>
              <a:cs typeface="Times New Roman" panose="02020603050405020304" pitchFamily="18" charset="0"/>
            </a:rPr>
            <a:t>.</a:t>
          </a:r>
          <a:endParaRPr lang="es-EC" sz="2400" kern="1200" dirty="0">
            <a:latin typeface="Times New Roman" panose="02020603050405020304" pitchFamily="18" charset="0"/>
            <a:cs typeface="Times New Roman" panose="02020603050405020304" pitchFamily="18" charset="0"/>
          </a:endParaRPr>
        </a:p>
      </dsp:txBody>
      <dsp:txXfrm>
        <a:off x="5936065" y="3400579"/>
        <a:ext cx="2826323" cy="1113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FB7A-974E-40CA-BFE9-A9680DD76BDC}">
      <dsp:nvSpPr>
        <dsp:cNvPr id="0" name=""/>
        <dsp:cNvSpPr/>
      </dsp:nvSpPr>
      <dsp:spPr>
        <a:xfrm>
          <a:off x="1797983" y="2215"/>
          <a:ext cx="4532033" cy="113300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pesó 500 gramos de fruta por cada litro de alcohol y se la trituró.</a:t>
          </a:r>
          <a:endParaRPr lang="es-EC" sz="2400" kern="1200" dirty="0">
            <a:latin typeface="Times New Roman" panose="02020603050405020304" pitchFamily="18" charset="0"/>
            <a:cs typeface="Times New Roman" panose="02020603050405020304" pitchFamily="18" charset="0"/>
          </a:endParaRPr>
        </a:p>
      </dsp:txBody>
      <dsp:txXfrm>
        <a:off x="1831168" y="35400"/>
        <a:ext cx="4465663" cy="1066638"/>
      </dsp:txXfrm>
    </dsp:sp>
    <dsp:sp modelId="{037E65E0-5AD3-4634-9E5A-A6EC8A011D20}">
      <dsp:nvSpPr>
        <dsp:cNvPr id="0" name=""/>
        <dsp:cNvSpPr/>
      </dsp:nvSpPr>
      <dsp:spPr>
        <a:xfrm rot="5400000">
          <a:off x="3851560" y="1163548"/>
          <a:ext cx="424878" cy="509853"/>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Times New Roman" panose="02020603050405020304" pitchFamily="18" charset="0"/>
            <a:cs typeface="Times New Roman" panose="02020603050405020304" pitchFamily="18" charset="0"/>
          </a:endParaRPr>
        </a:p>
      </dsp:txBody>
      <dsp:txXfrm rot="-5400000">
        <a:off x="3911044" y="1206036"/>
        <a:ext cx="305911" cy="297415"/>
      </dsp:txXfrm>
    </dsp:sp>
    <dsp:sp modelId="{D2122E97-A4B4-43BD-A6C1-C7BD538E0495}">
      <dsp:nvSpPr>
        <dsp:cNvPr id="0" name=""/>
        <dsp:cNvSpPr/>
      </dsp:nvSpPr>
      <dsp:spPr>
        <a:xfrm>
          <a:off x="1797983" y="1701727"/>
          <a:ext cx="4532033" cy="1133008"/>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mezcló la fruta triturada con alcohol a 90˚ y ácido cítrico al 0,03%.</a:t>
          </a:r>
          <a:endParaRPr lang="es-EC" sz="2400" kern="1200" dirty="0">
            <a:latin typeface="Times New Roman" panose="02020603050405020304" pitchFamily="18" charset="0"/>
            <a:cs typeface="Times New Roman" panose="02020603050405020304" pitchFamily="18" charset="0"/>
          </a:endParaRPr>
        </a:p>
      </dsp:txBody>
      <dsp:txXfrm>
        <a:off x="1831168" y="1734912"/>
        <a:ext cx="4465663" cy="1066638"/>
      </dsp:txXfrm>
    </dsp:sp>
    <dsp:sp modelId="{2E1FC93D-F144-4DA8-A628-EF7963923EB3}">
      <dsp:nvSpPr>
        <dsp:cNvPr id="0" name=""/>
        <dsp:cNvSpPr/>
      </dsp:nvSpPr>
      <dsp:spPr>
        <a:xfrm rot="5400000">
          <a:off x="3851560" y="2863061"/>
          <a:ext cx="424878" cy="509853"/>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Times New Roman" panose="02020603050405020304" pitchFamily="18" charset="0"/>
            <a:cs typeface="Times New Roman" panose="02020603050405020304" pitchFamily="18" charset="0"/>
          </a:endParaRPr>
        </a:p>
      </dsp:txBody>
      <dsp:txXfrm rot="-5400000">
        <a:off x="3911044" y="2905549"/>
        <a:ext cx="305911" cy="297415"/>
      </dsp:txXfrm>
    </dsp:sp>
    <dsp:sp modelId="{D2C4A8EB-8CEE-4B63-9EA0-783ACEEB3040}">
      <dsp:nvSpPr>
        <dsp:cNvPr id="0" name=""/>
        <dsp:cNvSpPr/>
      </dsp:nvSpPr>
      <dsp:spPr>
        <a:xfrm>
          <a:off x="1797983" y="3401240"/>
          <a:ext cx="4532033" cy="1133008"/>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dejó reposar la mezcla en baño María a 17 ˚C durante 24 horas.</a:t>
          </a:r>
          <a:endParaRPr lang="es-EC" sz="2400" kern="1200" dirty="0">
            <a:latin typeface="Times New Roman" panose="02020603050405020304" pitchFamily="18" charset="0"/>
            <a:cs typeface="Times New Roman" panose="02020603050405020304" pitchFamily="18" charset="0"/>
          </a:endParaRPr>
        </a:p>
      </dsp:txBody>
      <dsp:txXfrm>
        <a:off x="1831168" y="3434425"/>
        <a:ext cx="4465663" cy="10666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4BC7-2320-4CCE-835D-51ED53D910A8}">
      <dsp:nvSpPr>
        <dsp:cNvPr id="0" name=""/>
        <dsp:cNvSpPr/>
      </dsp:nvSpPr>
      <dsp:spPr>
        <a:xfrm>
          <a:off x="1481292" y="2305"/>
          <a:ext cx="4716084" cy="11790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colocó los quesos sobre una tabla de madera durante 21 días.</a:t>
          </a:r>
          <a:endParaRPr lang="es-EC" sz="2400" kern="1200" dirty="0">
            <a:latin typeface="Times New Roman" panose="02020603050405020304" pitchFamily="18" charset="0"/>
            <a:cs typeface="Times New Roman" panose="02020603050405020304" pitchFamily="18" charset="0"/>
          </a:endParaRPr>
        </a:p>
      </dsp:txBody>
      <dsp:txXfrm>
        <a:off x="1515824" y="36837"/>
        <a:ext cx="4647020" cy="1109957"/>
      </dsp:txXfrm>
    </dsp:sp>
    <dsp:sp modelId="{871E8ADF-79A1-4715-AF43-854BAB16F5F6}">
      <dsp:nvSpPr>
        <dsp:cNvPr id="0" name=""/>
        <dsp:cNvSpPr/>
      </dsp:nvSpPr>
      <dsp:spPr>
        <a:xfrm rot="5400000">
          <a:off x="3618268" y="1210801"/>
          <a:ext cx="442132" cy="530559"/>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Times New Roman" panose="02020603050405020304" pitchFamily="18" charset="0"/>
            <a:cs typeface="Times New Roman" panose="02020603050405020304" pitchFamily="18" charset="0"/>
          </a:endParaRPr>
        </a:p>
      </dsp:txBody>
      <dsp:txXfrm rot="-5400000">
        <a:off x="3680167" y="1255014"/>
        <a:ext cx="318335" cy="309492"/>
      </dsp:txXfrm>
    </dsp:sp>
    <dsp:sp modelId="{D6047733-7B60-4E81-A59A-014138F03EF9}">
      <dsp:nvSpPr>
        <dsp:cNvPr id="0" name=""/>
        <dsp:cNvSpPr/>
      </dsp:nvSpPr>
      <dsp:spPr>
        <a:xfrm>
          <a:off x="1481292" y="1770836"/>
          <a:ext cx="4716084" cy="1179021"/>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bañó a los quesos con los extractos de acuerdo a los tratamientos.</a:t>
          </a:r>
          <a:endParaRPr lang="es-EC" sz="2400" kern="1200" dirty="0">
            <a:latin typeface="Times New Roman" panose="02020603050405020304" pitchFamily="18" charset="0"/>
            <a:cs typeface="Times New Roman" panose="02020603050405020304" pitchFamily="18" charset="0"/>
          </a:endParaRPr>
        </a:p>
      </dsp:txBody>
      <dsp:txXfrm>
        <a:off x="1515824" y="1805368"/>
        <a:ext cx="4647020" cy="1109957"/>
      </dsp:txXfrm>
    </dsp:sp>
    <dsp:sp modelId="{85DFAB13-7C0A-4103-B875-F5A30090D33F}">
      <dsp:nvSpPr>
        <dsp:cNvPr id="0" name=""/>
        <dsp:cNvSpPr/>
      </dsp:nvSpPr>
      <dsp:spPr>
        <a:xfrm rot="5400000">
          <a:off x="3618268" y="2979333"/>
          <a:ext cx="442132" cy="530559"/>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latin typeface="Times New Roman" panose="02020603050405020304" pitchFamily="18" charset="0"/>
            <a:cs typeface="Times New Roman" panose="02020603050405020304" pitchFamily="18" charset="0"/>
          </a:endParaRPr>
        </a:p>
      </dsp:txBody>
      <dsp:txXfrm rot="-5400000">
        <a:off x="3680167" y="3023546"/>
        <a:ext cx="318335" cy="309492"/>
      </dsp:txXfrm>
    </dsp:sp>
    <dsp:sp modelId="{4AE3ABB4-273A-4EC5-A4F7-3558FA765189}">
      <dsp:nvSpPr>
        <dsp:cNvPr id="0" name=""/>
        <dsp:cNvSpPr/>
      </dsp:nvSpPr>
      <dsp:spPr>
        <a:xfrm>
          <a:off x="1481292" y="3539368"/>
          <a:ext cx="4716084" cy="1179021"/>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Se volteó los quesos a diario y se limpió la corteza en caso de ser necesario.</a:t>
          </a:r>
          <a:endParaRPr lang="es-EC" sz="2400" kern="1200" dirty="0">
            <a:latin typeface="Times New Roman" panose="02020603050405020304" pitchFamily="18" charset="0"/>
            <a:cs typeface="Times New Roman" panose="02020603050405020304" pitchFamily="18" charset="0"/>
          </a:endParaRPr>
        </a:p>
      </dsp:txBody>
      <dsp:txXfrm>
        <a:off x="1515824" y="3573900"/>
        <a:ext cx="4647020" cy="1109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B6EC2-EF2D-40A3-A1D1-5B34D4788B76}">
      <dsp:nvSpPr>
        <dsp:cNvPr id="0" name=""/>
        <dsp:cNvSpPr/>
      </dsp:nvSpPr>
      <dsp:spPr>
        <a:xfrm>
          <a:off x="2589291" y="0"/>
          <a:ext cx="2949416" cy="106766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Se retiró la parte coloreada de cada uno de ellos y se pesó 100 gramos de cada corteza.</a:t>
          </a:r>
          <a:endParaRPr lang="es-EC" sz="1800" kern="1200" dirty="0">
            <a:latin typeface="Times New Roman" panose="02020603050405020304" pitchFamily="18" charset="0"/>
            <a:cs typeface="Times New Roman" panose="02020603050405020304" pitchFamily="18" charset="0"/>
          </a:endParaRPr>
        </a:p>
      </dsp:txBody>
      <dsp:txXfrm>
        <a:off x="2620562" y="31271"/>
        <a:ext cx="2886874" cy="1005120"/>
      </dsp:txXfrm>
    </dsp:sp>
    <dsp:sp modelId="{7FF7F261-C5F8-4239-A551-6862419B505F}">
      <dsp:nvSpPr>
        <dsp:cNvPr id="0" name=""/>
        <dsp:cNvSpPr/>
      </dsp:nvSpPr>
      <dsp:spPr>
        <a:xfrm rot="5400000">
          <a:off x="3863813" y="1094353"/>
          <a:ext cx="400373" cy="480448"/>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3919866" y="1134390"/>
        <a:ext cx="288268" cy="280261"/>
      </dsp:txXfrm>
    </dsp:sp>
    <dsp:sp modelId="{20E824B8-176F-483E-9E44-9781B29E0F3B}">
      <dsp:nvSpPr>
        <dsp:cNvPr id="0" name=""/>
        <dsp:cNvSpPr/>
      </dsp:nvSpPr>
      <dsp:spPr>
        <a:xfrm>
          <a:off x="2589291" y="1601493"/>
          <a:ext cx="2949416" cy="1067662"/>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Se mezcló 200 </a:t>
          </a:r>
          <a:r>
            <a:rPr lang="es-EC" sz="1800" kern="1200" dirty="0" err="1" smtClean="0">
              <a:latin typeface="Times New Roman" panose="02020603050405020304" pitchFamily="18" charset="0"/>
              <a:cs typeface="Times New Roman" panose="02020603050405020304" pitchFamily="18" charset="0"/>
            </a:rPr>
            <a:t>mL</a:t>
          </a:r>
          <a:r>
            <a:rPr lang="es-EC" sz="1800" kern="1200" dirty="0" smtClean="0">
              <a:latin typeface="Times New Roman" panose="02020603050405020304" pitchFamily="18" charset="0"/>
              <a:cs typeface="Times New Roman" panose="02020603050405020304" pitchFamily="18" charset="0"/>
            </a:rPr>
            <a:t> de alcohol a 90˚ y ácido cítrico al 0,03%.</a:t>
          </a:r>
          <a:endParaRPr lang="es-EC" sz="1800" kern="1200" dirty="0">
            <a:latin typeface="Times New Roman" panose="02020603050405020304" pitchFamily="18" charset="0"/>
            <a:cs typeface="Times New Roman" panose="02020603050405020304" pitchFamily="18" charset="0"/>
          </a:endParaRPr>
        </a:p>
      </dsp:txBody>
      <dsp:txXfrm>
        <a:off x="2620562" y="1632764"/>
        <a:ext cx="2886874" cy="1005120"/>
      </dsp:txXfrm>
    </dsp:sp>
    <dsp:sp modelId="{47310BDF-EE85-4E2C-9FE4-0EF44E58F725}">
      <dsp:nvSpPr>
        <dsp:cNvPr id="0" name=""/>
        <dsp:cNvSpPr/>
      </dsp:nvSpPr>
      <dsp:spPr>
        <a:xfrm rot="5400000">
          <a:off x="3863813" y="2695847"/>
          <a:ext cx="400373" cy="480448"/>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3919866" y="2735884"/>
        <a:ext cx="288268" cy="280261"/>
      </dsp:txXfrm>
    </dsp:sp>
    <dsp:sp modelId="{453C3CFF-8610-4DCE-8E78-E31945AC61DE}">
      <dsp:nvSpPr>
        <dsp:cNvPr id="0" name=""/>
        <dsp:cNvSpPr/>
      </dsp:nvSpPr>
      <dsp:spPr>
        <a:xfrm>
          <a:off x="2589291" y="3202986"/>
          <a:ext cx="2949416" cy="1067662"/>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Se dejó reposar la mezcla en baño María durante 24 horas y se filtró para análisis.</a:t>
          </a:r>
          <a:endParaRPr lang="es-EC" sz="1800" kern="1200" dirty="0">
            <a:latin typeface="Times New Roman" panose="02020603050405020304" pitchFamily="18" charset="0"/>
            <a:cs typeface="Times New Roman" panose="02020603050405020304" pitchFamily="18" charset="0"/>
          </a:endParaRPr>
        </a:p>
      </dsp:txBody>
      <dsp:txXfrm>
        <a:off x="2620562" y="3234257"/>
        <a:ext cx="2886874" cy="1005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CB45D-C382-4F66-BBD0-DE62EC5ADC32}">
      <dsp:nvSpPr>
        <dsp:cNvPr id="0" name=""/>
        <dsp:cNvSpPr/>
      </dsp:nvSpPr>
      <dsp:spPr>
        <a:xfrm>
          <a:off x="1840572" y="2173"/>
          <a:ext cx="4446854" cy="111171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colocó 0,6 µL de cada muestra en  tubos de ensayo separados en dos grupos ya que así al primer grupo se le añadió 2,4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a:t>
          </a:r>
          <a:r>
            <a:rPr lang="es-EC" sz="2000" kern="1200" dirty="0" err="1" smtClean="0">
              <a:latin typeface="Times New Roman" panose="02020603050405020304" pitchFamily="18" charset="0"/>
              <a:cs typeface="Times New Roman" panose="02020603050405020304" pitchFamily="18" charset="0"/>
            </a:rPr>
            <a:t>KCl</a:t>
          </a:r>
          <a:r>
            <a:rPr lang="es-EC" sz="2000" kern="1200" dirty="0" smtClean="0">
              <a:latin typeface="Times New Roman" panose="02020603050405020304" pitchFamily="18" charset="0"/>
              <a:cs typeface="Times New Roman" panose="02020603050405020304" pitchFamily="18" charset="0"/>
            </a:rPr>
            <a:t> (pH1)</a:t>
          </a:r>
          <a:endParaRPr lang="es-EC" sz="2000" kern="1200" dirty="0">
            <a:latin typeface="Times New Roman" panose="02020603050405020304" pitchFamily="18" charset="0"/>
            <a:cs typeface="Times New Roman" panose="02020603050405020304" pitchFamily="18" charset="0"/>
          </a:endParaRPr>
        </a:p>
      </dsp:txBody>
      <dsp:txXfrm>
        <a:off x="1873133" y="34734"/>
        <a:ext cx="4381732" cy="1046591"/>
      </dsp:txXfrm>
    </dsp:sp>
    <dsp:sp modelId="{48727F01-66D2-450F-869A-DDF386866347}">
      <dsp:nvSpPr>
        <dsp:cNvPr id="0" name=""/>
        <dsp:cNvSpPr/>
      </dsp:nvSpPr>
      <dsp:spPr>
        <a:xfrm rot="5400000">
          <a:off x="3855553" y="1141679"/>
          <a:ext cx="416892" cy="500271"/>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rot="-5400000">
        <a:off x="3913918" y="1183368"/>
        <a:ext cx="300163" cy="291824"/>
      </dsp:txXfrm>
    </dsp:sp>
    <dsp:sp modelId="{6B2DCE70-FC37-4B2A-A496-840BCDC4AB0E}">
      <dsp:nvSpPr>
        <dsp:cNvPr id="0" name=""/>
        <dsp:cNvSpPr/>
      </dsp:nvSpPr>
      <dsp:spPr>
        <a:xfrm>
          <a:off x="1840572" y="1669743"/>
          <a:ext cx="4446854" cy="1111713"/>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Al segundo grupo se le añadió 2,4 </a:t>
          </a:r>
          <a:r>
            <a:rPr lang="es-EC" sz="2000" kern="1200" dirty="0" err="1" smtClean="0">
              <a:latin typeface="Times New Roman" panose="02020603050405020304" pitchFamily="18" charset="0"/>
              <a:cs typeface="Times New Roman" panose="02020603050405020304" pitchFamily="18" charset="0"/>
            </a:rPr>
            <a:t>mL</a:t>
          </a:r>
          <a:r>
            <a:rPr lang="es-EC" sz="2000" kern="1200" dirty="0" smtClean="0">
              <a:latin typeface="Times New Roman" panose="02020603050405020304" pitchFamily="18" charset="0"/>
              <a:cs typeface="Times New Roman" panose="02020603050405020304" pitchFamily="18" charset="0"/>
            </a:rPr>
            <a:t> de acetato de sodio (pH 4,5)</a:t>
          </a:r>
          <a:endParaRPr lang="es-EC" sz="2000" kern="1200" dirty="0">
            <a:latin typeface="Times New Roman" panose="02020603050405020304" pitchFamily="18" charset="0"/>
            <a:cs typeface="Times New Roman" panose="02020603050405020304" pitchFamily="18" charset="0"/>
          </a:endParaRPr>
        </a:p>
      </dsp:txBody>
      <dsp:txXfrm>
        <a:off x="1873133" y="1702304"/>
        <a:ext cx="4381732" cy="1046591"/>
      </dsp:txXfrm>
    </dsp:sp>
    <dsp:sp modelId="{4C650E34-0B5D-4323-AE61-225D62673E7B}">
      <dsp:nvSpPr>
        <dsp:cNvPr id="0" name=""/>
        <dsp:cNvSpPr/>
      </dsp:nvSpPr>
      <dsp:spPr>
        <a:xfrm rot="5400000">
          <a:off x="3855553" y="2809250"/>
          <a:ext cx="416892" cy="500271"/>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latin typeface="Times New Roman" panose="02020603050405020304" pitchFamily="18" charset="0"/>
            <a:cs typeface="Times New Roman" panose="02020603050405020304" pitchFamily="18" charset="0"/>
          </a:endParaRPr>
        </a:p>
      </dsp:txBody>
      <dsp:txXfrm rot="-5400000">
        <a:off x="3913918" y="2850939"/>
        <a:ext cx="300163" cy="291824"/>
      </dsp:txXfrm>
    </dsp:sp>
    <dsp:sp modelId="{88F5C325-D717-4CF5-BFA1-02A5535FB856}">
      <dsp:nvSpPr>
        <dsp:cNvPr id="0" name=""/>
        <dsp:cNvSpPr/>
      </dsp:nvSpPr>
      <dsp:spPr>
        <a:xfrm>
          <a:off x="1840572" y="3337314"/>
          <a:ext cx="4446854" cy="1111713"/>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Se dejó reposar las mezclas durante 15 minutos y se midió la absorbancia con una longitud de onda de 515 </a:t>
          </a:r>
          <a:r>
            <a:rPr lang="es-EC" sz="2000" kern="1200" dirty="0" err="1" smtClean="0">
              <a:latin typeface="Times New Roman" panose="02020603050405020304" pitchFamily="18" charset="0"/>
              <a:cs typeface="Times New Roman" panose="02020603050405020304" pitchFamily="18" charset="0"/>
            </a:rPr>
            <a:t>nm</a:t>
          </a:r>
          <a:r>
            <a:rPr lang="es-EC" sz="2000" kern="1200" dirty="0" smtClean="0">
              <a:latin typeface="Times New Roman" panose="02020603050405020304" pitchFamily="18" charset="0"/>
              <a:cs typeface="Times New Roman" panose="02020603050405020304" pitchFamily="18" charset="0"/>
            </a:rPr>
            <a:t> y de 700 </a:t>
          </a:r>
          <a:r>
            <a:rPr lang="es-EC" sz="2000" kern="1200" dirty="0" err="1" smtClean="0">
              <a:latin typeface="Times New Roman" panose="02020603050405020304" pitchFamily="18" charset="0"/>
              <a:cs typeface="Times New Roman" panose="02020603050405020304" pitchFamily="18" charset="0"/>
            </a:rPr>
            <a:t>nm</a:t>
          </a:r>
          <a:r>
            <a:rPr lang="es-EC" sz="2000" kern="1200" dirty="0" smtClean="0">
              <a:latin typeface="Times New Roman" panose="02020603050405020304" pitchFamily="18" charset="0"/>
              <a:cs typeface="Times New Roman" panose="02020603050405020304" pitchFamily="18" charset="0"/>
            </a:rPr>
            <a:t>.</a:t>
          </a:r>
          <a:endParaRPr lang="es-EC" sz="2000" kern="1200" dirty="0">
            <a:latin typeface="Times New Roman" panose="02020603050405020304" pitchFamily="18" charset="0"/>
            <a:cs typeface="Times New Roman" panose="02020603050405020304" pitchFamily="18" charset="0"/>
          </a:endParaRPr>
        </a:p>
      </dsp:txBody>
      <dsp:txXfrm>
        <a:off x="1873133" y="3369875"/>
        <a:ext cx="4381732" cy="10465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51906-4E96-4825-9933-35CCF2284C5B}">
      <dsp:nvSpPr>
        <dsp:cNvPr id="0" name=""/>
        <dsp:cNvSpPr/>
      </dsp:nvSpPr>
      <dsp:spPr>
        <a:xfrm>
          <a:off x="1654011" y="2355"/>
          <a:ext cx="4819976" cy="120499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Elaboración del reactivo FRAP</a:t>
          </a:r>
          <a:endParaRPr lang="es-EC"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Se mezcló buffer de ácido acético, cloruro férrico y TPTZ (2, 4, 6–</a:t>
          </a:r>
          <a:r>
            <a:rPr lang="es-EC" sz="1800" kern="1200" dirty="0" err="1" smtClean="0">
              <a:latin typeface="Times New Roman" panose="02020603050405020304" pitchFamily="18" charset="0"/>
              <a:cs typeface="Times New Roman" panose="02020603050405020304" pitchFamily="18" charset="0"/>
            </a:rPr>
            <a:t>tripiridil-striazina</a:t>
          </a:r>
          <a:r>
            <a:rPr lang="es-EC" sz="1800" kern="1200" dirty="0" smtClean="0">
              <a:latin typeface="Times New Roman" panose="02020603050405020304" pitchFamily="18" charset="0"/>
              <a:cs typeface="Times New Roman" panose="02020603050405020304" pitchFamily="18" charset="0"/>
            </a:rPr>
            <a:t>) en una relación de 10:1:1.</a:t>
          </a:r>
          <a:endParaRPr lang="es-EC" sz="1800" kern="1200" dirty="0">
            <a:latin typeface="Times New Roman" panose="02020603050405020304" pitchFamily="18" charset="0"/>
            <a:cs typeface="Times New Roman" panose="02020603050405020304" pitchFamily="18" charset="0"/>
          </a:endParaRPr>
        </a:p>
      </dsp:txBody>
      <dsp:txXfrm>
        <a:off x="1689304" y="37648"/>
        <a:ext cx="4749390" cy="1134408"/>
      </dsp:txXfrm>
    </dsp:sp>
    <dsp:sp modelId="{F87DC6CC-8B14-4CAB-9907-92B12E93068C}">
      <dsp:nvSpPr>
        <dsp:cNvPr id="0" name=""/>
        <dsp:cNvSpPr/>
      </dsp:nvSpPr>
      <dsp:spPr>
        <a:xfrm rot="5400000">
          <a:off x="3838063" y="1237474"/>
          <a:ext cx="451872" cy="542247"/>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anose="02020603050405020304" pitchFamily="18" charset="0"/>
            <a:cs typeface="Times New Roman" panose="02020603050405020304" pitchFamily="18" charset="0"/>
          </a:endParaRPr>
        </a:p>
      </dsp:txBody>
      <dsp:txXfrm rot="-5400000">
        <a:off x="3901325" y="1282661"/>
        <a:ext cx="325349" cy="316310"/>
      </dsp:txXfrm>
    </dsp:sp>
    <dsp:sp modelId="{A972E22E-E4E6-4DF5-9143-3AF1C80382F9}">
      <dsp:nvSpPr>
        <dsp:cNvPr id="0" name=""/>
        <dsp:cNvSpPr/>
      </dsp:nvSpPr>
      <dsp:spPr>
        <a:xfrm>
          <a:off x="1654011" y="1809846"/>
          <a:ext cx="4819976" cy="1204994"/>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Mezcla con las muestras</a:t>
          </a:r>
          <a:endParaRPr lang="es-EC"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Se colocó 100 µL de cada muestra y 3 </a:t>
          </a:r>
          <a:r>
            <a:rPr lang="es-EC" sz="1800" kern="1200" dirty="0" err="1" smtClean="0">
              <a:latin typeface="Times New Roman" panose="02020603050405020304" pitchFamily="18" charset="0"/>
              <a:cs typeface="Times New Roman" panose="02020603050405020304" pitchFamily="18" charset="0"/>
            </a:rPr>
            <a:t>mL</a:t>
          </a:r>
          <a:r>
            <a:rPr lang="es-EC" sz="1800" kern="1200" dirty="0" smtClean="0">
              <a:latin typeface="Times New Roman" panose="02020603050405020304" pitchFamily="18" charset="0"/>
              <a:cs typeface="Times New Roman" panose="02020603050405020304" pitchFamily="18" charset="0"/>
            </a:rPr>
            <a:t> de reactivo FRAP en cada tubo.</a:t>
          </a:r>
          <a:endParaRPr lang="es-EC"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Se dejó actuar durante 4 minutos.</a:t>
          </a:r>
          <a:endParaRPr lang="es-EC" sz="1800" kern="1200" dirty="0">
            <a:latin typeface="Times New Roman" panose="02020603050405020304" pitchFamily="18" charset="0"/>
            <a:cs typeface="Times New Roman" panose="02020603050405020304" pitchFamily="18" charset="0"/>
          </a:endParaRPr>
        </a:p>
      </dsp:txBody>
      <dsp:txXfrm>
        <a:off x="1689304" y="1845139"/>
        <a:ext cx="4749390" cy="1134408"/>
      </dsp:txXfrm>
    </dsp:sp>
    <dsp:sp modelId="{41D984D5-B798-41DC-A839-34477312B907}">
      <dsp:nvSpPr>
        <dsp:cNvPr id="0" name=""/>
        <dsp:cNvSpPr/>
      </dsp:nvSpPr>
      <dsp:spPr>
        <a:xfrm rot="5400000">
          <a:off x="3838063" y="3044965"/>
          <a:ext cx="451872" cy="542247"/>
        </a:xfrm>
        <a:prstGeom prst="rightArrow">
          <a:avLst>
            <a:gd name="adj1" fmla="val 60000"/>
            <a:gd name="adj2" fmla="val 5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anose="02020603050405020304" pitchFamily="18" charset="0"/>
            <a:cs typeface="Times New Roman" panose="02020603050405020304" pitchFamily="18" charset="0"/>
          </a:endParaRPr>
        </a:p>
      </dsp:txBody>
      <dsp:txXfrm rot="-5400000">
        <a:off x="3901325" y="3090152"/>
        <a:ext cx="325349" cy="316310"/>
      </dsp:txXfrm>
    </dsp:sp>
    <dsp:sp modelId="{C8AA5C99-A47C-4385-B7D0-9CD54912A6F6}">
      <dsp:nvSpPr>
        <dsp:cNvPr id="0" name=""/>
        <dsp:cNvSpPr/>
      </dsp:nvSpPr>
      <dsp:spPr>
        <a:xfrm>
          <a:off x="1654011" y="3617338"/>
          <a:ext cx="4819976" cy="1204994"/>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Espectrofotómetro</a:t>
          </a:r>
          <a:endParaRPr lang="es-EC"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s-EC" sz="1800" kern="1200" dirty="0" smtClean="0">
              <a:latin typeface="Times New Roman" panose="02020603050405020304" pitchFamily="18" charset="0"/>
              <a:cs typeface="Times New Roman" panose="02020603050405020304" pitchFamily="18" charset="0"/>
            </a:rPr>
            <a:t>Se utilizó una longitud de onda de 593 </a:t>
          </a:r>
          <a:r>
            <a:rPr lang="es-EC" sz="1800" kern="1200" dirty="0" err="1" smtClean="0">
              <a:latin typeface="Times New Roman" panose="02020603050405020304" pitchFamily="18" charset="0"/>
              <a:cs typeface="Times New Roman" panose="02020603050405020304" pitchFamily="18" charset="0"/>
            </a:rPr>
            <a:t>nm</a:t>
          </a:r>
          <a:r>
            <a:rPr lang="es-EC" sz="1800" kern="1200" dirty="0" smtClean="0">
              <a:latin typeface="Times New Roman" panose="02020603050405020304" pitchFamily="18" charset="0"/>
              <a:cs typeface="Times New Roman" panose="02020603050405020304" pitchFamily="18" charset="0"/>
            </a:rPr>
            <a:t> para realizar las lecturas.</a:t>
          </a:r>
          <a:endParaRPr lang="es-EC" sz="1800" kern="1200" dirty="0">
            <a:latin typeface="Times New Roman" panose="02020603050405020304" pitchFamily="18" charset="0"/>
            <a:cs typeface="Times New Roman" panose="02020603050405020304" pitchFamily="18" charset="0"/>
          </a:endParaRPr>
        </a:p>
      </dsp:txBody>
      <dsp:txXfrm>
        <a:off x="1689304" y="3652631"/>
        <a:ext cx="4749390" cy="11344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8BAC0-22BA-48D4-964A-84DA8B51E0B5}" type="datetimeFigureOut">
              <a:rPr lang="es-EC" smtClean="0"/>
              <a:t>05/02/2020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64D60-721A-4179-8AF4-1B1981162F25}" type="slidenum">
              <a:rPr lang="es-EC" smtClean="0"/>
              <a:t>‹Nº›</a:t>
            </a:fld>
            <a:endParaRPr lang="es-EC"/>
          </a:p>
        </p:txBody>
      </p:sp>
    </p:spTree>
    <p:extLst>
      <p:ext uri="{BB962C8B-B14F-4D97-AF65-F5344CB8AC3E}">
        <p14:creationId xmlns:p14="http://schemas.microsoft.com/office/powerpoint/2010/main" val="157277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A16E2801-5CFB-4FF3-9680-9B2EB42355C0}" type="datetimeFigureOut">
              <a:rPr lang="es-EC" smtClean="0"/>
              <a:t>05/02/2020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2496190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A16E2801-5CFB-4FF3-9680-9B2EB42355C0}" type="datetimeFigureOut">
              <a:rPr lang="es-EC" smtClean="0"/>
              <a:t>05/02/2020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405574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A16E2801-5CFB-4FF3-9680-9B2EB42355C0}" type="datetimeFigureOut">
              <a:rPr lang="es-EC" smtClean="0"/>
              <a:t>05/02/2020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4279025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77"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05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05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05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05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p:nvSpPr>
        <p:spPr bwMode="auto">
          <a:xfrm>
            <a:off x="289984" y="260353"/>
            <a:ext cx="1056216" cy="792163"/>
          </a:xfrm>
          <a:prstGeom prst="ellipse">
            <a:avLst/>
          </a:prstGeom>
          <a:solidFill>
            <a:schemeClr val="bg1"/>
          </a:solidFill>
          <a:ln w="9525">
            <a:noFill/>
            <a:round/>
            <a:headEnd/>
            <a:tailEnd/>
          </a:ln>
          <a:effectLst/>
        </p:spPr>
        <p:txBody>
          <a:bodyPr wrap="none" anchor="ctr"/>
          <a:lstStyle/>
          <a:p>
            <a:pPr>
              <a:defRPr/>
            </a:pPr>
            <a:endParaRPr lang="es-EC" sz="135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43935"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1582649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3"/>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240058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2919234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24433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86078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71184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22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210692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A16E2801-5CFB-4FF3-9680-9B2EB42355C0}" type="datetimeFigureOut">
              <a:rPr lang="es-EC" smtClean="0"/>
              <a:t>05/02/2020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1727564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715167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3"/>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29340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1"/>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14239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051AE5A9-CDC8-4E90-A896-10FA9FAE5485}" type="datetimeFigureOut">
              <a:rPr lang="es-EC">
                <a:solidFill>
                  <a:prstClr val="black"/>
                </a:solidFill>
              </a:rPr>
              <a:pPr/>
              <a:t>05/02/2020</a:t>
            </a:fld>
            <a:endParaRPr lang="es-EC">
              <a:solidFill>
                <a:prstClr val="black"/>
              </a:solidFill>
            </a:endParaRPr>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C">
              <a:solidFill>
                <a:prstClr val="black"/>
              </a:solidFill>
            </a:endParaRPr>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B6868DCA-1376-4BF8-8049-D3FB3EDE2122}" type="slidenum">
              <a:rPr lang="es-EC">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10964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16E2801-5CFB-4FF3-9680-9B2EB42355C0}" type="datetimeFigureOut">
              <a:rPr lang="es-EC" smtClean="0"/>
              <a:t>05/02/2020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408606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A16E2801-5CFB-4FF3-9680-9B2EB42355C0}" type="datetimeFigureOut">
              <a:rPr lang="es-EC" smtClean="0"/>
              <a:t>05/02/2020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4334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A16E2801-5CFB-4FF3-9680-9B2EB42355C0}" type="datetimeFigureOut">
              <a:rPr lang="es-EC" smtClean="0"/>
              <a:t>05/02/2020</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311257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A16E2801-5CFB-4FF3-9680-9B2EB42355C0}" type="datetimeFigureOut">
              <a:rPr lang="es-EC" smtClean="0"/>
              <a:t>05/02/2020</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71744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16E2801-5CFB-4FF3-9680-9B2EB42355C0}" type="datetimeFigureOut">
              <a:rPr lang="es-EC" smtClean="0"/>
              <a:t>05/02/2020</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96162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16E2801-5CFB-4FF3-9680-9B2EB42355C0}" type="datetimeFigureOut">
              <a:rPr lang="es-EC" smtClean="0"/>
              <a:t>05/02/2020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55494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16E2801-5CFB-4FF3-9680-9B2EB42355C0}" type="datetimeFigureOut">
              <a:rPr lang="es-EC" smtClean="0"/>
              <a:t>05/02/2020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98780DB-1C50-4C01-BBDF-101EA4E57670}" type="slidenum">
              <a:rPr lang="es-EC" smtClean="0"/>
              <a:t>‹Nº›</a:t>
            </a:fld>
            <a:endParaRPr lang="es-EC"/>
          </a:p>
        </p:txBody>
      </p:sp>
    </p:spTree>
    <p:extLst>
      <p:ext uri="{BB962C8B-B14F-4D97-AF65-F5344CB8AC3E}">
        <p14:creationId xmlns:p14="http://schemas.microsoft.com/office/powerpoint/2010/main" val="161408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E2801-5CFB-4FF3-9680-9B2EB42355C0}" type="datetimeFigureOut">
              <a:rPr lang="es-EC" smtClean="0"/>
              <a:t>05/02/2020</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780DB-1C50-4C01-BBDF-101EA4E57670}" type="slidenum">
              <a:rPr lang="es-EC" smtClean="0"/>
              <a:t>‹Nº›</a:t>
            </a:fld>
            <a:endParaRPr lang="es-EC"/>
          </a:p>
        </p:txBody>
      </p:sp>
    </p:spTree>
    <p:extLst>
      <p:ext uri="{BB962C8B-B14F-4D97-AF65-F5344CB8AC3E}">
        <p14:creationId xmlns:p14="http://schemas.microsoft.com/office/powerpoint/2010/main" val="2526668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3"/>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a:solidFill>
                <a:prstClr val="black"/>
              </a:solidFill>
            </a:endParaRPr>
          </a:p>
        </p:txBody>
      </p:sp>
      <p:sp>
        <p:nvSpPr>
          <p:cNvPr id="1045" name="Rectangle 21"/>
          <p:cNvSpPr>
            <a:spLocks noChangeArrowheads="1"/>
          </p:cNvSpPr>
          <p:nvPr/>
        </p:nvSpPr>
        <p:spPr bwMode="auto">
          <a:xfrm rot="10800000">
            <a:off x="2" y="6308728"/>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a:solidFill>
                <a:prstClr val="black"/>
              </a:solidFill>
            </a:endParaRPr>
          </a:p>
        </p:txBody>
      </p:sp>
      <p:sp>
        <p:nvSpPr>
          <p:cNvPr id="1047" name="Line 23"/>
          <p:cNvSpPr>
            <a:spLocks noChangeShapeType="1"/>
          </p:cNvSpPr>
          <p:nvPr/>
        </p:nvSpPr>
        <p:spPr bwMode="auto">
          <a:xfrm rot="10800000" flipH="1">
            <a:off x="33869" y="6296025"/>
            <a:ext cx="8879417" cy="0"/>
          </a:xfrm>
          <a:prstGeom prst="line">
            <a:avLst/>
          </a:prstGeom>
          <a:noFill/>
          <a:ln w="38100">
            <a:solidFill>
              <a:srgbClr val="FF0000"/>
            </a:solidFill>
            <a:round/>
            <a:headEnd/>
            <a:tailEnd/>
          </a:ln>
          <a:effectLst/>
        </p:spPr>
        <p:txBody>
          <a:bodyPr/>
          <a:lstStyle/>
          <a:p>
            <a:pPr>
              <a:defRPr/>
            </a:pPr>
            <a:endParaRPr lang="es-EC" sz="1350">
              <a:solidFill>
                <a:prstClr val="black"/>
              </a:solidFill>
            </a:endParaRPr>
          </a:p>
        </p:txBody>
      </p:sp>
      <p:sp>
        <p:nvSpPr>
          <p:cNvPr id="1048" name="Line 24"/>
          <p:cNvSpPr>
            <a:spLocks noChangeShapeType="1"/>
          </p:cNvSpPr>
          <p:nvPr/>
        </p:nvSpPr>
        <p:spPr bwMode="auto">
          <a:xfrm rot="10800000" flipH="1">
            <a:off x="33869" y="6245225"/>
            <a:ext cx="8879417" cy="0"/>
          </a:xfrm>
          <a:prstGeom prst="line">
            <a:avLst/>
          </a:prstGeom>
          <a:noFill/>
          <a:ln w="38100">
            <a:solidFill>
              <a:srgbClr val="006600"/>
            </a:solidFill>
            <a:round/>
            <a:headEnd/>
            <a:tailEnd/>
          </a:ln>
          <a:effectLst/>
        </p:spPr>
        <p:txBody>
          <a:bodyPr/>
          <a:lstStyle/>
          <a:p>
            <a:pPr>
              <a:defRPr/>
            </a:pPr>
            <a:endParaRPr lang="es-EC" sz="135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8976784" y="5949950"/>
            <a:ext cx="3073400" cy="636588"/>
          </a:xfrm>
          <a:prstGeom prst="rect">
            <a:avLst/>
          </a:prstGeom>
          <a:noFill/>
          <a:ln w="9525">
            <a:noFill/>
            <a:miter lim="800000"/>
            <a:headEnd/>
            <a:tailEnd/>
          </a:ln>
        </p:spPr>
      </p:pic>
    </p:spTree>
    <p:extLst>
      <p:ext uri="{BB962C8B-B14F-4D97-AF65-F5344CB8AC3E}">
        <p14:creationId xmlns:p14="http://schemas.microsoft.com/office/powerpoint/2010/main" val="112630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5.xml"/><Relationship Id="rId7" Type="http://schemas.openxmlformats.org/officeDocument/2006/relationships/image" Target="../media/image21.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4.png"/><Relationship Id="rId4" Type="http://schemas.openxmlformats.org/officeDocument/2006/relationships/diagramQuickStyle" Target="../diagrams/quickStyle5.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7.xml"/><Relationship Id="rId7" Type="http://schemas.openxmlformats.org/officeDocument/2006/relationships/image" Target="../media/image28.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31.png"/><Relationship Id="rId4" Type="http://schemas.openxmlformats.org/officeDocument/2006/relationships/diagramQuickStyle" Target="../diagrams/quickStyle7.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8.xml"/><Relationship Id="rId7" Type="http://schemas.openxmlformats.org/officeDocument/2006/relationships/image" Target="../media/image32.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9.xml"/><Relationship Id="rId7" Type="http://schemas.openxmlformats.org/officeDocument/2006/relationships/image" Target="../media/image38.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0.xml"/><Relationship Id="rId7" Type="http://schemas.openxmlformats.org/officeDocument/2006/relationships/image" Target="../media/image41.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1.xml"/><Relationship Id="rId7" Type="http://schemas.openxmlformats.org/officeDocument/2006/relationships/image" Target="../media/image44.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2.xml"/><Relationship Id="rId7" Type="http://schemas.openxmlformats.org/officeDocument/2006/relationships/image" Target="../media/image46.pn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C"/>
          </a:p>
        </p:txBody>
      </p:sp>
      <p:sp>
        <p:nvSpPr>
          <p:cNvPr id="3" name="Subtítulo 2"/>
          <p:cNvSpPr>
            <a:spLocks noGrp="1"/>
          </p:cNvSpPr>
          <p:nvPr>
            <p:ph type="subTitle" idx="1"/>
          </p:nvPr>
        </p:nvSpPr>
        <p:spPr/>
        <p:txBody>
          <a:bodyPr/>
          <a:lstStyle/>
          <a:p>
            <a:endParaRPr lang="es-EC"/>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Rectángulo 5"/>
          <p:cNvSpPr/>
          <p:nvPr/>
        </p:nvSpPr>
        <p:spPr>
          <a:xfrm>
            <a:off x="3073757" y="1253413"/>
            <a:ext cx="8169499" cy="5078313"/>
          </a:xfrm>
          <a:prstGeom prst="rect">
            <a:avLst/>
          </a:prstGeom>
        </p:spPr>
        <p:txBody>
          <a:bodyPr wrap="square">
            <a:spAutoFit/>
          </a:bodyPr>
          <a:lstStyle/>
          <a:p>
            <a:pPr algn="ctr"/>
            <a:r>
              <a:rPr lang="es-EC" b="1" dirty="0" smtClean="0">
                <a:latin typeface="Times New Roman" panose="02020603050405020304" pitchFamily="18" charset="0"/>
                <a:cs typeface="Times New Roman" panose="02020603050405020304" pitchFamily="18" charset="0"/>
              </a:rPr>
              <a:t>DEPARTAMENTO DE CIENCIAS DE LA VIDA Y DE LA AGRICULTURA</a:t>
            </a:r>
          </a:p>
          <a:p>
            <a:pPr algn="ctr"/>
            <a:r>
              <a:rPr lang="es-EC" b="1" dirty="0" smtClean="0">
                <a:latin typeface="Times New Roman" panose="02020603050405020304" pitchFamily="18" charset="0"/>
                <a:cs typeface="Times New Roman" panose="02020603050405020304" pitchFamily="18" charset="0"/>
              </a:rPr>
              <a:t>CARRERA DE INGENIERÍA AGROPECUARIA</a:t>
            </a:r>
          </a:p>
          <a:p>
            <a:pPr algn="ctr"/>
            <a:endParaRPr lang="es-EC" b="1" dirty="0" smtClean="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TRABAJO DE TITULACIÓN, PREVIO A LA OBTENCIÓN DEL TÍTULO DE INGENIERO AGROPECUARIO</a:t>
            </a:r>
          </a:p>
          <a:p>
            <a:pPr algn="ctr"/>
            <a:endParaRPr lang="es-EC" b="1" dirty="0" smtClean="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a:t>
            </a:r>
            <a:r>
              <a:rPr lang="es-ES" b="1" dirty="0" smtClean="0">
                <a:latin typeface="Times New Roman" panose="02020603050405020304" pitchFamily="18" charset="0"/>
                <a:cs typeface="Times New Roman" panose="02020603050405020304" pitchFamily="18" charset="0"/>
              </a:rPr>
              <a:t>EFECTO DE LA ADICIÓN DE EXTRACTOS ANTOCIÁNICOS DE MORA DE CASTILLA (</a:t>
            </a:r>
            <a:r>
              <a:rPr lang="es-ES" b="1" i="1" dirty="0" err="1" smtClean="0">
                <a:latin typeface="Times New Roman" panose="02020603050405020304" pitchFamily="18" charset="0"/>
                <a:cs typeface="Times New Roman" panose="02020603050405020304" pitchFamily="18" charset="0"/>
              </a:rPr>
              <a:t>Rubus</a:t>
            </a:r>
            <a:r>
              <a:rPr lang="es-ES" b="1" i="1" dirty="0" smtClean="0">
                <a:latin typeface="Times New Roman" panose="02020603050405020304" pitchFamily="18" charset="0"/>
                <a:cs typeface="Times New Roman" panose="02020603050405020304" pitchFamily="18" charset="0"/>
              </a:rPr>
              <a:t> </a:t>
            </a:r>
            <a:r>
              <a:rPr lang="es-ES" b="1" i="1" dirty="0" err="1" smtClean="0">
                <a:latin typeface="Times New Roman" panose="02020603050405020304" pitchFamily="18" charset="0"/>
                <a:cs typeface="Times New Roman" panose="02020603050405020304" pitchFamily="18" charset="0"/>
              </a:rPr>
              <a:t>glaucus</a:t>
            </a:r>
            <a:r>
              <a:rPr lang="es-ES" b="1" dirty="0" smtClean="0">
                <a:latin typeface="Times New Roman" panose="02020603050405020304" pitchFamily="18" charset="0"/>
                <a:cs typeface="Times New Roman" panose="02020603050405020304" pitchFamily="18" charset="0"/>
              </a:rPr>
              <a:t> B.) Y FRESA (</a:t>
            </a:r>
            <a:r>
              <a:rPr lang="es-ES" b="1" i="1" dirty="0" smtClean="0">
                <a:latin typeface="Times New Roman" panose="02020603050405020304" pitchFamily="18" charset="0"/>
                <a:cs typeface="Times New Roman" panose="02020603050405020304" pitchFamily="18" charset="0"/>
              </a:rPr>
              <a:t>Fragaria x </a:t>
            </a:r>
            <a:r>
              <a:rPr lang="es-ES" b="1" i="1" dirty="0" err="1" smtClean="0">
                <a:latin typeface="Times New Roman" panose="02020603050405020304" pitchFamily="18" charset="0"/>
                <a:cs typeface="Times New Roman" panose="02020603050405020304" pitchFamily="18" charset="0"/>
              </a:rPr>
              <a:t>ananassa</a:t>
            </a:r>
            <a:r>
              <a:rPr lang="es-ES" b="1" i="1" dirty="0" smtClean="0">
                <a:latin typeface="Times New Roman" panose="02020603050405020304" pitchFamily="18" charset="0"/>
                <a:cs typeface="Times New Roman" panose="02020603050405020304" pitchFamily="18" charset="0"/>
              </a:rPr>
              <a:t> </a:t>
            </a:r>
            <a:r>
              <a:rPr lang="es-ES" b="1" dirty="0" smtClean="0">
                <a:latin typeface="Times New Roman" panose="02020603050405020304" pitchFamily="18" charset="0"/>
                <a:cs typeface="Times New Roman" panose="02020603050405020304" pitchFamily="18" charset="0"/>
              </a:rPr>
              <a:t>W.) SOBRE LA CAPACIDAD ANTIOXIDANTE Y ACEPTABILIDAD ORGANOLÉPTICA EN QUESO </a:t>
            </a:r>
            <a:r>
              <a:rPr lang="es-ES" b="1" dirty="0" smtClean="0">
                <a:latin typeface="Times New Roman" panose="02020603050405020304" pitchFamily="18" charset="0"/>
                <a:cs typeface="Times New Roman" panose="02020603050405020304" pitchFamily="18" charset="0"/>
              </a:rPr>
              <a:t>SEMI-MADURO</a:t>
            </a:r>
            <a:r>
              <a:rPr lang="es-EC" b="1" dirty="0" smtClean="0">
                <a:latin typeface="Times New Roman" panose="02020603050405020304" pitchFamily="18" charset="0"/>
                <a:cs typeface="Times New Roman" panose="02020603050405020304" pitchFamily="18" charset="0"/>
              </a:rPr>
              <a:t>”</a:t>
            </a:r>
            <a:endParaRPr lang="es-EC" b="1" dirty="0" smtClean="0">
              <a:latin typeface="Times New Roman" panose="02020603050405020304" pitchFamily="18" charset="0"/>
              <a:cs typeface="Times New Roman" panose="02020603050405020304" pitchFamily="18" charset="0"/>
            </a:endParaRPr>
          </a:p>
          <a:p>
            <a:pPr algn="ctr"/>
            <a:endParaRPr lang="es-EC" b="1" dirty="0" smtClean="0">
              <a:latin typeface="Times New Roman" panose="02020603050405020304" pitchFamily="18" charset="0"/>
              <a:cs typeface="Times New Roman" panose="02020603050405020304" pitchFamily="18" charset="0"/>
            </a:endParaRPr>
          </a:p>
          <a:p>
            <a:pPr algn="ctr"/>
            <a:r>
              <a:rPr lang="es-ES" b="1" dirty="0" smtClean="0">
                <a:latin typeface="Times New Roman" panose="02020603050405020304" pitchFamily="18" charset="0"/>
                <a:cs typeface="Times New Roman" panose="02020603050405020304" pitchFamily="18" charset="0"/>
              </a:rPr>
              <a:t>AUTOR: JARAMILLO NARVÁEZ, ELISA NICOLE</a:t>
            </a:r>
          </a:p>
          <a:p>
            <a:pPr algn="ctr"/>
            <a:endParaRPr lang="es-ES" dirty="0" smtClean="0">
              <a:latin typeface="Times New Roman" panose="02020603050405020304" pitchFamily="18" charset="0"/>
              <a:cs typeface="Times New Roman" panose="02020603050405020304" pitchFamily="18" charset="0"/>
            </a:endParaRPr>
          </a:p>
          <a:p>
            <a:pPr algn="ctr"/>
            <a:r>
              <a:rPr lang="es-ES" b="1" dirty="0" smtClean="0">
                <a:latin typeface="Times New Roman" panose="02020603050405020304" pitchFamily="18" charset="0"/>
                <a:cs typeface="Times New Roman" panose="02020603050405020304" pitchFamily="18" charset="0"/>
              </a:rPr>
              <a:t>DIRECTOR: ING. LARREA CEDEÑO, GABRIEL ALEJANDRO, </a:t>
            </a:r>
            <a:r>
              <a:rPr lang="es-ES" b="1" dirty="0" err="1" smtClean="0">
                <a:latin typeface="Times New Roman" panose="02020603050405020304" pitchFamily="18" charset="0"/>
                <a:cs typeface="Times New Roman" panose="02020603050405020304" pitchFamily="18" charset="0"/>
              </a:rPr>
              <a:t>Mgs</a:t>
            </a:r>
            <a:r>
              <a:rPr lang="es-ES" b="1" dirty="0" smtClean="0">
                <a:latin typeface="Times New Roman" panose="02020603050405020304" pitchFamily="18" charset="0"/>
                <a:cs typeface="Times New Roman" panose="02020603050405020304" pitchFamily="18" charset="0"/>
              </a:rPr>
              <a:t> </a:t>
            </a:r>
            <a:endParaRPr lang="es-ES" dirty="0" smtClean="0">
              <a:latin typeface="Times New Roman" panose="02020603050405020304" pitchFamily="18" charset="0"/>
              <a:cs typeface="Times New Roman" panose="02020603050405020304" pitchFamily="18" charset="0"/>
            </a:endParaRPr>
          </a:p>
          <a:p>
            <a:pPr algn="ctr"/>
            <a:endParaRPr lang="es-EC" b="1" dirty="0" smtClean="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SANGOLQUÍ</a:t>
            </a:r>
          </a:p>
          <a:p>
            <a:pPr algn="ctr"/>
            <a:endParaRPr lang="es-EC" b="1" dirty="0" smtClean="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 2020</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520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136564"/>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Elaboración del cultivo madre</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31169331"/>
              </p:ext>
            </p:extLst>
          </p:nvPr>
        </p:nvGraphicFramePr>
        <p:xfrm>
          <a:off x="705477" y="1854558"/>
          <a:ext cx="6648361" cy="4206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Resultado de imagen para choozit ma 14 lyo 50 d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1384" y="993149"/>
            <a:ext cx="3566420" cy="481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676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9"/>
            <a:ext cx="10972800" cy="571500"/>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Elaboración del queso </a:t>
            </a:r>
            <a:r>
              <a:rPr lang="es-EC" sz="2800" b="1" dirty="0" err="1" smtClean="0">
                <a:solidFill>
                  <a:schemeClr val="tx1"/>
                </a:solidFill>
                <a:latin typeface="Times New Roman" panose="02020603050405020304" pitchFamily="18" charset="0"/>
                <a:cs typeface="Times New Roman" panose="02020603050405020304" pitchFamily="18" charset="0"/>
              </a:rPr>
              <a:t>semi</a:t>
            </a:r>
            <a:r>
              <a:rPr lang="es-EC" sz="2800" b="1" dirty="0" smtClean="0">
                <a:solidFill>
                  <a:schemeClr val="tx1"/>
                </a:solidFill>
                <a:latin typeface="Times New Roman" panose="02020603050405020304" pitchFamily="18" charset="0"/>
                <a:cs typeface="Times New Roman" panose="02020603050405020304" pitchFamily="18" charset="0"/>
              </a:rPr>
              <a:t>-maduro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3877268352"/>
              </p:ext>
            </p:extLst>
          </p:nvPr>
        </p:nvGraphicFramePr>
        <p:xfrm>
          <a:off x="-708339" y="1417638"/>
          <a:ext cx="12402355" cy="4720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1257" y="846138"/>
            <a:ext cx="2698499" cy="3004389"/>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5598" r="15838"/>
          <a:stretch/>
        </p:blipFill>
        <p:spPr bwMode="auto">
          <a:xfrm>
            <a:off x="257577" y="4459449"/>
            <a:ext cx="2073499" cy="1767485"/>
          </a:xfrm>
          <a:prstGeom prst="rect">
            <a:avLst/>
          </a:prstGeom>
          <a:ln>
            <a:noFill/>
          </a:ln>
          <a:extLst>
            <a:ext uri="{53640926-AAD7-44D8-BBD7-CCE9431645EC}">
              <a14:shadowObscured xmlns:a14="http://schemas.microsoft.com/office/drawing/2010/main"/>
            </a:ext>
          </a:extLst>
        </p:spPr>
      </p:pic>
      <p:pic>
        <p:nvPicPr>
          <p:cNvPr id="14" name="Imagen 13"/>
          <p:cNvPicPr>
            <a:picLocks noChangeAspect="1"/>
          </p:cNvPicPr>
          <p:nvPr/>
        </p:nvPicPr>
        <p:blipFill rotWithShape="1">
          <a:blip r:embed="rId9">
            <a:extLst>
              <a:ext uri="{28A0092B-C50C-407E-A947-70E740481C1C}">
                <a14:useLocalDpi xmlns:a14="http://schemas.microsoft.com/office/drawing/2010/main" val="0"/>
              </a:ext>
            </a:extLst>
          </a:blip>
          <a:srcRect r="10777"/>
          <a:stretch/>
        </p:blipFill>
        <p:spPr bwMode="auto">
          <a:xfrm>
            <a:off x="8411257" y="3422225"/>
            <a:ext cx="2733675" cy="2519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7588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94896"/>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Elaboración de extractos </a:t>
            </a:r>
            <a:r>
              <a:rPr lang="es-EC" sz="2800" b="1" dirty="0" err="1" smtClean="0">
                <a:solidFill>
                  <a:schemeClr val="tx1"/>
                </a:solidFill>
                <a:latin typeface="Times New Roman" panose="02020603050405020304" pitchFamily="18" charset="0"/>
                <a:cs typeface="Times New Roman" panose="02020603050405020304" pitchFamily="18" charset="0"/>
              </a:rPr>
              <a:t>antociánicos</a:t>
            </a: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1083869501"/>
              </p:ext>
            </p:extLst>
          </p:nvPr>
        </p:nvGraphicFramePr>
        <p:xfrm>
          <a:off x="1725834" y="1519103"/>
          <a:ext cx="8128000" cy="453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p:cNvGrpSpPr/>
          <p:nvPr/>
        </p:nvGrpSpPr>
        <p:grpSpPr>
          <a:xfrm>
            <a:off x="8212376" y="1417638"/>
            <a:ext cx="3773561" cy="2508158"/>
            <a:chOff x="8049245" y="994896"/>
            <a:chExt cx="4384040" cy="2519680"/>
          </a:xfrm>
        </p:grpSpPr>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9245" y="994896"/>
              <a:ext cx="2172335" cy="2519680"/>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1580" y="994896"/>
              <a:ext cx="2211705" cy="2519680"/>
            </a:xfrm>
            <a:prstGeom prst="rect">
              <a:avLst/>
            </a:prstGeom>
          </p:spPr>
        </p:pic>
      </p:grpSp>
      <p:pic>
        <p:nvPicPr>
          <p:cNvPr id="15" name="Imagen 14"/>
          <p:cNvPicPr>
            <a:picLocks noChangeAspect="1"/>
          </p:cNvPicPr>
          <p:nvPr/>
        </p:nvPicPr>
        <p:blipFill rotWithShape="1">
          <a:blip r:embed="rId9">
            <a:extLst>
              <a:ext uri="{28A0092B-C50C-407E-A947-70E740481C1C}">
                <a14:useLocalDpi xmlns:a14="http://schemas.microsoft.com/office/drawing/2010/main" val="0"/>
              </a:ext>
            </a:extLst>
          </a:blip>
          <a:srcRect l="20602" r="19658" b="34941"/>
          <a:stretch/>
        </p:blipFill>
        <p:spPr bwMode="auto">
          <a:xfrm>
            <a:off x="8768517" y="3978323"/>
            <a:ext cx="3217420" cy="1928903"/>
          </a:xfrm>
          <a:prstGeom prst="rect">
            <a:avLst/>
          </a:prstGeom>
          <a:ln>
            <a:noFill/>
          </a:ln>
          <a:extLst>
            <a:ext uri="{53640926-AAD7-44D8-BBD7-CCE9431645EC}">
              <a14:shadowObscured xmlns:a14="http://schemas.microsoft.com/office/drawing/2010/main"/>
            </a:ext>
          </a:extLst>
        </p:spPr>
      </p:pic>
      <p:pic>
        <p:nvPicPr>
          <p:cNvPr id="16" name="Imagen 15"/>
          <p:cNvPicPr>
            <a:picLocks noChangeAspect="1"/>
          </p:cNvPicPr>
          <p:nvPr/>
        </p:nvPicPr>
        <p:blipFill>
          <a:blip r:embed="rId10"/>
          <a:stretch>
            <a:fillRect/>
          </a:stretch>
        </p:blipFill>
        <p:spPr>
          <a:xfrm>
            <a:off x="206063" y="1519103"/>
            <a:ext cx="3206838" cy="4257675"/>
          </a:xfrm>
          <a:prstGeom prst="rect">
            <a:avLst/>
          </a:prstGeom>
        </p:spPr>
      </p:pic>
    </p:spTree>
    <p:extLst>
      <p:ext uri="{BB962C8B-B14F-4D97-AF65-F5344CB8AC3E}">
        <p14:creationId xmlns:p14="http://schemas.microsoft.com/office/powerpoint/2010/main" val="826035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t="15957" r="14778" b="14023"/>
          <a:stretch/>
        </p:blipFill>
        <p:spPr>
          <a:xfrm>
            <a:off x="8347053" y="1341133"/>
            <a:ext cx="3540147" cy="2149811"/>
          </a:xfrm>
          <a:prstGeom prst="rect">
            <a:avLst/>
          </a:prstGeom>
        </p:spPr>
      </p:pic>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sp>
        <p:nvSpPr>
          <p:cNvPr id="5"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Maduración del queso </a:t>
            </a: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3931923275"/>
              </p:ext>
            </p:extLst>
          </p:nvPr>
        </p:nvGraphicFramePr>
        <p:xfrm>
          <a:off x="1266283" y="1418600"/>
          <a:ext cx="7678670" cy="4720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944505" y="3477426"/>
            <a:ext cx="1986604" cy="2585140"/>
          </a:xfrm>
          <a:prstGeom prst="rect">
            <a:avLst/>
          </a:prstGeom>
        </p:spPr>
      </p:pic>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 y="2539831"/>
            <a:ext cx="2386885" cy="2659691"/>
          </a:xfrm>
          <a:prstGeom prst="rect">
            <a:avLst/>
          </a:prstGeom>
        </p:spPr>
      </p:pic>
    </p:spTree>
    <p:extLst>
      <p:ext uri="{BB962C8B-B14F-4D97-AF65-F5344CB8AC3E}">
        <p14:creationId xmlns:p14="http://schemas.microsoft.com/office/powerpoint/2010/main" val="551739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56259"/>
            <a:ext cx="10972800" cy="4525963"/>
          </a:xfrm>
        </p:spPr>
        <p:txBody>
          <a:bodyPr/>
          <a:lstStyle/>
          <a:p>
            <a:pPr marL="0" indent="0">
              <a:buNone/>
            </a:pPr>
            <a:r>
              <a:rPr lang="es-EC" sz="2600" b="1" dirty="0" smtClean="0">
                <a:solidFill>
                  <a:schemeClr val="tx1"/>
                </a:solidFill>
                <a:latin typeface="Times New Roman" panose="02020603050405020304" pitchFamily="18" charset="0"/>
                <a:cs typeface="Times New Roman" panose="02020603050405020304" pitchFamily="18" charset="0"/>
              </a:rPr>
              <a:t>Elaboración de extractos de los quesos tratados para análisis de laboratorio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3876489181"/>
              </p:ext>
            </p:extLst>
          </p:nvPr>
        </p:nvGraphicFramePr>
        <p:xfrm>
          <a:off x="-1664235" y="1592033"/>
          <a:ext cx="8128000" cy="4270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5118393" y="1414198"/>
            <a:ext cx="5526820" cy="2485624"/>
            <a:chOff x="0" y="0"/>
            <a:chExt cx="5644515" cy="2529205"/>
          </a:xfrm>
        </p:grpSpPr>
        <p:pic>
          <p:nvPicPr>
            <p:cNvPr id="9" name="Imagen 8"/>
            <p:cNvPicPr>
              <a:picLocks noChangeAspect="1"/>
            </p:cNvPicPr>
            <p:nvPr/>
          </p:nvPicPr>
          <p:blipFill rotWithShape="1">
            <a:blip r:embed="rId7">
              <a:extLst>
                <a:ext uri="{28A0092B-C50C-407E-A947-70E740481C1C}">
                  <a14:useLocalDpi xmlns:a14="http://schemas.microsoft.com/office/drawing/2010/main" val="0"/>
                </a:ext>
              </a:extLst>
            </a:blip>
            <a:srcRect r="6034"/>
            <a:stretch/>
          </p:blipFill>
          <p:spPr bwMode="auto">
            <a:xfrm>
              <a:off x="2743200" y="0"/>
              <a:ext cx="2901315" cy="2519680"/>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525"/>
              <a:ext cx="2747010" cy="2519680"/>
            </a:xfrm>
            <a:prstGeom prst="rect">
              <a:avLst/>
            </a:prstGeom>
          </p:spPr>
        </p:pic>
      </p:grpSp>
      <p:pic>
        <p:nvPicPr>
          <p:cNvPr id="12" name="Imagen 11"/>
          <p:cNvPicPr>
            <a:picLocks noChangeAspect="1"/>
          </p:cNvPicPr>
          <p:nvPr/>
        </p:nvPicPr>
        <p:blipFill rotWithShape="1">
          <a:blip r:embed="rId9">
            <a:extLst>
              <a:ext uri="{28A0092B-C50C-407E-A947-70E740481C1C}">
                <a14:useLocalDpi xmlns:a14="http://schemas.microsoft.com/office/drawing/2010/main" val="0"/>
              </a:ext>
            </a:extLst>
          </a:blip>
          <a:srcRect r="24977" b="18595"/>
          <a:stretch/>
        </p:blipFill>
        <p:spPr>
          <a:xfrm>
            <a:off x="4109347" y="4250924"/>
            <a:ext cx="3597668" cy="1762424"/>
          </a:xfrm>
          <a:prstGeom prst="rect">
            <a:avLst/>
          </a:prstGeom>
        </p:spPr>
      </p:pic>
      <p:pic>
        <p:nvPicPr>
          <p:cNvPr id="15" name="Imagen 14"/>
          <p:cNvPicPr>
            <a:picLocks noChangeAspect="1"/>
          </p:cNvPicPr>
          <p:nvPr/>
        </p:nvPicPr>
        <p:blipFill rotWithShape="1">
          <a:blip r:embed="rId10">
            <a:extLst>
              <a:ext uri="{28A0092B-C50C-407E-A947-70E740481C1C}">
                <a14:useLocalDpi xmlns:a14="http://schemas.microsoft.com/office/drawing/2010/main" val="0"/>
              </a:ext>
            </a:extLst>
          </a:blip>
          <a:srcRect l="3650" r="20490" b="8201"/>
          <a:stretch/>
        </p:blipFill>
        <p:spPr bwMode="auto">
          <a:xfrm>
            <a:off x="7881803" y="4256093"/>
            <a:ext cx="3912100" cy="1699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3753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Determinación de antocianinas monoméricas</a:t>
            </a: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2396102143"/>
              </p:ext>
            </p:extLst>
          </p:nvPr>
        </p:nvGraphicFramePr>
        <p:xfrm>
          <a:off x="-556654" y="1545465"/>
          <a:ext cx="8128000" cy="445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6096000" y="1417638"/>
            <a:ext cx="5276850" cy="2809875"/>
          </a:xfrm>
          <a:prstGeom prst="rect">
            <a:avLst/>
          </a:prstGeom>
        </p:spPr>
      </p:pic>
      <p:pic>
        <p:nvPicPr>
          <p:cNvPr id="8" name="Imagen 7"/>
          <p:cNvPicPr>
            <a:picLocks noChangeAspect="1"/>
          </p:cNvPicPr>
          <p:nvPr/>
        </p:nvPicPr>
        <p:blipFill>
          <a:blip r:embed="rId8"/>
          <a:stretch>
            <a:fillRect/>
          </a:stretch>
        </p:blipFill>
        <p:spPr>
          <a:xfrm>
            <a:off x="6096000" y="4287045"/>
            <a:ext cx="5286375" cy="1657350"/>
          </a:xfrm>
          <a:prstGeom prst="rect">
            <a:avLst/>
          </a:prstGeom>
        </p:spPr>
      </p:pic>
    </p:spTree>
    <p:extLst>
      <p:ext uri="{BB962C8B-B14F-4D97-AF65-F5344CB8AC3E}">
        <p14:creationId xmlns:p14="http://schemas.microsoft.com/office/powerpoint/2010/main" val="2957098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sp>
        <p:nvSpPr>
          <p:cNvPr id="5"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Determinación de antocianinas totales</a:t>
            </a: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2"/>
          <a:srcRect l="22187" b="39741"/>
          <a:stretch/>
        </p:blipFill>
        <p:spPr>
          <a:xfrm>
            <a:off x="528034" y="1417638"/>
            <a:ext cx="5813132" cy="1023524"/>
          </a:xfrm>
          <a:prstGeom prst="rect">
            <a:avLst/>
          </a:prstGeom>
        </p:spPr>
      </p:pic>
      <p:pic>
        <p:nvPicPr>
          <p:cNvPr id="7" name="Imagen 6"/>
          <p:cNvPicPr>
            <a:picLocks noChangeAspect="1"/>
          </p:cNvPicPr>
          <p:nvPr/>
        </p:nvPicPr>
        <p:blipFill rotWithShape="1">
          <a:blip r:embed="rId2"/>
          <a:srcRect t="62660"/>
          <a:stretch/>
        </p:blipFill>
        <p:spPr>
          <a:xfrm>
            <a:off x="609600" y="2560638"/>
            <a:ext cx="7470680" cy="63423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34" y="3193486"/>
            <a:ext cx="3155315" cy="2519680"/>
          </a:xfrm>
          <a:prstGeom prst="rect">
            <a:avLst/>
          </a:prstGeom>
        </p:spPr>
      </p:pic>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39311"/>
          <a:stretch/>
        </p:blipFill>
        <p:spPr>
          <a:xfrm>
            <a:off x="4433463" y="3228583"/>
            <a:ext cx="2656777" cy="2519680"/>
          </a:xfrm>
          <a:prstGeom prst="rect">
            <a:avLst/>
          </a:prstGeom>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l="33838"/>
          <a:stretch/>
        </p:blipFill>
        <p:spPr>
          <a:xfrm>
            <a:off x="7874331" y="3228583"/>
            <a:ext cx="3708069" cy="2519680"/>
          </a:xfrm>
          <a:prstGeom prst="rect">
            <a:avLst/>
          </a:prstGeom>
        </p:spPr>
      </p:pic>
    </p:spTree>
    <p:extLst>
      <p:ext uri="{BB962C8B-B14F-4D97-AF65-F5344CB8AC3E}">
        <p14:creationId xmlns:p14="http://schemas.microsoft.com/office/powerpoint/2010/main" val="268293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Determinación de la capacidad antioxidante</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a:p>
            <a:pPr marL="0" indent="0">
              <a:buNone/>
            </a:pP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2987574756"/>
              </p:ext>
            </p:extLst>
          </p:nvPr>
        </p:nvGraphicFramePr>
        <p:xfrm>
          <a:off x="2032000" y="1313645"/>
          <a:ext cx="8128000" cy="482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1382469"/>
            <a:ext cx="2837815" cy="2407387"/>
          </a:xfrm>
          <a:prstGeom prst="rect">
            <a:avLst/>
          </a:prstGeom>
        </p:spPr>
      </p:pic>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t="30447" r="23454"/>
          <a:stretch/>
        </p:blipFill>
        <p:spPr>
          <a:xfrm>
            <a:off x="609600" y="3828960"/>
            <a:ext cx="2837815" cy="2289495"/>
          </a:xfrm>
          <a:prstGeom prst="rect">
            <a:avLst/>
          </a:prstGeom>
        </p:spPr>
      </p:pic>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0278" y="1870009"/>
            <a:ext cx="3095221" cy="3502092"/>
          </a:xfrm>
          <a:prstGeom prst="rect">
            <a:avLst/>
          </a:prstGeom>
        </p:spPr>
      </p:pic>
    </p:spTree>
    <p:extLst>
      <p:ext uri="{BB962C8B-B14F-4D97-AF65-F5344CB8AC3E}">
        <p14:creationId xmlns:p14="http://schemas.microsoft.com/office/powerpoint/2010/main" val="3235778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Determinación de fenoles totales</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2985844026"/>
              </p:ext>
            </p:extLst>
          </p:nvPr>
        </p:nvGraphicFramePr>
        <p:xfrm>
          <a:off x="2032000" y="1326524"/>
          <a:ext cx="8128000" cy="4811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406" y="1989138"/>
            <a:ext cx="2899678" cy="3070703"/>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7217" y="1989137"/>
            <a:ext cx="2934502" cy="3070703"/>
          </a:xfrm>
          <a:prstGeom prst="rect">
            <a:avLst/>
          </a:prstGeom>
        </p:spPr>
      </p:pic>
    </p:spTree>
    <p:extLst>
      <p:ext uri="{BB962C8B-B14F-4D97-AF65-F5344CB8AC3E}">
        <p14:creationId xmlns:p14="http://schemas.microsoft.com/office/powerpoint/2010/main" val="1709945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organoléptico</a:t>
            </a: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pic>
        <p:nvPicPr>
          <p:cNvPr id="8" name="Imagen 7"/>
          <p:cNvPicPr>
            <a:picLocks noChangeAspect="1"/>
          </p:cNvPicPr>
          <p:nvPr/>
        </p:nvPicPr>
        <p:blipFill>
          <a:blip r:embed="rId2"/>
          <a:stretch>
            <a:fillRect/>
          </a:stretch>
        </p:blipFill>
        <p:spPr>
          <a:xfrm>
            <a:off x="5983207" y="1841679"/>
            <a:ext cx="5464642" cy="2879066"/>
          </a:xfrm>
          <a:prstGeom prst="rect">
            <a:avLst/>
          </a:prstGeom>
        </p:spPr>
      </p:pic>
      <p:sp>
        <p:nvSpPr>
          <p:cNvPr id="9" name="CuadroTexto 8"/>
          <p:cNvSpPr txBox="1"/>
          <p:nvPr/>
        </p:nvSpPr>
        <p:spPr>
          <a:xfrm>
            <a:off x="609600" y="1841679"/>
            <a:ext cx="4773769" cy="4401205"/>
          </a:xfrm>
          <a:prstGeom prst="rect">
            <a:avLst/>
          </a:prstGeom>
          <a:noFill/>
        </p:spPr>
        <p:txBody>
          <a:bodyPr wrap="square" rtlCol="0">
            <a:spAutoFit/>
          </a:bodyPr>
          <a:lstStyle/>
          <a:p>
            <a:pPr marL="457200" indent="-45720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siguió un DBCA</a:t>
            </a:r>
          </a:p>
          <a:p>
            <a:pPr marL="457200" indent="-45720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elaboró una ficha de cata en el que se consideraron 5 variables.</a:t>
            </a:r>
          </a:p>
          <a:p>
            <a:pPr marL="457200" indent="-45720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le asignó un número aleatorio a cada tratamiento a analizar.</a:t>
            </a:r>
          </a:p>
          <a:p>
            <a:pPr marL="457200" indent="-45720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evaluó con un puntaje del 1 al 5, siendo 1 el más bajo y 5 el más alto.</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477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sz="3200" i="0" dirty="0">
                <a:solidFill>
                  <a:schemeClr val="tx1"/>
                </a:solidFill>
                <a:latin typeface="Times New Roman" pitchFamily="18" charset="0"/>
                <a:cs typeface="Times New Roman" pitchFamily="18" charset="0"/>
              </a:rPr>
              <a:t>INTRODUCCIÓN </a:t>
            </a:r>
            <a:endParaRPr lang="es-EC" sz="3200" dirty="0"/>
          </a:p>
        </p:txBody>
      </p:sp>
      <p:sp>
        <p:nvSpPr>
          <p:cNvPr id="3" name="Marcador de contenido 2"/>
          <p:cNvSpPr>
            <a:spLocks noGrp="1"/>
          </p:cNvSpPr>
          <p:nvPr>
            <p:ph idx="1"/>
          </p:nvPr>
        </p:nvSpPr>
        <p:spPr>
          <a:xfrm>
            <a:off x="609600" y="1417638"/>
            <a:ext cx="5828400" cy="1838456"/>
          </a:xfrm>
        </p:spPr>
        <p:txBody>
          <a:bodyPr/>
          <a:lstStyle/>
          <a:p>
            <a:pPr marL="0" indent="0" algn="just">
              <a:buNone/>
            </a:pPr>
            <a:r>
              <a:rPr lang="es-EC" sz="2800" dirty="0" smtClean="0">
                <a:solidFill>
                  <a:schemeClr val="tx1"/>
                </a:solidFill>
                <a:latin typeface="Times New Roman" panose="02020603050405020304" pitchFamily="18" charset="0"/>
                <a:cs typeface="Times New Roman" panose="02020603050405020304" pitchFamily="18" charset="0"/>
              </a:rPr>
              <a:t>De acuerdo con Bustamante (2012) la industria del queso ha crecido en Ecuador en los últimos años </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Resultado de imagen para quesos madu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950" y="1413991"/>
            <a:ext cx="2476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personas comiendo que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99" y="3148919"/>
            <a:ext cx="5169009" cy="302756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6438000" y="3592903"/>
            <a:ext cx="4211391" cy="2246769"/>
          </a:xfrm>
          <a:prstGeom prst="rect">
            <a:avLst/>
          </a:prstGeom>
          <a:noFill/>
        </p:spPr>
        <p:txBody>
          <a:bodyPr wrap="square" rtlCol="0">
            <a:spAutoFit/>
          </a:bodyPr>
          <a:lstStyle/>
          <a:p>
            <a:pPr algn="just"/>
            <a:r>
              <a:rPr lang="es-EC" sz="2800" dirty="0" smtClean="0">
                <a:latin typeface="Times New Roman" panose="02020603050405020304" pitchFamily="18" charset="0"/>
                <a:cs typeface="Times New Roman" panose="02020603050405020304" pitchFamily="18" charset="0"/>
              </a:rPr>
              <a:t>El </a:t>
            </a:r>
            <a:r>
              <a:rPr lang="es-EC" sz="2800" dirty="0">
                <a:latin typeface="Times New Roman" panose="02020603050405020304" pitchFamily="18" charset="0"/>
                <a:cs typeface="Times New Roman" panose="02020603050405020304" pitchFamily="18" charset="0"/>
              </a:rPr>
              <a:t>queso es uno de los alimentos más </a:t>
            </a:r>
            <a:r>
              <a:rPr lang="es-EC" sz="2800" dirty="0" smtClean="0">
                <a:latin typeface="Times New Roman" panose="02020603050405020304" pitchFamily="18" charset="0"/>
                <a:cs typeface="Times New Roman" panose="02020603050405020304" pitchFamily="18" charset="0"/>
              </a:rPr>
              <a:t>variados, </a:t>
            </a:r>
            <a:r>
              <a:rPr lang="es-EC" sz="2800" dirty="0">
                <a:latin typeface="Times New Roman" panose="02020603050405020304" pitchFamily="18" charset="0"/>
                <a:cs typeface="Times New Roman" panose="02020603050405020304" pitchFamily="18" charset="0"/>
              </a:rPr>
              <a:t>se encuentra presente en muchas culturas a nivel mundial</a:t>
            </a:r>
          </a:p>
        </p:txBody>
      </p:sp>
    </p:spTree>
    <p:extLst>
      <p:ext uri="{BB962C8B-B14F-4D97-AF65-F5344CB8AC3E}">
        <p14:creationId xmlns:p14="http://schemas.microsoft.com/office/powerpoint/2010/main" val="2055292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sp>
        <p:nvSpPr>
          <p:cNvPr id="5"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organoléptico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2716316504"/>
              </p:ext>
            </p:extLst>
          </p:nvPr>
        </p:nvGraphicFramePr>
        <p:xfrm>
          <a:off x="0" y="1479522"/>
          <a:ext cx="7137758" cy="4464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6939319" y="3394869"/>
            <a:ext cx="4924187" cy="2458357"/>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9318" y="1371433"/>
            <a:ext cx="4924187" cy="1889125"/>
          </a:xfrm>
          <a:prstGeom prst="rect">
            <a:avLst/>
          </a:prstGeom>
        </p:spPr>
      </p:pic>
    </p:spTree>
    <p:extLst>
      <p:ext uri="{BB962C8B-B14F-4D97-AF65-F5344CB8AC3E}">
        <p14:creationId xmlns:p14="http://schemas.microsoft.com/office/powerpoint/2010/main" val="4282899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798491"/>
            <a:ext cx="10972800" cy="5327676"/>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microbiológico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graphicFrame>
        <p:nvGraphicFramePr>
          <p:cNvPr id="5" name="Diagrama 4"/>
          <p:cNvGraphicFramePr/>
          <p:nvPr>
            <p:extLst>
              <p:ext uri="{D42A27DB-BD31-4B8C-83A1-F6EECF244321}">
                <p14:modId xmlns:p14="http://schemas.microsoft.com/office/powerpoint/2010/main" val="4052966975"/>
              </p:ext>
            </p:extLst>
          </p:nvPr>
        </p:nvGraphicFramePr>
        <p:xfrm>
          <a:off x="184486" y="1417638"/>
          <a:ext cx="8128000" cy="445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p:nvPr/>
        </p:nvPicPr>
        <p:blipFill>
          <a:blip r:embed="rId7">
            <a:extLst>
              <a:ext uri="{28A0092B-C50C-407E-A947-70E740481C1C}">
                <a14:useLocalDpi xmlns:a14="http://schemas.microsoft.com/office/drawing/2010/main" val="0"/>
              </a:ext>
            </a:extLst>
          </a:blip>
          <a:stretch>
            <a:fillRect/>
          </a:stretch>
        </p:blipFill>
        <p:spPr>
          <a:xfrm>
            <a:off x="8441341" y="798491"/>
            <a:ext cx="3397250" cy="2519680"/>
          </a:xfrm>
          <a:prstGeom prst="rect">
            <a:avLst/>
          </a:prstGeom>
        </p:spPr>
      </p:pic>
      <p:grpSp>
        <p:nvGrpSpPr>
          <p:cNvPr id="13" name="Grupo 12"/>
          <p:cNvGrpSpPr/>
          <p:nvPr/>
        </p:nvGrpSpPr>
        <p:grpSpPr>
          <a:xfrm>
            <a:off x="8441342" y="3318171"/>
            <a:ext cx="3397250" cy="2521943"/>
            <a:chOff x="4421680" y="1944687"/>
            <a:chExt cx="4069857" cy="2521943"/>
          </a:xfrm>
        </p:grpSpPr>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6037" y="1944687"/>
              <a:ext cx="2095500" cy="2519680"/>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680" y="1946950"/>
              <a:ext cx="1975485" cy="2519680"/>
            </a:xfrm>
            <a:prstGeom prst="rect">
              <a:avLst/>
            </a:prstGeom>
          </p:spPr>
        </p:pic>
      </p:grpSp>
    </p:spTree>
    <p:extLst>
      <p:ext uri="{BB962C8B-B14F-4D97-AF65-F5344CB8AC3E}">
        <p14:creationId xmlns:p14="http://schemas.microsoft.com/office/powerpoint/2010/main" val="2475368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065079"/>
            <a:ext cx="4567707" cy="3352375"/>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de costos unitarios</a:t>
            </a:r>
          </a:p>
          <a:p>
            <a:pPr marL="0" indent="0" algn="just">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es-EC" sz="2800" b="1" dirty="0" smtClean="0">
                <a:solidFill>
                  <a:schemeClr val="tx1"/>
                </a:solidFill>
                <a:latin typeface="Times New Roman" panose="02020603050405020304" pitchFamily="18" charset="0"/>
                <a:cs typeface="Times New Roman" panose="02020603050405020304" pitchFamily="18" charset="0"/>
              </a:rPr>
              <a:t>Se consideran los costos totales de producción y el total de unidades que se producen los cuales se relacionan en la siguiente ecuación:</a:t>
            </a: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pic>
        <p:nvPicPr>
          <p:cNvPr id="7" name="Imagen 6"/>
          <p:cNvPicPr>
            <a:picLocks noChangeAspect="1"/>
          </p:cNvPicPr>
          <p:nvPr/>
        </p:nvPicPr>
        <p:blipFill>
          <a:blip r:embed="rId2"/>
          <a:stretch>
            <a:fillRect/>
          </a:stretch>
        </p:blipFill>
        <p:spPr>
          <a:xfrm>
            <a:off x="734843" y="4740678"/>
            <a:ext cx="4609889" cy="1384545"/>
          </a:xfrm>
          <a:prstGeom prst="rect">
            <a:avLst/>
          </a:prstGeom>
        </p:spPr>
      </p:pic>
      <p:pic>
        <p:nvPicPr>
          <p:cNvPr id="19458" name="Picture 2" descr="Resultado de imagen para dine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433" y="1757605"/>
            <a:ext cx="4712639" cy="3143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013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5065265"/>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Antocianinas monoméricas</a:t>
            </a:r>
          </a:p>
          <a:p>
            <a:pPr marL="0" indent="0" algn="just">
              <a:buNone/>
            </a:pPr>
            <a:endParaRPr lang="es-EC" sz="28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11" name="CuadroTexto 10"/>
          <p:cNvSpPr txBox="1"/>
          <p:nvPr/>
        </p:nvSpPr>
        <p:spPr>
          <a:xfrm>
            <a:off x="8986053" y="1540862"/>
            <a:ext cx="3169759" cy="4801314"/>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La mayor concentración de antocianinas se presentó en la mora con un valor de 11,12 mg/100g.</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Palacios y otros (2018) reportaron en su estudio un contenido de 4,89 mg/100 g de antocianinas monoméricas en mora.</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La concentración de antocianinas monoméricas más alta se presentó en el T4 seguido de T1.</a:t>
            </a:r>
          </a:p>
          <a:p>
            <a:pPr algn="just"/>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solidFill>
                <a:schemeClr val="tx1"/>
              </a:solidFill>
              <a:latin typeface="Times New Roman" panose="02020603050405020304" pitchFamily="18" charset="0"/>
              <a:cs typeface="Times New Roman" panose="02020603050405020304" pitchFamily="18" charset="0"/>
            </a:endParaRPr>
          </a:p>
          <a:p>
            <a:endParaRPr lang="es-EC" dirty="0"/>
          </a:p>
        </p:txBody>
      </p:sp>
      <p:sp>
        <p:nvSpPr>
          <p:cNvPr id="2" name="Rectángulo 1"/>
          <p:cNvSpPr/>
          <p:nvPr/>
        </p:nvSpPr>
        <p:spPr>
          <a:xfrm>
            <a:off x="204506" y="3709699"/>
            <a:ext cx="3888000" cy="23182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23" name="Imagen 22"/>
          <p:cNvPicPr>
            <a:picLocks noChangeAspect="1"/>
          </p:cNvPicPr>
          <p:nvPr/>
        </p:nvPicPr>
        <p:blipFill rotWithShape="1">
          <a:blip r:embed="rId2"/>
          <a:srcRect r="55025"/>
          <a:stretch/>
        </p:blipFill>
        <p:spPr>
          <a:xfrm>
            <a:off x="383589" y="2321573"/>
            <a:ext cx="3875895" cy="2454073"/>
          </a:xfrm>
          <a:prstGeom prst="rect">
            <a:avLst/>
          </a:prstGeom>
        </p:spPr>
      </p:pic>
      <p:grpSp>
        <p:nvGrpSpPr>
          <p:cNvPr id="28" name="Grupo 27"/>
          <p:cNvGrpSpPr/>
          <p:nvPr/>
        </p:nvGrpSpPr>
        <p:grpSpPr>
          <a:xfrm>
            <a:off x="4318517" y="1916370"/>
            <a:ext cx="4608503" cy="3153718"/>
            <a:chOff x="6323527" y="1326524"/>
            <a:chExt cx="4608503" cy="3153718"/>
          </a:xfrm>
        </p:grpSpPr>
        <p:pic>
          <p:nvPicPr>
            <p:cNvPr id="26" name="Imagen 25"/>
            <p:cNvPicPr>
              <a:picLocks noChangeAspect="1"/>
            </p:cNvPicPr>
            <p:nvPr/>
          </p:nvPicPr>
          <p:blipFill rotWithShape="1">
            <a:blip r:embed="rId3"/>
            <a:srcRect r="47054"/>
            <a:stretch/>
          </p:blipFill>
          <p:spPr>
            <a:xfrm>
              <a:off x="6323527" y="1417638"/>
              <a:ext cx="4608503" cy="3062604"/>
            </a:xfrm>
            <a:prstGeom prst="rect">
              <a:avLst/>
            </a:prstGeom>
          </p:spPr>
        </p:pic>
        <p:sp>
          <p:nvSpPr>
            <p:cNvPr id="27" name="CuadroTexto 26"/>
            <p:cNvSpPr txBox="1"/>
            <p:nvPr/>
          </p:nvSpPr>
          <p:spPr>
            <a:xfrm>
              <a:off x="6851561" y="1326524"/>
              <a:ext cx="218940" cy="353943"/>
            </a:xfrm>
            <a:prstGeom prst="rect">
              <a:avLst/>
            </a:prstGeom>
            <a:solidFill>
              <a:schemeClr val="bg1"/>
            </a:solidFill>
          </p:spPr>
          <p:txBody>
            <a:bodyPr wrap="square" rtlCol="0">
              <a:spAutoFit/>
            </a:bodyPr>
            <a:lstStyle/>
            <a:p>
              <a:r>
                <a:rPr lang="es-EC" sz="1700" b="1" dirty="0" smtClean="0">
                  <a:latin typeface="Times New Roman" panose="02020603050405020304" pitchFamily="18" charset="0"/>
                  <a:ea typeface="Tahoma" panose="020B0604030504040204" pitchFamily="34" charset="0"/>
                  <a:cs typeface="Times New Roman" panose="02020603050405020304" pitchFamily="18" charset="0"/>
                </a:rPr>
                <a:t>2</a:t>
              </a:r>
              <a:endParaRPr lang="es-EC" sz="1700" b="1"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9" name="Rectángulo 28"/>
          <p:cNvSpPr/>
          <p:nvPr/>
        </p:nvSpPr>
        <p:spPr>
          <a:xfrm>
            <a:off x="4390137" y="2932787"/>
            <a:ext cx="4172755" cy="29621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CuadroTexto 11"/>
          <p:cNvSpPr txBox="1"/>
          <p:nvPr/>
        </p:nvSpPr>
        <p:spPr>
          <a:xfrm>
            <a:off x="980742" y="2276926"/>
            <a:ext cx="218940" cy="353943"/>
          </a:xfrm>
          <a:prstGeom prst="rect">
            <a:avLst/>
          </a:prstGeom>
          <a:solidFill>
            <a:schemeClr val="bg1"/>
          </a:solidFill>
        </p:spPr>
        <p:txBody>
          <a:bodyPr wrap="square" rtlCol="0">
            <a:spAutoFit/>
          </a:bodyPr>
          <a:lstStyle/>
          <a:p>
            <a:r>
              <a:rPr lang="es-EC" sz="1700" b="1" dirty="0" smtClean="0">
                <a:latin typeface="Times New Roman" panose="02020603050405020304" pitchFamily="18" charset="0"/>
                <a:ea typeface="Tahoma" panose="020B0604030504040204" pitchFamily="34" charset="0"/>
                <a:cs typeface="Times New Roman" panose="02020603050405020304" pitchFamily="18" charset="0"/>
              </a:rPr>
              <a:t>2</a:t>
            </a:r>
            <a:endParaRPr lang="es-EC" sz="17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CuadroTexto 12"/>
          <p:cNvSpPr txBox="1"/>
          <p:nvPr/>
        </p:nvSpPr>
        <p:spPr>
          <a:xfrm>
            <a:off x="4872920" y="1938784"/>
            <a:ext cx="222088" cy="305375"/>
          </a:xfrm>
          <a:prstGeom prst="rect">
            <a:avLst/>
          </a:prstGeom>
          <a:solidFill>
            <a:schemeClr val="bg1"/>
          </a:solidFill>
        </p:spPr>
        <p:txBody>
          <a:bodyPr wrap="square" rtlCol="0">
            <a:spAutoFit/>
          </a:bodyPr>
          <a:lstStyle/>
          <a:p>
            <a:r>
              <a:rPr lang="es-EC" sz="1400" b="1" dirty="0" smtClean="0">
                <a:latin typeface="Times New Roman" panose="02020603050405020304" pitchFamily="18" charset="0"/>
                <a:ea typeface="Tahoma" panose="020B0604030504040204" pitchFamily="34" charset="0"/>
                <a:cs typeface="Times New Roman" panose="02020603050405020304" pitchFamily="18" charset="0"/>
              </a:rPr>
              <a:t>3</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90196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16513"/>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Antocianinas totales</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10" name="CuadroTexto 9"/>
          <p:cNvSpPr txBox="1"/>
          <p:nvPr/>
        </p:nvSpPr>
        <p:spPr>
          <a:xfrm>
            <a:off x="8681110" y="1712890"/>
            <a:ext cx="3213530" cy="3416320"/>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La </a:t>
            </a:r>
            <a:r>
              <a:rPr lang="es-EC" dirty="0">
                <a:latin typeface="Times New Roman" panose="02020603050405020304" pitchFamily="18" charset="0"/>
                <a:cs typeface="Times New Roman" panose="02020603050405020304" pitchFamily="18" charset="0"/>
              </a:rPr>
              <a:t>mayor concentración de antocianinas </a:t>
            </a:r>
            <a:r>
              <a:rPr lang="es-EC" dirty="0" smtClean="0">
                <a:latin typeface="Times New Roman" panose="02020603050405020304" pitchFamily="18" charset="0"/>
                <a:cs typeface="Times New Roman" panose="02020603050405020304" pitchFamily="18" charset="0"/>
              </a:rPr>
              <a:t>totales </a:t>
            </a:r>
            <a:r>
              <a:rPr lang="es-EC" dirty="0">
                <a:latin typeface="Times New Roman" panose="02020603050405020304" pitchFamily="18" charset="0"/>
                <a:cs typeface="Times New Roman" panose="02020603050405020304" pitchFamily="18" charset="0"/>
              </a:rPr>
              <a:t>se presentó en la mora </a:t>
            </a:r>
            <a:r>
              <a:rPr lang="es-EC" dirty="0" smtClean="0">
                <a:latin typeface="Times New Roman" panose="02020603050405020304" pitchFamily="18" charset="0"/>
                <a:cs typeface="Times New Roman" panose="02020603050405020304" pitchFamily="18" charset="0"/>
              </a:rPr>
              <a:t>con </a:t>
            </a:r>
            <a:r>
              <a:rPr lang="es-EC" dirty="0">
                <a:latin typeface="Times New Roman" panose="02020603050405020304" pitchFamily="18" charset="0"/>
                <a:cs typeface="Times New Roman" panose="02020603050405020304" pitchFamily="18" charset="0"/>
              </a:rPr>
              <a:t>un valor de 14,95 </a:t>
            </a:r>
            <a:r>
              <a:rPr lang="es-EC" dirty="0" smtClean="0">
                <a:latin typeface="Times New Roman" panose="02020603050405020304" pitchFamily="18" charset="0"/>
                <a:cs typeface="Times New Roman" panose="02020603050405020304" pitchFamily="18" charset="0"/>
              </a:rPr>
              <a:t>mg/100g.</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Enríquez (2014) reportó que la mora posee una concentración de   45 mg/100 g de antocianinas totales.</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 La </a:t>
            </a:r>
            <a:r>
              <a:rPr lang="es-EC" dirty="0">
                <a:latin typeface="Times New Roman" panose="02020603050405020304" pitchFamily="18" charset="0"/>
                <a:cs typeface="Times New Roman" panose="02020603050405020304" pitchFamily="18" charset="0"/>
              </a:rPr>
              <a:t>mayor concentración promedio de antocianinas totales se presentó en el T4 </a:t>
            </a:r>
            <a:r>
              <a:rPr lang="es-EC" dirty="0" smtClean="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con un valor de 9,30 mg/100g</a:t>
            </a:r>
            <a:endParaRPr lang="es-EC" dirty="0" smtClean="0">
              <a:latin typeface="Times New Roman" panose="02020603050405020304" pitchFamily="18" charset="0"/>
              <a:cs typeface="Times New Roman" panose="02020603050405020304" pitchFamily="18" charset="0"/>
            </a:endParaRPr>
          </a:p>
        </p:txBody>
      </p:sp>
      <p:sp>
        <p:nvSpPr>
          <p:cNvPr id="5" name="Rectángulo 4"/>
          <p:cNvSpPr/>
          <p:nvPr/>
        </p:nvSpPr>
        <p:spPr>
          <a:xfrm>
            <a:off x="4106892" y="2712814"/>
            <a:ext cx="4068000" cy="20606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6" name="Rectángulo 15"/>
          <p:cNvSpPr/>
          <p:nvPr/>
        </p:nvSpPr>
        <p:spPr>
          <a:xfrm>
            <a:off x="702788" y="3249723"/>
            <a:ext cx="3060000" cy="19617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27" name="Grupo 26"/>
          <p:cNvGrpSpPr/>
          <p:nvPr/>
        </p:nvGrpSpPr>
        <p:grpSpPr>
          <a:xfrm>
            <a:off x="803053" y="1712890"/>
            <a:ext cx="3086368" cy="2471411"/>
            <a:chOff x="803053" y="1712890"/>
            <a:chExt cx="3086368" cy="2471411"/>
          </a:xfrm>
        </p:grpSpPr>
        <p:pic>
          <p:nvPicPr>
            <p:cNvPr id="19" name="Imagen 18"/>
            <p:cNvPicPr>
              <a:picLocks noChangeAspect="1"/>
            </p:cNvPicPr>
            <p:nvPr/>
          </p:nvPicPr>
          <p:blipFill rotWithShape="1">
            <a:blip r:embed="rId2"/>
            <a:srcRect r="52464"/>
            <a:stretch/>
          </p:blipFill>
          <p:spPr>
            <a:xfrm>
              <a:off x="803053" y="1756973"/>
              <a:ext cx="3086368" cy="2427328"/>
            </a:xfrm>
            <a:prstGeom prst="rect">
              <a:avLst/>
            </a:prstGeom>
          </p:spPr>
        </p:pic>
        <p:sp>
          <p:nvSpPr>
            <p:cNvPr id="23" name="CuadroTexto 22"/>
            <p:cNvSpPr txBox="1"/>
            <p:nvPr/>
          </p:nvSpPr>
          <p:spPr>
            <a:xfrm>
              <a:off x="1265812" y="1712890"/>
              <a:ext cx="222088" cy="305375"/>
            </a:xfrm>
            <a:prstGeom prst="rect">
              <a:avLst/>
            </a:prstGeom>
            <a:solidFill>
              <a:schemeClr val="bg1"/>
            </a:solidFill>
          </p:spPr>
          <p:txBody>
            <a:bodyPr wrap="square" rtlCol="0">
              <a:spAutoFit/>
            </a:bodyPr>
            <a:lstStyle/>
            <a:p>
              <a:r>
                <a:rPr lang="es-EC" sz="1400" b="1" dirty="0" smtClean="0">
                  <a:latin typeface="Times New Roman" panose="02020603050405020304" pitchFamily="18" charset="0"/>
                  <a:ea typeface="Tahoma" panose="020B0604030504040204" pitchFamily="34" charset="0"/>
                  <a:cs typeface="Times New Roman" panose="02020603050405020304" pitchFamily="18" charset="0"/>
                </a:rPr>
                <a:t>3</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26" name="Grupo 25"/>
          <p:cNvGrpSpPr/>
          <p:nvPr/>
        </p:nvGrpSpPr>
        <p:grpSpPr>
          <a:xfrm>
            <a:off x="4106892" y="1431298"/>
            <a:ext cx="4528799" cy="4196797"/>
            <a:chOff x="7445918" y="889423"/>
            <a:chExt cx="4528799" cy="4196797"/>
          </a:xfrm>
        </p:grpSpPr>
        <p:pic>
          <p:nvPicPr>
            <p:cNvPr id="22" name="Imagen 21"/>
            <p:cNvPicPr>
              <a:picLocks noChangeAspect="1"/>
            </p:cNvPicPr>
            <p:nvPr/>
          </p:nvPicPr>
          <p:blipFill rotWithShape="1">
            <a:blip r:embed="rId3"/>
            <a:srcRect r="47701"/>
            <a:stretch/>
          </p:blipFill>
          <p:spPr>
            <a:xfrm>
              <a:off x="7445918" y="927279"/>
              <a:ext cx="4528799" cy="4158941"/>
            </a:xfrm>
            <a:prstGeom prst="rect">
              <a:avLst/>
            </a:prstGeom>
          </p:spPr>
        </p:pic>
        <p:sp>
          <p:nvSpPr>
            <p:cNvPr id="24" name="CuadroTexto 23"/>
            <p:cNvSpPr txBox="1"/>
            <p:nvPr/>
          </p:nvSpPr>
          <p:spPr>
            <a:xfrm>
              <a:off x="8059301" y="889423"/>
              <a:ext cx="264917"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5</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3" name="CuadroTexto 12"/>
          <p:cNvSpPr txBox="1"/>
          <p:nvPr/>
        </p:nvSpPr>
        <p:spPr>
          <a:xfrm>
            <a:off x="1323248" y="1720061"/>
            <a:ext cx="264917" cy="307777"/>
          </a:xfrm>
          <a:prstGeom prst="rect">
            <a:avLst/>
          </a:prstGeom>
          <a:solidFill>
            <a:schemeClr val="bg1"/>
          </a:solidFill>
        </p:spPr>
        <p:txBody>
          <a:bodyPr wrap="square" rtlCol="0">
            <a:spAutoFit/>
          </a:bodyPr>
          <a:lstStyle/>
          <a:p>
            <a:r>
              <a:rPr lang="es-EC" sz="1400" b="1" dirty="0" smtClean="0">
                <a:latin typeface="Times New Roman" panose="02020603050405020304" pitchFamily="18" charset="0"/>
                <a:ea typeface="Tahoma" panose="020B0604030504040204" pitchFamily="34" charset="0"/>
                <a:cs typeface="Times New Roman" panose="02020603050405020304" pitchFamily="18" charset="0"/>
              </a:rPr>
              <a:t>4</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60762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Capacidad antioxidante</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13" name="CuadroTexto 12"/>
          <p:cNvSpPr txBox="1"/>
          <p:nvPr/>
        </p:nvSpPr>
        <p:spPr>
          <a:xfrm>
            <a:off x="8788408" y="829391"/>
            <a:ext cx="3103717" cy="5078313"/>
          </a:xfrm>
          <a:prstGeom prst="rect">
            <a:avLst/>
          </a:prstGeom>
          <a:noFill/>
        </p:spPr>
        <p:txBody>
          <a:bodyPr wrap="square" rtlCol="0">
            <a:spAutoFit/>
          </a:bodyPr>
          <a:lstStyle/>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La mora y el vino tinto presentaron la mayor capacidad antioxidante a comparación de la fresa que obtuvo la menor capacidad antioxidante con un valor promedio de 322605 µmol de Fe2+/</a:t>
            </a:r>
            <a:r>
              <a:rPr lang="es-EC" dirty="0" smtClean="0">
                <a:latin typeface="Times New Roman" panose="02020603050405020304" pitchFamily="18" charset="0"/>
                <a:cs typeface="Times New Roman" panose="02020603050405020304" pitchFamily="18" charset="0"/>
              </a:rPr>
              <a:t>100g.</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Según Araya y otros (2016) la mora tiene una capacidad antioxidante de </a:t>
            </a:r>
            <a:r>
              <a:rPr lang="es-EC" dirty="0">
                <a:latin typeface="Times New Roman" panose="02020603050405020304" pitchFamily="18" charset="0"/>
                <a:cs typeface="Times New Roman" panose="02020603050405020304" pitchFamily="18" charset="0"/>
              </a:rPr>
              <a:t>355000 µmol de Fe2+/</a:t>
            </a:r>
            <a:r>
              <a:rPr lang="es-EC" dirty="0" smtClean="0">
                <a:latin typeface="Times New Roman" panose="02020603050405020304" pitchFamily="18" charset="0"/>
                <a:cs typeface="Times New Roman" panose="02020603050405020304" pitchFamily="18" charset="0"/>
              </a:rPr>
              <a:t>100g y la fresa de </a:t>
            </a:r>
            <a:r>
              <a:rPr lang="es-EC" dirty="0">
                <a:latin typeface="Times New Roman" panose="02020603050405020304" pitchFamily="18" charset="0"/>
                <a:cs typeface="Times New Roman" panose="02020603050405020304" pitchFamily="18" charset="0"/>
              </a:rPr>
              <a:t>310000 µmol de Fe2+/</a:t>
            </a:r>
            <a:r>
              <a:rPr lang="es-EC" dirty="0" smtClean="0">
                <a:latin typeface="Times New Roman" panose="02020603050405020304" pitchFamily="18" charset="0"/>
                <a:cs typeface="Times New Roman" panose="02020603050405020304" pitchFamily="18" charset="0"/>
              </a:rPr>
              <a:t>100g.</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La mayor capacidad antioxidante se presentó </a:t>
            </a:r>
            <a:r>
              <a:rPr lang="es-EC" dirty="0" smtClean="0">
                <a:latin typeface="Times New Roman" panose="02020603050405020304" pitchFamily="18" charset="0"/>
                <a:cs typeface="Times New Roman" panose="02020603050405020304" pitchFamily="18" charset="0"/>
              </a:rPr>
              <a:t>en T4 seguido de T1.</a:t>
            </a:r>
          </a:p>
          <a:p>
            <a:pPr marL="28575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p:txBody>
      </p:sp>
      <p:sp>
        <p:nvSpPr>
          <p:cNvPr id="15" name="Rectángulo 14"/>
          <p:cNvSpPr/>
          <p:nvPr/>
        </p:nvSpPr>
        <p:spPr>
          <a:xfrm>
            <a:off x="681688" y="3380363"/>
            <a:ext cx="3708000" cy="4060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2" name="Grupo 1"/>
          <p:cNvGrpSpPr/>
          <p:nvPr/>
        </p:nvGrpSpPr>
        <p:grpSpPr>
          <a:xfrm>
            <a:off x="609600" y="1800149"/>
            <a:ext cx="3990665" cy="2608332"/>
            <a:chOff x="609600" y="1800149"/>
            <a:chExt cx="3990665" cy="2608332"/>
          </a:xfrm>
        </p:grpSpPr>
        <p:pic>
          <p:nvPicPr>
            <p:cNvPr id="22" name="Imagen 21"/>
            <p:cNvPicPr>
              <a:picLocks noChangeAspect="1"/>
            </p:cNvPicPr>
            <p:nvPr/>
          </p:nvPicPr>
          <p:blipFill rotWithShape="1">
            <a:blip r:embed="rId2"/>
            <a:srcRect r="55891"/>
            <a:stretch/>
          </p:blipFill>
          <p:spPr>
            <a:xfrm>
              <a:off x="609600" y="1832091"/>
              <a:ext cx="3990665" cy="2576390"/>
            </a:xfrm>
            <a:prstGeom prst="rect">
              <a:avLst/>
            </a:prstGeom>
          </p:spPr>
        </p:pic>
        <p:sp>
          <p:nvSpPr>
            <p:cNvPr id="24" name="CuadroTexto 23"/>
            <p:cNvSpPr txBox="1"/>
            <p:nvPr/>
          </p:nvSpPr>
          <p:spPr>
            <a:xfrm>
              <a:off x="1172609" y="1800149"/>
              <a:ext cx="264917"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6</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9" name="Rectángulo 28"/>
          <p:cNvSpPr/>
          <p:nvPr/>
        </p:nvSpPr>
        <p:spPr>
          <a:xfrm>
            <a:off x="4797743" y="2689838"/>
            <a:ext cx="3819119" cy="31206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31" name="Grupo 30"/>
          <p:cNvGrpSpPr/>
          <p:nvPr/>
        </p:nvGrpSpPr>
        <p:grpSpPr>
          <a:xfrm>
            <a:off x="4797743" y="1555092"/>
            <a:ext cx="4149026" cy="3647554"/>
            <a:chOff x="5880834" y="973750"/>
            <a:chExt cx="4149026" cy="3647554"/>
          </a:xfrm>
        </p:grpSpPr>
        <p:pic>
          <p:nvPicPr>
            <p:cNvPr id="28" name="Imagen 27"/>
            <p:cNvPicPr>
              <a:picLocks noChangeAspect="1"/>
            </p:cNvPicPr>
            <p:nvPr/>
          </p:nvPicPr>
          <p:blipFill rotWithShape="1">
            <a:blip r:embed="rId3"/>
            <a:srcRect r="45330"/>
            <a:stretch/>
          </p:blipFill>
          <p:spPr>
            <a:xfrm>
              <a:off x="5880834" y="976359"/>
              <a:ext cx="4149026" cy="3644945"/>
            </a:xfrm>
            <a:prstGeom prst="rect">
              <a:avLst/>
            </a:prstGeom>
          </p:spPr>
        </p:pic>
        <p:sp>
          <p:nvSpPr>
            <p:cNvPr id="30" name="CuadroTexto 29"/>
            <p:cNvSpPr txBox="1"/>
            <p:nvPr/>
          </p:nvSpPr>
          <p:spPr>
            <a:xfrm>
              <a:off x="6388576" y="973750"/>
              <a:ext cx="264917" cy="276999"/>
            </a:xfrm>
            <a:prstGeom prst="rect">
              <a:avLst/>
            </a:prstGeom>
            <a:solidFill>
              <a:schemeClr val="bg1"/>
            </a:solidFill>
          </p:spPr>
          <p:txBody>
            <a:bodyPr wrap="square" rtlCol="0">
              <a:spAutoFit/>
            </a:bodyPr>
            <a:lstStyle/>
            <a:p>
              <a:r>
                <a:rPr lang="es-EC" sz="1200" b="1" dirty="0" smtClean="0">
                  <a:latin typeface="Times New Roman" panose="02020603050405020304" pitchFamily="18" charset="0"/>
                  <a:ea typeface="Tahoma" panose="020B0604030504040204" pitchFamily="34" charset="0"/>
                  <a:cs typeface="Times New Roman" panose="02020603050405020304" pitchFamily="18" charset="0"/>
                </a:rPr>
                <a:t>7</a:t>
              </a:r>
              <a:endParaRPr lang="es-EC" sz="12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816723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Fenoles totales</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8" name="CuadroTexto 7"/>
          <p:cNvSpPr txBox="1"/>
          <p:nvPr/>
        </p:nvSpPr>
        <p:spPr>
          <a:xfrm>
            <a:off x="8220000" y="1009601"/>
            <a:ext cx="3362400" cy="4770537"/>
          </a:xfrm>
          <a:prstGeom prst="rect">
            <a:avLst/>
          </a:prstGeom>
          <a:noFill/>
        </p:spPr>
        <p:txBody>
          <a:bodyPr wrap="square" rtlCol="0">
            <a:spAutoFit/>
          </a:bodyPr>
          <a:lstStyle/>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La concentración más alta la presentó el vino tinto </a:t>
            </a:r>
            <a:r>
              <a:rPr lang="es-EC" sz="1600" dirty="0" smtClean="0">
                <a:latin typeface="Times New Roman" panose="02020603050405020304" pitchFamily="18" charset="0"/>
                <a:cs typeface="Times New Roman" panose="02020603050405020304" pitchFamily="18" charset="0"/>
              </a:rPr>
              <a:t>con </a:t>
            </a:r>
            <a:r>
              <a:rPr lang="es-EC" sz="1600" dirty="0">
                <a:latin typeface="Times New Roman" panose="02020603050405020304" pitchFamily="18" charset="0"/>
                <a:cs typeface="Times New Roman" panose="02020603050405020304" pitchFamily="18" charset="0"/>
              </a:rPr>
              <a:t>un valor de 610,58 mg de ácido gálico/100g </a:t>
            </a:r>
            <a:r>
              <a:rPr lang="es-EC" sz="1600" dirty="0" smtClean="0">
                <a:latin typeface="Times New Roman" panose="02020603050405020304" pitchFamily="18" charset="0"/>
                <a:cs typeface="Times New Roman" panose="02020603050405020304" pitchFamily="18" charset="0"/>
              </a:rPr>
              <a:t>mientras que el valor más bajo se presentó en la fresa con un valor de 117,45 mg de ácido gálico/100g</a:t>
            </a:r>
          </a:p>
          <a:p>
            <a:pPr marL="285750" indent="-285750" algn="just">
              <a:buFont typeface="Arial" panose="020B0604020202020204" pitchFamily="34" charset="0"/>
              <a:buChar char="•"/>
            </a:pPr>
            <a:r>
              <a:rPr lang="es-EC" sz="1600" dirty="0" smtClean="0">
                <a:latin typeface="Times New Roman" panose="02020603050405020304" pitchFamily="18" charset="0"/>
                <a:cs typeface="Times New Roman" panose="02020603050405020304" pitchFamily="18" charset="0"/>
              </a:rPr>
              <a:t>Hurtado y Pérez (2014) determinaron que la fresa posee 132 mg de ácido gálico/100g.</a:t>
            </a:r>
          </a:p>
          <a:p>
            <a:pPr marL="285750" indent="-285750" algn="just">
              <a:buFont typeface="Arial" panose="020B0604020202020204" pitchFamily="34" charset="0"/>
              <a:buChar char="•"/>
            </a:pPr>
            <a:r>
              <a:rPr lang="es-EC" sz="1600" dirty="0" smtClean="0">
                <a:latin typeface="Times New Roman" panose="02020603050405020304" pitchFamily="18" charset="0"/>
                <a:cs typeface="Times New Roman" panose="02020603050405020304" pitchFamily="18" charset="0"/>
              </a:rPr>
              <a:t>Los </a:t>
            </a:r>
            <a:r>
              <a:rPr lang="es-EC" sz="1600" dirty="0">
                <a:latin typeface="Times New Roman" panose="02020603050405020304" pitchFamily="18" charset="0"/>
                <a:cs typeface="Times New Roman" panose="02020603050405020304" pitchFamily="18" charset="0"/>
              </a:rPr>
              <a:t>tratamientos que mostraron peor concentración de fenoles fueron T6 y el queso al que no se le añadió ningún </a:t>
            </a:r>
            <a:r>
              <a:rPr lang="es-EC" sz="1600" dirty="0" smtClean="0">
                <a:latin typeface="Times New Roman" panose="02020603050405020304" pitchFamily="18" charset="0"/>
                <a:cs typeface="Times New Roman" panose="02020603050405020304" pitchFamily="18" charset="0"/>
              </a:rPr>
              <a:t>extracto.</a:t>
            </a: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Sin embargo se puede observar que el queso si presenta cierta cantidad de fenoles totales lo cual se debe a que de acuerdo con </a:t>
            </a:r>
            <a:r>
              <a:rPr lang="es-EC" sz="1600" dirty="0" smtClean="0">
                <a:latin typeface="Times New Roman" panose="02020603050405020304" pitchFamily="18" charset="0"/>
                <a:cs typeface="Times New Roman" panose="02020603050405020304" pitchFamily="18" charset="0"/>
              </a:rPr>
              <a:t>Aguilar (2014</a:t>
            </a:r>
            <a:r>
              <a:rPr lang="es-EC" sz="1600" dirty="0">
                <a:latin typeface="Times New Roman" panose="02020603050405020304" pitchFamily="18" charset="0"/>
                <a:cs typeface="Times New Roman" panose="02020603050405020304" pitchFamily="18" charset="0"/>
              </a:rPr>
              <a:t>) en los lácteos también se encuentran sustancias </a:t>
            </a:r>
            <a:r>
              <a:rPr lang="es-EC" sz="1600" dirty="0" smtClean="0">
                <a:latin typeface="Times New Roman" panose="02020603050405020304" pitchFamily="18" charset="0"/>
                <a:cs typeface="Times New Roman" panose="02020603050405020304" pitchFamily="18" charset="0"/>
              </a:rPr>
              <a:t>fenólicas.</a:t>
            </a:r>
            <a:endParaRPr lang="es-EC" sz="1600" dirty="0">
              <a:latin typeface="Times New Roman" panose="02020603050405020304" pitchFamily="18" charset="0"/>
              <a:cs typeface="Times New Roman" panose="02020603050405020304" pitchFamily="18" charset="0"/>
            </a:endParaRPr>
          </a:p>
        </p:txBody>
      </p:sp>
      <p:sp>
        <p:nvSpPr>
          <p:cNvPr id="17" name="Rectángulo 16"/>
          <p:cNvSpPr/>
          <p:nvPr/>
        </p:nvSpPr>
        <p:spPr>
          <a:xfrm>
            <a:off x="746432" y="3690273"/>
            <a:ext cx="3279820" cy="2217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24" name="Grupo 23"/>
          <p:cNvGrpSpPr/>
          <p:nvPr/>
        </p:nvGrpSpPr>
        <p:grpSpPr>
          <a:xfrm>
            <a:off x="672375" y="1735754"/>
            <a:ext cx="3530966" cy="2701514"/>
            <a:chOff x="620859" y="1735754"/>
            <a:chExt cx="3530966" cy="2701514"/>
          </a:xfrm>
        </p:grpSpPr>
        <p:pic>
          <p:nvPicPr>
            <p:cNvPr id="10" name="Imagen 9"/>
            <p:cNvPicPr>
              <a:picLocks noChangeAspect="1"/>
            </p:cNvPicPr>
            <p:nvPr/>
          </p:nvPicPr>
          <p:blipFill rotWithShape="1">
            <a:blip r:embed="rId2"/>
            <a:srcRect r="55988"/>
            <a:stretch/>
          </p:blipFill>
          <p:spPr>
            <a:xfrm>
              <a:off x="620859" y="1780969"/>
              <a:ext cx="3530966" cy="2656299"/>
            </a:xfrm>
            <a:prstGeom prst="rect">
              <a:avLst/>
            </a:prstGeom>
          </p:spPr>
        </p:pic>
        <p:sp>
          <p:nvSpPr>
            <p:cNvPr id="23" name="CuadroTexto 22"/>
            <p:cNvSpPr txBox="1"/>
            <p:nvPr/>
          </p:nvSpPr>
          <p:spPr>
            <a:xfrm>
              <a:off x="1146851" y="1735754"/>
              <a:ext cx="264917"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8</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7" name="Imagen 26"/>
          <p:cNvPicPr>
            <a:picLocks noChangeAspect="1"/>
          </p:cNvPicPr>
          <p:nvPr/>
        </p:nvPicPr>
        <p:blipFill rotWithShape="1">
          <a:blip r:embed="rId3"/>
          <a:srcRect r="47054"/>
          <a:stretch/>
        </p:blipFill>
        <p:spPr>
          <a:xfrm>
            <a:off x="4277398" y="1632133"/>
            <a:ext cx="3822185" cy="3714210"/>
          </a:xfrm>
          <a:prstGeom prst="rect">
            <a:avLst/>
          </a:prstGeom>
        </p:spPr>
      </p:pic>
      <p:sp>
        <p:nvSpPr>
          <p:cNvPr id="28" name="CuadroTexto 27"/>
          <p:cNvSpPr txBox="1"/>
          <p:nvPr/>
        </p:nvSpPr>
        <p:spPr>
          <a:xfrm>
            <a:off x="4758225" y="1619853"/>
            <a:ext cx="264917" cy="307777"/>
          </a:xfrm>
          <a:prstGeom prst="rect">
            <a:avLst/>
          </a:prstGeom>
          <a:solidFill>
            <a:schemeClr val="bg1"/>
          </a:solidFill>
        </p:spPr>
        <p:txBody>
          <a:bodyPr wrap="square" rtlCol="0">
            <a:spAutoFit/>
          </a:bodyPr>
          <a:lstStyle/>
          <a:p>
            <a:r>
              <a:rPr lang="es-EC" sz="1400" b="1" dirty="0" smtClean="0">
                <a:latin typeface="Times New Roman" panose="02020603050405020304" pitchFamily="18" charset="0"/>
                <a:ea typeface="Tahoma" panose="020B0604030504040204" pitchFamily="34" charset="0"/>
                <a:cs typeface="Times New Roman" panose="02020603050405020304" pitchFamily="18" charset="0"/>
              </a:rPr>
              <a:t>9</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ángulo 28"/>
          <p:cNvSpPr/>
          <p:nvPr/>
        </p:nvSpPr>
        <p:spPr>
          <a:xfrm>
            <a:off x="4314423" y="3912050"/>
            <a:ext cx="3691790" cy="32509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74479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organoléptico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pic>
        <p:nvPicPr>
          <p:cNvPr id="8" name="Imagen 7"/>
          <p:cNvPicPr>
            <a:picLocks noChangeAspect="1"/>
          </p:cNvPicPr>
          <p:nvPr/>
        </p:nvPicPr>
        <p:blipFill>
          <a:blip r:embed="rId2"/>
          <a:stretch>
            <a:fillRect/>
          </a:stretch>
        </p:blipFill>
        <p:spPr>
          <a:xfrm>
            <a:off x="5968611" y="1240956"/>
            <a:ext cx="5343332" cy="4702645"/>
          </a:xfrm>
          <a:prstGeom prst="rect">
            <a:avLst/>
          </a:prstGeom>
        </p:spPr>
      </p:pic>
      <p:sp>
        <p:nvSpPr>
          <p:cNvPr id="9" name="CuadroTexto 8"/>
          <p:cNvSpPr txBox="1"/>
          <p:nvPr/>
        </p:nvSpPr>
        <p:spPr>
          <a:xfrm>
            <a:off x="805630" y="1985734"/>
            <a:ext cx="4632101" cy="2677656"/>
          </a:xfrm>
          <a:prstGeom prst="rect">
            <a:avLst/>
          </a:prstGeom>
          <a:noFill/>
        </p:spPr>
        <p:txBody>
          <a:bodyPr wrap="square" rtlCol="0">
            <a:spAutoFit/>
          </a:bodyPr>
          <a:lstStyle/>
          <a:p>
            <a:pPr algn="just"/>
            <a:r>
              <a:rPr lang="es-EC" sz="2800" dirty="0">
                <a:latin typeface="Times New Roman" panose="02020603050405020304" pitchFamily="18" charset="0"/>
                <a:cs typeface="Times New Roman" panose="02020603050405020304" pitchFamily="18" charset="0"/>
              </a:rPr>
              <a:t>En el diagrama de araña se puede observar que el tratamiento testigo presenta el mejor desempeño en cuanto al proceso </a:t>
            </a:r>
            <a:r>
              <a:rPr lang="es-EC" sz="2800" dirty="0" smtClean="0">
                <a:latin typeface="Times New Roman" panose="02020603050405020304" pitchFamily="18" charset="0"/>
                <a:cs typeface="Times New Roman" panose="02020603050405020304" pitchFamily="18" charset="0"/>
              </a:rPr>
              <a:t>organoléptico, seguido nuevamente de T1 y T4.</a:t>
            </a:r>
            <a:endParaRPr lang="es-EC" sz="2800" dirty="0">
              <a:latin typeface="Times New Roman" panose="02020603050405020304" pitchFamily="18" charset="0"/>
              <a:cs typeface="Times New Roman" panose="02020603050405020304" pitchFamily="18" charset="0"/>
            </a:endParaRPr>
          </a:p>
        </p:txBody>
      </p:sp>
      <p:pic>
        <p:nvPicPr>
          <p:cNvPr id="6" name="Imagen 10"/>
          <p:cNvPicPr>
            <a:picLocks noChangeAspect="1"/>
          </p:cNvPicPr>
          <p:nvPr/>
        </p:nvPicPr>
        <p:blipFill rotWithShape="1">
          <a:blip r:embed="rId3"/>
          <a:srcRect t="76810"/>
          <a:stretch/>
        </p:blipFill>
        <p:spPr>
          <a:xfrm>
            <a:off x="164124" y="4850959"/>
            <a:ext cx="5662245" cy="670167"/>
          </a:xfrm>
          <a:prstGeom prst="rect">
            <a:avLst/>
          </a:prstGeom>
        </p:spPr>
      </p:pic>
    </p:spTree>
    <p:extLst>
      <p:ext uri="{BB962C8B-B14F-4D97-AF65-F5344CB8AC3E}">
        <p14:creationId xmlns:p14="http://schemas.microsoft.com/office/powerpoint/2010/main" val="4208211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marL="0" indent="0">
              <a:buNone/>
            </a:pPr>
            <a:r>
              <a:rPr lang="es-EC" sz="2800" b="1" dirty="0">
                <a:solidFill>
                  <a:schemeClr val="tx1"/>
                </a:solidFill>
                <a:latin typeface="Times New Roman" panose="02020603050405020304" pitchFamily="18" charset="0"/>
                <a:cs typeface="Times New Roman" panose="02020603050405020304" pitchFamily="18" charset="0"/>
              </a:rPr>
              <a:t>Análisis </a:t>
            </a:r>
            <a:r>
              <a:rPr lang="es-EC" sz="2800" b="1" dirty="0" smtClean="0">
                <a:solidFill>
                  <a:schemeClr val="tx1"/>
                </a:solidFill>
                <a:latin typeface="Times New Roman" panose="02020603050405020304" pitchFamily="18" charset="0"/>
                <a:cs typeface="Times New Roman" panose="02020603050405020304" pitchFamily="18" charset="0"/>
              </a:rPr>
              <a:t>organoléptico: Apariencia externa</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a:p>
            <a:endParaRPr lang="es-EC" sz="2800" dirty="0"/>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pic>
        <p:nvPicPr>
          <p:cNvPr id="14" name="Imagen 13"/>
          <p:cNvPicPr>
            <a:picLocks noChangeAspect="1"/>
          </p:cNvPicPr>
          <p:nvPr/>
        </p:nvPicPr>
        <p:blipFill>
          <a:blip r:embed="rId2"/>
          <a:stretch>
            <a:fillRect/>
          </a:stretch>
        </p:blipFill>
        <p:spPr>
          <a:xfrm>
            <a:off x="7925073" y="1615574"/>
            <a:ext cx="3424104" cy="2906684"/>
          </a:xfrm>
          <a:prstGeom prst="rect">
            <a:avLst/>
          </a:prstGeom>
        </p:spPr>
      </p:pic>
      <p:sp>
        <p:nvSpPr>
          <p:cNvPr id="15" name="CuadroTexto 14"/>
          <p:cNvSpPr txBox="1"/>
          <p:nvPr/>
        </p:nvSpPr>
        <p:spPr>
          <a:xfrm>
            <a:off x="609600" y="4720194"/>
            <a:ext cx="8482613" cy="954107"/>
          </a:xfrm>
          <a:prstGeom prst="rect">
            <a:avLst/>
          </a:prstGeom>
          <a:noFill/>
        </p:spPr>
        <p:txBody>
          <a:bodyPr wrap="square" rtlCol="0">
            <a:spAutoFit/>
          </a:bodyPr>
          <a:lstStyle/>
          <a:p>
            <a:pPr algn="just"/>
            <a:r>
              <a:rPr lang="es-EC" sz="2800" dirty="0" smtClean="0">
                <a:latin typeface="Times New Roman" panose="02020603050405020304" pitchFamily="18" charset="0"/>
                <a:cs typeface="Times New Roman" panose="02020603050405020304" pitchFamily="18" charset="0"/>
              </a:rPr>
              <a:t>No se presentaron diferencias significativas en la apariencia promedio de los tratamientos analizados.</a:t>
            </a:r>
            <a:endParaRPr lang="es-EC" sz="2800" dirty="0">
              <a:latin typeface="Times New Roman" panose="02020603050405020304" pitchFamily="18" charset="0"/>
              <a:cs typeface="Times New Roman" panose="02020603050405020304" pitchFamily="18" charset="0"/>
            </a:endParaRPr>
          </a:p>
        </p:txBody>
      </p:sp>
      <p:grpSp>
        <p:nvGrpSpPr>
          <p:cNvPr id="11" name="Grupo 10"/>
          <p:cNvGrpSpPr/>
          <p:nvPr/>
        </p:nvGrpSpPr>
        <p:grpSpPr>
          <a:xfrm>
            <a:off x="2322762" y="1722946"/>
            <a:ext cx="4178931" cy="2997248"/>
            <a:chOff x="2322762" y="1722946"/>
            <a:chExt cx="4178931" cy="2997248"/>
          </a:xfrm>
        </p:grpSpPr>
        <p:pic>
          <p:nvPicPr>
            <p:cNvPr id="9" name="Imagen 8"/>
            <p:cNvPicPr>
              <a:picLocks noChangeAspect="1"/>
            </p:cNvPicPr>
            <p:nvPr/>
          </p:nvPicPr>
          <p:blipFill rotWithShape="1">
            <a:blip r:embed="rId3"/>
            <a:srcRect r="52874"/>
            <a:stretch/>
          </p:blipFill>
          <p:spPr>
            <a:xfrm>
              <a:off x="2322762" y="1761583"/>
              <a:ext cx="4178931" cy="2958611"/>
            </a:xfrm>
            <a:prstGeom prst="rect">
              <a:avLst/>
            </a:prstGeom>
          </p:spPr>
        </p:pic>
        <p:sp>
          <p:nvSpPr>
            <p:cNvPr id="16" name="CuadroTexto 15"/>
            <p:cNvSpPr txBox="1"/>
            <p:nvPr/>
          </p:nvSpPr>
          <p:spPr>
            <a:xfrm>
              <a:off x="2929425" y="1722946"/>
              <a:ext cx="431961"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10</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550345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5" name="Marcador de contenido 2"/>
          <p:cNvSpPr>
            <a:spLocks noGrp="1"/>
          </p:cNvSpPr>
          <p:nvPr>
            <p:ph idx="1"/>
          </p:nvPr>
        </p:nvSpPr>
        <p:spPr>
          <a:xfrm>
            <a:off x="609600" y="1007774"/>
            <a:ext cx="10972800" cy="4525963"/>
          </a:xfrm>
        </p:spPr>
        <p:txBody>
          <a:bodyPr/>
          <a:lstStyle/>
          <a:p>
            <a:pPr marL="0" indent="0">
              <a:buNone/>
            </a:pPr>
            <a:r>
              <a:rPr lang="es-EC" sz="2800" b="1" dirty="0">
                <a:solidFill>
                  <a:schemeClr val="tx1"/>
                </a:solidFill>
                <a:latin typeface="Times New Roman" panose="02020603050405020304" pitchFamily="18" charset="0"/>
                <a:cs typeface="Times New Roman" panose="02020603050405020304" pitchFamily="18" charset="0"/>
              </a:rPr>
              <a:t>Análisis </a:t>
            </a:r>
            <a:r>
              <a:rPr lang="es-EC" sz="2800" b="1" dirty="0" smtClean="0">
                <a:solidFill>
                  <a:schemeClr val="tx1"/>
                </a:solidFill>
                <a:latin typeface="Times New Roman" panose="02020603050405020304" pitchFamily="18" charset="0"/>
                <a:cs typeface="Times New Roman" panose="02020603050405020304" pitchFamily="18" charset="0"/>
              </a:rPr>
              <a:t>organoléptico: Color</a:t>
            </a: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a:p>
            <a:endParaRPr lang="es-EC" sz="2800" dirty="0"/>
          </a:p>
        </p:txBody>
      </p:sp>
      <p:sp>
        <p:nvSpPr>
          <p:cNvPr id="15" name="CuadroTexto 14"/>
          <p:cNvSpPr txBox="1"/>
          <p:nvPr/>
        </p:nvSpPr>
        <p:spPr>
          <a:xfrm>
            <a:off x="8569496" y="1873736"/>
            <a:ext cx="3362400" cy="3693319"/>
          </a:xfrm>
          <a:prstGeom prst="rect">
            <a:avLst/>
          </a:prstGeom>
          <a:noFill/>
        </p:spPr>
        <p:txBody>
          <a:bodyPr wrap="square" rtlCol="0">
            <a:spAutoFit/>
          </a:bodyPr>
          <a:lstStyle/>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La uniformidad de color promedio de los mejores quesos tratados no presenta diferencias significativas entre </a:t>
            </a:r>
            <a:r>
              <a:rPr lang="es-EC" dirty="0" smtClean="0">
                <a:latin typeface="Times New Roman" panose="02020603050405020304" pitchFamily="18" charset="0"/>
                <a:cs typeface="Times New Roman" panose="02020603050405020304" pitchFamily="18" charset="0"/>
              </a:rPr>
              <a:t>tratamientos.</a:t>
            </a: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 La peor intensidad de color se obtuvo en los quesos testigo que fueron tratados con vino y un intervalo de 7 </a:t>
            </a:r>
            <a:r>
              <a:rPr lang="es-EC" dirty="0" smtClean="0">
                <a:latin typeface="Times New Roman" panose="02020603050405020304" pitchFamily="18" charset="0"/>
                <a:cs typeface="Times New Roman" panose="02020603050405020304" pitchFamily="18" charset="0"/>
              </a:rPr>
              <a:t>días.</a:t>
            </a:r>
          </a:p>
          <a:p>
            <a:pPr marL="285750" indent="-285750" algn="just">
              <a:buFont typeface="Arial" panose="020B0604020202020204" pitchFamily="34" charset="0"/>
              <a:buChar char="•"/>
            </a:pPr>
            <a:r>
              <a:rPr lang="es-EC" dirty="0" err="1" smtClean="0">
                <a:latin typeface="Times New Roman" panose="02020603050405020304" pitchFamily="18" charset="0"/>
                <a:cs typeface="Times New Roman" panose="02020603050405020304" pitchFamily="18" charset="0"/>
              </a:rPr>
              <a:t>Ferrandini</a:t>
            </a:r>
            <a:r>
              <a:rPr lang="es-EC" dirty="0" smtClean="0">
                <a:latin typeface="Times New Roman" panose="02020603050405020304" pitchFamily="18" charset="0"/>
                <a:cs typeface="Times New Roman" panose="02020603050405020304" pitchFamily="18" charset="0"/>
              </a:rPr>
              <a:t> (2016) menciona </a:t>
            </a:r>
            <a:r>
              <a:rPr lang="es-EC" dirty="0">
                <a:latin typeface="Times New Roman" panose="02020603050405020304" pitchFamily="18" charset="0"/>
                <a:cs typeface="Times New Roman" panose="02020603050405020304" pitchFamily="18" charset="0"/>
              </a:rPr>
              <a:t>que el vino le da un color vibrante e intenso al queso como es el rojo granate.</a:t>
            </a:r>
            <a:r>
              <a:rPr lang="es-EC" dirty="0"/>
              <a:t> </a:t>
            </a:r>
          </a:p>
        </p:txBody>
      </p:sp>
      <p:grpSp>
        <p:nvGrpSpPr>
          <p:cNvPr id="17" name="Grupo 16"/>
          <p:cNvGrpSpPr/>
          <p:nvPr/>
        </p:nvGrpSpPr>
        <p:grpSpPr>
          <a:xfrm>
            <a:off x="442446" y="2117456"/>
            <a:ext cx="3982382" cy="3072730"/>
            <a:chOff x="442446" y="2117456"/>
            <a:chExt cx="3982382" cy="3072730"/>
          </a:xfrm>
        </p:grpSpPr>
        <p:pic>
          <p:nvPicPr>
            <p:cNvPr id="8" name="Imagen 7"/>
            <p:cNvPicPr>
              <a:picLocks noChangeAspect="1"/>
            </p:cNvPicPr>
            <p:nvPr/>
          </p:nvPicPr>
          <p:blipFill rotWithShape="1">
            <a:blip r:embed="rId2"/>
            <a:srcRect r="52874"/>
            <a:stretch/>
          </p:blipFill>
          <p:spPr>
            <a:xfrm>
              <a:off x="442446" y="2150774"/>
              <a:ext cx="3982382" cy="3039412"/>
            </a:xfrm>
            <a:prstGeom prst="rect">
              <a:avLst/>
            </a:prstGeom>
          </p:spPr>
        </p:pic>
        <p:sp>
          <p:nvSpPr>
            <p:cNvPr id="23" name="CuadroTexto 22"/>
            <p:cNvSpPr txBox="1"/>
            <p:nvPr/>
          </p:nvSpPr>
          <p:spPr>
            <a:xfrm>
              <a:off x="984715" y="2117456"/>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11</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26" name="Grupo 25"/>
          <p:cNvGrpSpPr/>
          <p:nvPr/>
        </p:nvGrpSpPr>
        <p:grpSpPr>
          <a:xfrm>
            <a:off x="4646276" y="2084138"/>
            <a:ext cx="3839643" cy="2936771"/>
            <a:chOff x="4646276" y="2084138"/>
            <a:chExt cx="3839643" cy="2936771"/>
          </a:xfrm>
        </p:grpSpPr>
        <p:pic>
          <p:nvPicPr>
            <p:cNvPr id="22" name="Imagen 21"/>
            <p:cNvPicPr>
              <a:picLocks noChangeAspect="1"/>
            </p:cNvPicPr>
            <p:nvPr/>
          </p:nvPicPr>
          <p:blipFill rotWithShape="1">
            <a:blip r:embed="rId3"/>
            <a:srcRect r="52658"/>
            <a:stretch/>
          </p:blipFill>
          <p:spPr>
            <a:xfrm>
              <a:off x="4646276" y="2117456"/>
              <a:ext cx="3839643" cy="2903453"/>
            </a:xfrm>
            <a:prstGeom prst="rect">
              <a:avLst/>
            </a:prstGeom>
          </p:spPr>
        </p:pic>
        <p:sp>
          <p:nvSpPr>
            <p:cNvPr id="32" name="CuadroTexto 31"/>
            <p:cNvSpPr txBox="1"/>
            <p:nvPr/>
          </p:nvSpPr>
          <p:spPr>
            <a:xfrm>
              <a:off x="5161445" y="2084138"/>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12</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3" name="Rectángulo 32"/>
          <p:cNvSpPr/>
          <p:nvPr/>
        </p:nvSpPr>
        <p:spPr>
          <a:xfrm>
            <a:off x="4735547" y="3773509"/>
            <a:ext cx="3564000" cy="26986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69866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PROBLEMA </a:t>
            </a:r>
            <a:endParaRPr lang="es-EC" sz="3200" dirty="0"/>
          </a:p>
        </p:txBody>
      </p:sp>
      <p:sp>
        <p:nvSpPr>
          <p:cNvPr id="3" name="Marcador de contenido 2"/>
          <p:cNvSpPr>
            <a:spLocks noGrp="1"/>
          </p:cNvSpPr>
          <p:nvPr>
            <p:ph idx="1"/>
          </p:nvPr>
        </p:nvSpPr>
        <p:spPr>
          <a:xfrm>
            <a:off x="609600" y="2347177"/>
            <a:ext cx="5443470" cy="2412215"/>
          </a:xfrm>
        </p:spPr>
        <p:txBody>
          <a:bodyPr/>
          <a:lstStyle/>
          <a:p>
            <a:pPr marL="0" indent="0" algn="just">
              <a:buNone/>
            </a:pPr>
            <a:r>
              <a:rPr lang="es-EC" sz="2800" dirty="0">
                <a:solidFill>
                  <a:schemeClr val="tx1"/>
                </a:solidFill>
                <a:latin typeface="Times New Roman" panose="02020603050405020304" pitchFamily="18" charset="0"/>
                <a:cs typeface="Times New Roman" panose="02020603050405020304" pitchFamily="18" charset="0"/>
              </a:rPr>
              <a:t>Las dietas basadas en alimentos de bajo valor nutricional constituyen una de las causas para el desarrollo de enfermedades crónicas no transmisibles.</a:t>
            </a:r>
          </a:p>
        </p:txBody>
      </p:sp>
      <p:pic>
        <p:nvPicPr>
          <p:cNvPr id="3074" name="Picture 2" descr="Resultado de imagen para alimentos chatarra y procesad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524" y="1953083"/>
            <a:ext cx="57150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76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5" name="Marcador de contenido 2"/>
          <p:cNvSpPr>
            <a:spLocks noGrp="1"/>
          </p:cNvSpPr>
          <p:nvPr>
            <p:ph idx="1"/>
          </p:nvPr>
        </p:nvSpPr>
        <p:spPr>
          <a:xfrm>
            <a:off x="609600" y="737319"/>
            <a:ext cx="10972800" cy="4525963"/>
          </a:xfrm>
        </p:spPr>
        <p:txBody>
          <a:bodyPr/>
          <a:lstStyle/>
          <a:p>
            <a:pPr marL="0" indent="0">
              <a:buNone/>
            </a:pPr>
            <a:r>
              <a:rPr lang="es-EC" sz="2800" b="1" dirty="0">
                <a:solidFill>
                  <a:schemeClr val="tx1"/>
                </a:solidFill>
                <a:latin typeface="Times New Roman" panose="02020603050405020304" pitchFamily="18" charset="0"/>
                <a:cs typeface="Times New Roman" panose="02020603050405020304" pitchFamily="18" charset="0"/>
              </a:rPr>
              <a:t>Análisis </a:t>
            </a:r>
            <a:r>
              <a:rPr lang="es-EC" sz="2800" b="1" dirty="0" smtClean="0">
                <a:solidFill>
                  <a:schemeClr val="tx1"/>
                </a:solidFill>
                <a:latin typeface="Times New Roman" panose="02020603050405020304" pitchFamily="18" charset="0"/>
                <a:cs typeface="Times New Roman" panose="02020603050405020304" pitchFamily="18" charset="0"/>
              </a:rPr>
              <a:t>organoléptico: </a:t>
            </a:r>
            <a:r>
              <a:rPr lang="es-EC" sz="2800" b="1" dirty="0" err="1" smtClean="0">
                <a:solidFill>
                  <a:schemeClr val="tx1"/>
                </a:solidFill>
                <a:latin typeface="Times New Roman" panose="02020603050405020304" pitchFamily="18" charset="0"/>
                <a:cs typeface="Times New Roman" panose="02020603050405020304" pitchFamily="18" charset="0"/>
              </a:rPr>
              <a:t>Flavor</a:t>
            </a: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a:p>
            <a:endParaRPr lang="es-EC" sz="2800" dirty="0"/>
          </a:p>
        </p:txBody>
      </p:sp>
      <p:sp>
        <p:nvSpPr>
          <p:cNvPr id="11" name="CuadroTexto 10"/>
          <p:cNvSpPr txBox="1"/>
          <p:nvPr/>
        </p:nvSpPr>
        <p:spPr>
          <a:xfrm>
            <a:off x="1043188" y="4042486"/>
            <a:ext cx="9169758" cy="1785104"/>
          </a:xfrm>
          <a:prstGeom prst="rect">
            <a:avLst/>
          </a:prstGeom>
          <a:noFill/>
        </p:spPr>
        <p:txBody>
          <a:bodyPr wrap="square" rtlCol="0">
            <a:spAutoFit/>
          </a:bodyPr>
          <a:lstStyle/>
          <a:p>
            <a:pPr marL="285750" indent="-285750" algn="just">
              <a:buFont typeface="Arial" panose="020B0604020202020204" pitchFamily="34" charset="0"/>
              <a:buChar char="•"/>
            </a:pPr>
            <a:r>
              <a:rPr lang="es-EC" sz="2200" dirty="0" smtClean="0">
                <a:latin typeface="Times New Roman" panose="02020603050405020304" pitchFamily="18" charset="0"/>
                <a:cs typeface="Times New Roman" panose="02020603050405020304" pitchFamily="18" charset="0"/>
              </a:rPr>
              <a:t>No se encontró diferencias significativas en el </a:t>
            </a:r>
            <a:r>
              <a:rPr lang="es-EC" sz="2200" dirty="0" err="1" smtClean="0">
                <a:latin typeface="Times New Roman" panose="02020603050405020304" pitchFamily="18" charset="0"/>
                <a:cs typeface="Times New Roman" panose="02020603050405020304" pitchFamily="18" charset="0"/>
              </a:rPr>
              <a:t>flavor</a:t>
            </a:r>
            <a:r>
              <a:rPr lang="es-EC" sz="2200" dirty="0" smtClean="0">
                <a:latin typeface="Times New Roman" panose="02020603050405020304" pitchFamily="18" charset="0"/>
                <a:cs typeface="Times New Roman" panose="02020603050405020304" pitchFamily="18" charset="0"/>
              </a:rPr>
              <a:t> promedio de los quesos.</a:t>
            </a:r>
          </a:p>
          <a:p>
            <a:pPr marL="285750" indent="-285750" algn="just">
              <a:buFont typeface="Arial" panose="020B0604020202020204" pitchFamily="34" charset="0"/>
              <a:buChar char="•"/>
            </a:pPr>
            <a:r>
              <a:rPr lang="es-EC" sz="2200" dirty="0" smtClean="0">
                <a:latin typeface="Times New Roman" panose="02020603050405020304" pitchFamily="18" charset="0"/>
                <a:cs typeface="Times New Roman" panose="02020603050405020304" pitchFamily="18" charset="0"/>
              </a:rPr>
              <a:t>Durante </a:t>
            </a:r>
            <a:r>
              <a:rPr lang="es-EC" sz="2200" dirty="0">
                <a:latin typeface="Times New Roman" panose="02020603050405020304" pitchFamily="18" charset="0"/>
                <a:cs typeface="Times New Roman" panose="02020603050405020304" pitchFamily="18" charset="0"/>
              </a:rPr>
              <a:t>el análisis sensorial los participantes mencionaron que a su gusto al queso le faltaba </a:t>
            </a:r>
            <a:r>
              <a:rPr lang="es-EC" sz="2200" dirty="0" smtClean="0">
                <a:latin typeface="Times New Roman" panose="02020603050405020304" pitchFamily="18" charset="0"/>
                <a:cs typeface="Times New Roman" panose="02020603050405020304" pitchFamily="18" charset="0"/>
              </a:rPr>
              <a:t>sal </a:t>
            </a:r>
            <a:r>
              <a:rPr lang="es-EC" sz="2200" dirty="0">
                <a:latin typeface="Times New Roman" panose="02020603050405020304" pitchFamily="18" charset="0"/>
                <a:cs typeface="Times New Roman" panose="02020603050405020304" pitchFamily="18" charset="0"/>
              </a:rPr>
              <a:t>sin embargo según (</a:t>
            </a:r>
            <a:r>
              <a:rPr lang="es-EC" sz="2200" dirty="0" err="1">
                <a:latin typeface="Times New Roman" panose="02020603050405020304" pitchFamily="18" charset="0"/>
                <a:cs typeface="Times New Roman" panose="02020603050405020304" pitchFamily="18" charset="0"/>
              </a:rPr>
              <a:t>Ferrandini</a:t>
            </a:r>
            <a:r>
              <a:rPr lang="es-EC" sz="2200" dirty="0">
                <a:latin typeface="Times New Roman" panose="02020603050405020304" pitchFamily="18" charset="0"/>
                <a:cs typeface="Times New Roman" panose="02020603050405020304" pitchFamily="18" charset="0"/>
              </a:rPr>
              <a:t>, 2006) el queso bañado en alcohol presenta un sabor ácido de forma agradable y es ligeramente salado por lo que el producto realizado concuerda con esta descripción. </a:t>
            </a:r>
          </a:p>
        </p:txBody>
      </p:sp>
      <p:grpSp>
        <p:nvGrpSpPr>
          <p:cNvPr id="14" name="Grupo 13"/>
          <p:cNvGrpSpPr/>
          <p:nvPr/>
        </p:nvGrpSpPr>
        <p:grpSpPr>
          <a:xfrm>
            <a:off x="3610649" y="1295889"/>
            <a:ext cx="4168191" cy="2885219"/>
            <a:chOff x="3610649" y="1295889"/>
            <a:chExt cx="4168191" cy="2885219"/>
          </a:xfrm>
        </p:grpSpPr>
        <p:pic>
          <p:nvPicPr>
            <p:cNvPr id="7" name="Imagen 6"/>
            <p:cNvPicPr>
              <a:picLocks noChangeAspect="1"/>
            </p:cNvPicPr>
            <p:nvPr/>
          </p:nvPicPr>
          <p:blipFill rotWithShape="1">
            <a:blip r:embed="rId2"/>
            <a:srcRect r="51365"/>
            <a:stretch/>
          </p:blipFill>
          <p:spPr>
            <a:xfrm>
              <a:off x="3610649" y="1321647"/>
              <a:ext cx="4168191" cy="2859461"/>
            </a:xfrm>
            <a:prstGeom prst="rect">
              <a:avLst/>
            </a:prstGeom>
          </p:spPr>
        </p:pic>
        <p:sp>
          <p:nvSpPr>
            <p:cNvPr id="13" name="CuadroTexto 12"/>
            <p:cNvSpPr txBox="1"/>
            <p:nvPr/>
          </p:nvSpPr>
          <p:spPr>
            <a:xfrm>
              <a:off x="4182651" y="1295889"/>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13</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969014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09600" y="380145"/>
            <a:ext cx="10972800" cy="1143000"/>
          </a:xfrm>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8" name="Marcador de contenido 2"/>
          <p:cNvSpPr txBox="1">
            <a:spLocks/>
          </p:cNvSpPr>
          <p:nvPr/>
        </p:nvSpPr>
        <p:spPr>
          <a:xfrm>
            <a:off x="609600" y="846138"/>
            <a:ext cx="10972800" cy="4525963"/>
          </a:xfrm>
          <a:prstGeom prst="rect">
            <a:avLst/>
          </a:prstGeom>
        </p:spPr>
        <p:txBody>
          <a:bodyPr/>
          <a:lst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a:lstStyle>
          <a:p>
            <a:pPr marL="0" indent="0">
              <a:buFontTx/>
              <a:buNone/>
            </a:pPr>
            <a:r>
              <a:rPr lang="es-EC" sz="2800" b="1" kern="0" dirty="0" smtClean="0">
                <a:solidFill>
                  <a:schemeClr val="tx1"/>
                </a:solidFill>
                <a:latin typeface="Times New Roman" panose="02020603050405020304" pitchFamily="18" charset="0"/>
                <a:cs typeface="Times New Roman" panose="02020603050405020304" pitchFamily="18" charset="0"/>
              </a:rPr>
              <a:t>Análisis organoléptico</a:t>
            </a:r>
          </a:p>
          <a:p>
            <a:pPr marL="0" indent="0">
              <a:buFontTx/>
              <a:buNone/>
            </a:pPr>
            <a:endParaRPr lang="es-EC" sz="2800" b="1" kern="0" dirty="0" smtClean="0">
              <a:solidFill>
                <a:schemeClr val="tx1"/>
              </a:solidFill>
              <a:latin typeface="Times New Roman" panose="02020603050405020304" pitchFamily="18" charset="0"/>
              <a:cs typeface="Times New Roman" panose="02020603050405020304" pitchFamily="18" charset="0"/>
            </a:endParaRPr>
          </a:p>
          <a:p>
            <a:pPr marL="0" indent="0">
              <a:buFontTx/>
              <a:buNone/>
            </a:pPr>
            <a:endParaRPr lang="es-EC" sz="2800" b="1" kern="0" dirty="0" smtClean="0">
              <a:solidFill>
                <a:schemeClr val="tx1"/>
              </a:solidFill>
              <a:latin typeface="Times New Roman" panose="02020603050405020304" pitchFamily="18" charset="0"/>
              <a:cs typeface="Times New Roman" panose="02020603050405020304" pitchFamily="18" charset="0"/>
            </a:endParaRPr>
          </a:p>
          <a:p>
            <a:endParaRPr lang="es-EC" sz="2800" kern="0" dirty="0"/>
          </a:p>
        </p:txBody>
      </p:sp>
      <p:sp>
        <p:nvSpPr>
          <p:cNvPr id="10" name="CuadroTexto 9"/>
          <p:cNvSpPr txBox="1"/>
          <p:nvPr/>
        </p:nvSpPr>
        <p:spPr>
          <a:xfrm>
            <a:off x="2005578" y="4927296"/>
            <a:ext cx="6717896" cy="1200329"/>
          </a:xfrm>
          <a:prstGeom prst="rect">
            <a:avLst/>
          </a:prstGeom>
          <a:noFill/>
        </p:spPr>
        <p:txBody>
          <a:bodyPr wrap="square" rtlCol="0">
            <a:spAutoFit/>
          </a:bodyPr>
          <a:lstStyle/>
          <a:p>
            <a:pPr marL="457200" indent="-457200" algn="just">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La textura  y la impresión general promedio no presentó diferencias significativas entre tratamientos.</a:t>
            </a:r>
            <a:endParaRPr lang="es-EC" sz="24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1637771" y="1955446"/>
            <a:ext cx="6669104" cy="24684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16" name="Grupo 15"/>
          <p:cNvGrpSpPr/>
          <p:nvPr/>
        </p:nvGrpSpPr>
        <p:grpSpPr>
          <a:xfrm>
            <a:off x="909921" y="1989138"/>
            <a:ext cx="4062402" cy="2924531"/>
            <a:chOff x="909921" y="1989138"/>
            <a:chExt cx="4062402" cy="2924531"/>
          </a:xfrm>
        </p:grpSpPr>
        <p:pic>
          <p:nvPicPr>
            <p:cNvPr id="7" name="Imagen 6"/>
            <p:cNvPicPr>
              <a:picLocks noChangeAspect="1"/>
            </p:cNvPicPr>
            <p:nvPr/>
          </p:nvPicPr>
          <p:blipFill rotWithShape="1">
            <a:blip r:embed="rId2"/>
            <a:srcRect r="53305"/>
            <a:stretch/>
          </p:blipFill>
          <p:spPr>
            <a:xfrm>
              <a:off x="909921" y="2011007"/>
              <a:ext cx="4062402" cy="2902662"/>
            </a:xfrm>
            <a:prstGeom prst="rect">
              <a:avLst/>
            </a:prstGeom>
          </p:spPr>
        </p:pic>
        <p:sp>
          <p:nvSpPr>
            <p:cNvPr id="19" name="CuadroTexto 18"/>
            <p:cNvSpPr txBox="1"/>
            <p:nvPr/>
          </p:nvSpPr>
          <p:spPr>
            <a:xfrm>
              <a:off x="1509222" y="1989138"/>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14</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upo 17"/>
          <p:cNvGrpSpPr/>
          <p:nvPr/>
        </p:nvGrpSpPr>
        <p:grpSpPr>
          <a:xfrm>
            <a:off x="7015459" y="1935349"/>
            <a:ext cx="3770793" cy="2773196"/>
            <a:chOff x="7015459" y="1935349"/>
            <a:chExt cx="3770793" cy="2773196"/>
          </a:xfrm>
        </p:grpSpPr>
        <p:pic>
          <p:nvPicPr>
            <p:cNvPr id="15" name="Imagen 14"/>
            <p:cNvPicPr>
              <a:picLocks noChangeAspect="1"/>
            </p:cNvPicPr>
            <p:nvPr/>
          </p:nvPicPr>
          <p:blipFill rotWithShape="1">
            <a:blip r:embed="rId3"/>
            <a:srcRect r="53736"/>
            <a:stretch/>
          </p:blipFill>
          <p:spPr>
            <a:xfrm>
              <a:off x="7015459" y="1989138"/>
              <a:ext cx="3770793" cy="2719407"/>
            </a:xfrm>
            <a:prstGeom prst="rect">
              <a:avLst/>
            </a:prstGeom>
          </p:spPr>
        </p:pic>
        <p:sp>
          <p:nvSpPr>
            <p:cNvPr id="22" name="CuadroTexto 21"/>
            <p:cNvSpPr txBox="1"/>
            <p:nvPr/>
          </p:nvSpPr>
          <p:spPr>
            <a:xfrm>
              <a:off x="7555059" y="1935349"/>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15</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464958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789372"/>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Análisis microbiológico</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pic>
        <p:nvPicPr>
          <p:cNvPr id="6" name="Imagen 5"/>
          <p:cNvPicPr>
            <a:picLocks noChangeAspect="1"/>
          </p:cNvPicPr>
          <p:nvPr/>
        </p:nvPicPr>
        <p:blipFill rotWithShape="1">
          <a:blip r:embed="rId2"/>
          <a:srcRect l="12566" r="21831"/>
          <a:stretch/>
        </p:blipFill>
        <p:spPr>
          <a:xfrm rot="16200000">
            <a:off x="7261541" y="222630"/>
            <a:ext cx="1687136" cy="4600575"/>
          </a:xfrm>
          <a:prstGeom prst="rect">
            <a:avLst/>
          </a:prstGeom>
        </p:spPr>
      </p:pic>
      <p:pic>
        <p:nvPicPr>
          <p:cNvPr id="7" name="Imagen 6"/>
          <p:cNvPicPr>
            <a:picLocks noChangeAspect="1"/>
          </p:cNvPicPr>
          <p:nvPr/>
        </p:nvPicPr>
        <p:blipFill>
          <a:blip r:embed="rId3"/>
          <a:stretch>
            <a:fillRect/>
          </a:stretch>
        </p:blipFill>
        <p:spPr>
          <a:xfrm rot="5400000">
            <a:off x="2498936" y="233846"/>
            <a:ext cx="1626747" cy="4600800"/>
          </a:xfrm>
          <a:prstGeom prst="rect">
            <a:avLst/>
          </a:prstGeom>
        </p:spPr>
      </p:pic>
      <p:sp>
        <p:nvSpPr>
          <p:cNvPr id="8" name="CuadroTexto 7"/>
          <p:cNvSpPr txBox="1"/>
          <p:nvPr/>
        </p:nvSpPr>
        <p:spPr>
          <a:xfrm>
            <a:off x="1108077" y="3669720"/>
            <a:ext cx="9393488" cy="2246769"/>
          </a:xfrm>
          <a:prstGeom prst="rect">
            <a:avLst/>
          </a:prstGeom>
          <a:noFill/>
        </p:spPr>
        <p:txBody>
          <a:bodyPr wrap="square" rtlCol="0">
            <a:spAutoFit/>
          </a:bodyPr>
          <a:lstStyle/>
          <a:p>
            <a:pPr algn="just"/>
            <a:r>
              <a:rPr lang="es-EC" sz="2800" dirty="0">
                <a:latin typeface="Times New Roman" panose="02020603050405020304" pitchFamily="18" charset="0"/>
                <a:cs typeface="Times New Roman" panose="02020603050405020304" pitchFamily="18" charset="0"/>
              </a:rPr>
              <a:t>Se analizó microbiológicamente los mejores tratamientos de acuerdo al proceso organoléptico y </a:t>
            </a:r>
            <a:r>
              <a:rPr lang="es-EC" sz="2800" dirty="0" smtClean="0">
                <a:latin typeface="Times New Roman" panose="02020603050405020304" pitchFamily="18" charset="0"/>
                <a:cs typeface="Times New Roman" panose="02020603050405020304" pitchFamily="18" charset="0"/>
              </a:rPr>
              <a:t>después </a:t>
            </a:r>
            <a:r>
              <a:rPr lang="es-EC" sz="2800" dirty="0">
                <a:latin typeface="Times New Roman" panose="02020603050405020304" pitchFamily="18" charset="0"/>
                <a:cs typeface="Times New Roman" panose="02020603050405020304" pitchFamily="18" charset="0"/>
              </a:rPr>
              <a:t>de 72 horas en la incubadora </a:t>
            </a:r>
            <a:r>
              <a:rPr lang="es-EC" sz="2800" dirty="0" smtClean="0">
                <a:latin typeface="Times New Roman" panose="02020603050405020304" pitchFamily="18" charset="0"/>
                <a:cs typeface="Times New Roman" panose="02020603050405020304" pitchFamily="18" charset="0"/>
              </a:rPr>
              <a:t>se determinó que </a:t>
            </a:r>
            <a:r>
              <a:rPr lang="es-EC" sz="2800" dirty="0">
                <a:latin typeface="Times New Roman" panose="02020603050405020304" pitchFamily="18" charset="0"/>
                <a:cs typeface="Times New Roman" panose="02020603050405020304" pitchFamily="18" charset="0"/>
              </a:rPr>
              <a:t>no hubo crecimiento de ningún microorganismo tanto en las placas para </a:t>
            </a:r>
            <a:r>
              <a:rPr lang="es-EC" sz="2800" i="1" dirty="0">
                <a:latin typeface="Times New Roman" panose="02020603050405020304" pitchFamily="18" charset="0"/>
                <a:cs typeface="Times New Roman" panose="02020603050405020304" pitchFamily="18" charset="0"/>
              </a:rPr>
              <a:t>E. </a:t>
            </a:r>
            <a:r>
              <a:rPr lang="es-EC" sz="2800" i="1" dirty="0" err="1">
                <a:latin typeface="Times New Roman" panose="02020603050405020304" pitchFamily="18" charset="0"/>
                <a:cs typeface="Times New Roman" panose="02020603050405020304" pitchFamily="18" charset="0"/>
              </a:rPr>
              <a:t>coli</a:t>
            </a:r>
            <a:r>
              <a:rPr lang="es-EC" sz="2800" i="1" dirty="0">
                <a:latin typeface="Times New Roman" panose="02020603050405020304" pitchFamily="18" charset="0"/>
                <a:cs typeface="Times New Roman" panose="02020603050405020304" pitchFamily="18" charset="0"/>
              </a:rPr>
              <a:t> </a:t>
            </a:r>
            <a:r>
              <a:rPr lang="es-EC" sz="2800" dirty="0">
                <a:latin typeface="Times New Roman" panose="02020603050405020304" pitchFamily="18" charset="0"/>
                <a:cs typeface="Times New Roman" panose="02020603050405020304" pitchFamily="18" charset="0"/>
              </a:rPr>
              <a:t> como en las placas para </a:t>
            </a:r>
            <a:r>
              <a:rPr lang="es-EC" sz="2800" i="1" dirty="0" err="1">
                <a:latin typeface="Times New Roman" panose="02020603050405020304" pitchFamily="18" charset="0"/>
                <a:cs typeface="Times New Roman" panose="02020603050405020304" pitchFamily="18" charset="0"/>
              </a:rPr>
              <a:t>Staphylococcus</a:t>
            </a:r>
            <a:r>
              <a:rPr lang="es-EC" sz="2800" i="1" dirty="0">
                <a:latin typeface="Times New Roman" panose="02020603050405020304" pitchFamily="18" charset="0"/>
                <a:cs typeface="Times New Roman" panose="02020603050405020304" pitchFamily="18" charset="0"/>
              </a:rPr>
              <a:t> </a:t>
            </a:r>
            <a:r>
              <a:rPr lang="es-EC" sz="2800" i="1" dirty="0" err="1" smtClean="0">
                <a:latin typeface="Times New Roman" panose="02020603050405020304" pitchFamily="18" charset="0"/>
                <a:cs typeface="Times New Roman" panose="02020603050405020304" pitchFamily="18" charset="0"/>
              </a:rPr>
              <a:t>aureus</a:t>
            </a:r>
            <a:r>
              <a:rPr lang="es-EC" sz="2800" i="1" dirty="0" smtClean="0">
                <a:latin typeface="Times New Roman" panose="02020603050405020304" pitchFamily="18" charset="0"/>
                <a:cs typeface="Times New Roman" panose="02020603050405020304" pitchFamily="18" charset="0"/>
              </a:rPr>
              <a:t>.</a:t>
            </a:r>
            <a:r>
              <a:rPr lang="es-EC" sz="2800" dirty="0" smtClean="0">
                <a:latin typeface="Times New Roman" panose="02020603050405020304" pitchFamily="18" charset="0"/>
                <a:cs typeface="Times New Roman" panose="02020603050405020304" pitchFamily="18" charset="0"/>
              </a:rPr>
              <a:t> </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523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94896"/>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Costos unitarios</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a:xfrm>
            <a:off x="609600" y="567713"/>
            <a:ext cx="10972800" cy="1143000"/>
          </a:xfrm>
        </p:spPr>
        <p:txBody>
          <a:bodyPr/>
          <a:lstStyle/>
          <a:p>
            <a:pPr algn="l"/>
            <a:r>
              <a:rPr lang="es-EC" sz="3200" i="0" dirty="0" smtClean="0">
                <a:solidFill>
                  <a:schemeClr val="tx1"/>
                </a:solidFill>
                <a:latin typeface="Times New Roman" pitchFamily="18" charset="0"/>
                <a:cs typeface="Times New Roman" pitchFamily="18" charset="0"/>
              </a:rPr>
              <a:t>RESULTADOS Y DISCUSIÓN</a:t>
            </a:r>
            <a:endParaRPr lang="es-EC" sz="3200" dirty="0"/>
          </a:p>
        </p:txBody>
      </p:sp>
      <p:sp>
        <p:nvSpPr>
          <p:cNvPr id="19" name="CuadroTexto 18"/>
          <p:cNvSpPr txBox="1"/>
          <p:nvPr/>
        </p:nvSpPr>
        <p:spPr>
          <a:xfrm>
            <a:off x="1223492" y="4338798"/>
            <a:ext cx="9171828" cy="1938992"/>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Los </a:t>
            </a:r>
            <a:r>
              <a:rPr lang="es-EC" sz="2000" dirty="0">
                <a:latin typeface="Times New Roman" panose="02020603050405020304" pitchFamily="18" charset="0"/>
                <a:cs typeface="Times New Roman" panose="02020603050405020304" pitchFamily="18" charset="0"/>
              </a:rPr>
              <a:t>costos unitarios de los diferentes </a:t>
            </a:r>
            <a:r>
              <a:rPr lang="es-EC" sz="2000" dirty="0" smtClean="0">
                <a:latin typeface="Times New Roman" panose="02020603050405020304" pitchFamily="18" charset="0"/>
                <a:cs typeface="Times New Roman" panose="02020603050405020304" pitchFamily="18" charset="0"/>
              </a:rPr>
              <a:t>tratamientos no varían entre sí.</a:t>
            </a:r>
          </a:p>
          <a:p>
            <a:pPr marL="285750" indent="-285750" algn="just">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Son costos más altos </a:t>
            </a:r>
            <a:r>
              <a:rPr lang="es-EC" sz="2000" dirty="0">
                <a:latin typeface="Times New Roman" panose="02020603050405020304" pitchFamily="18" charset="0"/>
                <a:cs typeface="Times New Roman" panose="02020603050405020304" pitchFamily="18" charset="0"/>
              </a:rPr>
              <a:t>a los productos que se puede encontrar en el mercado como es el queso madurado tipo </a:t>
            </a:r>
            <a:r>
              <a:rPr lang="es-EC" sz="2000" dirty="0" err="1">
                <a:latin typeface="Times New Roman" panose="02020603050405020304" pitchFamily="18" charset="0"/>
                <a:cs typeface="Times New Roman" panose="02020603050405020304" pitchFamily="18" charset="0"/>
              </a:rPr>
              <a:t>Dambo</a:t>
            </a:r>
            <a:r>
              <a:rPr lang="es-EC" sz="2000" dirty="0">
                <a:latin typeface="Times New Roman" panose="02020603050405020304" pitchFamily="18" charset="0"/>
                <a:cs typeface="Times New Roman" panose="02020603050405020304" pitchFamily="18" charset="0"/>
              </a:rPr>
              <a:t> del </a:t>
            </a:r>
            <a:r>
              <a:rPr lang="es-EC" sz="2000" dirty="0" err="1" smtClean="0">
                <a:latin typeface="Times New Roman" panose="02020603050405020304" pitchFamily="18" charset="0"/>
                <a:cs typeface="Times New Roman" panose="02020603050405020304" pitchFamily="18" charset="0"/>
              </a:rPr>
              <a:t>Salinerito</a:t>
            </a:r>
            <a:r>
              <a:rPr lang="es-EC" sz="2000" dirty="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(S.f.).</a:t>
            </a:r>
          </a:p>
          <a:p>
            <a:pPr marL="28575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Si el producto se logra elaborar en mayor volumen es probable que los costos disminuyan.</a:t>
            </a:r>
          </a:p>
          <a:p>
            <a:pPr algn="just"/>
            <a:endParaRPr lang="es-EC" sz="2000" dirty="0">
              <a:latin typeface="Times New Roman" panose="02020603050405020304" pitchFamily="18" charset="0"/>
              <a:cs typeface="Times New Roman" panose="02020603050405020304" pitchFamily="18" charset="0"/>
            </a:endParaRPr>
          </a:p>
        </p:txBody>
      </p:sp>
      <p:sp>
        <p:nvSpPr>
          <p:cNvPr id="9" name="Rectángulo 8"/>
          <p:cNvSpPr/>
          <p:nvPr/>
        </p:nvSpPr>
        <p:spPr>
          <a:xfrm>
            <a:off x="1740801" y="1839532"/>
            <a:ext cx="5760000" cy="29836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3" name="Rectángulo 52"/>
          <p:cNvSpPr/>
          <p:nvPr/>
        </p:nvSpPr>
        <p:spPr>
          <a:xfrm>
            <a:off x="1806576" y="3771791"/>
            <a:ext cx="5548312" cy="2352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nvGrpSpPr>
          <p:cNvPr id="99" name="Grupo 98"/>
          <p:cNvGrpSpPr/>
          <p:nvPr/>
        </p:nvGrpSpPr>
        <p:grpSpPr>
          <a:xfrm>
            <a:off x="931844" y="1673632"/>
            <a:ext cx="4348494" cy="2378521"/>
            <a:chOff x="931844" y="1673632"/>
            <a:chExt cx="4348494" cy="2378521"/>
          </a:xfrm>
        </p:grpSpPr>
        <p:pic>
          <p:nvPicPr>
            <p:cNvPr id="10" name="Imagen 9"/>
            <p:cNvPicPr>
              <a:picLocks noChangeAspect="1"/>
            </p:cNvPicPr>
            <p:nvPr/>
          </p:nvPicPr>
          <p:blipFill rotWithShape="1">
            <a:blip r:embed="rId2"/>
            <a:srcRect r="52874"/>
            <a:stretch/>
          </p:blipFill>
          <p:spPr>
            <a:xfrm>
              <a:off x="931844" y="1699038"/>
              <a:ext cx="4348494" cy="2353115"/>
            </a:xfrm>
            <a:prstGeom prst="rect">
              <a:avLst/>
            </a:prstGeom>
          </p:spPr>
        </p:pic>
        <p:sp>
          <p:nvSpPr>
            <p:cNvPr id="98" name="CuadroTexto 97"/>
            <p:cNvSpPr txBox="1"/>
            <p:nvPr/>
          </p:nvSpPr>
          <p:spPr>
            <a:xfrm>
              <a:off x="1584156" y="1673632"/>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16</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01" name="Grupo 100"/>
          <p:cNvGrpSpPr/>
          <p:nvPr/>
        </p:nvGrpSpPr>
        <p:grpSpPr>
          <a:xfrm>
            <a:off x="6155070" y="1462341"/>
            <a:ext cx="3871684" cy="2710556"/>
            <a:chOff x="6155070" y="1462341"/>
            <a:chExt cx="3871684" cy="2710556"/>
          </a:xfrm>
        </p:grpSpPr>
        <p:pic>
          <p:nvPicPr>
            <p:cNvPr id="97" name="Imagen 96"/>
            <p:cNvPicPr>
              <a:picLocks noChangeAspect="1"/>
            </p:cNvPicPr>
            <p:nvPr/>
          </p:nvPicPr>
          <p:blipFill rotWithShape="1">
            <a:blip r:embed="rId3"/>
            <a:srcRect r="59340"/>
            <a:stretch/>
          </p:blipFill>
          <p:spPr>
            <a:xfrm>
              <a:off x="6155070" y="1509888"/>
              <a:ext cx="3871684" cy="2663009"/>
            </a:xfrm>
            <a:prstGeom prst="rect">
              <a:avLst/>
            </a:prstGeom>
          </p:spPr>
        </p:pic>
        <p:sp>
          <p:nvSpPr>
            <p:cNvPr id="100" name="CuadroTexto 99"/>
            <p:cNvSpPr txBox="1"/>
            <p:nvPr/>
          </p:nvSpPr>
          <p:spPr>
            <a:xfrm>
              <a:off x="6859898" y="1462341"/>
              <a:ext cx="444840" cy="338554"/>
            </a:xfrm>
            <a:prstGeom prst="rect">
              <a:avLst/>
            </a:prstGeom>
            <a:solidFill>
              <a:schemeClr val="bg1"/>
            </a:solidFill>
          </p:spPr>
          <p:txBody>
            <a:bodyPr wrap="square" rtlCol="0">
              <a:spAutoFit/>
            </a:bodyPr>
            <a:lstStyle/>
            <a:p>
              <a:r>
                <a:rPr lang="es-EC" sz="1600" b="1" dirty="0" smtClean="0">
                  <a:latin typeface="Times New Roman" panose="02020603050405020304" pitchFamily="18" charset="0"/>
                  <a:ea typeface="Tahoma" panose="020B0604030504040204" pitchFamily="34" charset="0"/>
                  <a:cs typeface="Times New Roman" panose="02020603050405020304" pitchFamily="18" charset="0"/>
                </a:rPr>
                <a:t>17</a:t>
              </a:r>
              <a:endParaRPr lang="es-EC" sz="15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073188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4525963"/>
          </a:xfrm>
        </p:spPr>
        <p:txBody>
          <a:bodyPr/>
          <a:lstStyle/>
          <a:p>
            <a:pPr lvl="0" algn="just"/>
            <a:r>
              <a:rPr lang="es-EC" sz="2000" dirty="0">
                <a:solidFill>
                  <a:schemeClr val="tx1"/>
                </a:solidFill>
                <a:latin typeface="Times New Roman" panose="02020603050405020304" pitchFamily="18" charset="0"/>
                <a:cs typeface="Times New Roman" panose="02020603050405020304" pitchFamily="18" charset="0"/>
              </a:rPr>
              <a:t>Mediante la metodología del pH diferencial se determinó el contenido de antocianinas monoméricas y totales presentes en los quesos sometidos a diferentes tratamientos obteniéndose la mayor cantidad de antocianinas monoméricas en T4 (mora + 1 día de intervalo de baño) seguido de T1 (fresa + 1 día de intervalo de baño).</a:t>
            </a:r>
          </a:p>
          <a:p>
            <a:pPr lvl="0" algn="just"/>
            <a:r>
              <a:rPr lang="es-EC" sz="2000" dirty="0">
                <a:solidFill>
                  <a:schemeClr val="tx1"/>
                </a:solidFill>
                <a:latin typeface="Times New Roman" panose="02020603050405020304" pitchFamily="18" charset="0"/>
                <a:cs typeface="Times New Roman" panose="02020603050405020304" pitchFamily="18" charset="0"/>
              </a:rPr>
              <a:t>De igual manera con la misma metodología se analizó el contenido de antocianinas monoméricas presentes en las frutas y el vino utilizados en el estudio determinándose que la mora presenta la mayor concentración tanto de antocianinas monoméricas como </a:t>
            </a:r>
            <a:r>
              <a:rPr lang="es-EC" sz="2000" dirty="0" smtClean="0">
                <a:solidFill>
                  <a:schemeClr val="tx1"/>
                </a:solidFill>
                <a:latin typeface="Times New Roman" panose="02020603050405020304" pitchFamily="18" charset="0"/>
                <a:cs typeface="Times New Roman" panose="02020603050405020304" pitchFamily="18" charset="0"/>
              </a:rPr>
              <a:t>totales en comparación con la fresa y el vino.</a:t>
            </a:r>
            <a:endParaRPr lang="es-EC" sz="2000" dirty="0">
              <a:solidFill>
                <a:schemeClr val="tx1"/>
              </a:solidFill>
              <a:latin typeface="Times New Roman" panose="02020603050405020304" pitchFamily="18" charset="0"/>
              <a:cs typeface="Times New Roman" panose="02020603050405020304" pitchFamily="18" charset="0"/>
            </a:endParaRPr>
          </a:p>
          <a:p>
            <a:pPr lvl="0" algn="just"/>
            <a:r>
              <a:rPr lang="es-EC" sz="2000" dirty="0">
                <a:solidFill>
                  <a:schemeClr val="tx1"/>
                </a:solidFill>
                <a:latin typeface="Times New Roman" panose="02020603050405020304" pitchFamily="18" charset="0"/>
                <a:cs typeface="Times New Roman" panose="02020603050405020304" pitchFamily="18" charset="0"/>
              </a:rPr>
              <a:t>Utilizando la metodología FRAP se determinó la capacidad antioxidante de los quesos sometidos a los diferentes tratamientos en donde se pudo observar que T4 (mora + 1 día de intervalo de baño) nuevamente seguido de T1 (fresa + 1 día de intervalo de baño) presentaron la mayor capacidad antioxidante lo cual se debe a que tanto la fruta como el intervalo de baño tienen influencia en la variable de respuesta por lo que al ser los tratamientos con los intervalos más cortos tuvieron mayor oportunidad de </a:t>
            </a:r>
            <a:r>
              <a:rPr lang="es-EC" sz="2000" dirty="0" smtClean="0">
                <a:solidFill>
                  <a:schemeClr val="tx1"/>
                </a:solidFill>
                <a:latin typeface="Times New Roman" panose="02020603050405020304" pitchFamily="18" charset="0"/>
                <a:cs typeface="Times New Roman" panose="02020603050405020304" pitchFamily="18" charset="0"/>
              </a:rPr>
              <a:t>absorción</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CONCLUSIONES</a:t>
            </a:r>
            <a:endParaRPr lang="es-EC" sz="3200" dirty="0"/>
          </a:p>
        </p:txBody>
      </p:sp>
    </p:spTree>
    <p:extLst>
      <p:ext uri="{BB962C8B-B14F-4D97-AF65-F5344CB8AC3E}">
        <p14:creationId xmlns:p14="http://schemas.microsoft.com/office/powerpoint/2010/main" val="3281145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lgn="just"/>
            <a:r>
              <a:rPr lang="es-EC" dirty="0">
                <a:solidFill>
                  <a:schemeClr val="tx1"/>
                </a:solidFill>
                <a:latin typeface="Times New Roman" panose="02020603050405020304" pitchFamily="18" charset="0"/>
                <a:cs typeface="Times New Roman" panose="02020603050405020304" pitchFamily="18" charset="0"/>
              </a:rPr>
              <a:t>Siguiendo la misma metodología se analizó la capacidad antioxidante de las frutas y el vino utilizados en el estudio en el que se determinó que tanto la mora como el vino empleados presentaron el contenido más alto de capacidad antioxidante con valores que no presentaron diferencias significativas entre sí. </a:t>
            </a:r>
          </a:p>
          <a:p>
            <a:pPr lvl="0" algn="just"/>
            <a:r>
              <a:rPr lang="es-EC" dirty="0">
                <a:solidFill>
                  <a:schemeClr val="tx1"/>
                </a:solidFill>
                <a:latin typeface="Times New Roman" panose="02020603050405020304" pitchFamily="18" charset="0"/>
                <a:cs typeface="Times New Roman" panose="02020603050405020304" pitchFamily="18" charset="0"/>
              </a:rPr>
              <a:t>Adicionalmente se determinó el contenido de fenoles totales presentes tanto en el queso como en las frutas y vino analizados y se determinó que el vino presenta la mayor cantidad de fenoles, sin embargo no se presentaron diferencias significativas en los quesos tratados. </a:t>
            </a:r>
          </a:p>
          <a:p>
            <a:pPr lvl="0" algn="just"/>
            <a:r>
              <a:rPr lang="es-EC" dirty="0">
                <a:solidFill>
                  <a:schemeClr val="tx1"/>
                </a:solidFill>
                <a:latin typeface="Times New Roman" panose="02020603050405020304" pitchFamily="18" charset="0"/>
                <a:cs typeface="Times New Roman" panose="02020603050405020304" pitchFamily="18" charset="0"/>
              </a:rPr>
              <a:t>El análisis organoléptico reportó que no se presentaron diferencias estadísticamente significativas entre los tratamientos que se analizaron (T0, T1, T4) sin embargo en el gráfico de araña se pudo observar que T0 (vino + 7 días de intervalo) presentaba los mejores resultados. </a:t>
            </a:r>
          </a:p>
          <a:p>
            <a:pPr lvl="0" algn="just"/>
            <a:r>
              <a:rPr lang="es-EC" dirty="0">
                <a:solidFill>
                  <a:schemeClr val="tx1"/>
                </a:solidFill>
                <a:latin typeface="Times New Roman" panose="02020603050405020304" pitchFamily="18" charset="0"/>
                <a:cs typeface="Times New Roman" panose="02020603050405020304" pitchFamily="18" charset="0"/>
              </a:rPr>
              <a:t>Al analizar la calidad microbiológica de los mejores tratamientos se pudo observar que no se obtuvo la presencia de colonias de </a:t>
            </a:r>
            <a:r>
              <a:rPr lang="es-EC" i="1" dirty="0">
                <a:solidFill>
                  <a:schemeClr val="tx1"/>
                </a:solidFill>
                <a:latin typeface="Times New Roman" panose="02020603050405020304" pitchFamily="18" charset="0"/>
                <a:cs typeface="Times New Roman" panose="02020603050405020304" pitchFamily="18" charset="0"/>
              </a:rPr>
              <a:t>E. </a:t>
            </a:r>
            <a:r>
              <a:rPr lang="es-EC" i="1" dirty="0" err="1">
                <a:solidFill>
                  <a:schemeClr val="tx1"/>
                </a:solidFill>
                <a:latin typeface="Times New Roman" panose="02020603050405020304" pitchFamily="18" charset="0"/>
                <a:cs typeface="Times New Roman" panose="02020603050405020304" pitchFamily="18" charset="0"/>
              </a:rPr>
              <a:t>coli</a:t>
            </a:r>
            <a:r>
              <a:rPr lang="es-EC" dirty="0">
                <a:solidFill>
                  <a:schemeClr val="tx1"/>
                </a:solidFill>
                <a:latin typeface="Times New Roman" panose="02020603050405020304" pitchFamily="18" charset="0"/>
                <a:cs typeface="Times New Roman" panose="02020603050405020304" pitchFamily="18" charset="0"/>
              </a:rPr>
              <a:t> ni de </a:t>
            </a:r>
            <a:r>
              <a:rPr lang="es-EC" i="1" dirty="0" err="1">
                <a:solidFill>
                  <a:schemeClr val="tx1"/>
                </a:solidFill>
                <a:latin typeface="Times New Roman" panose="02020603050405020304" pitchFamily="18" charset="0"/>
                <a:cs typeface="Times New Roman" panose="02020603050405020304" pitchFamily="18" charset="0"/>
              </a:rPr>
              <a:t>Staphylococcus</a:t>
            </a:r>
            <a:r>
              <a:rPr lang="es-EC" i="1" dirty="0">
                <a:solidFill>
                  <a:schemeClr val="tx1"/>
                </a:solidFill>
                <a:latin typeface="Times New Roman" panose="02020603050405020304" pitchFamily="18" charset="0"/>
                <a:cs typeface="Times New Roman" panose="02020603050405020304" pitchFamily="18" charset="0"/>
              </a:rPr>
              <a:t> </a:t>
            </a:r>
            <a:r>
              <a:rPr lang="es-EC" i="1" dirty="0" err="1">
                <a:solidFill>
                  <a:schemeClr val="tx1"/>
                </a:solidFill>
                <a:latin typeface="Times New Roman" panose="02020603050405020304" pitchFamily="18" charset="0"/>
                <a:cs typeface="Times New Roman" panose="02020603050405020304" pitchFamily="18" charset="0"/>
              </a:rPr>
              <a:t>aureus</a:t>
            </a:r>
            <a:r>
              <a:rPr lang="es-EC" dirty="0">
                <a:solidFill>
                  <a:schemeClr val="tx1"/>
                </a:solidFill>
                <a:latin typeface="Times New Roman" panose="02020603050405020304" pitchFamily="18" charset="0"/>
                <a:cs typeface="Times New Roman" panose="02020603050405020304" pitchFamily="18" charset="0"/>
              </a:rPr>
              <a:t> por lo que los quesos realizados cuentan con una buena calidad microbiológica. </a:t>
            </a:r>
          </a:p>
          <a:p>
            <a:pPr lvl="0" algn="just"/>
            <a:r>
              <a:rPr lang="es-EC" dirty="0">
                <a:solidFill>
                  <a:schemeClr val="tx1"/>
                </a:solidFill>
                <a:latin typeface="Times New Roman" panose="02020603050405020304" pitchFamily="18" charset="0"/>
                <a:cs typeface="Times New Roman" panose="02020603050405020304" pitchFamily="18" charset="0"/>
              </a:rPr>
              <a:t>Se determinó a nivel de laboratorio los costos unitarios para los mejores tratamientos en donde se observó que los costos obtenidos son muy similares entre </a:t>
            </a:r>
            <a:r>
              <a:rPr lang="es-EC" dirty="0" smtClean="0">
                <a:solidFill>
                  <a:schemeClr val="tx1"/>
                </a:solidFill>
                <a:latin typeface="Times New Roman" panose="02020603050405020304" pitchFamily="18" charset="0"/>
                <a:cs typeface="Times New Roman" panose="02020603050405020304" pitchFamily="18" charset="0"/>
              </a:rPr>
              <a:t>sí. </a:t>
            </a:r>
            <a:endParaRPr lang="es-EC" dirty="0">
              <a:solidFill>
                <a:schemeClr val="tx1"/>
              </a:solidFill>
              <a:latin typeface="Times New Roman" panose="02020603050405020304" pitchFamily="18" charset="0"/>
              <a:cs typeface="Times New Roman" panose="02020603050405020304" pitchFamily="18" charset="0"/>
            </a:endParaRPr>
          </a:p>
          <a:p>
            <a:endParaRPr lang="es-EC" dirty="0"/>
          </a:p>
          <a:p>
            <a:endParaRPr lang="es-EC" dirty="0"/>
          </a:p>
        </p:txBody>
      </p:sp>
      <p:sp>
        <p:nvSpPr>
          <p:cNvPr id="4" name="Título 1"/>
          <p:cNvSpPr>
            <a:spLocks noGrp="1"/>
          </p:cNvSpPr>
          <p:nvPr>
            <p:ph type="title"/>
          </p:nvPr>
        </p:nvSpPr>
        <p:spPr>
          <a:xfrm>
            <a:off x="609600" y="855785"/>
            <a:ext cx="10972800" cy="1143000"/>
          </a:xfrm>
        </p:spPr>
        <p:txBody>
          <a:bodyPr/>
          <a:lstStyle/>
          <a:p>
            <a:pPr algn="l"/>
            <a:r>
              <a:rPr lang="es-EC" sz="3200" i="0" dirty="0" smtClean="0">
                <a:solidFill>
                  <a:schemeClr val="tx1"/>
                </a:solidFill>
                <a:latin typeface="Times New Roman" pitchFamily="18" charset="0"/>
                <a:cs typeface="Times New Roman" pitchFamily="18" charset="0"/>
              </a:rPr>
              <a:t>CONCLUSIONES</a:t>
            </a:r>
            <a:endParaRPr lang="es-EC" sz="3200" dirty="0"/>
          </a:p>
        </p:txBody>
      </p:sp>
    </p:spTree>
    <p:extLst>
      <p:ext uri="{BB962C8B-B14F-4D97-AF65-F5344CB8AC3E}">
        <p14:creationId xmlns:p14="http://schemas.microsoft.com/office/powerpoint/2010/main" val="2800340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6721" y="1252474"/>
            <a:ext cx="10972800" cy="4525963"/>
          </a:xfrm>
        </p:spPr>
        <p:txBody>
          <a:bodyPr/>
          <a:lstStyle/>
          <a:p>
            <a:pPr lvl="0" algn="just"/>
            <a:r>
              <a:rPr lang="es-EC" sz="2800" dirty="0">
                <a:solidFill>
                  <a:schemeClr val="tx1"/>
                </a:solidFill>
                <a:latin typeface="Times New Roman" panose="02020603050405020304" pitchFamily="18" charset="0"/>
                <a:cs typeface="Times New Roman" panose="02020603050405020304" pitchFamily="18" charset="0"/>
              </a:rPr>
              <a:t>Repetir el experimento probando utilizar el baño de vino tinto con un día de intervalo de baño ya que no presentó diferencias significativas en cuanto a capacidad antioxidante con la mora y posee un mayor contenido de fenoles totales. </a:t>
            </a:r>
          </a:p>
          <a:p>
            <a:pPr lvl="0" algn="just"/>
            <a:r>
              <a:rPr lang="es-EC" sz="2800" dirty="0">
                <a:solidFill>
                  <a:schemeClr val="tx1"/>
                </a:solidFill>
                <a:latin typeface="Times New Roman" panose="02020603050405020304" pitchFamily="18" charset="0"/>
                <a:cs typeface="Times New Roman" panose="02020603050405020304" pitchFamily="18" charset="0"/>
              </a:rPr>
              <a:t>Probar tiempos de baños más largos para determinar si existe una mayor transferencia de antocianinas, capacidad antioxidante, etc. </a:t>
            </a:r>
          </a:p>
          <a:p>
            <a:pPr lvl="0" algn="just"/>
            <a:r>
              <a:rPr lang="es-EC" sz="2800" dirty="0">
                <a:solidFill>
                  <a:schemeClr val="tx1"/>
                </a:solidFill>
                <a:latin typeface="Times New Roman" panose="02020603050405020304" pitchFamily="18" charset="0"/>
                <a:cs typeface="Times New Roman" panose="02020603050405020304" pitchFamily="18" charset="0"/>
              </a:rPr>
              <a:t>Realizar más estudios en cuanto a enriquecimiento de alimentos ya que es un tema de gran importancia la nuestra salud y nutrición de la población.</a:t>
            </a:r>
          </a:p>
          <a:p>
            <a:pPr algn="just"/>
            <a:r>
              <a:rPr lang="es-EC" sz="2800" dirty="0">
                <a:solidFill>
                  <a:schemeClr val="tx1"/>
                </a:solidFill>
                <a:latin typeface="Times New Roman" panose="02020603050405020304" pitchFamily="18" charset="0"/>
                <a:cs typeface="Times New Roman" panose="02020603050405020304" pitchFamily="18" charset="0"/>
              </a:rPr>
              <a:t>Probar frutas como el mortiño o arándano ya que son altamente ricas en antocianinas y poseen una gran capacidad antioxidante.</a:t>
            </a:r>
          </a:p>
        </p:txBody>
      </p:sp>
      <p:sp>
        <p:nvSpPr>
          <p:cNvPr id="4" name="Título 1"/>
          <p:cNvSpPr>
            <a:spLocks noGrp="1"/>
          </p:cNvSpPr>
          <p:nvPr>
            <p:ph type="title"/>
          </p:nvPr>
        </p:nvSpPr>
        <p:spPr>
          <a:xfrm>
            <a:off x="596721" y="544267"/>
            <a:ext cx="10972800" cy="674931"/>
          </a:xfrm>
        </p:spPr>
        <p:txBody>
          <a:bodyPr/>
          <a:lstStyle/>
          <a:p>
            <a:pPr algn="l"/>
            <a:r>
              <a:rPr lang="es-EC" sz="3200" i="0" dirty="0" smtClean="0">
                <a:solidFill>
                  <a:schemeClr val="tx1"/>
                </a:solidFill>
                <a:latin typeface="Times New Roman" pitchFamily="18" charset="0"/>
                <a:cs typeface="Times New Roman" pitchFamily="18" charset="0"/>
              </a:rPr>
              <a:t>RECOMENDACIONES</a:t>
            </a:r>
            <a:endParaRPr lang="es-EC" sz="3200" dirty="0"/>
          </a:p>
        </p:txBody>
      </p:sp>
    </p:spTree>
    <p:extLst>
      <p:ext uri="{BB962C8B-B14F-4D97-AF65-F5344CB8AC3E}">
        <p14:creationId xmlns:p14="http://schemas.microsoft.com/office/powerpoint/2010/main" val="24122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5596" y="1527694"/>
            <a:ext cx="2408349" cy="914400"/>
          </a:xfrm>
        </p:spPr>
        <p:txBody>
          <a:bodyPr/>
          <a:lstStyle/>
          <a:p>
            <a:r>
              <a:rPr lang="es-EC" sz="3600" i="0" dirty="0" smtClean="0">
                <a:solidFill>
                  <a:schemeClr val="tx1"/>
                </a:solidFill>
                <a:latin typeface="Times New Roman" pitchFamily="18" charset="0"/>
                <a:cs typeface="Times New Roman" pitchFamily="18" charset="0"/>
              </a:rPr>
              <a:t>GRACIAS</a:t>
            </a:r>
            <a:endParaRPr lang="es-EC" sz="3600" dirty="0"/>
          </a:p>
        </p:txBody>
      </p:sp>
      <p:pic>
        <p:nvPicPr>
          <p:cNvPr id="11267" name="Picture 3" descr="Resultado de imagen para m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76" y="2447154"/>
            <a:ext cx="3656571" cy="241790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Resultado de imagen para que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823" y="2442094"/>
            <a:ext cx="3526608" cy="2422967"/>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Resultado de imagen para fre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447" y="2442094"/>
            <a:ext cx="4145968" cy="242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74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OBJETIVOS </a:t>
            </a:r>
            <a:endParaRPr lang="es-EC" sz="3200" dirty="0"/>
          </a:p>
        </p:txBody>
      </p:sp>
      <p:sp>
        <p:nvSpPr>
          <p:cNvPr id="4" name="Título 1"/>
          <p:cNvSpPr txBox="1">
            <a:spLocks/>
          </p:cNvSpPr>
          <p:nvPr/>
        </p:nvSpPr>
        <p:spPr>
          <a:xfrm>
            <a:off x="482109" y="1004552"/>
            <a:ext cx="6910765" cy="290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rtl="0">
              <a:lnSpc>
                <a:spcPct val="90000"/>
              </a:lnSpc>
              <a:spcBef>
                <a:spcPct val="0"/>
              </a:spcBef>
            </a:pPr>
            <a:r>
              <a:rPr lang="es-ES" sz="2800" b="1" kern="0" dirty="0" smtClean="0">
                <a:solidFill>
                  <a:sysClr val="windowText" lastClr="000000"/>
                </a:solidFill>
                <a:latin typeface="Times New Roman" panose="02020603050405020304" pitchFamily="18" charset="0"/>
                <a:cs typeface="Times New Roman" panose="02020603050405020304" pitchFamily="18" charset="0"/>
              </a:rPr>
              <a:t>GENERAL</a:t>
            </a:r>
            <a:br>
              <a:rPr lang="es-ES" sz="2800" b="1" kern="0" dirty="0" smtClean="0">
                <a:solidFill>
                  <a:sysClr val="windowText" lastClr="000000"/>
                </a:solidFill>
                <a:latin typeface="Times New Roman" panose="02020603050405020304" pitchFamily="18" charset="0"/>
                <a:cs typeface="Times New Roman" panose="02020603050405020304" pitchFamily="18" charset="0"/>
              </a:rPr>
            </a:br>
            <a:r>
              <a:rPr lang="es-ES" sz="2800" dirty="0" smtClean="0">
                <a:latin typeface="Times New Roman" panose="02020603050405020304" pitchFamily="18" charset="0"/>
                <a:cs typeface="Times New Roman" panose="02020603050405020304" pitchFamily="18" charset="0"/>
              </a:rPr>
              <a:t>Evaluar el efecto de la adición de extractos </a:t>
            </a:r>
            <a:r>
              <a:rPr lang="es-ES" sz="2800" dirty="0" err="1" smtClean="0">
                <a:latin typeface="Times New Roman" panose="02020603050405020304" pitchFamily="18" charset="0"/>
                <a:cs typeface="Times New Roman" panose="02020603050405020304" pitchFamily="18" charset="0"/>
              </a:rPr>
              <a:t>antociánicos</a:t>
            </a:r>
            <a:r>
              <a:rPr lang="es-ES" sz="2800" dirty="0" smtClean="0">
                <a:latin typeface="Times New Roman" panose="02020603050405020304" pitchFamily="18" charset="0"/>
                <a:cs typeface="Times New Roman" panose="02020603050405020304" pitchFamily="18" charset="0"/>
              </a:rPr>
              <a:t> de mora de Castilla (</a:t>
            </a:r>
            <a:r>
              <a:rPr lang="es-ES" sz="2800" i="1" dirty="0" err="1" smtClean="0">
                <a:latin typeface="Times New Roman" panose="02020603050405020304" pitchFamily="18" charset="0"/>
                <a:cs typeface="Times New Roman" panose="02020603050405020304" pitchFamily="18" charset="0"/>
              </a:rPr>
              <a:t>Rubus</a:t>
            </a:r>
            <a:r>
              <a:rPr lang="es-ES" sz="2800" i="1" dirty="0" smtClean="0">
                <a:latin typeface="Times New Roman" panose="02020603050405020304" pitchFamily="18" charset="0"/>
                <a:cs typeface="Times New Roman" panose="02020603050405020304" pitchFamily="18" charset="0"/>
              </a:rPr>
              <a:t> </a:t>
            </a:r>
            <a:r>
              <a:rPr lang="es-ES" sz="2800" i="1" dirty="0" err="1" smtClean="0">
                <a:latin typeface="Times New Roman" panose="02020603050405020304" pitchFamily="18" charset="0"/>
                <a:cs typeface="Times New Roman" panose="02020603050405020304" pitchFamily="18" charset="0"/>
              </a:rPr>
              <a:t>glaucus</a:t>
            </a:r>
            <a:r>
              <a:rPr lang="es-ES" sz="2800" dirty="0" smtClean="0">
                <a:latin typeface="Times New Roman" panose="02020603050405020304" pitchFamily="18" charset="0"/>
                <a:cs typeface="Times New Roman" panose="02020603050405020304" pitchFamily="18" charset="0"/>
              </a:rPr>
              <a:t> B.) y Fresa (</a:t>
            </a:r>
            <a:r>
              <a:rPr lang="es-ES" sz="2800" i="1" dirty="0" smtClean="0">
                <a:latin typeface="Times New Roman" panose="02020603050405020304" pitchFamily="18" charset="0"/>
                <a:cs typeface="Times New Roman" panose="02020603050405020304" pitchFamily="18" charset="0"/>
              </a:rPr>
              <a:t>Fragaria</a:t>
            </a:r>
            <a:r>
              <a:rPr lang="es-ES" sz="2800" dirty="0" smtClean="0">
                <a:latin typeface="Times New Roman" panose="02020603050405020304" pitchFamily="18" charset="0"/>
                <a:cs typeface="Times New Roman" panose="02020603050405020304" pitchFamily="18" charset="0"/>
              </a:rPr>
              <a:t> x </a:t>
            </a:r>
            <a:r>
              <a:rPr lang="es-ES" sz="2800" i="1" dirty="0" err="1" smtClean="0">
                <a:latin typeface="Times New Roman" panose="02020603050405020304" pitchFamily="18" charset="0"/>
                <a:cs typeface="Times New Roman" panose="02020603050405020304" pitchFamily="18" charset="0"/>
              </a:rPr>
              <a:t>ananassa</a:t>
            </a:r>
            <a:r>
              <a:rPr lang="es-ES" sz="2800" dirty="0" smtClean="0">
                <a:latin typeface="Times New Roman" panose="02020603050405020304" pitchFamily="18" charset="0"/>
                <a:cs typeface="Times New Roman" panose="02020603050405020304" pitchFamily="18" charset="0"/>
              </a:rPr>
              <a:t> W.) sobre la capacidad antioxidante y aceptabilidad organoléptica en queso </a:t>
            </a:r>
            <a:r>
              <a:rPr lang="es-ES" sz="2800" dirty="0" err="1" smtClean="0">
                <a:latin typeface="Times New Roman" panose="02020603050405020304" pitchFamily="18" charset="0"/>
                <a:cs typeface="Times New Roman" panose="02020603050405020304" pitchFamily="18" charset="0"/>
              </a:rPr>
              <a:t>semi</a:t>
            </a:r>
            <a:r>
              <a:rPr lang="es-ES" sz="2800" dirty="0" smtClean="0">
                <a:latin typeface="Times New Roman" panose="02020603050405020304" pitchFamily="18" charset="0"/>
                <a:cs typeface="Times New Roman" panose="02020603050405020304" pitchFamily="18" charset="0"/>
              </a:rPr>
              <a:t>-maduro.</a:t>
            </a:r>
            <a:r>
              <a:rPr lang="es-EC" sz="2800" dirty="0" smtClean="0">
                <a:latin typeface="Times New Roman" panose="02020603050405020304" pitchFamily="18" charset="0"/>
                <a:cs typeface="Times New Roman" panose="02020603050405020304" pitchFamily="18" charset="0"/>
              </a:rPr>
              <a:t> </a:t>
            </a:r>
          </a:p>
          <a:p>
            <a:pPr marL="0" lvl="1" algn="l" rtl="0">
              <a:lnSpc>
                <a:spcPct val="90000"/>
              </a:lnSpc>
              <a:spcBef>
                <a:spcPct val="0"/>
              </a:spcBef>
            </a:pPr>
            <a:endParaRPr lang="es-ES" sz="25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5122" name="Picture 2" descr="Resultado de imagen para FR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362" y="3722551"/>
            <a:ext cx="3477296" cy="2032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Resultado de imagen para mora de castilla"/>
          <p:cNvPicPr>
            <a:picLocks noChangeAspect="1" noChangeArrowheads="1"/>
          </p:cNvPicPr>
          <p:nvPr/>
        </p:nvPicPr>
        <p:blipFill rotWithShape="1">
          <a:blip r:embed="rId3">
            <a:extLst>
              <a:ext uri="{28A0092B-C50C-407E-A947-70E740481C1C}">
                <a14:useLocalDpi xmlns:a14="http://schemas.microsoft.com/office/drawing/2010/main" val="0"/>
              </a:ext>
            </a:extLst>
          </a:blip>
          <a:srcRect t="11202" b="11803"/>
          <a:stretch/>
        </p:blipFill>
        <p:spPr bwMode="auto">
          <a:xfrm>
            <a:off x="7868490" y="1491901"/>
            <a:ext cx="4059044" cy="2343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61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46138"/>
            <a:ext cx="10972800" cy="5808372"/>
          </a:xfrm>
        </p:spPr>
        <p:txBody>
          <a:bodyPr/>
          <a:lstStyle/>
          <a:p>
            <a:pPr marL="0" lvl="0" indent="0" algn="just">
              <a:buNone/>
            </a:pPr>
            <a:r>
              <a:rPr lang="es-EC" sz="2500" b="1" dirty="0" smtClean="0">
                <a:solidFill>
                  <a:schemeClr val="tx1"/>
                </a:solidFill>
                <a:latin typeface="Times New Roman" panose="02020603050405020304" pitchFamily="18" charset="0"/>
                <a:cs typeface="Times New Roman" panose="02020603050405020304" pitchFamily="18" charset="0"/>
              </a:rPr>
              <a:t>ESPECÍFICOS</a:t>
            </a:r>
          </a:p>
          <a:p>
            <a:pPr lvl="0" algn="just"/>
            <a:r>
              <a:rPr lang="es-EC" sz="2500" dirty="0" smtClean="0">
                <a:solidFill>
                  <a:schemeClr val="tx1"/>
                </a:solidFill>
                <a:latin typeface="Times New Roman" panose="02020603050405020304" pitchFamily="18" charset="0"/>
                <a:cs typeface="Times New Roman" panose="02020603050405020304" pitchFamily="18" charset="0"/>
              </a:rPr>
              <a:t>Determinar </a:t>
            </a:r>
            <a:r>
              <a:rPr lang="es-EC" sz="2500" dirty="0">
                <a:solidFill>
                  <a:schemeClr val="tx1"/>
                </a:solidFill>
                <a:latin typeface="Times New Roman" panose="02020603050405020304" pitchFamily="18" charset="0"/>
                <a:cs typeface="Times New Roman" panose="02020603050405020304" pitchFamily="18" charset="0"/>
              </a:rPr>
              <a:t>el </a:t>
            </a:r>
            <a:r>
              <a:rPr lang="es-EC" sz="2500" dirty="0">
                <a:solidFill>
                  <a:srgbClr val="FF0000"/>
                </a:solidFill>
                <a:latin typeface="Times New Roman" panose="02020603050405020304" pitchFamily="18" charset="0"/>
                <a:cs typeface="Times New Roman" panose="02020603050405020304" pitchFamily="18" charset="0"/>
              </a:rPr>
              <a:t>contenido de antocianinas </a:t>
            </a:r>
            <a:r>
              <a:rPr lang="es-EC" sz="2500" dirty="0">
                <a:solidFill>
                  <a:schemeClr val="tx1"/>
                </a:solidFill>
                <a:latin typeface="Times New Roman" panose="02020603050405020304" pitchFamily="18" charset="0"/>
                <a:cs typeface="Times New Roman" panose="02020603050405020304" pitchFamily="18" charset="0"/>
              </a:rPr>
              <a:t>presentes en el queso sometido a los diferentes tratamientos. </a:t>
            </a:r>
          </a:p>
          <a:p>
            <a:pPr lvl="0" algn="just"/>
            <a:r>
              <a:rPr lang="es-EC" sz="2500" dirty="0">
                <a:solidFill>
                  <a:schemeClr val="tx1"/>
                </a:solidFill>
                <a:latin typeface="Times New Roman" panose="02020603050405020304" pitchFamily="18" charset="0"/>
                <a:cs typeface="Times New Roman" panose="02020603050405020304" pitchFamily="18" charset="0"/>
              </a:rPr>
              <a:t>Evaluar la </a:t>
            </a:r>
            <a:r>
              <a:rPr lang="es-EC" sz="2500" dirty="0">
                <a:solidFill>
                  <a:srgbClr val="FF0000"/>
                </a:solidFill>
                <a:latin typeface="Times New Roman" panose="02020603050405020304" pitchFamily="18" charset="0"/>
                <a:cs typeface="Times New Roman" panose="02020603050405020304" pitchFamily="18" charset="0"/>
              </a:rPr>
              <a:t>capacidad antioxidante </a:t>
            </a:r>
            <a:r>
              <a:rPr lang="es-EC" sz="2500" dirty="0">
                <a:solidFill>
                  <a:schemeClr val="tx1"/>
                </a:solidFill>
                <a:latin typeface="Times New Roman" panose="02020603050405020304" pitchFamily="18" charset="0"/>
                <a:cs typeface="Times New Roman" panose="02020603050405020304" pitchFamily="18" charset="0"/>
              </a:rPr>
              <a:t>de queso </a:t>
            </a:r>
            <a:r>
              <a:rPr lang="es-EC" sz="2500" dirty="0" err="1">
                <a:solidFill>
                  <a:schemeClr val="tx1"/>
                </a:solidFill>
                <a:latin typeface="Times New Roman" panose="02020603050405020304" pitchFamily="18" charset="0"/>
                <a:cs typeface="Times New Roman" panose="02020603050405020304" pitchFamily="18" charset="0"/>
              </a:rPr>
              <a:t>semi</a:t>
            </a:r>
            <a:r>
              <a:rPr lang="es-EC" sz="2500" dirty="0">
                <a:solidFill>
                  <a:schemeClr val="tx1"/>
                </a:solidFill>
                <a:latin typeface="Times New Roman" panose="02020603050405020304" pitchFamily="18" charset="0"/>
                <a:cs typeface="Times New Roman" panose="02020603050405020304" pitchFamily="18" charset="0"/>
              </a:rPr>
              <a:t>-maduro sometido a dos tipos de extractos de </a:t>
            </a:r>
            <a:r>
              <a:rPr lang="es-EC" sz="2500" dirty="0" err="1">
                <a:solidFill>
                  <a:schemeClr val="tx1"/>
                </a:solidFill>
                <a:latin typeface="Times New Roman" panose="02020603050405020304" pitchFamily="18" charset="0"/>
                <a:cs typeface="Times New Roman" panose="02020603050405020304" pitchFamily="18" charset="0"/>
              </a:rPr>
              <a:t>antociánicos</a:t>
            </a:r>
            <a:r>
              <a:rPr lang="es-EC" sz="2500" dirty="0">
                <a:solidFill>
                  <a:schemeClr val="tx1"/>
                </a:solidFill>
                <a:latin typeface="Times New Roman" panose="02020603050405020304" pitchFamily="18" charset="0"/>
                <a:cs typeface="Times New Roman" panose="02020603050405020304" pitchFamily="18" charset="0"/>
              </a:rPr>
              <a:t> (mora y fresa), más testigo con vino tinto y tres intervalos de inmersión.  </a:t>
            </a:r>
          </a:p>
          <a:p>
            <a:pPr lvl="0" algn="just"/>
            <a:r>
              <a:rPr lang="es-EC" sz="2500" dirty="0">
                <a:solidFill>
                  <a:schemeClr val="tx1"/>
                </a:solidFill>
                <a:latin typeface="Times New Roman" panose="02020603050405020304" pitchFamily="18" charset="0"/>
                <a:cs typeface="Times New Roman" panose="02020603050405020304" pitchFamily="18" charset="0"/>
              </a:rPr>
              <a:t>Determinar la </a:t>
            </a:r>
            <a:r>
              <a:rPr lang="es-EC" sz="2500" dirty="0">
                <a:solidFill>
                  <a:srgbClr val="FF0000"/>
                </a:solidFill>
                <a:latin typeface="Times New Roman" panose="02020603050405020304" pitchFamily="18" charset="0"/>
                <a:cs typeface="Times New Roman" panose="02020603050405020304" pitchFamily="18" charset="0"/>
              </a:rPr>
              <a:t>aceptabilidad organoléptica </a:t>
            </a:r>
            <a:r>
              <a:rPr lang="es-EC" sz="2500" dirty="0">
                <a:solidFill>
                  <a:schemeClr val="tx1"/>
                </a:solidFill>
                <a:latin typeface="Times New Roman" panose="02020603050405020304" pitchFamily="18" charset="0"/>
                <a:cs typeface="Times New Roman" panose="02020603050405020304" pitchFamily="18" charset="0"/>
              </a:rPr>
              <a:t>de los mejores tratamientos de queso </a:t>
            </a:r>
            <a:r>
              <a:rPr lang="es-EC" sz="2500" dirty="0" err="1">
                <a:solidFill>
                  <a:schemeClr val="tx1"/>
                </a:solidFill>
                <a:latin typeface="Times New Roman" panose="02020603050405020304" pitchFamily="18" charset="0"/>
                <a:cs typeface="Times New Roman" panose="02020603050405020304" pitchFamily="18" charset="0"/>
              </a:rPr>
              <a:t>semi</a:t>
            </a:r>
            <a:r>
              <a:rPr lang="es-EC" sz="2500" dirty="0">
                <a:solidFill>
                  <a:schemeClr val="tx1"/>
                </a:solidFill>
                <a:latin typeface="Times New Roman" panose="02020603050405020304" pitchFamily="18" charset="0"/>
                <a:cs typeface="Times New Roman" panose="02020603050405020304" pitchFamily="18" charset="0"/>
              </a:rPr>
              <a:t>-maduro por su capacidad antioxidante.</a:t>
            </a:r>
          </a:p>
          <a:p>
            <a:pPr lvl="0" algn="just"/>
            <a:r>
              <a:rPr lang="es-EC" sz="2500" dirty="0">
                <a:solidFill>
                  <a:schemeClr val="tx1"/>
                </a:solidFill>
                <a:latin typeface="Times New Roman" panose="02020603050405020304" pitchFamily="18" charset="0"/>
                <a:cs typeface="Times New Roman" panose="02020603050405020304" pitchFamily="18" charset="0"/>
              </a:rPr>
              <a:t>Analizar la </a:t>
            </a:r>
            <a:r>
              <a:rPr lang="es-EC" sz="2500" dirty="0">
                <a:solidFill>
                  <a:srgbClr val="FF0000"/>
                </a:solidFill>
                <a:latin typeface="Times New Roman" panose="02020603050405020304" pitchFamily="18" charset="0"/>
                <a:cs typeface="Times New Roman" panose="02020603050405020304" pitchFamily="18" charset="0"/>
              </a:rPr>
              <a:t>calidad microbiológica </a:t>
            </a:r>
            <a:r>
              <a:rPr lang="es-EC" sz="2500" dirty="0">
                <a:solidFill>
                  <a:schemeClr val="tx1"/>
                </a:solidFill>
                <a:latin typeface="Times New Roman" panose="02020603050405020304" pitchFamily="18" charset="0"/>
                <a:cs typeface="Times New Roman" panose="02020603050405020304" pitchFamily="18" charset="0"/>
              </a:rPr>
              <a:t>de los mejores quesos tratados al final del periodo de vida útil comercial de los mismos.</a:t>
            </a:r>
          </a:p>
          <a:p>
            <a:pPr algn="just"/>
            <a:r>
              <a:rPr lang="es-EC" sz="2500" dirty="0">
                <a:solidFill>
                  <a:schemeClr val="tx1"/>
                </a:solidFill>
                <a:latin typeface="Times New Roman" panose="02020603050405020304" pitchFamily="18" charset="0"/>
                <a:cs typeface="Times New Roman" panose="02020603050405020304" pitchFamily="18" charset="0"/>
              </a:rPr>
              <a:t>Realizar un análisis de </a:t>
            </a:r>
            <a:r>
              <a:rPr lang="es-EC" sz="2500" dirty="0">
                <a:solidFill>
                  <a:srgbClr val="FF0000"/>
                </a:solidFill>
                <a:latin typeface="Times New Roman" panose="02020603050405020304" pitchFamily="18" charset="0"/>
                <a:cs typeface="Times New Roman" panose="02020603050405020304" pitchFamily="18" charset="0"/>
              </a:rPr>
              <a:t>costos unitarios </a:t>
            </a:r>
            <a:r>
              <a:rPr lang="es-EC" sz="2500" dirty="0">
                <a:solidFill>
                  <a:schemeClr val="tx1"/>
                </a:solidFill>
                <a:latin typeface="Times New Roman" panose="02020603050405020304" pitchFamily="18" charset="0"/>
                <a:cs typeface="Times New Roman" panose="02020603050405020304" pitchFamily="18" charset="0"/>
              </a:rPr>
              <a:t>de los mejores tratamientos definidos por el proceso organoléptico. </a:t>
            </a: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OBJETIVOS </a:t>
            </a:r>
            <a:endParaRPr lang="es-EC" sz="3200" dirty="0"/>
          </a:p>
        </p:txBody>
      </p:sp>
    </p:spTree>
    <p:extLst>
      <p:ext uri="{BB962C8B-B14F-4D97-AF65-F5344CB8AC3E}">
        <p14:creationId xmlns:p14="http://schemas.microsoft.com/office/powerpoint/2010/main" val="4193440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C" dirty="0" smtClean="0"/>
              <a:t> </a:t>
            </a:r>
            <a:endParaRPr lang="es-EC" dirty="0"/>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REVISIÓN DE LITERATURA</a:t>
            </a:r>
            <a:endParaRPr lang="es-EC" sz="3200" dirty="0"/>
          </a:p>
        </p:txBody>
      </p:sp>
      <p:sp>
        <p:nvSpPr>
          <p:cNvPr id="5" name="CuadroTexto 4"/>
          <p:cNvSpPr txBox="1"/>
          <p:nvPr/>
        </p:nvSpPr>
        <p:spPr>
          <a:xfrm>
            <a:off x="746974" y="1004552"/>
            <a:ext cx="3387143"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Queso </a:t>
            </a:r>
            <a:r>
              <a:rPr lang="es-EC" sz="2800" b="1" dirty="0" err="1" smtClean="0">
                <a:latin typeface="Times New Roman" panose="02020603050405020304" pitchFamily="18" charset="0"/>
                <a:cs typeface="Times New Roman" panose="02020603050405020304" pitchFamily="18" charset="0"/>
              </a:rPr>
              <a:t>semi</a:t>
            </a:r>
            <a:r>
              <a:rPr lang="es-EC" sz="2800" b="1" dirty="0" smtClean="0">
                <a:latin typeface="Times New Roman" panose="02020603050405020304" pitchFamily="18" charset="0"/>
                <a:cs typeface="Times New Roman" panose="02020603050405020304" pitchFamily="18" charset="0"/>
              </a:rPr>
              <a:t>-maduro</a:t>
            </a:r>
            <a:endParaRPr lang="es-EC" sz="2800" b="1" dirty="0">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1981619581"/>
              </p:ext>
            </p:extLst>
          </p:nvPr>
        </p:nvGraphicFramePr>
        <p:xfrm>
          <a:off x="746974" y="1417638"/>
          <a:ext cx="7240789" cy="4940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8" name="Picture 4" descr="Resultado de imagen para queso de murcia al vino"/>
          <p:cNvPicPr>
            <a:picLocks noChangeAspect="1" noChangeArrowheads="1"/>
          </p:cNvPicPr>
          <p:nvPr/>
        </p:nvPicPr>
        <p:blipFill rotWithShape="1">
          <a:blip r:embed="rId7">
            <a:extLst>
              <a:ext uri="{28A0092B-C50C-407E-A947-70E740481C1C}">
                <a14:useLocalDpi xmlns:a14="http://schemas.microsoft.com/office/drawing/2010/main" val="0"/>
              </a:ext>
            </a:extLst>
          </a:blip>
          <a:srcRect t="21858" r="6803"/>
          <a:stretch/>
        </p:blipFill>
        <p:spPr bwMode="auto">
          <a:xfrm>
            <a:off x="8726510" y="3773030"/>
            <a:ext cx="2855890" cy="22072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queso semimadu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510" y="1697150"/>
            <a:ext cx="2855890" cy="188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45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600203"/>
            <a:ext cx="7117724"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Antioxidantes</a:t>
            </a:r>
          </a:p>
          <a:p>
            <a:pPr algn="just"/>
            <a:r>
              <a:rPr lang="es-EC" sz="2800" dirty="0">
                <a:solidFill>
                  <a:schemeClr val="tx1"/>
                </a:solidFill>
                <a:latin typeface="Times New Roman" panose="02020603050405020304" pitchFamily="18" charset="0"/>
                <a:cs typeface="Times New Roman" panose="02020603050405020304" pitchFamily="18" charset="0"/>
              </a:rPr>
              <a:t>Los antioxidantes son sustancias que son capaces de retrasar o detener la oxidación de </a:t>
            </a:r>
            <a:r>
              <a:rPr lang="es-EC" sz="2800" dirty="0" smtClean="0">
                <a:solidFill>
                  <a:schemeClr val="tx1"/>
                </a:solidFill>
                <a:latin typeface="Times New Roman" panose="02020603050405020304" pitchFamily="18" charset="0"/>
                <a:cs typeface="Times New Roman" panose="02020603050405020304" pitchFamily="18" charset="0"/>
              </a:rPr>
              <a:t>moléculas.</a:t>
            </a:r>
          </a:p>
          <a:p>
            <a:pPr algn="just"/>
            <a:r>
              <a:rPr lang="es-EC" sz="2800" dirty="0">
                <a:solidFill>
                  <a:schemeClr val="tx1"/>
                </a:solidFill>
                <a:latin typeface="Times New Roman" panose="02020603050405020304" pitchFamily="18" charset="0"/>
                <a:cs typeface="Times New Roman" panose="02020603050405020304" pitchFamily="18" charset="0"/>
              </a:rPr>
              <a:t>Se ha demostrado que el consumo de antioxidantes puede producir un efecto protector contra los efectos oxidativos del </a:t>
            </a:r>
            <a:r>
              <a:rPr lang="es-EC" sz="2800" dirty="0" smtClean="0">
                <a:solidFill>
                  <a:schemeClr val="tx1"/>
                </a:solidFill>
                <a:latin typeface="Times New Roman" panose="02020603050405020304" pitchFamily="18" charset="0"/>
                <a:cs typeface="Times New Roman" panose="02020603050405020304" pitchFamily="18" charset="0"/>
              </a:rPr>
              <a:t>organismo.</a:t>
            </a:r>
            <a:endParaRPr lang="es-EC" sz="2800" b="1"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REVISIÓN DE LITERATURA</a:t>
            </a:r>
            <a:endParaRPr lang="es-EC" sz="3200" dirty="0"/>
          </a:p>
        </p:txBody>
      </p:sp>
      <p:pic>
        <p:nvPicPr>
          <p:cNvPr id="8194" name="Picture 2" descr="Resultado de imagen para antioxidantes natur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355" y="2161079"/>
            <a:ext cx="421005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63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4431" y="875188"/>
            <a:ext cx="10972800" cy="531581"/>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Frutas utilizadas en el estudio</a:t>
            </a:r>
            <a:r>
              <a:rPr lang="es-EC" sz="2800" dirty="0" smtClean="0">
                <a:solidFill>
                  <a:schemeClr val="tx1"/>
                </a:solidFill>
                <a:latin typeface="Times New Roman" panose="02020603050405020304" pitchFamily="18" charset="0"/>
                <a:cs typeface="Times New Roman" panose="02020603050405020304" pitchFamily="18" charset="0"/>
              </a:rPr>
              <a:t> </a:t>
            </a:r>
          </a:p>
          <a:p>
            <a:pPr marL="0" indent="0">
              <a:buNone/>
            </a:pPr>
            <a:endParaRPr lang="es-EC" sz="2800"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REVISIÓN DE LITERATURA</a:t>
            </a:r>
            <a:endParaRPr lang="es-EC" sz="3200" dirty="0"/>
          </a:p>
        </p:txBody>
      </p:sp>
      <p:graphicFrame>
        <p:nvGraphicFramePr>
          <p:cNvPr id="5" name="Diagrama 4"/>
          <p:cNvGraphicFramePr/>
          <p:nvPr>
            <p:extLst>
              <p:ext uri="{D42A27DB-BD31-4B8C-83A1-F6EECF244321}">
                <p14:modId xmlns:p14="http://schemas.microsoft.com/office/powerpoint/2010/main" val="149674429"/>
              </p:ext>
            </p:extLst>
          </p:nvPr>
        </p:nvGraphicFramePr>
        <p:xfrm>
          <a:off x="719509" y="1535887"/>
          <a:ext cx="11014299" cy="4325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791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C" sz="3200" i="0" dirty="0" smtClean="0">
                <a:solidFill>
                  <a:schemeClr val="tx1"/>
                </a:solidFill>
                <a:latin typeface="Times New Roman" pitchFamily="18" charset="0"/>
                <a:cs typeface="Times New Roman" pitchFamily="18" charset="0"/>
              </a:rPr>
              <a:t>METODOLOGÍA</a:t>
            </a:r>
            <a:endParaRPr lang="es-EC" sz="3200" dirty="0"/>
          </a:p>
        </p:txBody>
      </p:sp>
      <p:sp>
        <p:nvSpPr>
          <p:cNvPr id="5" name="Marcador de contenido 2"/>
          <p:cNvSpPr>
            <a:spLocks noGrp="1"/>
          </p:cNvSpPr>
          <p:nvPr>
            <p:ph idx="1"/>
          </p:nvPr>
        </p:nvSpPr>
        <p:spPr>
          <a:xfrm>
            <a:off x="609600" y="846138"/>
            <a:ext cx="10972800" cy="4525963"/>
          </a:xfrm>
        </p:spPr>
        <p:txBody>
          <a:bodyPr/>
          <a:lstStyle/>
          <a:p>
            <a:pPr marL="0" indent="0">
              <a:buNone/>
            </a:pPr>
            <a:r>
              <a:rPr lang="es-EC" sz="2800" b="1" dirty="0" smtClean="0">
                <a:solidFill>
                  <a:schemeClr val="tx1"/>
                </a:solidFill>
                <a:latin typeface="Times New Roman" panose="02020603050405020304" pitchFamily="18" charset="0"/>
                <a:cs typeface="Times New Roman" panose="02020603050405020304" pitchFamily="18" charset="0"/>
              </a:rPr>
              <a:t>Diseño experimental </a:t>
            </a:r>
          </a:p>
          <a:p>
            <a:pPr marL="0" indent="0">
              <a:buNone/>
            </a:pPr>
            <a:endParaRPr lang="es-EC" sz="2800" b="1" dirty="0">
              <a:solidFill>
                <a:schemeClr val="tx1"/>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2"/>
          <a:srcRect r="38648"/>
          <a:stretch/>
        </p:blipFill>
        <p:spPr>
          <a:xfrm>
            <a:off x="790175" y="1880317"/>
            <a:ext cx="5569473" cy="3306620"/>
          </a:xfrm>
          <a:prstGeom prst="rect">
            <a:avLst/>
          </a:prstGeom>
        </p:spPr>
      </p:pic>
      <p:sp>
        <p:nvSpPr>
          <p:cNvPr id="9" name="CuadroTexto 8"/>
          <p:cNvSpPr txBox="1"/>
          <p:nvPr/>
        </p:nvSpPr>
        <p:spPr>
          <a:xfrm>
            <a:off x="6722771" y="2486928"/>
            <a:ext cx="3940936" cy="1815882"/>
          </a:xfrm>
          <a:prstGeom prst="rect">
            <a:avLst/>
          </a:prstGeom>
          <a:noFill/>
        </p:spPr>
        <p:txBody>
          <a:bodyPr wrap="square" rtlCol="0">
            <a:spAutoFit/>
          </a:bodyPr>
          <a:lstStyle/>
          <a:p>
            <a:pPr marL="457200" indent="-457200" algn="just">
              <a:buFont typeface="Arial" panose="020B0604020202020204" pitchFamily="34" charset="0"/>
              <a:buChar char="•"/>
            </a:pPr>
            <a:r>
              <a:rPr lang="es-EC" sz="2800" dirty="0" err="1" smtClean="0">
                <a:latin typeface="Times New Roman" panose="02020603050405020304" pitchFamily="18" charset="0"/>
                <a:ea typeface="Tahoma" panose="020B0604030504040204" pitchFamily="34" charset="0"/>
                <a:cs typeface="Times New Roman" panose="02020603050405020304" pitchFamily="18" charset="0"/>
              </a:rPr>
              <a:t>Bifactorial</a:t>
            </a:r>
            <a:r>
              <a:rPr lang="es-EC" sz="2800" dirty="0">
                <a:latin typeface="Times New Roman" panose="02020603050405020304" pitchFamily="18" charset="0"/>
                <a:ea typeface="Tahoma" panose="020B0604030504040204" pitchFamily="34" charset="0"/>
                <a:cs typeface="Times New Roman" panose="02020603050405020304" pitchFamily="18" charset="0"/>
              </a:rPr>
              <a:t> </a:t>
            </a:r>
            <a:r>
              <a:rPr lang="es-EC" sz="2800" dirty="0" smtClean="0">
                <a:latin typeface="Times New Roman" panose="02020603050405020304" pitchFamily="18" charset="0"/>
                <a:ea typeface="Tahoma" panose="020B0604030504040204" pitchFamily="34" charset="0"/>
                <a:cs typeface="Times New Roman" panose="02020603050405020304" pitchFamily="18" charset="0"/>
              </a:rPr>
              <a:t>(2x3+1) con tres repeticiones.</a:t>
            </a:r>
          </a:p>
          <a:p>
            <a:pPr marL="457200" indent="-457200" algn="just">
              <a:buFont typeface="Arial" panose="020B0604020202020204" pitchFamily="34" charset="0"/>
              <a:buChar char="•"/>
            </a:pPr>
            <a:r>
              <a:rPr lang="es-EC" sz="2800" dirty="0" smtClean="0">
                <a:latin typeface="Times New Roman" panose="02020603050405020304" pitchFamily="18" charset="0"/>
                <a:ea typeface="Tahoma" panose="020B0604030504040204" pitchFamily="34" charset="0"/>
                <a:cs typeface="Times New Roman" panose="02020603050405020304" pitchFamily="18" charset="0"/>
              </a:rPr>
              <a:t>Factores: Extracto e intervalo de inmersión.</a:t>
            </a:r>
            <a:endParaRPr lang="es-EC" sz="28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25646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2">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1538</TotalTime>
  <Words>2335</Words>
  <Application>Microsoft Office PowerPoint</Application>
  <PresentationFormat>Personalizado</PresentationFormat>
  <Paragraphs>212</Paragraphs>
  <Slides>37</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37</vt:i4>
      </vt:variant>
    </vt:vector>
  </HeadingPairs>
  <TitlesOfParts>
    <vt:vector size="40" baseType="lpstr">
      <vt:lpstr>Tema de Office</vt:lpstr>
      <vt:lpstr>tema 2</vt:lpstr>
      <vt:lpstr>CorelDRAW</vt:lpstr>
      <vt:lpstr>Presentación de PowerPoint</vt:lpstr>
      <vt:lpstr>INTRODUCCIÓN </vt:lpstr>
      <vt:lpstr>PROBLEMA </vt:lpstr>
      <vt:lpstr>OBJETIVOS </vt:lpstr>
      <vt:lpstr>OBJETIVOS </vt:lpstr>
      <vt:lpstr>REVISIÓN DE LITERATURA</vt:lpstr>
      <vt:lpstr>REVISIÓN DE LITERATURA</vt:lpstr>
      <vt:lpstr>REVISIÓN DE LITERATURA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vt:lpstr>
      <vt:lpstr>RECOMENDACIONES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elisa jaramillo</dc:creator>
  <cp:lastModifiedBy>Windows User</cp:lastModifiedBy>
  <cp:revision>90</cp:revision>
  <dcterms:created xsi:type="dcterms:W3CDTF">2020-01-26T03:00:13Z</dcterms:created>
  <dcterms:modified xsi:type="dcterms:W3CDTF">2020-02-05T06:40:29Z</dcterms:modified>
</cp:coreProperties>
</file>