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02" r:id="rId12"/>
    <p:sldId id="303" r:id="rId13"/>
    <p:sldId id="267" r:id="rId14"/>
    <p:sldId id="268" r:id="rId15"/>
    <p:sldId id="304" r:id="rId16"/>
    <p:sldId id="269" r:id="rId17"/>
    <p:sldId id="270" r:id="rId18"/>
    <p:sldId id="271" r:id="rId19"/>
    <p:sldId id="305" r:id="rId20"/>
    <p:sldId id="306" r:id="rId21"/>
    <p:sldId id="272" r:id="rId22"/>
    <p:sldId id="273" r:id="rId23"/>
    <p:sldId id="307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10" r:id="rId41"/>
    <p:sldId id="290" r:id="rId42"/>
    <p:sldId id="291" r:id="rId43"/>
    <p:sldId id="292" r:id="rId44"/>
    <p:sldId id="31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ban Almeida" initials="EA" lastIdx="2" clrIdx="0">
    <p:extLst>
      <p:ext uri="{19B8F6BF-5375-455C-9EA6-DF929625EA0E}">
        <p15:presenceInfo xmlns:p15="http://schemas.microsoft.com/office/powerpoint/2012/main" userId="9a5ac7eeb25896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ban Almeida" userId="9a5ac7eeb2589633" providerId="LiveId" clId="{3268BEBB-C12F-4F12-9BA4-37F186926BAD}"/>
    <pc:docChg chg="undo custSel addSld delSld modSld">
      <pc:chgData name="Esteban Almeida" userId="9a5ac7eeb2589633" providerId="LiveId" clId="{3268BEBB-C12F-4F12-9BA4-37F186926BAD}" dt="2020-02-10T14:58:51.935" v="5973" actId="1076"/>
      <pc:docMkLst>
        <pc:docMk/>
      </pc:docMkLst>
      <pc:sldChg chg="modSp">
        <pc:chgData name="Esteban Almeida" userId="9a5ac7eeb2589633" providerId="LiveId" clId="{3268BEBB-C12F-4F12-9BA4-37F186926BAD}" dt="2020-02-10T14:56:59.108" v="5963" actId="20577"/>
        <pc:sldMkLst>
          <pc:docMk/>
          <pc:sldMk cId="3352039295" sldId="257"/>
        </pc:sldMkLst>
        <pc:spChg chg="mod">
          <ac:chgData name="Esteban Almeida" userId="9a5ac7eeb2589633" providerId="LiveId" clId="{3268BEBB-C12F-4F12-9BA4-37F186926BAD}" dt="2020-02-10T14:56:59.108" v="5963" actId="20577"/>
          <ac:spMkLst>
            <pc:docMk/>
            <pc:sldMk cId="3352039295" sldId="257"/>
            <ac:spMk id="11" creationId="{00000000-0000-0000-0000-000000000000}"/>
          </ac:spMkLst>
        </pc:spChg>
        <pc:spChg chg="mod">
          <ac:chgData name="Esteban Almeida" userId="9a5ac7eeb2589633" providerId="LiveId" clId="{3268BEBB-C12F-4F12-9BA4-37F186926BAD}" dt="2020-02-07T18:03:54.366" v="5699" actId="2710"/>
          <ac:spMkLst>
            <pc:docMk/>
            <pc:sldMk cId="3352039295" sldId="257"/>
            <ac:spMk id="13" creationId="{00000000-0000-0000-0000-000000000000}"/>
          </ac:spMkLst>
        </pc:spChg>
      </pc:sldChg>
      <pc:sldChg chg="addSp modSp">
        <pc:chgData name="Esteban Almeida" userId="9a5ac7eeb2589633" providerId="LiveId" clId="{3268BEBB-C12F-4F12-9BA4-37F186926BAD}" dt="2020-02-07T18:04:33.887" v="5715"/>
        <pc:sldMkLst>
          <pc:docMk/>
          <pc:sldMk cId="1162591460" sldId="259"/>
        </pc:sldMkLst>
        <pc:graphicFrameChg chg="mod">
          <ac:chgData name="Esteban Almeida" userId="9a5ac7eeb2589633" providerId="LiveId" clId="{3268BEBB-C12F-4F12-9BA4-37F186926BAD}" dt="2020-02-07T18:04:33.887" v="5715"/>
          <ac:graphicFrameMkLst>
            <pc:docMk/>
            <pc:sldMk cId="1162591460" sldId="259"/>
            <ac:graphicFrameMk id="4" creationId="{E1E87FA4-140D-47A4-B357-9765BEA27873}"/>
          </ac:graphicFrameMkLst>
        </pc:graphicFrameChg>
        <pc:picChg chg="add mod ord">
          <ac:chgData name="Esteban Almeida" userId="9a5ac7eeb2589633" providerId="LiveId" clId="{3268BEBB-C12F-4F12-9BA4-37F186926BAD}" dt="2020-01-24T10:24:59.917" v="5" actId="167"/>
          <ac:picMkLst>
            <pc:docMk/>
            <pc:sldMk cId="1162591460" sldId="259"/>
            <ac:picMk id="5" creationId="{A0A587C4-51C2-4513-AD55-938BBBAA8C0E}"/>
          </ac:picMkLst>
        </pc:picChg>
      </pc:sldChg>
      <pc:sldChg chg="addSp delSp modSp add">
        <pc:chgData name="Esteban Almeida" userId="9a5ac7eeb2589633" providerId="LiveId" clId="{3268BEBB-C12F-4F12-9BA4-37F186926BAD}" dt="2020-02-07T18:04:53.864" v="5717" actId="20577"/>
        <pc:sldMkLst>
          <pc:docMk/>
          <pc:sldMk cId="3293601619" sldId="260"/>
        </pc:sldMkLst>
        <pc:spChg chg="del">
          <ac:chgData name="Esteban Almeida" userId="9a5ac7eeb2589633" providerId="LiveId" clId="{3268BEBB-C12F-4F12-9BA4-37F186926BAD}" dt="2020-01-24T10:25:21.299" v="7" actId="478"/>
          <ac:spMkLst>
            <pc:docMk/>
            <pc:sldMk cId="3293601619" sldId="260"/>
            <ac:spMk id="2" creationId="{B3D0AFFF-2EFE-4EB4-959C-51E2C41A46CC}"/>
          </ac:spMkLst>
        </pc:spChg>
        <pc:spChg chg="del">
          <ac:chgData name="Esteban Almeida" userId="9a5ac7eeb2589633" providerId="LiveId" clId="{3268BEBB-C12F-4F12-9BA4-37F186926BAD}" dt="2020-01-24T10:25:27.635" v="8" actId="478"/>
          <ac:spMkLst>
            <pc:docMk/>
            <pc:sldMk cId="3293601619" sldId="260"/>
            <ac:spMk id="3" creationId="{2565E6EC-DBE5-4583-9085-0461C91AC28D}"/>
          </ac:spMkLst>
        </pc:spChg>
        <pc:graphicFrameChg chg="add mod">
          <ac:chgData name="Esteban Almeida" userId="9a5ac7eeb2589633" providerId="LiveId" clId="{3268BEBB-C12F-4F12-9BA4-37F186926BAD}" dt="2020-02-07T18:04:53.864" v="5717" actId="20577"/>
          <ac:graphicFrameMkLst>
            <pc:docMk/>
            <pc:sldMk cId="3293601619" sldId="260"/>
            <ac:graphicFrameMk id="4" creationId="{7C5CD700-9A70-4866-B99C-DEDBE695243B}"/>
          </ac:graphicFrameMkLst>
        </pc:graphicFrameChg>
        <pc:picChg chg="add mod">
          <ac:chgData name="Esteban Almeida" userId="9a5ac7eeb2589633" providerId="LiveId" clId="{3268BEBB-C12F-4F12-9BA4-37F186926BAD}" dt="2020-01-24T10:43:02.588" v="300" actId="1076"/>
          <ac:picMkLst>
            <pc:docMk/>
            <pc:sldMk cId="3293601619" sldId="260"/>
            <ac:picMk id="5" creationId="{A53F9955-1D2E-4331-AD0B-EF1FEBE62692}"/>
          </ac:picMkLst>
        </pc:picChg>
        <pc:picChg chg="add mod">
          <ac:chgData name="Esteban Almeida" userId="9a5ac7eeb2589633" providerId="LiveId" clId="{3268BEBB-C12F-4F12-9BA4-37F186926BAD}" dt="2020-01-26T03:47:49.937" v="406" actId="1076"/>
          <ac:picMkLst>
            <pc:docMk/>
            <pc:sldMk cId="3293601619" sldId="260"/>
            <ac:picMk id="1026" creationId="{169242CC-C578-4C7C-A320-7E6B67CAA8F4}"/>
          </ac:picMkLst>
        </pc:picChg>
        <pc:picChg chg="add mod">
          <ac:chgData name="Esteban Almeida" userId="9a5ac7eeb2589633" providerId="LiveId" clId="{3268BEBB-C12F-4F12-9BA4-37F186926BAD}" dt="2020-01-24T10:45:43.072" v="304" actId="1076"/>
          <ac:picMkLst>
            <pc:docMk/>
            <pc:sldMk cId="3293601619" sldId="260"/>
            <ac:picMk id="2050" creationId="{6729DA71-3E35-4736-B6BF-D703EC5FBC53}"/>
          </ac:picMkLst>
        </pc:picChg>
      </pc:sldChg>
      <pc:sldChg chg="addSp delSp modSp add">
        <pc:chgData name="Esteban Almeida" userId="9a5ac7eeb2589633" providerId="LiveId" clId="{3268BEBB-C12F-4F12-9BA4-37F186926BAD}" dt="2020-01-26T05:04:01.238" v="835" actId="313"/>
        <pc:sldMkLst>
          <pc:docMk/>
          <pc:sldMk cId="872563624" sldId="261"/>
        </pc:sldMkLst>
        <pc:spChg chg="add mod">
          <ac:chgData name="Esteban Almeida" userId="9a5ac7eeb2589633" providerId="LiveId" clId="{3268BEBB-C12F-4F12-9BA4-37F186926BAD}" dt="2020-01-26T03:53:28.609" v="421" actId="313"/>
          <ac:spMkLst>
            <pc:docMk/>
            <pc:sldMk cId="872563624" sldId="261"/>
            <ac:spMk id="2" creationId="{A1CD70CC-743F-4F3C-9F8A-C35588CFBB44}"/>
          </ac:spMkLst>
        </pc:spChg>
        <pc:graphicFrameChg chg="add mod">
          <ac:chgData name="Esteban Almeida" userId="9a5ac7eeb2589633" providerId="LiveId" clId="{3268BEBB-C12F-4F12-9BA4-37F186926BAD}" dt="2020-01-26T05:04:01.238" v="835" actId="313"/>
          <ac:graphicFrameMkLst>
            <pc:docMk/>
            <pc:sldMk cId="872563624" sldId="261"/>
            <ac:graphicFrameMk id="5" creationId="{5CBD14CB-D844-4D18-81DB-4D856B23CC57}"/>
          </ac:graphicFrameMkLst>
        </pc:graphicFrameChg>
        <pc:picChg chg="add del mod">
          <ac:chgData name="Esteban Almeida" userId="9a5ac7eeb2589633" providerId="LiveId" clId="{3268BEBB-C12F-4F12-9BA4-37F186926BAD}" dt="2020-01-26T04:07:10.962" v="424" actId="478"/>
          <ac:picMkLst>
            <pc:docMk/>
            <pc:sldMk cId="872563624" sldId="261"/>
            <ac:picMk id="4" creationId="{E6291E64-DBE8-4785-A057-C99ED7408C03}"/>
          </ac:picMkLst>
        </pc:picChg>
        <pc:picChg chg="add mod">
          <ac:chgData name="Esteban Almeida" userId="9a5ac7eeb2589633" providerId="LiveId" clId="{3268BEBB-C12F-4F12-9BA4-37F186926BAD}" dt="2020-01-26T04:40:09.890" v="808" actId="1076"/>
          <ac:picMkLst>
            <pc:docMk/>
            <pc:sldMk cId="872563624" sldId="261"/>
            <ac:picMk id="2050" creationId="{593AD697-86CE-4C0F-A12C-E099943BFF73}"/>
          </ac:picMkLst>
        </pc:picChg>
        <pc:picChg chg="add mod">
          <ac:chgData name="Esteban Almeida" userId="9a5ac7eeb2589633" providerId="LiveId" clId="{3268BEBB-C12F-4F12-9BA4-37F186926BAD}" dt="2020-01-26T04:42:02.649" v="812" actId="167"/>
          <ac:picMkLst>
            <pc:docMk/>
            <pc:sldMk cId="872563624" sldId="261"/>
            <ac:picMk id="2052" creationId="{0B977A72-93EF-4B65-A3D7-40D2B8314E86}"/>
          </ac:picMkLst>
        </pc:picChg>
        <pc:picChg chg="add mod">
          <ac:chgData name="Esteban Almeida" userId="9a5ac7eeb2589633" providerId="LiveId" clId="{3268BEBB-C12F-4F12-9BA4-37F186926BAD}" dt="2020-01-26T04:49:41.549" v="819" actId="167"/>
          <ac:picMkLst>
            <pc:docMk/>
            <pc:sldMk cId="872563624" sldId="261"/>
            <ac:picMk id="2054" creationId="{ED9DFD37-C0A2-48C0-85DA-B0B2AC2D7934}"/>
          </ac:picMkLst>
        </pc:picChg>
        <pc:picChg chg="add mod">
          <ac:chgData name="Esteban Almeida" userId="9a5ac7eeb2589633" providerId="LiveId" clId="{3268BEBB-C12F-4F12-9BA4-37F186926BAD}" dt="2020-01-26T04:50:34.022" v="823" actId="1076"/>
          <ac:picMkLst>
            <pc:docMk/>
            <pc:sldMk cId="872563624" sldId="261"/>
            <ac:picMk id="2056" creationId="{034DC650-C233-4124-AD08-6C2FB53DB170}"/>
          </ac:picMkLst>
        </pc:picChg>
      </pc:sldChg>
      <pc:sldChg chg="addSp modSp add">
        <pc:chgData name="Esteban Almeida" userId="9a5ac7eeb2589633" providerId="LiveId" clId="{3268BEBB-C12F-4F12-9BA4-37F186926BAD}" dt="2020-01-26T06:06:46.242" v="1608" actId="313"/>
        <pc:sldMkLst>
          <pc:docMk/>
          <pc:sldMk cId="3327766097" sldId="262"/>
        </pc:sldMkLst>
        <pc:graphicFrameChg chg="add mod">
          <ac:chgData name="Esteban Almeida" userId="9a5ac7eeb2589633" providerId="LiveId" clId="{3268BEBB-C12F-4F12-9BA4-37F186926BAD}" dt="2020-01-26T06:06:46.242" v="1608" actId="313"/>
          <ac:graphicFrameMkLst>
            <pc:docMk/>
            <pc:sldMk cId="3327766097" sldId="262"/>
            <ac:graphicFrameMk id="2" creationId="{86D2F3EB-7002-42FC-92D9-18F93692021C}"/>
          </ac:graphicFrameMkLst>
        </pc:graphicFrameChg>
        <pc:picChg chg="add mod">
          <ac:chgData name="Esteban Almeida" userId="9a5ac7eeb2589633" providerId="LiveId" clId="{3268BEBB-C12F-4F12-9BA4-37F186926BAD}" dt="2020-01-26T05:59:31.837" v="1396" actId="1076"/>
          <ac:picMkLst>
            <pc:docMk/>
            <pc:sldMk cId="3327766097" sldId="262"/>
            <ac:picMk id="3074" creationId="{25F9E646-DACC-4850-A4ED-7D8FCA017AED}"/>
          </ac:picMkLst>
        </pc:picChg>
        <pc:picChg chg="add mod">
          <ac:chgData name="Esteban Almeida" userId="9a5ac7eeb2589633" providerId="LiveId" clId="{3268BEBB-C12F-4F12-9BA4-37F186926BAD}" dt="2020-01-26T06:02:52.316" v="1400" actId="1076"/>
          <ac:picMkLst>
            <pc:docMk/>
            <pc:sldMk cId="3327766097" sldId="262"/>
            <ac:picMk id="3076" creationId="{64C0F800-1D5A-49F2-BE4C-B183D2B309C6}"/>
          </ac:picMkLst>
        </pc:picChg>
        <pc:picChg chg="add mod">
          <ac:chgData name="Esteban Almeida" userId="9a5ac7eeb2589633" providerId="LiveId" clId="{3268BEBB-C12F-4F12-9BA4-37F186926BAD}" dt="2020-01-26T06:04:09.723" v="1406" actId="1076"/>
          <ac:picMkLst>
            <pc:docMk/>
            <pc:sldMk cId="3327766097" sldId="262"/>
            <ac:picMk id="3078" creationId="{FA1F2019-392C-4504-ACF0-66EF1FB2551A}"/>
          </ac:picMkLst>
        </pc:picChg>
      </pc:sldChg>
      <pc:sldChg chg="addSp delSp modSp add">
        <pc:chgData name="Esteban Almeida" userId="9a5ac7eeb2589633" providerId="LiveId" clId="{3268BEBB-C12F-4F12-9BA4-37F186926BAD}" dt="2020-02-07T19:36:49.258" v="5945" actId="1036"/>
        <pc:sldMkLst>
          <pc:docMk/>
          <pc:sldMk cId="1347717891" sldId="263"/>
        </pc:sldMkLst>
        <pc:graphicFrameChg chg="add del mod">
          <ac:chgData name="Esteban Almeida" userId="9a5ac7eeb2589633" providerId="LiveId" clId="{3268BEBB-C12F-4F12-9BA4-37F186926BAD}" dt="2020-01-26T06:04:47.545" v="1408" actId="1032"/>
          <ac:graphicFrameMkLst>
            <pc:docMk/>
            <pc:sldMk cId="1347717891" sldId="263"/>
            <ac:graphicFrameMk id="2" creationId="{F36B0434-C250-4851-86E2-442DF74FBB0D}"/>
          </ac:graphicFrameMkLst>
        </pc:graphicFrameChg>
        <pc:graphicFrameChg chg="add del mod">
          <ac:chgData name="Esteban Almeida" userId="9a5ac7eeb2589633" providerId="LiveId" clId="{3268BEBB-C12F-4F12-9BA4-37F186926BAD}" dt="2020-01-26T06:05:07.819" v="1410" actId="1032"/>
          <ac:graphicFrameMkLst>
            <pc:docMk/>
            <pc:sldMk cId="1347717891" sldId="263"/>
            <ac:graphicFrameMk id="3" creationId="{B972C7E6-D4A2-4B33-BB28-F7E0C3755364}"/>
          </ac:graphicFrameMkLst>
        </pc:graphicFrameChg>
        <pc:graphicFrameChg chg="add del mod">
          <ac:chgData name="Esteban Almeida" userId="9a5ac7eeb2589633" providerId="LiveId" clId="{3268BEBB-C12F-4F12-9BA4-37F186926BAD}" dt="2020-01-26T06:07:27.414" v="1656" actId="478"/>
          <ac:graphicFrameMkLst>
            <pc:docMk/>
            <pc:sldMk cId="1347717891" sldId="263"/>
            <ac:graphicFrameMk id="4" creationId="{18004626-C396-4ACE-99AC-330435FF9285}"/>
          </ac:graphicFrameMkLst>
        </pc:graphicFrameChg>
        <pc:graphicFrameChg chg="add mod">
          <ac:chgData name="Esteban Almeida" userId="9a5ac7eeb2589633" providerId="LiveId" clId="{3268BEBB-C12F-4F12-9BA4-37F186926BAD}" dt="2020-02-07T19:36:49.258" v="5945" actId="1036"/>
          <ac:graphicFrameMkLst>
            <pc:docMk/>
            <pc:sldMk cId="1347717891" sldId="263"/>
            <ac:graphicFrameMk id="5" creationId="{253AF51C-187F-4A6A-9A6E-01FB0650BFC4}"/>
          </ac:graphicFrameMkLst>
        </pc:graphicFrameChg>
        <pc:graphicFrameChg chg="add mod">
          <ac:chgData name="Esteban Almeida" userId="9a5ac7eeb2589633" providerId="LiveId" clId="{3268BEBB-C12F-4F12-9BA4-37F186926BAD}" dt="2020-01-26T06:23:18.813" v="2113" actId="1076"/>
          <ac:graphicFrameMkLst>
            <pc:docMk/>
            <pc:sldMk cId="1347717891" sldId="263"/>
            <ac:graphicFrameMk id="6" creationId="{6D0FCF19-6EDE-4008-8DAD-F164D75452CE}"/>
          </ac:graphicFrameMkLst>
        </pc:graphicFrameChg>
        <pc:picChg chg="add mod">
          <ac:chgData name="Esteban Almeida" userId="9a5ac7eeb2589633" providerId="LiveId" clId="{3268BEBB-C12F-4F12-9BA4-37F186926BAD}" dt="2020-01-26T06:23:24.276" v="2114" actId="1076"/>
          <ac:picMkLst>
            <pc:docMk/>
            <pc:sldMk cId="1347717891" sldId="263"/>
            <ac:picMk id="4098" creationId="{E974427B-DE97-433F-AFC9-2CBEA2A2D66B}"/>
          </ac:picMkLst>
        </pc:picChg>
        <pc:picChg chg="add mod">
          <ac:chgData name="Esteban Almeida" userId="9a5ac7eeb2589633" providerId="LiveId" clId="{3268BEBB-C12F-4F12-9BA4-37F186926BAD}" dt="2020-01-26T06:24:25.364" v="2116" actId="1076"/>
          <ac:picMkLst>
            <pc:docMk/>
            <pc:sldMk cId="1347717891" sldId="263"/>
            <ac:picMk id="4100" creationId="{B5B45160-73EB-4D7E-9294-B3C4D530A66D}"/>
          </ac:picMkLst>
        </pc:picChg>
      </pc:sldChg>
      <pc:sldChg chg="addSp modSp add">
        <pc:chgData name="Esteban Almeida" userId="9a5ac7eeb2589633" providerId="LiveId" clId="{3268BEBB-C12F-4F12-9BA4-37F186926BAD}" dt="2020-01-26T06:26:03.435" v="2151" actId="1076"/>
        <pc:sldMkLst>
          <pc:docMk/>
          <pc:sldMk cId="2468260619" sldId="264"/>
        </pc:sldMkLst>
        <pc:spChg chg="add mod">
          <ac:chgData name="Esteban Almeida" userId="9a5ac7eeb2589633" providerId="LiveId" clId="{3268BEBB-C12F-4F12-9BA4-37F186926BAD}" dt="2020-01-26T06:26:03.435" v="2151" actId="1076"/>
          <ac:spMkLst>
            <pc:docMk/>
            <pc:sldMk cId="2468260619" sldId="264"/>
            <ac:spMk id="2" creationId="{95C30E68-4D57-4FE6-90FB-A3D4A82EA2F7}"/>
          </ac:spMkLst>
        </pc:spChg>
      </pc:sldChg>
      <pc:sldChg chg="addSp modSp add">
        <pc:chgData name="Esteban Almeida" userId="9a5ac7eeb2589633" providerId="LiveId" clId="{3268BEBB-C12F-4F12-9BA4-37F186926BAD}" dt="2020-01-26T06:28:02.065" v="2200" actId="20577"/>
        <pc:sldMkLst>
          <pc:docMk/>
          <pc:sldMk cId="2300274079" sldId="265"/>
        </pc:sldMkLst>
        <pc:spChg chg="add mod">
          <ac:chgData name="Esteban Almeida" userId="9a5ac7eeb2589633" providerId="LiveId" clId="{3268BEBB-C12F-4F12-9BA4-37F186926BAD}" dt="2020-01-26T06:28:02.065" v="2200" actId="20577"/>
          <ac:spMkLst>
            <pc:docMk/>
            <pc:sldMk cId="2300274079" sldId="265"/>
            <ac:spMk id="2" creationId="{4A9AC808-B454-48E7-BAA9-AB946AD1DD57}"/>
          </ac:spMkLst>
        </pc:spChg>
      </pc:sldChg>
      <pc:sldChg chg="addSp add">
        <pc:chgData name="Esteban Almeida" userId="9a5ac7eeb2589633" providerId="LiveId" clId="{3268BEBB-C12F-4F12-9BA4-37F186926BAD}" dt="2020-01-26T06:29:20.055" v="2201"/>
        <pc:sldMkLst>
          <pc:docMk/>
          <pc:sldMk cId="3901038206" sldId="266"/>
        </pc:sldMkLst>
        <pc:spChg chg="add">
          <ac:chgData name="Esteban Almeida" userId="9a5ac7eeb2589633" providerId="LiveId" clId="{3268BEBB-C12F-4F12-9BA4-37F186926BAD}" dt="2020-01-26T06:29:20.055" v="2201"/>
          <ac:spMkLst>
            <pc:docMk/>
            <pc:sldMk cId="3901038206" sldId="266"/>
            <ac:spMk id="2" creationId="{1083DE1F-751D-4771-A088-5D8C2F887584}"/>
          </ac:spMkLst>
        </pc:spChg>
      </pc:sldChg>
      <pc:sldChg chg="modSp add">
        <pc:chgData name="Esteban Almeida" userId="9a5ac7eeb2589633" providerId="LiveId" clId="{3268BEBB-C12F-4F12-9BA4-37F186926BAD}" dt="2020-02-10T14:57:33.430" v="5969" actId="20577"/>
        <pc:sldMkLst>
          <pc:docMk/>
          <pc:sldMk cId="344295910" sldId="267"/>
        </pc:sldMkLst>
        <pc:graphicFrameChg chg="mod">
          <ac:chgData name="Esteban Almeida" userId="9a5ac7eeb2589633" providerId="LiveId" clId="{3268BEBB-C12F-4F12-9BA4-37F186926BAD}" dt="2020-02-10T14:57:33.430" v="5969" actId="20577"/>
          <ac:graphicFrameMkLst>
            <pc:docMk/>
            <pc:sldMk cId="344295910" sldId="267"/>
            <ac:graphicFrameMk id="4" creationId="{FB04E307-7212-4D3B-B5F2-19F69298EE76}"/>
          </ac:graphicFrameMkLst>
        </pc:graphicFrameChg>
      </pc:sldChg>
      <pc:sldChg chg="modSp add">
        <pc:chgData name="Esteban Almeida" userId="9a5ac7eeb2589633" providerId="LiveId" clId="{3268BEBB-C12F-4F12-9BA4-37F186926BAD}" dt="2020-02-07T19:37:12.031" v="5948" actId="1036"/>
        <pc:sldMkLst>
          <pc:docMk/>
          <pc:sldMk cId="3689786518" sldId="268"/>
        </pc:sldMkLst>
        <pc:graphicFrameChg chg="mod">
          <ac:chgData name="Esteban Almeida" userId="9a5ac7eeb2589633" providerId="LiveId" clId="{3268BEBB-C12F-4F12-9BA4-37F186926BAD}" dt="2020-02-07T19:37:12.031" v="5948" actId="1036"/>
          <ac:graphicFrameMkLst>
            <pc:docMk/>
            <pc:sldMk cId="3689786518" sldId="268"/>
            <ac:graphicFrameMk id="4" creationId="{4983FC0D-DDD0-458E-B6D1-7955D673ACA3}"/>
          </ac:graphicFrameMkLst>
        </pc:graphicFrameChg>
      </pc:sldChg>
      <pc:sldChg chg="modSp add">
        <pc:chgData name="Esteban Almeida" userId="9a5ac7eeb2589633" providerId="LiveId" clId="{3268BEBB-C12F-4F12-9BA4-37F186926BAD}" dt="2020-02-07T19:37:20.293" v="5949" actId="20577"/>
        <pc:sldMkLst>
          <pc:docMk/>
          <pc:sldMk cId="1305114247" sldId="269"/>
        </pc:sldMkLst>
        <pc:graphicFrameChg chg="mod">
          <ac:chgData name="Esteban Almeida" userId="9a5ac7eeb2589633" providerId="LiveId" clId="{3268BEBB-C12F-4F12-9BA4-37F186926BAD}" dt="2020-02-07T19:37:20.293" v="5949" actId="20577"/>
          <ac:graphicFrameMkLst>
            <pc:docMk/>
            <pc:sldMk cId="1305114247" sldId="269"/>
            <ac:graphicFrameMk id="3" creationId="{AE22008A-6E72-4A58-9D7E-948F1ED9126B}"/>
          </ac:graphicFrameMkLst>
        </pc:graphicFrameChg>
      </pc:sldChg>
      <pc:sldChg chg="modSp add">
        <pc:chgData name="Esteban Almeida" userId="9a5ac7eeb2589633" providerId="LiveId" clId="{3268BEBB-C12F-4F12-9BA4-37F186926BAD}" dt="2020-02-07T18:07:41.582" v="5728" actId="20577"/>
        <pc:sldMkLst>
          <pc:docMk/>
          <pc:sldMk cId="561452829" sldId="270"/>
        </pc:sldMkLst>
        <pc:graphicFrameChg chg="mod">
          <ac:chgData name="Esteban Almeida" userId="9a5ac7eeb2589633" providerId="LiveId" clId="{3268BEBB-C12F-4F12-9BA4-37F186926BAD}" dt="2020-02-07T18:07:41.582" v="5728" actId="20577"/>
          <ac:graphicFrameMkLst>
            <pc:docMk/>
            <pc:sldMk cId="561452829" sldId="270"/>
            <ac:graphicFrameMk id="3" creationId="{47224175-003D-406F-9EB0-4EC587C1AD7E}"/>
          </ac:graphicFrameMkLst>
        </pc:graphicFrameChg>
      </pc:sldChg>
      <pc:sldChg chg="modSp add">
        <pc:chgData name="Esteban Almeida" userId="9a5ac7eeb2589633" providerId="LiveId" clId="{3268BEBB-C12F-4F12-9BA4-37F186926BAD}" dt="2020-02-07T18:08:05.067" v="5729" actId="20577"/>
        <pc:sldMkLst>
          <pc:docMk/>
          <pc:sldMk cId="4144135712" sldId="271"/>
        </pc:sldMkLst>
        <pc:graphicFrameChg chg="mod">
          <ac:chgData name="Esteban Almeida" userId="9a5ac7eeb2589633" providerId="LiveId" clId="{3268BEBB-C12F-4F12-9BA4-37F186926BAD}" dt="2020-02-07T18:08:05.067" v="5729" actId="20577"/>
          <ac:graphicFrameMkLst>
            <pc:docMk/>
            <pc:sldMk cId="4144135712" sldId="271"/>
            <ac:graphicFrameMk id="3" creationId="{C1FBFF73-3A61-4591-A78F-14994A8FC9F6}"/>
          </ac:graphicFrameMkLst>
        </pc:graphicFrameChg>
      </pc:sldChg>
      <pc:sldChg chg="addSp delSp modSp add addCm delCm">
        <pc:chgData name="Esteban Almeida" userId="9a5ac7eeb2589633" providerId="LiveId" clId="{3268BEBB-C12F-4F12-9BA4-37F186926BAD}" dt="2020-01-28T01:09:08.228" v="2777"/>
        <pc:sldMkLst>
          <pc:docMk/>
          <pc:sldMk cId="4195094467" sldId="272"/>
        </pc:sldMkLst>
        <pc:spChg chg="add mod">
          <ac:chgData name="Esteban Almeida" userId="9a5ac7eeb2589633" providerId="LiveId" clId="{3268BEBB-C12F-4F12-9BA4-37F186926BAD}" dt="2020-01-28T01:03:31.191" v="2408" actId="207"/>
          <ac:spMkLst>
            <pc:docMk/>
            <pc:sldMk cId="4195094467" sldId="272"/>
            <ac:spMk id="2" creationId="{C5AC0D40-FCCE-4E99-AC53-F58F2534B679}"/>
          </ac:spMkLst>
        </pc:spChg>
        <pc:graphicFrameChg chg="add del mod">
          <ac:chgData name="Esteban Almeida" userId="9a5ac7eeb2589633" providerId="LiveId" clId="{3268BEBB-C12F-4F12-9BA4-37F186926BAD}" dt="2020-01-28T00:44:07.821" v="2242" actId="1032"/>
          <ac:graphicFrameMkLst>
            <pc:docMk/>
            <pc:sldMk cId="4195094467" sldId="272"/>
            <ac:graphicFrameMk id="3" creationId="{A127541C-A66F-4D9B-A577-3E99A51FEF65}"/>
          </ac:graphicFrameMkLst>
        </pc:graphicFrameChg>
        <pc:graphicFrameChg chg="add mod">
          <ac:chgData name="Esteban Almeida" userId="9a5ac7eeb2589633" providerId="LiveId" clId="{3268BEBB-C12F-4F12-9BA4-37F186926BAD}" dt="2020-01-28T01:09:08.228" v="2777"/>
          <ac:graphicFrameMkLst>
            <pc:docMk/>
            <pc:sldMk cId="4195094467" sldId="272"/>
            <ac:graphicFrameMk id="4" creationId="{07015C36-8C8A-4D68-9DC0-5E1D55872C7E}"/>
          </ac:graphicFrameMkLst>
        </pc:graphicFrameChg>
        <pc:picChg chg="add mod">
          <ac:chgData name="Esteban Almeida" userId="9a5ac7eeb2589633" providerId="LiveId" clId="{3268BEBB-C12F-4F12-9BA4-37F186926BAD}" dt="2020-01-28T01:08:22.716" v="2747" actId="1076"/>
          <ac:picMkLst>
            <pc:docMk/>
            <pc:sldMk cId="4195094467" sldId="272"/>
            <ac:picMk id="5" creationId="{A7EC0BC5-3784-4577-9144-F464BAB351BC}"/>
          </ac:picMkLst>
        </pc:picChg>
      </pc:sldChg>
      <pc:sldChg chg="addSp delSp modSp add">
        <pc:chgData name="Esteban Almeida" userId="9a5ac7eeb2589633" providerId="LiveId" clId="{3268BEBB-C12F-4F12-9BA4-37F186926BAD}" dt="2020-01-28T01:22:38.437" v="3201" actId="313"/>
        <pc:sldMkLst>
          <pc:docMk/>
          <pc:sldMk cId="1540045990" sldId="273"/>
        </pc:sldMkLst>
        <pc:spChg chg="add mod">
          <ac:chgData name="Esteban Almeida" userId="9a5ac7eeb2589633" providerId="LiveId" clId="{3268BEBB-C12F-4F12-9BA4-37F186926BAD}" dt="2020-01-28T01:10:55.561" v="2800" actId="255"/>
          <ac:spMkLst>
            <pc:docMk/>
            <pc:sldMk cId="1540045990" sldId="273"/>
            <ac:spMk id="2" creationId="{F86D249A-471D-4D6F-8286-7225AB91E6B0}"/>
          </ac:spMkLst>
        </pc:spChg>
        <pc:spChg chg="add del mod">
          <ac:chgData name="Esteban Almeida" userId="9a5ac7eeb2589633" providerId="LiveId" clId="{3268BEBB-C12F-4F12-9BA4-37F186926BAD}" dt="2020-01-28T01:16:56.438" v="2913" actId="478"/>
          <ac:spMkLst>
            <pc:docMk/>
            <pc:sldMk cId="1540045990" sldId="273"/>
            <ac:spMk id="5" creationId="{EF6735AA-2509-4052-ADA5-8E2B16EBA77B}"/>
          </ac:spMkLst>
        </pc:spChg>
        <pc:graphicFrameChg chg="add del mod">
          <ac:chgData name="Esteban Almeida" userId="9a5ac7eeb2589633" providerId="LiveId" clId="{3268BEBB-C12F-4F12-9BA4-37F186926BAD}" dt="2020-01-28T01:12:39.714" v="2825" actId="478"/>
          <ac:graphicFrameMkLst>
            <pc:docMk/>
            <pc:sldMk cId="1540045990" sldId="273"/>
            <ac:graphicFrameMk id="3" creationId="{6F4F089E-E274-49B4-B041-8552D2186886}"/>
          </ac:graphicFrameMkLst>
        </pc:graphicFrameChg>
        <pc:graphicFrameChg chg="add mod modGraphic">
          <ac:chgData name="Esteban Almeida" userId="9a5ac7eeb2589633" providerId="LiveId" clId="{3268BEBB-C12F-4F12-9BA4-37F186926BAD}" dt="2020-01-28T01:14:39.691" v="2837" actId="207"/>
          <ac:graphicFrameMkLst>
            <pc:docMk/>
            <pc:sldMk cId="1540045990" sldId="273"/>
            <ac:graphicFrameMk id="4" creationId="{0219C935-FAF4-4F55-A884-32C5C7680555}"/>
          </ac:graphicFrameMkLst>
        </pc:graphicFrameChg>
        <pc:graphicFrameChg chg="add del mod modGraphic">
          <ac:chgData name="Esteban Almeida" userId="9a5ac7eeb2589633" providerId="LiveId" clId="{3268BEBB-C12F-4F12-9BA4-37F186926BAD}" dt="2020-01-28T01:18:27.848" v="2961" actId="478"/>
          <ac:graphicFrameMkLst>
            <pc:docMk/>
            <pc:sldMk cId="1540045990" sldId="273"/>
            <ac:graphicFrameMk id="6" creationId="{ABE197FC-0065-4C7B-BB0E-4837C1C3F2E3}"/>
          </ac:graphicFrameMkLst>
        </pc:graphicFrameChg>
        <pc:graphicFrameChg chg="add mod">
          <ac:chgData name="Esteban Almeida" userId="9a5ac7eeb2589633" providerId="LiveId" clId="{3268BEBB-C12F-4F12-9BA4-37F186926BAD}" dt="2020-01-28T01:22:38.437" v="3201" actId="313"/>
          <ac:graphicFrameMkLst>
            <pc:docMk/>
            <pc:sldMk cId="1540045990" sldId="273"/>
            <ac:graphicFrameMk id="8" creationId="{E75088D4-3B16-49B5-854C-91A7D1D4ADEF}"/>
          </ac:graphicFrameMkLst>
        </pc:graphicFrameChg>
      </pc:sldChg>
      <pc:sldChg chg="addSp delSp modSp add">
        <pc:chgData name="Esteban Almeida" userId="9a5ac7eeb2589633" providerId="LiveId" clId="{3268BEBB-C12F-4F12-9BA4-37F186926BAD}" dt="2020-02-07T18:09:36.993" v="5731" actId="20577"/>
        <pc:sldMkLst>
          <pc:docMk/>
          <pc:sldMk cId="611469924" sldId="274"/>
        </pc:sldMkLst>
        <pc:spChg chg="add mod">
          <ac:chgData name="Esteban Almeida" userId="9a5ac7eeb2589633" providerId="LiveId" clId="{3268BEBB-C12F-4F12-9BA4-37F186926BAD}" dt="2020-01-28T01:27:28.916" v="3234" actId="255"/>
          <ac:spMkLst>
            <pc:docMk/>
            <pc:sldMk cId="611469924" sldId="274"/>
            <ac:spMk id="2" creationId="{1A7695C3-1106-43CC-BB31-11FFEF17E766}"/>
          </ac:spMkLst>
        </pc:spChg>
        <pc:spChg chg="add del mod">
          <ac:chgData name="Esteban Almeida" userId="9a5ac7eeb2589633" providerId="LiveId" clId="{3268BEBB-C12F-4F12-9BA4-37F186926BAD}" dt="2020-01-28T01:39:22.426" v="3264" actId="478"/>
          <ac:spMkLst>
            <pc:docMk/>
            <pc:sldMk cId="611469924" sldId="274"/>
            <ac:spMk id="6" creationId="{1F26AD92-C44C-4CC9-962A-E60A35BF5ADF}"/>
          </ac:spMkLst>
        </pc:spChg>
        <pc:spChg chg="add del mod ord">
          <ac:chgData name="Esteban Almeida" userId="9a5ac7eeb2589633" providerId="LiveId" clId="{3268BEBB-C12F-4F12-9BA4-37F186926BAD}" dt="2020-01-28T01:35:52.914" v="3263" actId="11529"/>
          <ac:spMkLst>
            <pc:docMk/>
            <pc:sldMk cId="611469924" sldId="274"/>
            <ac:spMk id="7" creationId="{2A14AEF4-1932-488C-829E-EE34C4B6C10C}"/>
          </ac:spMkLst>
        </pc:spChg>
        <pc:spChg chg="add del mod ord">
          <ac:chgData name="Esteban Almeida" userId="9a5ac7eeb2589633" providerId="LiveId" clId="{3268BEBB-C12F-4F12-9BA4-37F186926BAD}" dt="2020-01-28T01:45:10.920" v="3314" actId="478"/>
          <ac:spMkLst>
            <pc:docMk/>
            <pc:sldMk cId="611469924" sldId="274"/>
            <ac:spMk id="11" creationId="{5E2C699C-49EA-426C-A60E-513714917B90}"/>
          </ac:spMkLst>
        </pc:spChg>
        <pc:spChg chg="add mod">
          <ac:chgData name="Esteban Almeida" userId="9a5ac7eeb2589633" providerId="LiveId" clId="{3268BEBB-C12F-4F12-9BA4-37F186926BAD}" dt="2020-01-28T01:47:47.987" v="3337" actId="1076"/>
          <ac:spMkLst>
            <pc:docMk/>
            <pc:sldMk cId="611469924" sldId="274"/>
            <ac:spMk id="12" creationId="{FEE59953-96B3-4779-9B12-E6B0020DBFEC}"/>
          </ac:spMkLst>
        </pc:spChg>
        <pc:spChg chg="add mod">
          <ac:chgData name="Esteban Almeida" userId="9a5ac7eeb2589633" providerId="LiveId" clId="{3268BEBB-C12F-4F12-9BA4-37F186926BAD}" dt="2020-02-07T18:09:36.993" v="5731" actId="20577"/>
          <ac:spMkLst>
            <pc:docMk/>
            <pc:sldMk cId="611469924" sldId="274"/>
            <ac:spMk id="15" creationId="{9627F779-964E-475B-A6CA-554B1B82D7A5}"/>
          </ac:spMkLst>
        </pc:spChg>
        <pc:graphicFrameChg chg="add del mod modGraphic">
          <ac:chgData name="Esteban Almeida" userId="9a5ac7eeb2589633" providerId="LiveId" clId="{3268BEBB-C12F-4F12-9BA4-37F186926BAD}" dt="2020-01-28T01:39:25.012" v="3265" actId="478"/>
          <ac:graphicFrameMkLst>
            <pc:docMk/>
            <pc:sldMk cId="611469924" sldId="274"/>
            <ac:graphicFrameMk id="5" creationId="{E4592920-F04F-41C5-9766-7D48A94BCC42}"/>
          </ac:graphicFrameMkLst>
        </pc:graphicFrameChg>
        <pc:picChg chg="add del mod">
          <ac:chgData name="Esteban Almeida" userId="9a5ac7eeb2589633" providerId="LiveId" clId="{3268BEBB-C12F-4F12-9BA4-37F186926BAD}" dt="2020-01-28T01:32:36.349" v="3238" actId="478"/>
          <ac:picMkLst>
            <pc:docMk/>
            <pc:sldMk cId="611469924" sldId="274"/>
            <ac:picMk id="3" creationId="{B92B3F80-1A66-4660-B695-CDC8C9A69C42}"/>
          </ac:picMkLst>
        </pc:picChg>
        <pc:picChg chg="add del mod">
          <ac:chgData name="Esteban Almeida" userId="9a5ac7eeb2589633" providerId="LiveId" clId="{3268BEBB-C12F-4F12-9BA4-37F186926BAD}" dt="2020-01-28T01:33:13.613" v="3246" actId="478"/>
          <ac:picMkLst>
            <pc:docMk/>
            <pc:sldMk cId="611469924" sldId="274"/>
            <ac:picMk id="4" creationId="{E2D6D907-5996-4D8B-A5DE-8CEEBBAAE6A3}"/>
          </ac:picMkLst>
        </pc:picChg>
        <pc:picChg chg="add mod modCrop">
          <ac:chgData name="Esteban Almeida" userId="9a5ac7eeb2589633" providerId="LiveId" clId="{3268BEBB-C12F-4F12-9BA4-37F186926BAD}" dt="2020-01-28T01:46:37.075" v="3317"/>
          <ac:picMkLst>
            <pc:docMk/>
            <pc:sldMk cId="611469924" sldId="274"/>
            <ac:picMk id="8" creationId="{0D9BC81F-1400-4548-B5DB-402913D74F8B}"/>
          </ac:picMkLst>
        </pc:picChg>
        <pc:picChg chg="add del mod modCrop">
          <ac:chgData name="Esteban Almeida" userId="9a5ac7eeb2589633" providerId="LiveId" clId="{3268BEBB-C12F-4F12-9BA4-37F186926BAD}" dt="2020-01-28T01:42:31.641" v="3293" actId="21"/>
          <ac:picMkLst>
            <pc:docMk/>
            <pc:sldMk cId="611469924" sldId="274"/>
            <ac:picMk id="9" creationId="{9A14EDC9-98E5-4F64-B55A-4A169C5B5B76}"/>
          </ac:picMkLst>
        </pc:picChg>
        <pc:picChg chg="add del mod modCrop">
          <ac:chgData name="Esteban Almeida" userId="9a5ac7eeb2589633" providerId="LiveId" clId="{3268BEBB-C12F-4F12-9BA4-37F186926BAD}" dt="2020-01-28T01:42:40.341" v="3296" actId="21"/>
          <ac:picMkLst>
            <pc:docMk/>
            <pc:sldMk cId="611469924" sldId="274"/>
            <ac:picMk id="10" creationId="{622F6ACE-C393-4792-817A-D171792A22DF}"/>
          </ac:picMkLst>
        </pc:picChg>
        <pc:cxnChg chg="add mod">
          <ac:chgData name="Esteban Almeida" userId="9a5ac7eeb2589633" providerId="LiveId" clId="{3268BEBB-C12F-4F12-9BA4-37F186926BAD}" dt="2020-01-28T01:48:25.410" v="3355" actId="692"/>
          <ac:cxnSpMkLst>
            <pc:docMk/>
            <pc:sldMk cId="611469924" sldId="274"/>
            <ac:cxnSpMk id="14" creationId="{795DA960-9F55-4D71-B362-5E299D1F836F}"/>
          </ac:cxnSpMkLst>
        </pc:cxnChg>
      </pc:sldChg>
      <pc:sldChg chg="addSp delSp modSp add">
        <pc:chgData name="Esteban Almeida" userId="9a5ac7eeb2589633" providerId="LiveId" clId="{3268BEBB-C12F-4F12-9BA4-37F186926BAD}" dt="2020-02-07T18:12:02.367" v="5737" actId="1076"/>
        <pc:sldMkLst>
          <pc:docMk/>
          <pc:sldMk cId="1371816648" sldId="275"/>
        </pc:sldMkLst>
        <pc:spChg chg="add mod">
          <ac:chgData name="Esteban Almeida" userId="9a5ac7eeb2589633" providerId="LiveId" clId="{3268BEBB-C12F-4F12-9BA4-37F186926BAD}" dt="2020-01-28T01:52:13.098" v="3526" actId="14100"/>
          <ac:spMkLst>
            <pc:docMk/>
            <pc:sldMk cId="1371816648" sldId="275"/>
            <ac:spMk id="4" creationId="{49CEF234-5938-4DC1-ABA1-73B7BBA6509D}"/>
          </ac:spMkLst>
        </pc:spChg>
        <pc:spChg chg="add mod">
          <ac:chgData name="Esteban Almeida" userId="9a5ac7eeb2589633" providerId="LiveId" clId="{3268BEBB-C12F-4F12-9BA4-37F186926BAD}" dt="2020-01-28T01:53:59.258" v="3537" actId="13822"/>
          <ac:spMkLst>
            <pc:docMk/>
            <pc:sldMk cId="1371816648" sldId="275"/>
            <ac:spMk id="8" creationId="{4FDC95F5-E5C0-4563-9B6C-4A2B29094E16}"/>
          </ac:spMkLst>
        </pc:spChg>
        <pc:spChg chg="add mod">
          <ac:chgData name="Esteban Almeida" userId="9a5ac7eeb2589633" providerId="LiveId" clId="{3268BEBB-C12F-4F12-9BA4-37F186926BAD}" dt="2020-01-28T02:59:54.343" v="3843" actId="14100"/>
          <ac:spMkLst>
            <pc:docMk/>
            <pc:sldMk cId="1371816648" sldId="275"/>
            <ac:spMk id="9" creationId="{565775A8-5B27-4A74-9887-7E6215EDDA49}"/>
          </ac:spMkLst>
        </pc:spChg>
        <pc:picChg chg="add del mod">
          <ac:chgData name="Esteban Almeida" userId="9a5ac7eeb2589633" providerId="LiveId" clId="{3268BEBB-C12F-4F12-9BA4-37F186926BAD}" dt="2020-02-07T18:11:41.295" v="5732" actId="478"/>
          <ac:picMkLst>
            <pc:docMk/>
            <pc:sldMk cId="1371816648" sldId="275"/>
            <ac:picMk id="2" creationId="{E79E856F-2248-482E-A46A-2C4B6C5B6CEB}"/>
          </ac:picMkLst>
        </pc:picChg>
        <pc:picChg chg="add mod">
          <ac:chgData name="Esteban Almeida" userId="9a5ac7eeb2589633" providerId="LiveId" clId="{3268BEBB-C12F-4F12-9BA4-37F186926BAD}" dt="2020-01-28T02:59:45.845" v="3841" actId="1076"/>
          <ac:picMkLst>
            <pc:docMk/>
            <pc:sldMk cId="1371816648" sldId="275"/>
            <ac:picMk id="3" creationId="{24D9984F-245E-46BC-B171-C41531C94521}"/>
          </ac:picMkLst>
        </pc:picChg>
        <pc:picChg chg="add mod ord">
          <ac:chgData name="Esteban Almeida" userId="9a5ac7eeb2589633" providerId="LiveId" clId="{3268BEBB-C12F-4F12-9BA4-37F186926BAD}" dt="2020-02-07T18:12:02.367" v="5737" actId="1076"/>
          <ac:picMkLst>
            <pc:docMk/>
            <pc:sldMk cId="1371816648" sldId="275"/>
            <ac:picMk id="6" creationId="{48495959-1C75-4E08-87A7-AB6B4948CF25}"/>
          </ac:picMkLst>
        </pc:picChg>
        <pc:cxnChg chg="add mod">
          <ac:chgData name="Esteban Almeida" userId="9a5ac7eeb2589633" providerId="LiveId" clId="{3268BEBB-C12F-4F12-9BA4-37F186926BAD}" dt="2020-01-28T01:52:37.277" v="3531" actId="14100"/>
          <ac:cxnSpMkLst>
            <pc:docMk/>
            <pc:sldMk cId="1371816648" sldId="275"/>
            <ac:cxnSpMk id="5" creationId="{A4C232FD-D9D0-409D-A18B-19903C07DAB5}"/>
          </ac:cxnSpMkLst>
        </pc:cxnChg>
        <pc:cxnChg chg="add mod">
          <ac:chgData name="Esteban Almeida" userId="9a5ac7eeb2589633" providerId="LiveId" clId="{3268BEBB-C12F-4F12-9BA4-37F186926BAD}" dt="2020-01-28T03:00:16.449" v="3861" actId="692"/>
          <ac:cxnSpMkLst>
            <pc:docMk/>
            <pc:sldMk cId="1371816648" sldId="275"/>
            <ac:cxnSpMk id="11" creationId="{F9E43904-58BA-46A9-8C3F-85F931615F42}"/>
          </ac:cxnSpMkLst>
        </pc:cxnChg>
      </pc:sldChg>
      <pc:sldChg chg="addSp delSp modSp add">
        <pc:chgData name="Esteban Almeida" userId="9a5ac7eeb2589633" providerId="LiveId" clId="{3268BEBB-C12F-4F12-9BA4-37F186926BAD}" dt="2020-02-07T19:38:50.679" v="5957" actId="1036"/>
        <pc:sldMkLst>
          <pc:docMk/>
          <pc:sldMk cId="2967615419" sldId="276"/>
        </pc:sldMkLst>
        <pc:spChg chg="add mod">
          <ac:chgData name="Esteban Almeida" userId="9a5ac7eeb2589633" providerId="LiveId" clId="{3268BEBB-C12F-4F12-9BA4-37F186926BAD}" dt="2020-01-28T01:59:50.047" v="3562" actId="1038"/>
          <ac:spMkLst>
            <pc:docMk/>
            <pc:sldMk cId="2967615419" sldId="276"/>
            <ac:spMk id="3" creationId="{996B9123-15CE-4571-B737-71C19702F0D4}"/>
          </ac:spMkLst>
        </pc:spChg>
        <pc:spChg chg="add mod">
          <ac:chgData name="Esteban Almeida" userId="9a5ac7eeb2589633" providerId="LiveId" clId="{3268BEBB-C12F-4F12-9BA4-37F186926BAD}" dt="2020-02-07T19:38:42.681" v="5954" actId="20577"/>
          <ac:spMkLst>
            <pc:docMk/>
            <pc:sldMk cId="2967615419" sldId="276"/>
            <ac:spMk id="6" creationId="{C16136D5-F658-4F09-BFE2-A459A8F0474D}"/>
          </ac:spMkLst>
        </pc:spChg>
        <pc:spChg chg="add mod">
          <ac:chgData name="Esteban Almeida" userId="9a5ac7eeb2589633" providerId="LiveId" clId="{3268BEBB-C12F-4F12-9BA4-37F186926BAD}" dt="2020-02-07T19:38:50.679" v="5957" actId="1036"/>
          <ac:spMkLst>
            <pc:docMk/>
            <pc:sldMk cId="2967615419" sldId="276"/>
            <ac:spMk id="7" creationId="{FDEB526C-026E-4950-AEE8-9FF14C0A9106}"/>
          </ac:spMkLst>
        </pc:spChg>
        <pc:picChg chg="add del mod modCrop">
          <ac:chgData name="Esteban Almeida" userId="9a5ac7eeb2589633" providerId="LiveId" clId="{3268BEBB-C12F-4F12-9BA4-37F186926BAD}" dt="2020-02-07T18:13:12.483" v="5738" actId="478"/>
          <ac:picMkLst>
            <pc:docMk/>
            <pc:sldMk cId="2967615419" sldId="276"/>
            <ac:picMk id="2" creationId="{135B6CA9-E817-4059-9430-452D7AF49C05}"/>
          </ac:picMkLst>
        </pc:picChg>
        <pc:picChg chg="add mod ord">
          <ac:chgData name="Esteban Almeida" userId="9a5ac7eeb2589633" providerId="LiveId" clId="{3268BEBB-C12F-4F12-9BA4-37F186926BAD}" dt="2020-02-07T18:13:25.586" v="5742" actId="1076"/>
          <ac:picMkLst>
            <pc:docMk/>
            <pc:sldMk cId="2967615419" sldId="276"/>
            <ac:picMk id="5" creationId="{0B0CBA7F-9ED8-45D6-BB1D-72C5016C8B3F}"/>
          </ac:picMkLst>
        </pc:picChg>
        <pc:cxnChg chg="add mod">
          <ac:chgData name="Esteban Almeida" userId="9a5ac7eeb2589633" providerId="LiveId" clId="{3268BEBB-C12F-4F12-9BA4-37F186926BAD}" dt="2020-01-28T02:06:04.105" v="3589" actId="14100"/>
          <ac:cxnSpMkLst>
            <pc:docMk/>
            <pc:sldMk cId="2967615419" sldId="276"/>
            <ac:cxnSpMk id="4" creationId="{5B6F6F83-0F3B-45D8-BAB1-BCC88A89508A}"/>
          </ac:cxnSpMkLst>
        </pc:cxnChg>
        <pc:cxnChg chg="add mod">
          <ac:chgData name="Esteban Almeida" userId="9a5ac7eeb2589633" providerId="LiveId" clId="{3268BEBB-C12F-4F12-9BA4-37F186926BAD}" dt="2020-01-28T02:05:21.952" v="3584" actId="1076"/>
          <ac:cxnSpMkLst>
            <pc:docMk/>
            <pc:sldMk cId="2967615419" sldId="276"/>
            <ac:cxnSpMk id="9" creationId="{364E9834-C421-4416-88BB-3F87C1DC4F3B}"/>
          </ac:cxnSpMkLst>
        </pc:cxnChg>
      </pc:sldChg>
      <pc:sldChg chg="addSp delSp modSp add">
        <pc:chgData name="Esteban Almeida" userId="9a5ac7eeb2589633" providerId="LiveId" clId="{3268BEBB-C12F-4F12-9BA4-37F186926BAD}" dt="2020-02-07T18:14:30.460" v="5753" actId="1076"/>
        <pc:sldMkLst>
          <pc:docMk/>
          <pc:sldMk cId="2471541343" sldId="277"/>
        </pc:sldMkLst>
        <pc:spChg chg="add mod">
          <ac:chgData name="Esteban Almeida" userId="9a5ac7eeb2589633" providerId="LiveId" clId="{3268BEBB-C12F-4F12-9BA4-37F186926BAD}" dt="2020-01-28T02:17:21.024" v="3615" actId="1076"/>
          <ac:spMkLst>
            <pc:docMk/>
            <pc:sldMk cId="2471541343" sldId="277"/>
            <ac:spMk id="4" creationId="{30666677-9B08-4506-998A-AA99447D3F14}"/>
          </ac:spMkLst>
        </pc:spChg>
        <pc:spChg chg="add mod">
          <ac:chgData name="Esteban Almeida" userId="9a5ac7eeb2589633" providerId="LiveId" clId="{3268BEBB-C12F-4F12-9BA4-37F186926BAD}" dt="2020-02-07T18:13:47.738" v="5748" actId="20577"/>
          <ac:spMkLst>
            <pc:docMk/>
            <pc:sldMk cId="2471541343" sldId="277"/>
            <ac:spMk id="8" creationId="{426B6FE9-9821-4AC4-BF5C-87AD6B85B040}"/>
          </ac:spMkLst>
        </pc:spChg>
        <pc:spChg chg="add mod">
          <ac:chgData name="Esteban Almeida" userId="9a5ac7eeb2589633" providerId="LiveId" clId="{3268BEBB-C12F-4F12-9BA4-37F186926BAD}" dt="2020-01-28T03:01:08.928" v="3865" actId="1076"/>
          <ac:spMkLst>
            <pc:docMk/>
            <pc:sldMk cId="2471541343" sldId="277"/>
            <ac:spMk id="9" creationId="{63BF5A81-26F2-4577-9D12-DAD65192332F}"/>
          </ac:spMkLst>
        </pc:spChg>
        <pc:picChg chg="add del mod modCrop">
          <ac:chgData name="Esteban Almeida" userId="9a5ac7eeb2589633" providerId="LiveId" clId="{3268BEBB-C12F-4F12-9BA4-37F186926BAD}" dt="2020-02-07T18:14:20.917" v="5749" actId="478"/>
          <ac:picMkLst>
            <pc:docMk/>
            <pc:sldMk cId="2471541343" sldId="277"/>
            <ac:picMk id="2" creationId="{4AF10E07-4657-4811-84E4-831C05EB294F}"/>
          </ac:picMkLst>
        </pc:picChg>
        <pc:picChg chg="add mod modCrop">
          <ac:chgData name="Esteban Almeida" userId="9a5ac7eeb2589633" providerId="LiveId" clId="{3268BEBB-C12F-4F12-9BA4-37F186926BAD}" dt="2020-01-28T02:16:58.690" v="3612" actId="14100"/>
          <ac:picMkLst>
            <pc:docMk/>
            <pc:sldMk cId="2471541343" sldId="277"/>
            <ac:picMk id="3" creationId="{994B798E-0A3C-4D0B-AA47-E361F2B80707}"/>
          </ac:picMkLst>
        </pc:picChg>
        <pc:picChg chg="add mod ord">
          <ac:chgData name="Esteban Almeida" userId="9a5ac7eeb2589633" providerId="LiveId" clId="{3268BEBB-C12F-4F12-9BA4-37F186926BAD}" dt="2020-02-07T18:14:30.460" v="5753" actId="1076"/>
          <ac:picMkLst>
            <pc:docMk/>
            <pc:sldMk cId="2471541343" sldId="277"/>
            <ac:picMk id="6" creationId="{2E9E069F-4EB3-4D96-9EBB-0F7043F24B68}"/>
          </ac:picMkLst>
        </pc:picChg>
        <pc:cxnChg chg="add mod">
          <ac:chgData name="Esteban Almeida" userId="9a5ac7eeb2589633" providerId="LiveId" clId="{3268BEBB-C12F-4F12-9BA4-37F186926BAD}" dt="2020-01-28T02:17:41.566" v="3620" actId="14100"/>
          <ac:cxnSpMkLst>
            <pc:docMk/>
            <pc:sldMk cId="2471541343" sldId="277"/>
            <ac:cxnSpMk id="5" creationId="{A7CDE978-3F7E-493E-AD95-4FBE2D197A2F}"/>
          </ac:cxnSpMkLst>
        </pc:cxnChg>
        <pc:cxnChg chg="add mod">
          <ac:chgData name="Esteban Almeida" userId="9a5ac7eeb2589633" providerId="LiveId" clId="{3268BEBB-C12F-4F12-9BA4-37F186926BAD}" dt="2020-01-28T03:01:25.324" v="3870" actId="14100"/>
          <ac:cxnSpMkLst>
            <pc:docMk/>
            <pc:sldMk cId="2471541343" sldId="277"/>
            <ac:cxnSpMk id="10" creationId="{5CAEDAAB-4AD1-49D6-AE6F-8012F6C35FE8}"/>
          </ac:cxnSpMkLst>
        </pc:cxnChg>
      </pc:sldChg>
      <pc:sldChg chg="addSp delSp modSp add">
        <pc:chgData name="Esteban Almeida" userId="9a5ac7eeb2589633" providerId="LiveId" clId="{3268BEBB-C12F-4F12-9BA4-37F186926BAD}" dt="2020-02-07T18:15:30.651" v="5758" actId="1076"/>
        <pc:sldMkLst>
          <pc:docMk/>
          <pc:sldMk cId="1779538192" sldId="278"/>
        </pc:sldMkLst>
        <pc:spChg chg="add mod">
          <ac:chgData name="Esteban Almeida" userId="9a5ac7eeb2589633" providerId="LiveId" clId="{3268BEBB-C12F-4F12-9BA4-37F186926BAD}" dt="2020-01-28T02:21:44.509" v="3756" actId="1076"/>
          <ac:spMkLst>
            <pc:docMk/>
            <pc:sldMk cId="1779538192" sldId="278"/>
            <ac:spMk id="2" creationId="{0D789B54-B941-44B8-B153-DB28BEFE9947}"/>
          </ac:spMkLst>
        </pc:spChg>
        <pc:spChg chg="add mod">
          <ac:chgData name="Esteban Almeida" userId="9a5ac7eeb2589633" providerId="LiveId" clId="{3268BEBB-C12F-4F12-9BA4-37F186926BAD}" dt="2020-01-28T02:50:38.223" v="3793" actId="1076"/>
          <ac:spMkLst>
            <pc:docMk/>
            <pc:sldMk cId="1779538192" sldId="278"/>
            <ac:spMk id="4" creationId="{CF836EAA-B5E4-4A8D-AE69-4CDA7ADA520A}"/>
          </ac:spMkLst>
        </pc:spChg>
        <pc:spChg chg="add mod">
          <ac:chgData name="Esteban Almeida" userId="9a5ac7eeb2589633" providerId="LiveId" clId="{3268BEBB-C12F-4F12-9BA4-37F186926BAD}" dt="2020-01-28T03:16:29.524" v="4023" actId="20577"/>
          <ac:spMkLst>
            <pc:docMk/>
            <pc:sldMk cId="1779538192" sldId="278"/>
            <ac:spMk id="8" creationId="{2D44D7F7-C870-4D3C-9B08-0EDA99977D8F}"/>
          </ac:spMkLst>
        </pc:spChg>
        <pc:picChg chg="add del mod modCrop">
          <ac:chgData name="Esteban Almeida" userId="9a5ac7eeb2589633" providerId="LiveId" clId="{3268BEBB-C12F-4F12-9BA4-37F186926BAD}" dt="2020-02-07T18:15:19.979" v="5754" actId="478"/>
          <ac:picMkLst>
            <pc:docMk/>
            <pc:sldMk cId="1779538192" sldId="278"/>
            <ac:picMk id="3" creationId="{BFD921F4-5DE2-4F57-9F78-C3A4FDDE5742}"/>
          </ac:picMkLst>
        </pc:picChg>
        <pc:picChg chg="add mod ord">
          <ac:chgData name="Esteban Almeida" userId="9a5ac7eeb2589633" providerId="LiveId" clId="{3268BEBB-C12F-4F12-9BA4-37F186926BAD}" dt="2020-02-07T18:15:30.651" v="5758" actId="1076"/>
          <ac:picMkLst>
            <pc:docMk/>
            <pc:sldMk cId="1779538192" sldId="278"/>
            <ac:picMk id="6" creationId="{5530C14C-8374-4705-A8D4-FC1FB12AC606}"/>
          </ac:picMkLst>
        </pc:picChg>
        <pc:cxnChg chg="add mod">
          <ac:chgData name="Esteban Almeida" userId="9a5ac7eeb2589633" providerId="LiveId" clId="{3268BEBB-C12F-4F12-9BA4-37F186926BAD}" dt="2020-01-28T02:50:43.237" v="3795" actId="14100"/>
          <ac:cxnSpMkLst>
            <pc:docMk/>
            <pc:sldMk cId="1779538192" sldId="278"/>
            <ac:cxnSpMk id="5" creationId="{EECD60F2-F816-4212-9B7E-9B98139FE111}"/>
          </ac:cxnSpMkLst>
        </pc:cxnChg>
      </pc:sldChg>
      <pc:sldChg chg="addSp delSp modSp add">
        <pc:chgData name="Esteban Almeida" userId="9a5ac7eeb2589633" providerId="LiveId" clId="{3268BEBB-C12F-4F12-9BA4-37F186926BAD}" dt="2020-02-07T18:16:25.111" v="5769" actId="1037"/>
        <pc:sldMkLst>
          <pc:docMk/>
          <pc:sldMk cId="3732225101" sldId="279"/>
        </pc:sldMkLst>
        <pc:spChg chg="add mod">
          <ac:chgData name="Esteban Almeida" userId="9a5ac7eeb2589633" providerId="LiveId" clId="{3268BEBB-C12F-4F12-9BA4-37F186926BAD}" dt="2020-01-28T02:56:32.107" v="3812" actId="1035"/>
          <ac:spMkLst>
            <pc:docMk/>
            <pc:sldMk cId="3732225101" sldId="279"/>
            <ac:spMk id="4" creationId="{9F2E79ED-B5A2-44BA-BF33-6C0E46A04FB9}"/>
          </ac:spMkLst>
        </pc:spChg>
        <pc:spChg chg="add mod">
          <ac:chgData name="Esteban Almeida" userId="9a5ac7eeb2589633" providerId="LiveId" clId="{3268BEBB-C12F-4F12-9BA4-37F186926BAD}" dt="2020-01-28T02:57:26.564" v="3819" actId="1076"/>
          <ac:spMkLst>
            <pc:docMk/>
            <pc:sldMk cId="3732225101" sldId="279"/>
            <ac:spMk id="7" creationId="{87155703-54BA-4B9A-B65E-326F3D0073D4}"/>
          </ac:spMkLst>
        </pc:spChg>
        <pc:spChg chg="add mod">
          <ac:chgData name="Esteban Almeida" userId="9a5ac7eeb2589633" providerId="LiveId" clId="{3268BEBB-C12F-4F12-9BA4-37F186926BAD}" dt="2020-01-28T03:01:57.958" v="3873" actId="14100"/>
          <ac:spMkLst>
            <pc:docMk/>
            <pc:sldMk cId="3732225101" sldId="279"/>
            <ac:spMk id="8" creationId="{5A17E82E-BC5E-44A5-9C14-15B6CBFC33C4}"/>
          </ac:spMkLst>
        </pc:spChg>
        <pc:picChg chg="add del mod modCrop">
          <ac:chgData name="Esteban Almeida" userId="9a5ac7eeb2589633" providerId="LiveId" clId="{3268BEBB-C12F-4F12-9BA4-37F186926BAD}" dt="2020-02-07T18:15:49.416" v="5759" actId="21"/>
          <ac:picMkLst>
            <pc:docMk/>
            <pc:sldMk cId="3732225101" sldId="279"/>
            <ac:picMk id="2" creationId="{91B84C6B-3902-46B8-9A18-2DE1F443B34E}"/>
          </ac:picMkLst>
        </pc:picChg>
        <pc:picChg chg="add mod modCrop">
          <ac:chgData name="Esteban Almeida" userId="9a5ac7eeb2589633" providerId="LiveId" clId="{3268BEBB-C12F-4F12-9BA4-37F186926BAD}" dt="2020-01-28T02:42:11.360" v="3784" actId="1076"/>
          <ac:picMkLst>
            <pc:docMk/>
            <pc:sldMk cId="3732225101" sldId="279"/>
            <ac:picMk id="3" creationId="{8A4D53B4-BC1B-4CAA-A589-E25E7E80C3BE}"/>
          </ac:picMkLst>
        </pc:picChg>
        <pc:picChg chg="add mod ord">
          <ac:chgData name="Esteban Almeida" userId="9a5ac7eeb2589633" providerId="LiveId" clId="{3268BEBB-C12F-4F12-9BA4-37F186926BAD}" dt="2020-02-07T18:16:25.111" v="5769" actId="1037"/>
          <ac:picMkLst>
            <pc:docMk/>
            <pc:sldMk cId="3732225101" sldId="279"/>
            <ac:picMk id="6" creationId="{63C8F64E-62DA-4E7A-950C-5F2450FF15FB}"/>
          </ac:picMkLst>
        </pc:picChg>
        <pc:cxnChg chg="add mod">
          <ac:chgData name="Esteban Almeida" userId="9a5ac7eeb2589633" providerId="LiveId" clId="{3268BEBB-C12F-4F12-9BA4-37F186926BAD}" dt="2020-01-28T02:56:45.954" v="3815" actId="14100"/>
          <ac:cxnSpMkLst>
            <pc:docMk/>
            <pc:sldMk cId="3732225101" sldId="279"/>
            <ac:cxnSpMk id="5" creationId="{34D9F8E5-9629-431D-BFD2-B44E4284F402}"/>
          </ac:cxnSpMkLst>
        </pc:cxnChg>
        <pc:cxnChg chg="add mod">
          <ac:chgData name="Esteban Almeida" userId="9a5ac7eeb2589633" providerId="LiveId" clId="{3268BEBB-C12F-4F12-9BA4-37F186926BAD}" dt="2020-01-28T03:02:07.502" v="3876" actId="14100"/>
          <ac:cxnSpMkLst>
            <pc:docMk/>
            <pc:sldMk cId="3732225101" sldId="279"/>
            <ac:cxnSpMk id="9" creationId="{18D97F47-1A18-411C-A838-0D518F11A8A8}"/>
          </ac:cxnSpMkLst>
        </pc:cxnChg>
      </pc:sldChg>
      <pc:sldChg chg="addSp delSp modSp add">
        <pc:chgData name="Esteban Almeida" userId="9a5ac7eeb2589633" providerId="LiveId" clId="{3268BEBB-C12F-4F12-9BA4-37F186926BAD}" dt="2020-02-07T18:17:38.030" v="5831" actId="1038"/>
        <pc:sldMkLst>
          <pc:docMk/>
          <pc:sldMk cId="3423724619" sldId="280"/>
        </pc:sldMkLst>
        <pc:spChg chg="add mod">
          <ac:chgData name="Esteban Almeida" userId="9a5ac7eeb2589633" providerId="LiveId" clId="{3268BEBB-C12F-4F12-9BA4-37F186926BAD}" dt="2020-01-28T03:07:50.034" v="3895" actId="14100"/>
          <ac:spMkLst>
            <pc:docMk/>
            <pc:sldMk cId="3423724619" sldId="280"/>
            <ac:spMk id="3" creationId="{65D5A07C-8806-4152-B0A4-3B4E3BDFB49F}"/>
          </ac:spMkLst>
        </pc:spChg>
        <pc:spChg chg="add mod">
          <ac:chgData name="Esteban Almeida" userId="9a5ac7eeb2589633" providerId="LiveId" clId="{3268BEBB-C12F-4F12-9BA4-37F186926BAD}" dt="2020-02-07T18:16:41.390" v="5772" actId="20577"/>
          <ac:spMkLst>
            <pc:docMk/>
            <pc:sldMk cId="3423724619" sldId="280"/>
            <ac:spMk id="6" creationId="{73DE9390-C27F-4053-9528-F7C93BC56196}"/>
          </ac:spMkLst>
        </pc:spChg>
        <pc:spChg chg="add mod">
          <ac:chgData name="Esteban Almeida" userId="9a5ac7eeb2589633" providerId="LiveId" clId="{3268BEBB-C12F-4F12-9BA4-37F186926BAD}" dt="2020-02-07T18:17:05.844" v="5782" actId="20577"/>
          <ac:spMkLst>
            <pc:docMk/>
            <pc:sldMk cId="3423724619" sldId="280"/>
            <ac:spMk id="7" creationId="{EDDA1DE4-CC82-4A7D-9AE9-13A914E0F778}"/>
          </ac:spMkLst>
        </pc:spChg>
        <pc:picChg chg="add del mod modCrop">
          <ac:chgData name="Esteban Almeida" userId="9a5ac7eeb2589633" providerId="LiveId" clId="{3268BEBB-C12F-4F12-9BA4-37F186926BAD}" dt="2020-02-07T18:17:09.016" v="5783" actId="21"/>
          <ac:picMkLst>
            <pc:docMk/>
            <pc:sldMk cId="3423724619" sldId="280"/>
            <ac:picMk id="2" creationId="{738C6537-987E-43AD-946D-1D56A21CB4A4}"/>
          </ac:picMkLst>
        </pc:picChg>
        <pc:picChg chg="add mod ord">
          <ac:chgData name="Esteban Almeida" userId="9a5ac7eeb2589633" providerId="LiveId" clId="{3268BEBB-C12F-4F12-9BA4-37F186926BAD}" dt="2020-02-07T18:17:38.030" v="5831" actId="1038"/>
          <ac:picMkLst>
            <pc:docMk/>
            <pc:sldMk cId="3423724619" sldId="280"/>
            <ac:picMk id="5" creationId="{638557CB-9099-43F0-84B6-381A908D98DE}"/>
          </ac:picMkLst>
        </pc:picChg>
        <pc:cxnChg chg="add mod">
          <ac:chgData name="Esteban Almeida" userId="9a5ac7eeb2589633" providerId="LiveId" clId="{3268BEBB-C12F-4F12-9BA4-37F186926BAD}" dt="2020-01-28T03:07:39.646" v="3894" actId="14100"/>
          <ac:cxnSpMkLst>
            <pc:docMk/>
            <pc:sldMk cId="3423724619" sldId="280"/>
            <ac:cxnSpMk id="4" creationId="{C290820A-6401-453A-9CD5-A86248FB4C11}"/>
          </ac:cxnSpMkLst>
        </pc:cxnChg>
        <pc:cxnChg chg="add">
          <ac:chgData name="Esteban Almeida" userId="9a5ac7eeb2589633" providerId="LiveId" clId="{3268BEBB-C12F-4F12-9BA4-37F186926BAD}" dt="2020-01-28T03:07:35.686" v="3893"/>
          <ac:cxnSpMkLst>
            <pc:docMk/>
            <pc:sldMk cId="3423724619" sldId="280"/>
            <ac:cxnSpMk id="8" creationId="{CDFE9FE1-FB0E-4AE9-A11F-6CD6EB701206}"/>
          </ac:cxnSpMkLst>
        </pc:cxnChg>
      </pc:sldChg>
      <pc:sldChg chg="addSp delSp modSp add">
        <pc:chgData name="Esteban Almeida" userId="9a5ac7eeb2589633" providerId="LiveId" clId="{3268BEBB-C12F-4F12-9BA4-37F186926BAD}" dt="2020-02-07T18:18:40.834" v="5840" actId="1076"/>
        <pc:sldMkLst>
          <pc:docMk/>
          <pc:sldMk cId="1490464378" sldId="281"/>
        </pc:sldMkLst>
        <pc:spChg chg="add mod">
          <ac:chgData name="Esteban Almeida" userId="9a5ac7eeb2589633" providerId="LiveId" clId="{3268BEBB-C12F-4F12-9BA4-37F186926BAD}" dt="2020-01-28T03:10:59.867" v="3927" actId="14100"/>
          <ac:spMkLst>
            <pc:docMk/>
            <pc:sldMk cId="1490464378" sldId="281"/>
            <ac:spMk id="4" creationId="{256514DA-217F-4929-87F3-58B4DD7E6586}"/>
          </ac:spMkLst>
        </pc:spChg>
        <pc:spChg chg="add mod">
          <ac:chgData name="Esteban Almeida" userId="9a5ac7eeb2589633" providerId="LiveId" clId="{3268BEBB-C12F-4F12-9BA4-37F186926BAD}" dt="2020-01-28T03:11:09.473" v="3929" actId="14100"/>
          <ac:spMkLst>
            <pc:docMk/>
            <pc:sldMk cId="1490464378" sldId="281"/>
            <ac:spMk id="6" creationId="{6093035D-7CE5-4782-8424-82ACB9827F8D}"/>
          </ac:spMkLst>
        </pc:spChg>
        <pc:spChg chg="add mod">
          <ac:chgData name="Esteban Almeida" userId="9a5ac7eeb2589633" providerId="LiveId" clId="{3268BEBB-C12F-4F12-9BA4-37F186926BAD}" dt="2020-02-07T18:17:56.588" v="5835" actId="20577"/>
          <ac:spMkLst>
            <pc:docMk/>
            <pc:sldMk cId="1490464378" sldId="281"/>
            <ac:spMk id="12" creationId="{81D1221C-BD57-4400-9682-1A6E2401E849}"/>
          </ac:spMkLst>
        </pc:spChg>
        <pc:picChg chg="add del mod modCrop">
          <ac:chgData name="Esteban Almeida" userId="9a5ac7eeb2589633" providerId="LiveId" clId="{3268BEBB-C12F-4F12-9BA4-37F186926BAD}" dt="2020-02-07T18:18:17.067" v="5836" actId="21"/>
          <ac:picMkLst>
            <pc:docMk/>
            <pc:sldMk cId="1490464378" sldId="281"/>
            <ac:picMk id="2" creationId="{C134027E-9A1C-4EA6-B0B4-5401441806B0}"/>
          </ac:picMkLst>
        </pc:picChg>
        <pc:picChg chg="add mod modCrop">
          <ac:chgData name="Esteban Almeida" userId="9a5ac7eeb2589633" providerId="LiveId" clId="{3268BEBB-C12F-4F12-9BA4-37F186926BAD}" dt="2020-01-28T03:10:09.383" v="3921" actId="14100"/>
          <ac:picMkLst>
            <pc:docMk/>
            <pc:sldMk cId="1490464378" sldId="281"/>
            <ac:picMk id="3" creationId="{D22851BD-DFE9-42BF-904F-5AD2557DCF67}"/>
          </ac:picMkLst>
        </pc:picChg>
        <pc:picChg chg="add mod ord">
          <ac:chgData name="Esteban Almeida" userId="9a5ac7eeb2589633" providerId="LiveId" clId="{3268BEBB-C12F-4F12-9BA4-37F186926BAD}" dt="2020-02-07T18:18:40.834" v="5840" actId="1076"/>
          <ac:picMkLst>
            <pc:docMk/>
            <pc:sldMk cId="1490464378" sldId="281"/>
            <ac:picMk id="8" creationId="{00733BA3-6101-458F-8C1A-C0A4D4181A8D}"/>
          </ac:picMkLst>
        </pc:picChg>
        <pc:cxnChg chg="add mod">
          <ac:chgData name="Esteban Almeida" userId="9a5ac7eeb2589633" providerId="LiveId" clId="{3268BEBB-C12F-4F12-9BA4-37F186926BAD}" dt="2020-01-28T03:11:20.657" v="3933" actId="14100"/>
          <ac:cxnSpMkLst>
            <pc:docMk/>
            <pc:sldMk cId="1490464378" sldId="281"/>
            <ac:cxnSpMk id="5" creationId="{89246951-0125-454A-B41B-CD1D477A1C55}"/>
          </ac:cxnSpMkLst>
        </pc:cxnChg>
        <pc:cxnChg chg="add mod">
          <ac:chgData name="Esteban Almeida" userId="9a5ac7eeb2589633" providerId="LiveId" clId="{3268BEBB-C12F-4F12-9BA4-37F186926BAD}" dt="2020-01-28T03:11:15.081" v="3931" actId="14100"/>
          <ac:cxnSpMkLst>
            <pc:docMk/>
            <pc:sldMk cId="1490464378" sldId="281"/>
            <ac:cxnSpMk id="7" creationId="{DC5E1595-D1F0-4872-AF73-18D874ADA34E}"/>
          </ac:cxnSpMkLst>
        </pc:cxnChg>
      </pc:sldChg>
      <pc:sldChg chg="addSp delSp modSp add">
        <pc:chgData name="Esteban Almeida" userId="9a5ac7eeb2589633" providerId="LiveId" clId="{3268BEBB-C12F-4F12-9BA4-37F186926BAD}" dt="2020-02-07T18:19:19.324" v="5851" actId="1036"/>
        <pc:sldMkLst>
          <pc:docMk/>
          <pc:sldMk cId="3284110392" sldId="282"/>
        </pc:sldMkLst>
        <pc:spChg chg="add mod">
          <ac:chgData name="Esteban Almeida" userId="9a5ac7eeb2589633" providerId="LiveId" clId="{3268BEBB-C12F-4F12-9BA4-37F186926BAD}" dt="2020-01-28T03:12:46.635" v="3963" actId="1076"/>
          <ac:spMkLst>
            <pc:docMk/>
            <pc:sldMk cId="3284110392" sldId="282"/>
            <ac:spMk id="2" creationId="{94F95A04-CEB7-4CAC-83E4-BD08E3806128}"/>
          </ac:spMkLst>
        </pc:spChg>
        <pc:spChg chg="add mod">
          <ac:chgData name="Esteban Almeida" userId="9a5ac7eeb2589633" providerId="LiveId" clId="{3268BEBB-C12F-4F12-9BA4-37F186926BAD}" dt="2020-01-28T03:17:19.811" v="4031" actId="13822"/>
          <ac:spMkLst>
            <pc:docMk/>
            <pc:sldMk cId="3284110392" sldId="282"/>
            <ac:spMk id="5" creationId="{B362F9E6-6ADB-4A0E-928C-6181AFC1C621}"/>
          </ac:spMkLst>
        </pc:spChg>
        <pc:spChg chg="add mod">
          <ac:chgData name="Esteban Almeida" userId="9a5ac7eeb2589633" providerId="LiveId" clId="{3268BEBB-C12F-4F12-9BA4-37F186926BAD}" dt="2020-01-28T03:17:10.237" v="4028" actId="14100"/>
          <ac:spMkLst>
            <pc:docMk/>
            <pc:sldMk cId="3284110392" sldId="282"/>
            <ac:spMk id="6" creationId="{1C57FBA4-0EBD-4599-86BD-982C7766F84A}"/>
          </ac:spMkLst>
        </pc:spChg>
        <pc:picChg chg="add mod ord">
          <ac:chgData name="Esteban Almeida" userId="9a5ac7eeb2589633" providerId="LiveId" clId="{3268BEBB-C12F-4F12-9BA4-37F186926BAD}" dt="2020-02-07T18:19:19.324" v="5851" actId="1036"/>
          <ac:picMkLst>
            <pc:docMk/>
            <pc:sldMk cId="3284110392" sldId="282"/>
            <ac:picMk id="3" creationId="{4AA4DA1F-138C-408F-8452-32826A1C3896}"/>
          </ac:picMkLst>
        </pc:picChg>
        <pc:picChg chg="add del mod modCrop">
          <ac:chgData name="Esteban Almeida" userId="9a5ac7eeb2589633" providerId="LiveId" clId="{3268BEBB-C12F-4F12-9BA4-37F186926BAD}" dt="2020-01-28T03:15:01.157" v="3966" actId="478"/>
          <ac:picMkLst>
            <pc:docMk/>
            <pc:sldMk cId="3284110392" sldId="282"/>
            <ac:picMk id="3" creationId="{7C90CC72-7B05-43B1-A783-F357E34ADC74}"/>
          </ac:picMkLst>
        </pc:picChg>
        <pc:picChg chg="add del mod modCrop">
          <ac:chgData name="Esteban Almeida" userId="9a5ac7eeb2589633" providerId="LiveId" clId="{3268BEBB-C12F-4F12-9BA4-37F186926BAD}" dt="2020-02-07T18:18:55.986" v="5841" actId="21"/>
          <ac:picMkLst>
            <pc:docMk/>
            <pc:sldMk cId="3284110392" sldId="282"/>
            <ac:picMk id="4" creationId="{CC5172C2-0672-4C3A-89E2-030A57A593C8}"/>
          </ac:picMkLst>
        </pc:picChg>
        <pc:cxnChg chg="add mod">
          <ac:chgData name="Esteban Almeida" userId="9a5ac7eeb2589633" providerId="LiveId" clId="{3268BEBB-C12F-4F12-9BA4-37F186926BAD}" dt="2020-01-28T03:17:15.994" v="4030" actId="14100"/>
          <ac:cxnSpMkLst>
            <pc:docMk/>
            <pc:sldMk cId="3284110392" sldId="282"/>
            <ac:cxnSpMk id="7" creationId="{C01231DE-6F04-4F11-B821-9F356D465946}"/>
          </ac:cxnSpMkLst>
        </pc:cxnChg>
      </pc:sldChg>
      <pc:sldChg chg="addSp delSp modSp add">
        <pc:chgData name="Esteban Almeida" userId="9a5ac7eeb2589633" providerId="LiveId" clId="{3268BEBB-C12F-4F12-9BA4-37F186926BAD}" dt="2020-02-07T18:20:21.978" v="5889" actId="1037"/>
        <pc:sldMkLst>
          <pc:docMk/>
          <pc:sldMk cId="4113929982" sldId="283"/>
        </pc:sldMkLst>
        <pc:spChg chg="add del">
          <ac:chgData name="Esteban Almeida" userId="9a5ac7eeb2589633" providerId="LiveId" clId="{3268BEBB-C12F-4F12-9BA4-37F186926BAD}" dt="2020-01-28T03:19:23.985" v="4033"/>
          <ac:spMkLst>
            <pc:docMk/>
            <pc:sldMk cId="4113929982" sldId="283"/>
            <ac:spMk id="2" creationId="{ED5DDD03-11E1-4B04-9E2E-917EFBFA8BC2}"/>
          </ac:spMkLst>
        </pc:spChg>
        <pc:spChg chg="add mod">
          <ac:chgData name="Esteban Almeida" userId="9a5ac7eeb2589633" providerId="LiveId" clId="{3268BEBB-C12F-4F12-9BA4-37F186926BAD}" dt="2020-01-28T03:22:42.016" v="4053" actId="14100"/>
          <ac:spMkLst>
            <pc:docMk/>
            <pc:sldMk cId="4113929982" sldId="283"/>
            <ac:spMk id="6" creationId="{22444393-8E30-455C-B4A1-BF555D9CE315}"/>
          </ac:spMkLst>
        </pc:spChg>
        <pc:spChg chg="add mod">
          <ac:chgData name="Esteban Almeida" userId="9a5ac7eeb2589633" providerId="LiveId" clId="{3268BEBB-C12F-4F12-9BA4-37F186926BAD}" dt="2020-01-28T03:24:43.366" v="4274" actId="1076"/>
          <ac:spMkLst>
            <pc:docMk/>
            <pc:sldMk cId="4113929982" sldId="283"/>
            <ac:spMk id="11" creationId="{45B612E1-17E7-4D3E-81CC-FB70D37973A0}"/>
          </ac:spMkLst>
        </pc:spChg>
        <pc:spChg chg="add mod">
          <ac:chgData name="Esteban Almeida" userId="9a5ac7eeb2589633" providerId="LiveId" clId="{3268BEBB-C12F-4F12-9BA4-37F186926BAD}" dt="2020-01-28T03:24:56.038" v="4276" actId="13822"/>
          <ac:spMkLst>
            <pc:docMk/>
            <pc:sldMk cId="4113929982" sldId="283"/>
            <ac:spMk id="12" creationId="{41571705-0BD8-49A4-BF03-3CCC5C307F90}"/>
          </ac:spMkLst>
        </pc:spChg>
        <pc:spChg chg="add mod">
          <ac:chgData name="Esteban Almeida" userId="9a5ac7eeb2589633" providerId="LiveId" clId="{3268BEBB-C12F-4F12-9BA4-37F186926BAD}" dt="2020-01-28T03:26:28.420" v="4291" actId="14100"/>
          <ac:spMkLst>
            <pc:docMk/>
            <pc:sldMk cId="4113929982" sldId="283"/>
            <ac:spMk id="13" creationId="{4238499C-7575-464F-A17C-9D897935C232}"/>
          </ac:spMkLst>
        </pc:spChg>
        <pc:spChg chg="add mod">
          <ac:chgData name="Esteban Almeida" userId="9a5ac7eeb2589633" providerId="LiveId" clId="{3268BEBB-C12F-4F12-9BA4-37F186926BAD}" dt="2020-01-28T03:28:14.459" v="4436" actId="13822"/>
          <ac:spMkLst>
            <pc:docMk/>
            <pc:sldMk cId="4113929982" sldId="283"/>
            <ac:spMk id="14" creationId="{FEA8472C-C979-483E-B5E8-07311845D5D5}"/>
          </ac:spMkLst>
        </pc:spChg>
        <pc:spChg chg="add del mod">
          <ac:chgData name="Esteban Almeida" userId="9a5ac7eeb2589633" providerId="LiveId" clId="{3268BEBB-C12F-4F12-9BA4-37F186926BAD}" dt="2020-01-28T03:28:06.072" v="4435" actId="478"/>
          <ac:spMkLst>
            <pc:docMk/>
            <pc:sldMk cId="4113929982" sldId="283"/>
            <ac:spMk id="19" creationId="{4696E267-CF30-40A2-A4BC-B872591491A7}"/>
          </ac:spMkLst>
        </pc:spChg>
        <pc:picChg chg="add mod ord">
          <ac:chgData name="Esteban Almeida" userId="9a5ac7eeb2589633" providerId="LiveId" clId="{3268BEBB-C12F-4F12-9BA4-37F186926BAD}" dt="2020-02-07T18:20:21.978" v="5889" actId="1037"/>
          <ac:picMkLst>
            <pc:docMk/>
            <pc:sldMk cId="4113929982" sldId="283"/>
            <ac:picMk id="2" creationId="{7FE92ED8-B511-4A8D-868B-8E47012188C2}"/>
          </ac:picMkLst>
        </pc:picChg>
        <pc:picChg chg="add del mod modCrop">
          <ac:chgData name="Esteban Almeida" userId="9a5ac7eeb2589633" providerId="LiveId" clId="{3268BEBB-C12F-4F12-9BA4-37F186926BAD}" dt="2020-02-07T18:19:50.117" v="5852" actId="21"/>
          <ac:picMkLst>
            <pc:docMk/>
            <pc:sldMk cId="4113929982" sldId="283"/>
            <ac:picMk id="4" creationId="{19EE47F5-6CD9-4883-98D0-964E48D26E0C}"/>
          </ac:picMkLst>
        </pc:picChg>
        <pc:picChg chg="add mod modCrop">
          <ac:chgData name="Esteban Almeida" userId="9a5ac7eeb2589633" providerId="LiveId" clId="{3268BEBB-C12F-4F12-9BA4-37F186926BAD}" dt="2020-01-28T03:21:34.929" v="4050" actId="1076"/>
          <ac:picMkLst>
            <pc:docMk/>
            <pc:sldMk cId="4113929982" sldId="283"/>
            <ac:picMk id="5" creationId="{24DC2801-C7BC-412F-8D5F-443CE190175E}"/>
          </ac:picMkLst>
        </pc:picChg>
        <pc:cxnChg chg="add del">
          <ac:chgData name="Esteban Almeida" userId="9a5ac7eeb2589633" providerId="LiveId" clId="{3268BEBB-C12F-4F12-9BA4-37F186926BAD}" dt="2020-01-28T03:19:23.985" v="4033"/>
          <ac:cxnSpMkLst>
            <pc:docMk/>
            <pc:sldMk cId="4113929982" sldId="283"/>
            <ac:cxnSpMk id="3" creationId="{E2BE06AC-5A39-4A6A-8A45-CE2D1C89D65E}"/>
          </ac:cxnSpMkLst>
        </pc:cxnChg>
        <pc:cxnChg chg="add mod">
          <ac:chgData name="Esteban Almeida" userId="9a5ac7eeb2589633" providerId="LiveId" clId="{3268BEBB-C12F-4F12-9BA4-37F186926BAD}" dt="2020-01-28T03:23:02.523" v="4059" actId="14100"/>
          <ac:cxnSpMkLst>
            <pc:docMk/>
            <pc:sldMk cId="4113929982" sldId="283"/>
            <ac:cxnSpMk id="7" creationId="{A6BA9029-857E-494E-9DA7-8AF03AD0C952}"/>
          </ac:cxnSpMkLst>
        </pc:cxnChg>
        <pc:cxnChg chg="add mod">
          <ac:chgData name="Esteban Almeida" userId="9a5ac7eeb2589633" providerId="LiveId" clId="{3268BEBB-C12F-4F12-9BA4-37F186926BAD}" dt="2020-01-28T03:27:37.063" v="4431" actId="14100"/>
          <ac:cxnSpMkLst>
            <pc:docMk/>
            <pc:sldMk cId="4113929982" sldId="283"/>
            <ac:cxnSpMk id="15" creationId="{53E7744D-8E69-4B33-9C57-46436D38D88E}"/>
          </ac:cxnSpMkLst>
        </pc:cxnChg>
      </pc:sldChg>
      <pc:sldChg chg="addSp delSp modSp add">
        <pc:chgData name="Esteban Almeida" userId="9a5ac7eeb2589633" providerId="LiveId" clId="{3268BEBB-C12F-4F12-9BA4-37F186926BAD}" dt="2020-02-07T19:39:49.420" v="5962" actId="20577"/>
        <pc:sldMkLst>
          <pc:docMk/>
          <pc:sldMk cId="3957305115" sldId="284"/>
        </pc:sldMkLst>
        <pc:spChg chg="add mod">
          <ac:chgData name="Esteban Almeida" userId="9a5ac7eeb2589633" providerId="LiveId" clId="{3268BEBB-C12F-4F12-9BA4-37F186926BAD}" dt="2020-01-28T03:32:52.796" v="4452" actId="14100"/>
          <ac:spMkLst>
            <pc:docMk/>
            <pc:sldMk cId="3957305115" sldId="284"/>
            <ac:spMk id="3" creationId="{C329ABC3-7783-48DF-A549-FD76E8F8D50F}"/>
          </ac:spMkLst>
        </pc:spChg>
        <pc:spChg chg="add mod">
          <ac:chgData name="Esteban Almeida" userId="9a5ac7eeb2589633" providerId="LiveId" clId="{3268BEBB-C12F-4F12-9BA4-37F186926BAD}" dt="2020-02-07T19:39:45.358" v="5960" actId="20577"/>
          <ac:spMkLst>
            <pc:docMk/>
            <pc:sldMk cId="3957305115" sldId="284"/>
            <ac:spMk id="5" creationId="{7313271E-A0C3-4F3D-9C37-DD1AA5C276BF}"/>
          </ac:spMkLst>
        </pc:spChg>
        <pc:spChg chg="add mod">
          <ac:chgData name="Esteban Almeida" userId="9a5ac7eeb2589633" providerId="LiveId" clId="{3268BEBB-C12F-4F12-9BA4-37F186926BAD}" dt="2020-02-07T19:39:49.420" v="5962" actId="20577"/>
          <ac:spMkLst>
            <pc:docMk/>
            <pc:sldMk cId="3957305115" sldId="284"/>
            <ac:spMk id="6" creationId="{339E944C-87FD-4536-B806-519E319D9CCC}"/>
          </ac:spMkLst>
        </pc:spChg>
        <pc:picChg chg="add del mod modCrop">
          <ac:chgData name="Esteban Almeida" userId="9a5ac7eeb2589633" providerId="LiveId" clId="{3268BEBB-C12F-4F12-9BA4-37F186926BAD}" dt="2020-02-07T18:20:43.224" v="5890" actId="21"/>
          <ac:picMkLst>
            <pc:docMk/>
            <pc:sldMk cId="3957305115" sldId="284"/>
            <ac:picMk id="2" creationId="{2A08E395-5577-45D1-8A77-72FEFA4CFE71}"/>
          </ac:picMkLst>
        </pc:picChg>
        <pc:picChg chg="add mod ord">
          <ac:chgData name="Esteban Almeida" userId="9a5ac7eeb2589633" providerId="LiveId" clId="{3268BEBB-C12F-4F12-9BA4-37F186926BAD}" dt="2020-02-07T18:21:18.907" v="5929" actId="1038"/>
          <ac:picMkLst>
            <pc:docMk/>
            <pc:sldMk cId="3957305115" sldId="284"/>
            <ac:picMk id="8" creationId="{76780E9F-2DEF-4A60-A416-50888B581F48}"/>
          </ac:picMkLst>
        </pc:picChg>
        <pc:cxnChg chg="add mod">
          <ac:chgData name="Esteban Almeida" userId="9a5ac7eeb2589633" providerId="LiveId" clId="{3268BEBB-C12F-4F12-9BA4-37F186926BAD}" dt="2020-01-28T03:33:36.113" v="4457" actId="14100"/>
          <ac:cxnSpMkLst>
            <pc:docMk/>
            <pc:sldMk cId="3957305115" sldId="284"/>
            <ac:cxnSpMk id="4" creationId="{408BE576-4F65-4A25-8DBF-CA0930AE4DAD}"/>
          </ac:cxnSpMkLst>
        </pc:cxnChg>
        <pc:cxnChg chg="add">
          <ac:chgData name="Esteban Almeida" userId="9a5ac7eeb2589633" providerId="LiveId" clId="{3268BEBB-C12F-4F12-9BA4-37F186926BAD}" dt="2020-01-28T03:33:29.187" v="4455"/>
          <ac:cxnSpMkLst>
            <pc:docMk/>
            <pc:sldMk cId="3957305115" sldId="284"/>
            <ac:cxnSpMk id="7" creationId="{48FBBFB9-557A-4360-9E75-4794D502DE28}"/>
          </ac:cxnSpMkLst>
        </pc:cxnChg>
      </pc:sldChg>
      <pc:sldChg chg="addSp delSp modSp add">
        <pc:chgData name="Esteban Almeida" userId="9a5ac7eeb2589633" providerId="LiveId" clId="{3268BEBB-C12F-4F12-9BA4-37F186926BAD}" dt="2020-02-07T18:22:20.580" v="5941" actId="1037"/>
        <pc:sldMkLst>
          <pc:docMk/>
          <pc:sldMk cId="1515019920" sldId="285"/>
        </pc:sldMkLst>
        <pc:spChg chg="add mod">
          <ac:chgData name="Esteban Almeida" userId="9a5ac7eeb2589633" providerId="LiveId" clId="{3268BEBB-C12F-4F12-9BA4-37F186926BAD}" dt="2020-01-28T03:35:35.467" v="4478" actId="14100"/>
          <ac:spMkLst>
            <pc:docMk/>
            <pc:sldMk cId="1515019920" sldId="285"/>
            <ac:spMk id="4" creationId="{1CEDCFA6-C0EF-4C0B-83E3-24BA9CC75FB0}"/>
          </ac:spMkLst>
        </pc:spChg>
        <pc:spChg chg="add mod">
          <ac:chgData name="Esteban Almeida" userId="9a5ac7eeb2589633" providerId="LiveId" clId="{3268BEBB-C12F-4F12-9BA4-37F186926BAD}" dt="2020-02-07T18:21:42.369" v="5933" actId="20577"/>
          <ac:spMkLst>
            <pc:docMk/>
            <pc:sldMk cId="1515019920" sldId="285"/>
            <ac:spMk id="8" creationId="{CFB9A412-5F63-422A-AC69-D93506F0E801}"/>
          </ac:spMkLst>
        </pc:spChg>
        <pc:spChg chg="add mod">
          <ac:chgData name="Esteban Almeida" userId="9a5ac7eeb2589633" providerId="LiveId" clId="{3268BEBB-C12F-4F12-9BA4-37F186926BAD}" dt="2020-01-28T03:50:46.756" v="5061" actId="1076"/>
          <ac:spMkLst>
            <pc:docMk/>
            <pc:sldMk cId="1515019920" sldId="285"/>
            <ac:spMk id="10" creationId="{49CD4EF2-B039-4074-A503-C0306274DA6D}"/>
          </ac:spMkLst>
        </pc:spChg>
        <pc:picChg chg="add del mod modCrop">
          <ac:chgData name="Esteban Almeida" userId="9a5ac7eeb2589633" providerId="LiveId" clId="{3268BEBB-C12F-4F12-9BA4-37F186926BAD}" dt="2020-02-07T18:21:50.475" v="5934" actId="21"/>
          <ac:picMkLst>
            <pc:docMk/>
            <pc:sldMk cId="1515019920" sldId="285"/>
            <ac:picMk id="2" creationId="{18023E00-ACAA-4D78-9657-EC01E70005AF}"/>
          </ac:picMkLst>
        </pc:picChg>
        <pc:picChg chg="add mod modCrop">
          <ac:chgData name="Esteban Almeida" userId="9a5ac7eeb2589633" providerId="LiveId" clId="{3268BEBB-C12F-4F12-9BA4-37F186926BAD}" dt="2020-01-28T03:50:40.979" v="5060" actId="1076"/>
          <ac:picMkLst>
            <pc:docMk/>
            <pc:sldMk cId="1515019920" sldId="285"/>
            <ac:picMk id="3" creationId="{9597012C-9EAE-45CF-AA91-F59FBA5D9F4F}"/>
          </ac:picMkLst>
        </pc:picChg>
        <pc:picChg chg="add mod ord">
          <ac:chgData name="Esteban Almeida" userId="9a5ac7eeb2589633" providerId="LiveId" clId="{3268BEBB-C12F-4F12-9BA4-37F186926BAD}" dt="2020-02-07T18:22:20.580" v="5941" actId="1037"/>
          <ac:picMkLst>
            <pc:docMk/>
            <pc:sldMk cId="1515019920" sldId="285"/>
            <ac:picMk id="6" creationId="{F7471D30-FA2E-4CA5-BBB7-8E785B463AA5}"/>
          </ac:picMkLst>
        </pc:picChg>
        <pc:cxnChg chg="add mod">
          <ac:chgData name="Esteban Almeida" userId="9a5ac7eeb2589633" providerId="LiveId" clId="{3268BEBB-C12F-4F12-9BA4-37F186926BAD}" dt="2020-01-28T03:36:16.678" v="4487" actId="14100"/>
          <ac:cxnSpMkLst>
            <pc:docMk/>
            <pc:sldMk cId="1515019920" sldId="285"/>
            <ac:cxnSpMk id="5" creationId="{E47003A3-AF92-4A31-A2FC-3BFF1DD48B46}"/>
          </ac:cxnSpMkLst>
        </pc:cxnChg>
        <pc:cxnChg chg="add mod">
          <ac:chgData name="Esteban Almeida" userId="9a5ac7eeb2589633" providerId="LiveId" clId="{3268BEBB-C12F-4F12-9BA4-37F186926BAD}" dt="2020-01-28T03:50:59.916" v="5065" actId="14100"/>
          <ac:cxnSpMkLst>
            <pc:docMk/>
            <pc:sldMk cId="1515019920" sldId="285"/>
            <ac:cxnSpMk id="11" creationId="{A22913E1-9C5B-4D09-AD7A-14465F5875EB}"/>
          </ac:cxnSpMkLst>
        </pc:cxnChg>
      </pc:sldChg>
      <pc:sldChg chg="addSp modSp add">
        <pc:chgData name="Esteban Almeida" userId="9a5ac7eeb2589633" providerId="LiveId" clId="{3268BEBB-C12F-4F12-9BA4-37F186926BAD}" dt="2020-01-28T03:42:07.548" v="4731" actId="1076"/>
        <pc:sldMkLst>
          <pc:docMk/>
          <pc:sldMk cId="456010723" sldId="286"/>
        </pc:sldMkLst>
        <pc:spChg chg="add mod">
          <ac:chgData name="Esteban Almeida" userId="9a5ac7eeb2589633" providerId="LiveId" clId="{3268BEBB-C12F-4F12-9BA4-37F186926BAD}" dt="2020-01-28T03:36:55.808" v="4509" actId="1076"/>
          <ac:spMkLst>
            <pc:docMk/>
            <pc:sldMk cId="456010723" sldId="286"/>
            <ac:spMk id="2" creationId="{17899B10-4651-4517-88B8-9AAB37B1D875}"/>
          </ac:spMkLst>
        </pc:spChg>
        <pc:spChg chg="add mod">
          <ac:chgData name="Esteban Almeida" userId="9a5ac7eeb2589633" providerId="LiveId" clId="{3268BEBB-C12F-4F12-9BA4-37F186926BAD}" dt="2020-01-28T03:41:16.076" v="4718" actId="13822"/>
          <ac:spMkLst>
            <pc:docMk/>
            <pc:sldMk cId="456010723" sldId="286"/>
            <ac:spMk id="4" creationId="{14ED59B3-6925-4E79-8414-43F30DA6DB42}"/>
          </ac:spMkLst>
        </pc:spChg>
        <pc:spChg chg="add mod">
          <ac:chgData name="Esteban Almeida" userId="9a5ac7eeb2589633" providerId="LiveId" clId="{3268BEBB-C12F-4F12-9BA4-37F186926BAD}" dt="2020-01-28T03:41:23.548" v="4720" actId="1076"/>
          <ac:spMkLst>
            <pc:docMk/>
            <pc:sldMk cId="456010723" sldId="286"/>
            <ac:spMk id="5" creationId="{880F21AA-10E6-4901-BD9A-25867DFD2B4A}"/>
          </ac:spMkLst>
        </pc:spChg>
        <pc:spChg chg="add mod">
          <ac:chgData name="Esteban Almeida" userId="9a5ac7eeb2589633" providerId="LiveId" clId="{3268BEBB-C12F-4F12-9BA4-37F186926BAD}" dt="2020-01-28T03:41:38.359" v="4723" actId="1076"/>
          <ac:spMkLst>
            <pc:docMk/>
            <pc:sldMk cId="456010723" sldId="286"/>
            <ac:spMk id="6" creationId="{2B8AB095-F3F5-4A0E-9E3B-D61FA41A3F42}"/>
          </ac:spMkLst>
        </pc:spChg>
        <pc:picChg chg="add mod modCrop">
          <ac:chgData name="Esteban Almeida" userId="9a5ac7eeb2589633" providerId="LiveId" clId="{3268BEBB-C12F-4F12-9BA4-37F186926BAD}" dt="2020-01-28T03:39:11.411" v="4517" actId="14100"/>
          <ac:picMkLst>
            <pc:docMk/>
            <pc:sldMk cId="456010723" sldId="286"/>
            <ac:picMk id="3" creationId="{DF64CDB5-1F24-4EC4-820A-A5381EF04B75}"/>
          </ac:picMkLst>
        </pc:picChg>
        <pc:cxnChg chg="add mod">
          <ac:chgData name="Esteban Almeida" userId="9a5ac7eeb2589633" providerId="LiveId" clId="{3268BEBB-C12F-4F12-9BA4-37F186926BAD}" dt="2020-01-28T03:41:53.946" v="4726" actId="14100"/>
          <ac:cxnSpMkLst>
            <pc:docMk/>
            <pc:sldMk cId="456010723" sldId="286"/>
            <ac:cxnSpMk id="7" creationId="{5E9AF004-F7A4-4F6C-BBFC-CF236E3F2D49}"/>
          </ac:cxnSpMkLst>
        </pc:cxnChg>
        <pc:cxnChg chg="add mod">
          <ac:chgData name="Esteban Almeida" userId="9a5ac7eeb2589633" providerId="LiveId" clId="{3268BEBB-C12F-4F12-9BA4-37F186926BAD}" dt="2020-01-28T03:42:07.548" v="4731" actId="1076"/>
          <ac:cxnSpMkLst>
            <pc:docMk/>
            <pc:sldMk cId="456010723" sldId="286"/>
            <ac:cxnSpMk id="9" creationId="{B598F3CE-AF72-497A-8650-8E9048968362}"/>
          </ac:cxnSpMkLst>
        </pc:cxnChg>
      </pc:sldChg>
      <pc:sldChg chg="addSp modSp add">
        <pc:chgData name="Esteban Almeida" userId="9a5ac7eeb2589633" providerId="LiveId" clId="{3268BEBB-C12F-4F12-9BA4-37F186926BAD}" dt="2020-01-28T03:53:05.921" v="5098" actId="14100"/>
        <pc:sldMkLst>
          <pc:docMk/>
          <pc:sldMk cId="3176386291" sldId="287"/>
        </pc:sldMkLst>
        <pc:spChg chg="add mod">
          <ac:chgData name="Esteban Almeida" userId="9a5ac7eeb2589633" providerId="LiveId" clId="{3268BEBB-C12F-4F12-9BA4-37F186926BAD}" dt="2020-01-28T03:49:44.753" v="5051" actId="13822"/>
          <ac:spMkLst>
            <pc:docMk/>
            <pc:sldMk cId="3176386291" sldId="287"/>
            <ac:spMk id="4" creationId="{DED6C3CA-E598-4C2E-8B4D-21D049B1CB27}"/>
          </ac:spMkLst>
        </pc:spChg>
        <pc:spChg chg="add mod">
          <ac:chgData name="Esteban Almeida" userId="9a5ac7eeb2589633" providerId="LiveId" clId="{3268BEBB-C12F-4F12-9BA4-37F186926BAD}" dt="2020-01-28T03:49:46.695" v="5052" actId="13822"/>
          <ac:spMkLst>
            <pc:docMk/>
            <pc:sldMk cId="3176386291" sldId="287"/>
            <ac:spMk id="5" creationId="{8173622F-CE1E-4730-BF59-84552686645E}"/>
          </ac:spMkLst>
        </pc:spChg>
        <pc:spChg chg="add mod">
          <ac:chgData name="Esteban Almeida" userId="9a5ac7eeb2589633" providerId="LiveId" clId="{3268BEBB-C12F-4F12-9BA4-37F186926BAD}" dt="2020-01-28T03:51:29.904" v="5072" actId="14100"/>
          <ac:spMkLst>
            <pc:docMk/>
            <pc:sldMk cId="3176386291" sldId="287"/>
            <ac:spMk id="6" creationId="{527483CA-79B3-46F9-B503-2A2DD415E732}"/>
          </ac:spMkLst>
        </pc:spChg>
        <pc:spChg chg="add mod">
          <ac:chgData name="Esteban Almeida" userId="9a5ac7eeb2589633" providerId="LiveId" clId="{3268BEBB-C12F-4F12-9BA4-37F186926BAD}" dt="2020-01-28T03:51:46.610" v="5082" actId="1038"/>
          <ac:spMkLst>
            <pc:docMk/>
            <pc:sldMk cId="3176386291" sldId="287"/>
            <ac:spMk id="9" creationId="{30D66416-CDC3-429E-A0E9-3ECACE2F847B}"/>
          </ac:spMkLst>
        </pc:spChg>
        <pc:spChg chg="add mod">
          <ac:chgData name="Esteban Almeida" userId="9a5ac7eeb2589633" providerId="LiveId" clId="{3268BEBB-C12F-4F12-9BA4-37F186926BAD}" dt="2020-01-28T03:52:06.056" v="5086" actId="1076"/>
          <ac:spMkLst>
            <pc:docMk/>
            <pc:sldMk cId="3176386291" sldId="287"/>
            <ac:spMk id="10" creationId="{DC785013-72D3-44DD-9B7E-2D3DAA028083}"/>
          </ac:spMkLst>
        </pc:spChg>
        <pc:spChg chg="add mod">
          <ac:chgData name="Esteban Almeida" userId="9a5ac7eeb2589633" providerId="LiveId" clId="{3268BEBB-C12F-4F12-9BA4-37F186926BAD}" dt="2020-01-28T03:51:57.293" v="5085" actId="1076"/>
          <ac:spMkLst>
            <pc:docMk/>
            <pc:sldMk cId="3176386291" sldId="287"/>
            <ac:spMk id="11" creationId="{868AB308-CDE7-4D46-80C4-C43D2236B429}"/>
          </ac:spMkLst>
        </pc:spChg>
        <pc:picChg chg="add mod modCrop">
          <ac:chgData name="Esteban Almeida" userId="9a5ac7eeb2589633" providerId="LiveId" clId="{3268BEBB-C12F-4F12-9BA4-37F186926BAD}" dt="2020-01-28T03:46:48.654" v="4763" actId="14100"/>
          <ac:picMkLst>
            <pc:docMk/>
            <pc:sldMk cId="3176386291" sldId="287"/>
            <ac:picMk id="2" creationId="{79CD6B5D-5E72-4A30-8C8B-643B2195B759}"/>
          </ac:picMkLst>
        </pc:picChg>
        <pc:picChg chg="add mod modCrop">
          <ac:chgData name="Esteban Almeida" userId="9a5ac7eeb2589633" providerId="LiveId" clId="{3268BEBB-C12F-4F12-9BA4-37F186926BAD}" dt="2020-01-28T03:51:34.425" v="5075" actId="1076"/>
          <ac:picMkLst>
            <pc:docMk/>
            <pc:sldMk cId="3176386291" sldId="287"/>
            <ac:picMk id="3" creationId="{BB98CDC3-BB71-4386-8BB7-0DF6489F8ED9}"/>
          </ac:picMkLst>
        </pc:picChg>
        <pc:cxnChg chg="add mod">
          <ac:chgData name="Esteban Almeida" userId="9a5ac7eeb2589633" providerId="LiveId" clId="{3268BEBB-C12F-4F12-9BA4-37F186926BAD}" dt="2020-01-28T03:52:14.645" v="5088" actId="14100"/>
          <ac:cxnSpMkLst>
            <pc:docMk/>
            <pc:sldMk cId="3176386291" sldId="287"/>
            <ac:cxnSpMk id="7" creationId="{BC36DD4E-A9F3-4B4C-BD0B-A17462AD62D9}"/>
          </ac:cxnSpMkLst>
        </pc:cxnChg>
        <pc:cxnChg chg="add mod">
          <ac:chgData name="Esteban Almeida" userId="9a5ac7eeb2589633" providerId="LiveId" clId="{3268BEBB-C12F-4F12-9BA4-37F186926BAD}" dt="2020-01-28T03:52:19.163" v="5090" actId="1076"/>
          <ac:cxnSpMkLst>
            <pc:docMk/>
            <pc:sldMk cId="3176386291" sldId="287"/>
            <ac:cxnSpMk id="13" creationId="{28CF4961-9F5B-4596-AAB7-9BDABAF261CE}"/>
          </ac:cxnSpMkLst>
        </pc:cxnChg>
        <pc:cxnChg chg="add mod">
          <ac:chgData name="Esteban Almeida" userId="9a5ac7eeb2589633" providerId="LiveId" clId="{3268BEBB-C12F-4F12-9BA4-37F186926BAD}" dt="2020-01-28T03:53:05.921" v="5098" actId="14100"/>
          <ac:cxnSpMkLst>
            <pc:docMk/>
            <pc:sldMk cId="3176386291" sldId="287"/>
            <ac:cxnSpMk id="14" creationId="{D113BF82-8069-4E9D-BD3C-48EC8C3DE517}"/>
          </ac:cxnSpMkLst>
        </pc:cxnChg>
        <pc:cxnChg chg="add mod">
          <ac:chgData name="Esteban Almeida" userId="9a5ac7eeb2589633" providerId="LiveId" clId="{3268BEBB-C12F-4F12-9BA4-37F186926BAD}" dt="2020-01-28T03:52:31.104" v="5094" actId="14100"/>
          <ac:cxnSpMkLst>
            <pc:docMk/>
            <pc:sldMk cId="3176386291" sldId="287"/>
            <ac:cxnSpMk id="15" creationId="{786D39EF-4A32-4E92-974F-A2BA28A6667D}"/>
          </ac:cxnSpMkLst>
        </pc:cxnChg>
      </pc:sldChg>
      <pc:sldChg chg="addSp delSp modSp add">
        <pc:chgData name="Esteban Almeida" userId="9a5ac7eeb2589633" providerId="LiveId" clId="{3268BEBB-C12F-4F12-9BA4-37F186926BAD}" dt="2020-01-28T03:56:30.384" v="5417" actId="13822"/>
        <pc:sldMkLst>
          <pc:docMk/>
          <pc:sldMk cId="788480338" sldId="288"/>
        </pc:sldMkLst>
        <pc:spChg chg="add mod">
          <ac:chgData name="Esteban Almeida" userId="9a5ac7eeb2589633" providerId="LiveId" clId="{3268BEBB-C12F-4F12-9BA4-37F186926BAD}" dt="2020-01-28T03:56:28.214" v="5416" actId="13822"/>
          <ac:spMkLst>
            <pc:docMk/>
            <pc:sldMk cId="788480338" sldId="288"/>
            <ac:spMk id="4" creationId="{97CECE81-0E93-4F4C-9057-F7280DA4728A}"/>
          </ac:spMkLst>
        </pc:spChg>
        <pc:spChg chg="add mod">
          <ac:chgData name="Esteban Almeida" userId="9a5ac7eeb2589633" providerId="LiveId" clId="{3268BEBB-C12F-4F12-9BA4-37F186926BAD}" dt="2020-01-28T03:56:30.384" v="5417" actId="13822"/>
          <ac:spMkLst>
            <pc:docMk/>
            <pc:sldMk cId="788480338" sldId="288"/>
            <ac:spMk id="5" creationId="{C0425B5D-E3A2-43D8-BC5E-C0FB8F1B61CA}"/>
          </ac:spMkLst>
        </pc:spChg>
        <pc:picChg chg="add del mod modCrop">
          <ac:chgData name="Esteban Almeida" userId="9a5ac7eeb2589633" providerId="LiveId" clId="{3268BEBB-C12F-4F12-9BA4-37F186926BAD}" dt="2020-01-28T03:53:42.057" v="5104" actId="478"/>
          <ac:picMkLst>
            <pc:docMk/>
            <pc:sldMk cId="788480338" sldId="288"/>
            <ac:picMk id="2" creationId="{6E3A42BD-0C92-4BFF-BDA2-ACA74CF0F612}"/>
          </ac:picMkLst>
        </pc:picChg>
        <pc:picChg chg="add mod modCrop">
          <ac:chgData name="Esteban Almeida" userId="9a5ac7eeb2589633" providerId="LiveId" clId="{3268BEBB-C12F-4F12-9BA4-37F186926BAD}" dt="2020-01-28T03:54:04.779" v="5111" actId="14100"/>
          <ac:picMkLst>
            <pc:docMk/>
            <pc:sldMk cId="788480338" sldId="288"/>
            <ac:picMk id="3" creationId="{61EED619-7957-444A-AF79-50A7143BBC42}"/>
          </ac:picMkLst>
        </pc:picChg>
      </pc:sldChg>
      <pc:sldChg chg="addSp modSp add">
        <pc:chgData name="Esteban Almeida" userId="9a5ac7eeb2589633" providerId="LiveId" clId="{3268BEBB-C12F-4F12-9BA4-37F186926BAD}" dt="2020-01-28T03:59:16.452" v="5575" actId="13822"/>
        <pc:sldMkLst>
          <pc:docMk/>
          <pc:sldMk cId="2786240127" sldId="289"/>
        </pc:sldMkLst>
        <pc:spChg chg="add mod">
          <ac:chgData name="Esteban Almeida" userId="9a5ac7eeb2589633" providerId="LiveId" clId="{3268BEBB-C12F-4F12-9BA4-37F186926BAD}" dt="2020-01-28T03:59:16.452" v="5575" actId="13822"/>
          <ac:spMkLst>
            <pc:docMk/>
            <pc:sldMk cId="2786240127" sldId="289"/>
            <ac:spMk id="3" creationId="{2CC726F8-AABD-4727-9087-3C93B51AEA1B}"/>
          </ac:spMkLst>
        </pc:spChg>
        <pc:spChg chg="add mod">
          <ac:chgData name="Esteban Almeida" userId="9a5ac7eeb2589633" providerId="LiveId" clId="{3268BEBB-C12F-4F12-9BA4-37F186926BAD}" dt="2020-01-28T03:59:12.688" v="5574" actId="14100"/>
          <ac:spMkLst>
            <pc:docMk/>
            <pc:sldMk cId="2786240127" sldId="289"/>
            <ac:spMk id="4" creationId="{1C775BC4-38B1-4C55-B16F-A10E71C7360C}"/>
          </ac:spMkLst>
        </pc:spChg>
        <pc:picChg chg="add mod modCrop">
          <ac:chgData name="Esteban Almeida" userId="9a5ac7eeb2589633" providerId="LiveId" clId="{3268BEBB-C12F-4F12-9BA4-37F186926BAD}" dt="2020-01-28T03:57:07.588" v="5424" actId="14100"/>
          <ac:picMkLst>
            <pc:docMk/>
            <pc:sldMk cId="2786240127" sldId="289"/>
            <ac:picMk id="2" creationId="{38A03D58-6C00-46A4-8888-A4C181F29F50}"/>
          </ac:picMkLst>
        </pc:picChg>
        <pc:cxnChg chg="add mod">
          <ac:chgData name="Esteban Almeida" userId="9a5ac7eeb2589633" providerId="LiveId" clId="{3268BEBB-C12F-4F12-9BA4-37F186926BAD}" dt="2020-01-28T03:59:12.688" v="5574" actId="14100"/>
          <ac:cxnSpMkLst>
            <pc:docMk/>
            <pc:sldMk cId="2786240127" sldId="289"/>
            <ac:cxnSpMk id="5" creationId="{04401D7F-1583-4149-9685-964774807385}"/>
          </ac:cxnSpMkLst>
        </pc:cxnChg>
      </pc:sldChg>
      <pc:sldChg chg="addSp modSp add">
        <pc:chgData name="Esteban Almeida" userId="9a5ac7eeb2589633" providerId="LiveId" clId="{3268BEBB-C12F-4F12-9BA4-37F186926BAD}" dt="2020-01-28T04:06:23.792" v="5653" actId="113"/>
        <pc:sldMkLst>
          <pc:docMk/>
          <pc:sldMk cId="229344372" sldId="290"/>
        </pc:sldMkLst>
        <pc:spChg chg="add mod">
          <ac:chgData name="Esteban Almeida" userId="9a5ac7eeb2589633" providerId="LiveId" clId="{3268BEBB-C12F-4F12-9BA4-37F186926BAD}" dt="2020-01-28T04:02:34.363" v="5610" actId="123"/>
          <ac:spMkLst>
            <pc:docMk/>
            <pc:sldMk cId="229344372" sldId="290"/>
            <ac:spMk id="2" creationId="{8D9864B0-6725-4FA3-B215-7E5BE6B0698F}"/>
          </ac:spMkLst>
        </pc:spChg>
        <pc:spChg chg="add mod">
          <ac:chgData name="Esteban Almeida" userId="9a5ac7eeb2589633" providerId="LiveId" clId="{3268BEBB-C12F-4F12-9BA4-37F186926BAD}" dt="2020-01-28T04:06:23.792" v="5653" actId="113"/>
          <ac:spMkLst>
            <pc:docMk/>
            <pc:sldMk cId="229344372" sldId="290"/>
            <ac:spMk id="3" creationId="{5C515AF3-5C83-4F67-89AA-6CE6DF20F025}"/>
          </ac:spMkLst>
        </pc:spChg>
      </pc:sldChg>
      <pc:sldChg chg="addSp delSp modSp add">
        <pc:chgData name="Esteban Almeida" userId="9a5ac7eeb2589633" providerId="LiveId" clId="{3268BEBB-C12F-4F12-9BA4-37F186926BAD}" dt="2020-01-28T04:04:42.073" v="5623" actId="123"/>
        <pc:sldMkLst>
          <pc:docMk/>
          <pc:sldMk cId="3545053970" sldId="291"/>
        </pc:sldMkLst>
        <pc:spChg chg="add mod">
          <ac:chgData name="Esteban Almeida" userId="9a5ac7eeb2589633" providerId="LiveId" clId="{3268BEBB-C12F-4F12-9BA4-37F186926BAD}" dt="2020-01-28T04:04:42.073" v="5623" actId="123"/>
          <ac:spMkLst>
            <pc:docMk/>
            <pc:sldMk cId="3545053970" sldId="291"/>
            <ac:spMk id="2" creationId="{F4D1E102-2BE7-40BA-95DD-EC6F56D3D4BA}"/>
          </ac:spMkLst>
        </pc:spChg>
        <pc:spChg chg="add del mod">
          <ac:chgData name="Esteban Almeida" userId="9a5ac7eeb2589633" providerId="LiveId" clId="{3268BEBB-C12F-4F12-9BA4-37F186926BAD}" dt="2020-01-28T04:04:26.158" v="5621"/>
          <ac:spMkLst>
            <pc:docMk/>
            <pc:sldMk cId="3545053970" sldId="291"/>
            <ac:spMk id="3" creationId="{B06FBC4D-57B9-4268-B610-FF728E9502E3}"/>
          </ac:spMkLst>
        </pc:spChg>
      </pc:sldChg>
      <pc:sldChg chg="addSp modSp add">
        <pc:chgData name="Esteban Almeida" userId="9a5ac7eeb2589633" providerId="LiveId" clId="{3268BEBB-C12F-4F12-9BA4-37F186926BAD}" dt="2020-01-28T04:06:16.872" v="5652" actId="113"/>
        <pc:sldMkLst>
          <pc:docMk/>
          <pc:sldMk cId="2073325581" sldId="292"/>
        </pc:sldMkLst>
        <pc:spChg chg="add mod">
          <ac:chgData name="Esteban Almeida" userId="9a5ac7eeb2589633" providerId="LiveId" clId="{3268BEBB-C12F-4F12-9BA4-37F186926BAD}" dt="2020-01-28T04:06:16.872" v="5652" actId="113"/>
          <ac:spMkLst>
            <pc:docMk/>
            <pc:sldMk cId="2073325581" sldId="292"/>
            <ac:spMk id="2" creationId="{FCAB8D78-8433-45E4-9F37-3F7C6CD8E9F2}"/>
          </ac:spMkLst>
        </pc:spChg>
        <pc:spChg chg="add mod">
          <ac:chgData name="Esteban Almeida" userId="9a5ac7eeb2589633" providerId="LiveId" clId="{3268BEBB-C12F-4F12-9BA4-37F186926BAD}" dt="2020-01-28T04:06:10.310" v="5651" actId="1076"/>
          <ac:spMkLst>
            <pc:docMk/>
            <pc:sldMk cId="2073325581" sldId="292"/>
            <ac:spMk id="3" creationId="{66361BDB-A094-4C88-AC59-DF72938052D4}"/>
          </ac:spMkLst>
        </pc:spChg>
      </pc:sldChg>
      <pc:sldChg chg="add del">
        <pc:chgData name="Esteban Almeida" userId="9a5ac7eeb2589633" providerId="LiveId" clId="{3268BEBB-C12F-4F12-9BA4-37F186926BAD}" dt="2020-01-28T04:06:28.221" v="5654" actId="47"/>
        <pc:sldMkLst>
          <pc:docMk/>
          <pc:sldMk cId="3009372956" sldId="293"/>
        </pc:sldMkLst>
      </pc:sldChg>
      <pc:sldChg chg="add del">
        <pc:chgData name="Esteban Almeida" userId="9a5ac7eeb2589633" providerId="LiveId" clId="{3268BEBB-C12F-4F12-9BA4-37F186926BAD}" dt="2020-01-28T04:06:30.101" v="5655" actId="47"/>
        <pc:sldMkLst>
          <pc:docMk/>
          <pc:sldMk cId="1941075489" sldId="294"/>
        </pc:sldMkLst>
      </pc:sldChg>
      <pc:sldChg chg="add del">
        <pc:chgData name="Esteban Almeida" userId="9a5ac7eeb2589633" providerId="LiveId" clId="{3268BEBB-C12F-4F12-9BA4-37F186926BAD}" dt="2020-01-28T04:06:34.809" v="5662" actId="47"/>
        <pc:sldMkLst>
          <pc:docMk/>
          <pc:sldMk cId="1336353283" sldId="295"/>
        </pc:sldMkLst>
      </pc:sldChg>
      <pc:sldChg chg="add del">
        <pc:chgData name="Esteban Almeida" userId="9a5ac7eeb2589633" providerId="LiveId" clId="{3268BEBB-C12F-4F12-9BA4-37F186926BAD}" dt="2020-01-28T04:06:31.238" v="5656" actId="47"/>
        <pc:sldMkLst>
          <pc:docMk/>
          <pc:sldMk cId="1762396667" sldId="296"/>
        </pc:sldMkLst>
      </pc:sldChg>
      <pc:sldChg chg="add del">
        <pc:chgData name="Esteban Almeida" userId="9a5ac7eeb2589633" providerId="LiveId" clId="{3268BEBB-C12F-4F12-9BA4-37F186926BAD}" dt="2020-01-28T04:06:34.321" v="5661" actId="47"/>
        <pc:sldMkLst>
          <pc:docMk/>
          <pc:sldMk cId="3938003641" sldId="297"/>
        </pc:sldMkLst>
      </pc:sldChg>
      <pc:sldChg chg="add del">
        <pc:chgData name="Esteban Almeida" userId="9a5ac7eeb2589633" providerId="LiveId" clId="{3268BEBB-C12F-4F12-9BA4-37F186926BAD}" dt="2020-01-28T04:06:33.858" v="5660" actId="47"/>
        <pc:sldMkLst>
          <pc:docMk/>
          <pc:sldMk cId="1837232323" sldId="298"/>
        </pc:sldMkLst>
      </pc:sldChg>
      <pc:sldChg chg="add del">
        <pc:chgData name="Esteban Almeida" userId="9a5ac7eeb2589633" providerId="LiveId" clId="{3268BEBB-C12F-4F12-9BA4-37F186926BAD}" dt="2020-01-28T04:06:33.645" v="5659" actId="47"/>
        <pc:sldMkLst>
          <pc:docMk/>
          <pc:sldMk cId="2515532098" sldId="299"/>
        </pc:sldMkLst>
      </pc:sldChg>
      <pc:sldChg chg="add del">
        <pc:chgData name="Esteban Almeida" userId="9a5ac7eeb2589633" providerId="LiveId" clId="{3268BEBB-C12F-4F12-9BA4-37F186926BAD}" dt="2020-01-28T04:06:33.397" v="5658" actId="47"/>
        <pc:sldMkLst>
          <pc:docMk/>
          <pc:sldMk cId="3277460427" sldId="300"/>
        </pc:sldMkLst>
      </pc:sldChg>
      <pc:sldChg chg="add del">
        <pc:chgData name="Esteban Almeida" userId="9a5ac7eeb2589633" providerId="LiveId" clId="{3268BEBB-C12F-4F12-9BA4-37F186926BAD}" dt="2020-01-28T04:06:32.989" v="5657" actId="47"/>
        <pc:sldMkLst>
          <pc:docMk/>
          <pc:sldMk cId="3397816690" sldId="301"/>
        </pc:sldMkLst>
      </pc:sldChg>
      <pc:sldChg chg="modSp">
        <pc:chgData name="Esteban Almeida" userId="9a5ac7eeb2589633" providerId="LiveId" clId="{3268BEBB-C12F-4F12-9BA4-37F186926BAD}" dt="2020-02-07T18:05:47.897" v="5718" actId="20577"/>
        <pc:sldMkLst>
          <pc:docMk/>
          <pc:sldMk cId="3227374786" sldId="302"/>
        </pc:sldMkLst>
        <pc:graphicFrameChg chg="mod">
          <ac:chgData name="Esteban Almeida" userId="9a5ac7eeb2589633" providerId="LiveId" clId="{3268BEBB-C12F-4F12-9BA4-37F186926BAD}" dt="2020-02-07T18:05:47.897" v="5718" actId="20577"/>
          <ac:graphicFrameMkLst>
            <pc:docMk/>
            <pc:sldMk cId="3227374786" sldId="302"/>
            <ac:graphicFrameMk id="3" creationId="{00000000-0000-0000-0000-000000000000}"/>
          </ac:graphicFrameMkLst>
        </pc:graphicFrameChg>
      </pc:sldChg>
      <pc:sldChg chg="modSp">
        <pc:chgData name="Esteban Almeida" userId="9a5ac7eeb2589633" providerId="LiveId" clId="{3268BEBB-C12F-4F12-9BA4-37F186926BAD}" dt="2020-02-10T14:57:20.446" v="5967" actId="20577"/>
        <pc:sldMkLst>
          <pc:docMk/>
          <pc:sldMk cId="744708850" sldId="303"/>
        </pc:sldMkLst>
        <pc:graphicFrameChg chg="mod">
          <ac:chgData name="Esteban Almeida" userId="9a5ac7eeb2589633" providerId="LiveId" clId="{3268BEBB-C12F-4F12-9BA4-37F186926BAD}" dt="2020-02-10T14:57:20.446" v="5967" actId="20577"/>
          <ac:graphicFrameMkLst>
            <pc:docMk/>
            <pc:sldMk cId="744708850" sldId="303"/>
            <ac:graphicFrameMk id="3" creationId="{00000000-0000-0000-0000-000000000000}"/>
          </ac:graphicFrameMkLst>
        </pc:graphicFrameChg>
      </pc:sldChg>
      <pc:sldChg chg="modSp">
        <pc:chgData name="Esteban Almeida" userId="9a5ac7eeb2589633" providerId="LiveId" clId="{3268BEBB-C12F-4F12-9BA4-37F186926BAD}" dt="2020-02-10T14:58:51.935" v="5973" actId="1076"/>
        <pc:sldMkLst>
          <pc:docMk/>
          <pc:sldMk cId="535075895" sldId="305"/>
        </pc:sldMkLst>
        <pc:spChg chg="mod">
          <ac:chgData name="Esteban Almeida" userId="9a5ac7eeb2589633" providerId="LiveId" clId="{3268BEBB-C12F-4F12-9BA4-37F186926BAD}" dt="2020-02-10T14:58:43.173" v="5972" actId="404"/>
          <ac:spMkLst>
            <pc:docMk/>
            <pc:sldMk cId="535075895" sldId="305"/>
            <ac:spMk id="2" creationId="{826E2E21-6A11-4F97-9CEA-58ED55DECA32}"/>
          </ac:spMkLst>
        </pc:spChg>
        <pc:spChg chg="mod">
          <ac:chgData name="Esteban Almeida" userId="9a5ac7eeb2589633" providerId="LiveId" clId="{3268BEBB-C12F-4F12-9BA4-37F186926BAD}" dt="2020-02-07T18:08:35.391" v="5730" actId="20577"/>
          <ac:spMkLst>
            <pc:docMk/>
            <pc:sldMk cId="535075895" sldId="305"/>
            <ac:spMk id="10" creationId="{0B632663-5EAE-42E6-840C-06102ABF760A}"/>
          </ac:spMkLst>
        </pc:spChg>
        <pc:graphicFrameChg chg="mod">
          <ac:chgData name="Esteban Almeida" userId="9a5ac7eeb2589633" providerId="LiveId" clId="{3268BEBB-C12F-4F12-9BA4-37F186926BAD}" dt="2020-02-10T14:58:51.935" v="5973" actId="1076"/>
          <ac:graphicFrameMkLst>
            <pc:docMk/>
            <pc:sldMk cId="535075895" sldId="305"/>
            <ac:graphicFrameMk id="3" creationId="{C1FBFF73-3A61-4591-A78F-14994A8FC9F6}"/>
          </ac:graphicFrameMkLst>
        </pc:graphicFrameChg>
      </pc:sldChg>
      <pc:sldChg chg="addSp delSp modSp add">
        <pc:chgData name="Esteban Almeida" userId="9a5ac7eeb2589633" providerId="LiveId" clId="{3268BEBB-C12F-4F12-9BA4-37F186926BAD}" dt="2020-01-28T04:07:20.946" v="5688" actId="403"/>
        <pc:sldMkLst>
          <pc:docMk/>
          <pc:sldMk cId="4257177583" sldId="311"/>
        </pc:sldMkLst>
        <pc:spChg chg="del">
          <ac:chgData name="Esteban Almeida" userId="9a5ac7eeb2589633" providerId="LiveId" clId="{3268BEBB-C12F-4F12-9BA4-37F186926BAD}" dt="2020-01-28T04:06:56.563" v="5664" actId="478"/>
          <ac:spMkLst>
            <pc:docMk/>
            <pc:sldMk cId="4257177583" sldId="311"/>
            <ac:spMk id="2" creationId="{0E6CB1A8-665C-40A7-AAD2-EB45730DE981}"/>
          </ac:spMkLst>
        </pc:spChg>
        <pc:spChg chg="del">
          <ac:chgData name="Esteban Almeida" userId="9a5ac7eeb2589633" providerId="LiveId" clId="{3268BEBB-C12F-4F12-9BA4-37F186926BAD}" dt="2020-01-28T04:06:58.499" v="5665" actId="478"/>
          <ac:spMkLst>
            <pc:docMk/>
            <pc:sldMk cId="4257177583" sldId="311"/>
            <ac:spMk id="3" creationId="{56A60DF1-790C-44B5-ACD8-B536F9F972B7}"/>
          </ac:spMkLst>
        </pc:spChg>
        <pc:spChg chg="add mod">
          <ac:chgData name="Esteban Almeida" userId="9a5ac7eeb2589633" providerId="LiveId" clId="{3268BEBB-C12F-4F12-9BA4-37F186926BAD}" dt="2020-01-28T04:07:20.946" v="5688" actId="403"/>
          <ac:spMkLst>
            <pc:docMk/>
            <pc:sldMk cId="4257177583" sldId="311"/>
            <ac:spMk id="4" creationId="{75665732-0D8F-45A1-98EF-492764E1F91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ABSORBANCIA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'[DATOS TESIS UVILLA-MORTIÑO.xlsx]FOLIN'!$B$2</c:f>
              <c:strCache>
                <c:ptCount val="1"/>
                <c:pt idx="0">
                  <c:v>ABSORVANCIA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trendline>
            <c:spPr>
              <a:ln w="25400" cap="rnd">
                <a:solidFill>
                  <a:schemeClr val="accent1">
                    <a:alpha val="50000"/>
                  </a:schemeClr>
                </a:solidFill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'[DATOS TESIS UVILLA-MORTIÑO.xlsx]FOLIN'!$A$3:$A$6</c:f>
              <c:numCache>
                <c:formatCode>General</c:formatCode>
                <c:ptCount val="4"/>
                <c:pt idx="0">
                  <c:v>400</c:v>
                </c:pt>
                <c:pt idx="1">
                  <c:v>200</c:v>
                </c:pt>
                <c:pt idx="2">
                  <c:v>100</c:v>
                </c:pt>
                <c:pt idx="3">
                  <c:v>50</c:v>
                </c:pt>
              </c:numCache>
            </c:numRef>
          </c:xVal>
          <c:yVal>
            <c:numRef>
              <c:f>'[DATOS TESIS UVILLA-MORTIÑO.xlsx]FOLIN'!$B$3:$B$6</c:f>
              <c:numCache>
                <c:formatCode>General</c:formatCode>
                <c:ptCount val="4"/>
                <c:pt idx="0">
                  <c:v>3.0430000000000001</c:v>
                </c:pt>
                <c:pt idx="1">
                  <c:v>1.3340000000000001</c:v>
                </c:pt>
                <c:pt idx="2">
                  <c:v>0.63200000000000001</c:v>
                </c:pt>
                <c:pt idx="3">
                  <c:v>0.29399999999999998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5BD-4A55-9814-7979DCA46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540520"/>
        <c:axId val="586537896"/>
      </c:scatterChart>
      <c:valAx>
        <c:axId val="586540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86537896"/>
        <c:crosses val="autoZero"/>
        <c:crossBetween val="midCat"/>
      </c:valAx>
      <c:valAx>
        <c:axId val="58653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86540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2F880-FB29-4D23-AAC4-419563C1C10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ED25ED-194A-4CBA-84C4-AECE106843D9}">
      <dgm:prSet phldrT="[Texto]" custT="1"/>
      <dgm:spPr/>
      <dgm:t>
        <a:bodyPr/>
        <a:lstStyle/>
        <a:p>
          <a:pPr algn="l"/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El mortiño es una especie que se encuentra distribuida en la zona sierra y oriente de Ecuador </a:t>
          </a:r>
        </a:p>
      </dgm:t>
    </dgm:pt>
    <dgm:pt modelId="{9728B569-35FB-429A-8DBB-3161D3762425}" type="parTrans" cxnId="{2FFD4A0D-DD65-4A31-8B05-16328297DE3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197288-3DE5-4B54-8EEE-F7634752A7BA}" type="sibTrans" cxnId="{2FFD4A0D-DD65-4A31-8B05-16328297DE3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47266-47EA-482C-AE69-0FDE86B7CF95}">
      <dgm:prSet phldrT="[Texto]" custT="1"/>
      <dgm:spPr/>
      <dgm:t>
        <a:bodyPr/>
        <a:lstStyle/>
        <a:p>
          <a:pPr algn="l"/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Importante habilidad inhibir la oxidación de lípidos  proteínas y antimicrobianos</a:t>
          </a:r>
        </a:p>
      </dgm:t>
    </dgm:pt>
    <dgm:pt modelId="{91BBE412-8BF2-44FD-9FF6-3CE7DAE809FA}" type="parTrans" cxnId="{652185CA-D07C-4EF6-96E8-8E0BFDF0338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188C5-AB6A-4DC3-9E49-04F18182D8C9}" type="sibTrans" cxnId="{652185CA-D07C-4EF6-96E8-8E0BFDF0338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D3538-4FC3-4807-8BE0-D2A8825B8320}">
      <dgm:prSet phldrT="[Texto]" custT="1"/>
      <dgm:spPr/>
      <dgm:t>
        <a:bodyPr/>
        <a:lstStyle/>
        <a:p>
          <a:pPr algn="l"/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Presenta en su composición pigmentos llamados fenoles y antocianinas</a:t>
          </a:r>
        </a:p>
      </dgm:t>
    </dgm:pt>
    <dgm:pt modelId="{170320E5-FE5B-492F-A8DF-AD2258C9F702}" type="parTrans" cxnId="{18CEF651-9C51-48B8-81AA-AF177A54B441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393484-1484-4697-A1C2-04F2321C4CC8}" type="sibTrans" cxnId="{18CEF651-9C51-48B8-81AA-AF177A54B441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185BD-AA2B-4AE7-BCCC-256E4ACC6160}">
      <dgm:prSet custT="1"/>
      <dgm:spPr/>
      <dgm:t>
        <a:bodyPr/>
        <a:lstStyle/>
        <a:p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Las cuales le confieren su color característico</a:t>
          </a:r>
        </a:p>
      </dgm:t>
    </dgm:pt>
    <dgm:pt modelId="{A24BFA45-E327-45FA-AD9D-ABDDB6F9827B}" type="parTrans" cxnId="{069F0F39-B1A0-40F1-ABE0-29848CDDACDF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49066-61C0-488F-A457-EE8FE926C9EF}" type="sibTrans" cxnId="{069F0F39-B1A0-40F1-ABE0-29848CDDACDF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04BC26-0FAA-4B0F-A65F-AF41D95A6DC2}" type="pres">
      <dgm:prSet presAssocID="{0122F880-FB29-4D23-AAC4-419563C1C10D}" presName="rootnode" presStyleCnt="0">
        <dgm:presLayoutVars>
          <dgm:chMax/>
          <dgm:chPref/>
          <dgm:dir/>
          <dgm:animLvl val="lvl"/>
        </dgm:presLayoutVars>
      </dgm:prSet>
      <dgm:spPr/>
    </dgm:pt>
    <dgm:pt modelId="{A64AF4B7-5DF2-4195-BFC9-A107106ECC12}" type="pres">
      <dgm:prSet presAssocID="{07ED25ED-194A-4CBA-84C4-AECE106843D9}" presName="composite" presStyleCnt="0"/>
      <dgm:spPr/>
    </dgm:pt>
    <dgm:pt modelId="{CCA3B630-7B1B-4EBA-A4A4-DA4B086AB01F}" type="pres">
      <dgm:prSet presAssocID="{07ED25ED-194A-4CBA-84C4-AECE106843D9}" presName="LShape" presStyleLbl="alignNode1" presStyleIdx="0" presStyleCnt="7"/>
      <dgm:spPr/>
    </dgm:pt>
    <dgm:pt modelId="{39EF1867-970E-47B5-8FCC-2DA057048801}" type="pres">
      <dgm:prSet presAssocID="{07ED25ED-194A-4CBA-84C4-AECE106843D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0509094-459A-4A1A-AA5C-1494A91E3001}" type="pres">
      <dgm:prSet presAssocID="{07ED25ED-194A-4CBA-84C4-AECE106843D9}" presName="Triangle" presStyleLbl="alignNode1" presStyleIdx="1" presStyleCnt="7"/>
      <dgm:spPr/>
    </dgm:pt>
    <dgm:pt modelId="{405AB9AA-9442-4BC0-8707-F98E81D3C68C}" type="pres">
      <dgm:prSet presAssocID="{7C197288-3DE5-4B54-8EEE-F7634752A7BA}" presName="sibTrans" presStyleCnt="0"/>
      <dgm:spPr/>
    </dgm:pt>
    <dgm:pt modelId="{F4989535-27CC-47DB-A31F-36C30297FE35}" type="pres">
      <dgm:prSet presAssocID="{7C197288-3DE5-4B54-8EEE-F7634752A7BA}" presName="space" presStyleCnt="0"/>
      <dgm:spPr/>
    </dgm:pt>
    <dgm:pt modelId="{8D434A3C-FC01-45AE-B6D7-16BD389ED512}" type="pres">
      <dgm:prSet presAssocID="{71247266-47EA-482C-AE69-0FDE86B7CF95}" presName="composite" presStyleCnt="0"/>
      <dgm:spPr/>
    </dgm:pt>
    <dgm:pt modelId="{AA776446-8A61-429F-AD53-D546D5B8DC44}" type="pres">
      <dgm:prSet presAssocID="{71247266-47EA-482C-AE69-0FDE86B7CF95}" presName="LShape" presStyleLbl="alignNode1" presStyleIdx="2" presStyleCnt="7"/>
      <dgm:spPr/>
    </dgm:pt>
    <dgm:pt modelId="{C6BFF600-E813-4DB6-B748-B8D7B674EDB2}" type="pres">
      <dgm:prSet presAssocID="{71247266-47EA-482C-AE69-0FDE86B7CF95}" presName="ParentText" presStyleLbl="revTx" presStyleIdx="1" presStyleCnt="4" custScaleX="110828">
        <dgm:presLayoutVars>
          <dgm:chMax val="0"/>
          <dgm:chPref val="0"/>
          <dgm:bulletEnabled val="1"/>
        </dgm:presLayoutVars>
      </dgm:prSet>
      <dgm:spPr/>
    </dgm:pt>
    <dgm:pt modelId="{BBADA4B1-3F22-448D-998B-69DF635E101E}" type="pres">
      <dgm:prSet presAssocID="{71247266-47EA-482C-AE69-0FDE86B7CF95}" presName="Triangle" presStyleLbl="alignNode1" presStyleIdx="3" presStyleCnt="7"/>
      <dgm:spPr/>
    </dgm:pt>
    <dgm:pt modelId="{A1395506-E644-4AA0-BA96-031D6F50772D}" type="pres">
      <dgm:prSet presAssocID="{88B188C5-AB6A-4DC3-9E49-04F18182D8C9}" presName="sibTrans" presStyleCnt="0"/>
      <dgm:spPr/>
    </dgm:pt>
    <dgm:pt modelId="{9456A944-2209-48D7-9C09-EA07F7888DB9}" type="pres">
      <dgm:prSet presAssocID="{88B188C5-AB6A-4DC3-9E49-04F18182D8C9}" presName="space" presStyleCnt="0"/>
      <dgm:spPr/>
    </dgm:pt>
    <dgm:pt modelId="{FAF55FDA-0AA7-492E-AEB7-B09A64ECA61C}" type="pres">
      <dgm:prSet presAssocID="{CBFD3538-4FC3-4807-8BE0-D2A8825B8320}" presName="composite" presStyleCnt="0"/>
      <dgm:spPr/>
    </dgm:pt>
    <dgm:pt modelId="{E3CFE415-24BC-4784-B51E-D0A7FD86C9BF}" type="pres">
      <dgm:prSet presAssocID="{CBFD3538-4FC3-4807-8BE0-D2A8825B8320}" presName="LShape" presStyleLbl="alignNode1" presStyleIdx="4" presStyleCnt="7"/>
      <dgm:spPr/>
    </dgm:pt>
    <dgm:pt modelId="{C8FFEA32-EE10-4F62-8452-B09B0023FF03}" type="pres">
      <dgm:prSet presAssocID="{CBFD3538-4FC3-4807-8BE0-D2A8825B832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618B050-48D8-4FB4-A988-737DFAAA5A19}" type="pres">
      <dgm:prSet presAssocID="{CBFD3538-4FC3-4807-8BE0-D2A8825B8320}" presName="Triangle" presStyleLbl="alignNode1" presStyleIdx="5" presStyleCnt="7"/>
      <dgm:spPr/>
    </dgm:pt>
    <dgm:pt modelId="{ECF040D4-856A-4EF3-B73E-165046A07295}" type="pres">
      <dgm:prSet presAssocID="{76393484-1484-4697-A1C2-04F2321C4CC8}" presName="sibTrans" presStyleCnt="0"/>
      <dgm:spPr/>
    </dgm:pt>
    <dgm:pt modelId="{413964F0-7EBB-48F4-8BD9-7BD73C0452D4}" type="pres">
      <dgm:prSet presAssocID="{76393484-1484-4697-A1C2-04F2321C4CC8}" presName="space" presStyleCnt="0"/>
      <dgm:spPr/>
    </dgm:pt>
    <dgm:pt modelId="{42A86359-F00D-4D84-B9D6-941C57913A5A}" type="pres">
      <dgm:prSet presAssocID="{A79185BD-AA2B-4AE7-BCCC-256E4ACC6160}" presName="composite" presStyleCnt="0"/>
      <dgm:spPr/>
    </dgm:pt>
    <dgm:pt modelId="{9092F3F0-757B-4CD1-9522-8DABBADDA80E}" type="pres">
      <dgm:prSet presAssocID="{A79185BD-AA2B-4AE7-BCCC-256E4ACC6160}" presName="LShape" presStyleLbl="alignNode1" presStyleIdx="6" presStyleCnt="7"/>
      <dgm:spPr/>
    </dgm:pt>
    <dgm:pt modelId="{9CB9AC24-3284-4353-9310-5A0C898C5D12}" type="pres">
      <dgm:prSet presAssocID="{A79185BD-AA2B-4AE7-BCCC-256E4ACC616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84F003-E8AA-435E-B847-9EEE84087C4C}" type="presOf" srcId="{07ED25ED-194A-4CBA-84C4-AECE106843D9}" destId="{39EF1867-970E-47B5-8FCC-2DA057048801}" srcOrd="0" destOrd="0" presId="urn:microsoft.com/office/officeart/2009/3/layout/StepUpProcess"/>
    <dgm:cxn modelId="{2FFD4A0D-DD65-4A31-8B05-16328297DE34}" srcId="{0122F880-FB29-4D23-AAC4-419563C1C10D}" destId="{07ED25ED-194A-4CBA-84C4-AECE106843D9}" srcOrd="0" destOrd="0" parTransId="{9728B569-35FB-429A-8DBB-3161D3762425}" sibTransId="{7C197288-3DE5-4B54-8EEE-F7634752A7BA}"/>
    <dgm:cxn modelId="{6915B812-A020-4688-9D51-B7D5B6058D88}" type="presOf" srcId="{71247266-47EA-482C-AE69-0FDE86B7CF95}" destId="{C6BFF600-E813-4DB6-B748-B8D7B674EDB2}" srcOrd="0" destOrd="0" presId="urn:microsoft.com/office/officeart/2009/3/layout/StepUpProcess"/>
    <dgm:cxn modelId="{069F0F39-B1A0-40F1-ABE0-29848CDDACDF}" srcId="{0122F880-FB29-4D23-AAC4-419563C1C10D}" destId="{A79185BD-AA2B-4AE7-BCCC-256E4ACC6160}" srcOrd="3" destOrd="0" parTransId="{A24BFA45-E327-45FA-AD9D-ABDDB6F9827B}" sibTransId="{68549066-61C0-488F-A457-EE8FE926C9EF}"/>
    <dgm:cxn modelId="{F8563B3A-C360-45E2-BF99-6FCEAF8A66D2}" type="presOf" srcId="{A79185BD-AA2B-4AE7-BCCC-256E4ACC6160}" destId="{9CB9AC24-3284-4353-9310-5A0C898C5D12}" srcOrd="0" destOrd="0" presId="urn:microsoft.com/office/officeart/2009/3/layout/StepUpProcess"/>
    <dgm:cxn modelId="{18CEF651-9C51-48B8-81AA-AF177A54B441}" srcId="{0122F880-FB29-4D23-AAC4-419563C1C10D}" destId="{CBFD3538-4FC3-4807-8BE0-D2A8825B8320}" srcOrd="2" destOrd="0" parTransId="{170320E5-FE5B-492F-A8DF-AD2258C9F702}" sibTransId="{76393484-1484-4697-A1C2-04F2321C4CC8}"/>
    <dgm:cxn modelId="{0F7E8A81-DABB-48BC-AA13-DCAA0F794699}" type="presOf" srcId="{CBFD3538-4FC3-4807-8BE0-D2A8825B8320}" destId="{C8FFEA32-EE10-4F62-8452-B09B0023FF03}" srcOrd="0" destOrd="0" presId="urn:microsoft.com/office/officeart/2009/3/layout/StepUpProcess"/>
    <dgm:cxn modelId="{5BE05CC7-2A6C-4F09-9F6C-BC8FA542D3EE}" type="presOf" srcId="{0122F880-FB29-4D23-AAC4-419563C1C10D}" destId="{1B04BC26-0FAA-4B0F-A65F-AF41D95A6DC2}" srcOrd="0" destOrd="0" presId="urn:microsoft.com/office/officeart/2009/3/layout/StepUpProcess"/>
    <dgm:cxn modelId="{652185CA-D07C-4EF6-96E8-8E0BFDF03387}" srcId="{0122F880-FB29-4D23-AAC4-419563C1C10D}" destId="{71247266-47EA-482C-AE69-0FDE86B7CF95}" srcOrd="1" destOrd="0" parTransId="{91BBE412-8BF2-44FD-9FF6-3CE7DAE809FA}" sibTransId="{88B188C5-AB6A-4DC3-9E49-04F18182D8C9}"/>
    <dgm:cxn modelId="{CF9E76C0-547D-422C-A2F8-CB96C7FA9902}" type="presParOf" srcId="{1B04BC26-0FAA-4B0F-A65F-AF41D95A6DC2}" destId="{A64AF4B7-5DF2-4195-BFC9-A107106ECC12}" srcOrd="0" destOrd="0" presId="urn:microsoft.com/office/officeart/2009/3/layout/StepUpProcess"/>
    <dgm:cxn modelId="{856DF20E-5648-409E-9352-734F2EFA1FA1}" type="presParOf" srcId="{A64AF4B7-5DF2-4195-BFC9-A107106ECC12}" destId="{CCA3B630-7B1B-4EBA-A4A4-DA4B086AB01F}" srcOrd="0" destOrd="0" presId="urn:microsoft.com/office/officeart/2009/3/layout/StepUpProcess"/>
    <dgm:cxn modelId="{F0FE3EE8-39EC-431E-9CD3-1DD0C1A78603}" type="presParOf" srcId="{A64AF4B7-5DF2-4195-BFC9-A107106ECC12}" destId="{39EF1867-970E-47B5-8FCC-2DA057048801}" srcOrd="1" destOrd="0" presId="urn:microsoft.com/office/officeart/2009/3/layout/StepUpProcess"/>
    <dgm:cxn modelId="{F7AC5896-2622-40B5-8753-B37506E6C6C8}" type="presParOf" srcId="{A64AF4B7-5DF2-4195-BFC9-A107106ECC12}" destId="{60509094-459A-4A1A-AA5C-1494A91E3001}" srcOrd="2" destOrd="0" presId="urn:microsoft.com/office/officeart/2009/3/layout/StepUpProcess"/>
    <dgm:cxn modelId="{049A6960-0F3D-40DA-8064-B924A71752B4}" type="presParOf" srcId="{1B04BC26-0FAA-4B0F-A65F-AF41D95A6DC2}" destId="{405AB9AA-9442-4BC0-8707-F98E81D3C68C}" srcOrd="1" destOrd="0" presId="urn:microsoft.com/office/officeart/2009/3/layout/StepUpProcess"/>
    <dgm:cxn modelId="{22A355B9-8D91-4196-99F1-F96FAB913E4C}" type="presParOf" srcId="{405AB9AA-9442-4BC0-8707-F98E81D3C68C}" destId="{F4989535-27CC-47DB-A31F-36C30297FE35}" srcOrd="0" destOrd="0" presId="urn:microsoft.com/office/officeart/2009/3/layout/StepUpProcess"/>
    <dgm:cxn modelId="{0F8B684E-FA23-48C3-AC0B-A799FA13D586}" type="presParOf" srcId="{1B04BC26-0FAA-4B0F-A65F-AF41D95A6DC2}" destId="{8D434A3C-FC01-45AE-B6D7-16BD389ED512}" srcOrd="2" destOrd="0" presId="urn:microsoft.com/office/officeart/2009/3/layout/StepUpProcess"/>
    <dgm:cxn modelId="{25C46296-1812-43F4-9D56-FFE030A10C68}" type="presParOf" srcId="{8D434A3C-FC01-45AE-B6D7-16BD389ED512}" destId="{AA776446-8A61-429F-AD53-D546D5B8DC44}" srcOrd="0" destOrd="0" presId="urn:microsoft.com/office/officeart/2009/3/layout/StepUpProcess"/>
    <dgm:cxn modelId="{B9CCD481-1336-4797-8D98-DBEC6E6AA264}" type="presParOf" srcId="{8D434A3C-FC01-45AE-B6D7-16BD389ED512}" destId="{C6BFF600-E813-4DB6-B748-B8D7B674EDB2}" srcOrd="1" destOrd="0" presId="urn:microsoft.com/office/officeart/2009/3/layout/StepUpProcess"/>
    <dgm:cxn modelId="{C799171B-30A0-4227-8229-2CB34811F844}" type="presParOf" srcId="{8D434A3C-FC01-45AE-B6D7-16BD389ED512}" destId="{BBADA4B1-3F22-448D-998B-69DF635E101E}" srcOrd="2" destOrd="0" presId="urn:microsoft.com/office/officeart/2009/3/layout/StepUpProcess"/>
    <dgm:cxn modelId="{08CF3886-4C16-4A91-872A-9B42CEA3FCF2}" type="presParOf" srcId="{1B04BC26-0FAA-4B0F-A65F-AF41D95A6DC2}" destId="{A1395506-E644-4AA0-BA96-031D6F50772D}" srcOrd="3" destOrd="0" presId="urn:microsoft.com/office/officeart/2009/3/layout/StepUpProcess"/>
    <dgm:cxn modelId="{EB3078D9-763F-4F1A-A6A9-EB70BD27E00C}" type="presParOf" srcId="{A1395506-E644-4AA0-BA96-031D6F50772D}" destId="{9456A944-2209-48D7-9C09-EA07F7888DB9}" srcOrd="0" destOrd="0" presId="urn:microsoft.com/office/officeart/2009/3/layout/StepUpProcess"/>
    <dgm:cxn modelId="{4861C178-C591-4818-B07C-BB2D755DAE5C}" type="presParOf" srcId="{1B04BC26-0FAA-4B0F-A65F-AF41D95A6DC2}" destId="{FAF55FDA-0AA7-492E-AEB7-B09A64ECA61C}" srcOrd="4" destOrd="0" presId="urn:microsoft.com/office/officeart/2009/3/layout/StepUpProcess"/>
    <dgm:cxn modelId="{B7F246BF-BC15-4B88-8624-49C2DDB6CA57}" type="presParOf" srcId="{FAF55FDA-0AA7-492E-AEB7-B09A64ECA61C}" destId="{E3CFE415-24BC-4784-B51E-D0A7FD86C9BF}" srcOrd="0" destOrd="0" presId="urn:microsoft.com/office/officeart/2009/3/layout/StepUpProcess"/>
    <dgm:cxn modelId="{66AE928B-41D7-4CF0-AB93-093655E09311}" type="presParOf" srcId="{FAF55FDA-0AA7-492E-AEB7-B09A64ECA61C}" destId="{C8FFEA32-EE10-4F62-8452-B09B0023FF03}" srcOrd="1" destOrd="0" presId="urn:microsoft.com/office/officeart/2009/3/layout/StepUpProcess"/>
    <dgm:cxn modelId="{25EF768F-FB55-4DA7-B023-33D30C6BED55}" type="presParOf" srcId="{FAF55FDA-0AA7-492E-AEB7-B09A64ECA61C}" destId="{7618B050-48D8-4FB4-A988-737DFAAA5A19}" srcOrd="2" destOrd="0" presId="urn:microsoft.com/office/officeart/2009/3/layout/StepUpProcess"/>
    <dgm:cxn modelId="{F9E49484-7EF2-42BA-8955-AB15043D559C}" type="presParOf" srcId="{1B04BC26-0FAA-4B0F-A65F-AF41D95A6DC2}" destId="{ECF040D4-856A-4EF3-B73E-165046A07295}" srcOrd="5" destOrd="0" presId="urn:microsoft.com/office/officeart/2009/3/layout/StepUpProcess"/>
    <dgm:cxn modelId="{5F7436B0-0876-4D70-8EDD-17ED6FE09347}" type="presParOf" srcId="{ECF040D4-856A-4EF3-B73E-165046A07295}" destId="{413964F0-7EBB-48F4-8BD9-7BD73C0452D4}" srcOrd="0" destOrd="0" presId="urn:microsoft.com/office/officeart/2009/3/layout/StepUpProcess"/>
    <dgm:cxn modelId="{D86026B7-D027-4D6D-B8F4-4BC5690EDDB2}" type="presParOf" srcId="{1B04BC26-0FAA-4B0F-A65F-AF41D95A6DC2}" destId="{42A86359-F00D-4D84-B9D6-941C57913A5A}" srcOrd="6" destOrd="0" presId="urn:microsoft.com/office/officeart/2009/3/layout/StepUpProcess"/>
    <dgm:cxn modelId="{7093C99A-8D78-4225-B9BB-1CEF3E2ACFE4}" type="presParOf" srcId="{42A86359-F00D-4D84-B9D6-941C57913A5A}" destId="{9092F3F0-757B-4CD1-9522-8DABBADDA80E}" srcOrd="0" destOrd="0" presId="urn:microsoft.com/office/officeart/2009/3/layout/StepUpProcess"/>
    <dgm:cxn modelId="{341AC3B5-980D-43C8-B2AA-79121233F878}" type="presParOf" srcId="{42A86359-F00D-4D84-B9D6-941C57913A5A}" destId="{9CB9AC24-3284-4353-9310-5A0C898C5D1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491579-B2DE-4BB0-8C0A-13BA658B34F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2FB9B1F-CBF1-4049-867C-1C83F72A6062}">
      <dgm:prSet phldrT="[Texto]"/>
      <dgm:spPr/>
      <dgm:t>
        <a:bodyPr/>
        <a:lstStyle/>
        <a:p>
          <a:r>
            <a:rPr lang="es-EC">
              <a:solidFill>
                <a:schemeClr val="tx1"/>
              </a:solidFill>
            </a:rPr>
            <a:t>Proceso importante del cual depende las propiedades físicas y químicas finales</a:t>
          </a:r>
          <a:endParaRPr lang="es-EC" dirty="0">
            <a:solidFill>
              <a:schemeClr val="tx1"/>
            </a:solidFill>
          </a:endParaRPr>
        </a:p>
      </dgm:t>
    </dgm:pt>
    <dgm:pt modelId="{3683C337-291E-415C-ADF2-D57B10DFC981}" type="parTrans" cxnId="{A262B7B9-8967-45B8-A82E-EC16FD5FA9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969B516-7326-4971-804C-00030C81DB26}" type="sibTrans" cxnId="{A262B7B9-8967-45B8-A82E-EC16FD5FA9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4493B03-427F-48C8-9FCA-8E84E8C6F44A}">
      <dgm:prSet phldrT="[Texto]"/>
      <dgm:spPr/>
      <dgm:t>
        <a:bodyPr/>
        <a:lstStyle/>
        <a:p>
          <a:r>
            <a:rPr lang="es-EC">
              <a:solidFill>
                <a:schemeClr val="tx1"/>
              </a:solidFill>
            </a:rPr>
            <a:t>Son compuestos que se extraen con solventes polares (metanol, etanol)</a:t>
          </a:r>
          <a:endParaRPr lang="es-EC" dirty="0">
            <a:solidFill>
              <a:schemeClr val="tx1"/>
            </a:solidFill>
          </a:endParaRPr>
        </a:p>
      </dgm:t>
    </dgm:pt>
    <dgm:pt modelId="{25D15ECC-4FB3-425D-A265-96037339CA89}" type="parTrans" cxnId="{281D2CCA-3E85-43E8-8E27-2BDDA3E5D9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024D311-45E2-4BBB-B811-3302EDBA52F2}" type="sibTrans" cxnId="{281D2CCA-3E85-43E8-8E27-2BDDA3E5D9D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3E5CED7-60FE-4BBF-95BB-334A7CD27B63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Con adición de ácidos para mantener un pH ácido y evitar alteraciones </a:t>
          </a:r>
        </a:p>
      </dgm:t>
    </dgm:pt>
    <dgm:pt modelId="{1817445A-0296-4625-AA83-7A788C912E79}" type="parTrans" cxnId="{01ACDC69-0957-4A51-91EF-ED65D27A961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D13B8F-EDEC-453A-94E6-851631A3F854}" type="sibTrans" cxnId="{01ACDC69-0957-4A51-91EF-ED65D27A961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2E002E8-F367-44E6-906D-5000022B7631}" type="pres">
      <dgm:prSet presAssocID="{F1491579-B2DE-4BB0-8C0A-13BA658B34F0}" presName="CompostProcess" presStyleCnt="0">
        <dgm:presLayoutVars>
          <dgm:dir/>
          <dgm:resizeHandles val="exact"/>
        </dgm:presLayoutVars>
      </dgm:prSet>
      <dgm:spPr/>
    </dgm:pt>
    <dgm:pt modelId="{DB00F028-9B7A-4241-9AF6-0C6DF3B521B2}" type="pres">
      <dgm:prSet presAssocID="{F1491579-B2DE-4BB0-8C0A-13BA658B34F0}" presName="arrow" presStyleLbl="bgShp" presStyleIdx="0" presStyleCnt="1"/>
      <dgm:spPr/>
    </dgm:pt>
    <dgm:pt modelId="{51C61183-7C9E-484A-9F14-7B1D0F7AAEA5}" type="pres">
      <dgm:prSet presAssocID="{F1491579-B2DE-4BB0-8C0A-13BA658B34F0}" presName="linearProcess" presStyleCnt="0"/>
      <dgm:spPr/>
    </dgm:pt>
    <dgm:pt modelId="{E1978CED-391C-41F2-91B6-984F4F51A31A}" type="pres">
      <dgm:prSet presAssocID="{02FB9B1F-CBF1-4049-867C-1C83F72A6062}" presName="textNode" presStyleLbl="node1" presStyleIdx="0" presStyleCnt="3">
        <dgm:presLayoutVars>
          <dgm:bulletEnabled val="1"/>
        </dgm:presLayoutVars>
      </dgm:prSet>
      <dgm:spPr/>
    </dgm:pt>
    <dgm:pt modelId="{958F97F8-C9D2-4B39-B37E-8A62E76A9F57}" type="pres">
      <dgm:prSet presAssocID="{9969B516-7326-4971-804C-00030C81DB26}" presName="sibTrans" presStyleCnt="0"/>
      <dgm:spPr/>
    </dgm:pt>
    <dgm:pt modelId="{6A00EF01-68F0-40E3-8AE7-F4C3C84FB7C6}" type="pres">
      <dgm:prSet presAssocID="{24493B03-427F-48C8-9FCA-8E84E8C6F44A}" presName="textNode" presStyleLbl="node1" presStyleIdx="1" presStyleCnt="3">
        <dgm:presLayoutVars>
          <dgm:bulletEnabled val="1"/>
        </dgm:presLayoutVars>
      </dgm:prSet>
      <dgm:spPr/>
    </dgm:pt>
    <dgm:pt modelId="{55A93B8D-FD03-40A7-A7B8-903B65615670}" type="pres">
      <dgm:prSet presAssocID="{C024D311-45E2-4BBB-B811-3302EDBA52F2}" presName="sibTrans" presStyleCnt="0"/>
      <dgm:spPr/>
    </dgm:pt>
    <dgm:pt modelId="{3520A160-7D74-4018-A284-48C3FC038313}" type="pres">
      <dgm:prSet presAssocID="{63E5CED7-60FE-4BBF-95BB-334A7CD27B6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01ACDC69-0957-4A51-91EF-ED65D27A961A}" srcId="{F1491579-B2DE-4BB0-8C0A-13BA658B34F0}" destId="{63E5CED7-60FE-4BBF-95BB-334A7CD27B63}" srcOrd="2" destOrd="0" parTransId="{1817445A-0296-4625-AA83-7A788C912E79}" sibTransId="{9AD13B8F-EDEC-453A-94E6-851631A3F854}"/>
    <dgm:cxn modelId="{BA7E5F72-93E8-455A-8009-B9E1C3A1CE23}" type="presOf" srcId="{63E5CED7-60FE-4BBF-95BB-334A7CD27B63}" destId="{3520A160-7D74-4018-A284-48C3FC038313}" srcOrd="0" destOrd="0" presId="urn:microsoft.com/office/officeart/2005/8/layout/hProcess9"/>
    <dgm:cxn modelId="{05EEDB7B-561E-492E-87C6-F1D16DC9C22A}" type="presOf" srcId="{F1491579-B2DE-4BB0-8C0A-13BA658B34F0}" destId="{A2E002E8-F367-44E6-906D-5000022B7631}" srcOrd="0" destOrd="0" presId="urn:microsoft.com/office/officeart/2005/8/layout/hProcess9"/>
    <dgm:cxn modelId="{A262B7B9-8967-45B8-A82E-EC16FD5FA947}" srcId="{F1491579-B2DE-4BB0-8C0A-13BA658B34F0}" destId="{02FB9B1F-CBF1-4049-867C-1C83F72A6062}" srcOrd="0" destOrd="0" parTransId="{3683C337-291E-415C-ADF2-D57B10DFC981}" sibTransId="{9969B516-7326-4971-804C-00030C81DB26}"/>
    <dgm:cxn modelId="{ABEA69BE-1F15-4F9E-B6FA-A99357B33FBF}" type="presOf" srcId="{24493B03-427F-48C8-9FCA-8E84E8C6F44A}" destId="{6A00EF01-68F0-40E3-8AE7-F4C3C84FB7C6}" srcOrd="0" destOrd="0" presId="urn:microsoft.com/office/officeart/2005/8/layout/hProcess9"/>
    <dgm:cxn modelId="{281D2CCA-3E85-43E8-8E27-2BDDA3E5D9D2}" srcId="{F1491579-B2DE-4BB0-8C0A-13BA658B34F0}" destId="{24493B03-427F-48C8-9FCA-8E84E8C6F44A}" srcOrd="1" destOrd="0" parTransId="{25D15ECC-4FB3-425D-A265-96037339CA89}" sibTransId="{C024D311-45E2-4BBB-B811-3302EDBA52F2}"/>
    <dgm:cxn modelId="{FA4A03D8-F62A-45E9-B81E-CD47C59AC62E}" type="presOf" srcId="{02FB9B1F-CBF1-4049-867C-1C83F72A6062}" destId="{E1978CED-391C-41F2-91B6-984F4F51A31A}" srcOrd="0" destOrd="0" presId="urn:microsoft.com/office/officeart/2005/8/layout/hProcess9"/>
    <dgm:cxn modelId="{55B4C927-A178-47BD-858D-4391C5E4E8B0}" type="presParOf" srcId="{A2E002E8-F367-44E6-906D-5000022B7631}" destId="{DB00F028-9B7A-4241-9AF6-0C6DF3B521B2}" srcOrd="0" destOrd="0" presId="urn:microsoft.com/office/officeart/2005/8/layout/hProcess9"/>
    <dgm:cxn modelId="{30CDE95C-55E8-465D-8C0E-9DD7879C331E}" type="presParOf" srcId="{A2E002E8-F367-44E6-906D-5000022B7631}" destId="{51C61183-7C9E-484A-9F14-7B1D0F7AAEA5}" srcOrd="1" destOrd="0" presId="urn:microsoft.com/office/officeart/2005/8/layout/hProcess9"/>
    <dgm:cxn modelId="{902A2DCF-6A9C-49B4-9A5A-4FF93D575CA6}" type="presParOf" srcId="{51C61183-7C9E-484A-9F14-7B1D0F7AAEA5}" destId="{E1978CED-391C-41F2-91B6-984F4F51A31A}" srcOrd="0" destOrd="0" presId="urn:microsoft.com/office/officeart/2005/8/layout/hProcess9"/>
    <dgm:cxn modelId="{7A314B78-7ABD-49DA-861E-AB44419F5F63}" type="presParOf" srcId="{51C61183-7C9E-484A-9F14-7B1D0F7AAEA5}" destId="{958F97F8-C9D2-4B39-B37E-8A62E76A9F57}" srcOrd="1" destOrd="0" presId="urn:microsoft.com/office/officeart/2005/8/layout/hProcess9"/>
    <dgm:cxn modelId="{8F2C7C6C-2369-4F35-B3AA-CD0E031FCE2E}" type="presParOf" srcId="{51C61183-7C9E-484A-9F14-7B1D0F7AAEA5}" destId="{6A00EF01-68F0-40E3-8AE7-F4C3C84FB7C6}" srcOrd="2" destOrd="0" presId="urn:microsoft.com/office/officeart/2005/8/layout/hProcess9"/>
    <dgm:cxn modelId="{65403370-5DB4-4124-9BF3-92E6720A0340}" type="presParOf" srcId="{51C61183-7C9E-484A-9F14-7B1D0F7AAEA5}" destId="{55A93B8D-FD03-40A7-A7B8-903B65615670}" srcOrd="3" destOrd="0" presId="urn:microsoft.com/office/officeart/2005/8/layout/hProcess9"/>
    <dgm:cxn modelId="{2CB635EB-C3CB-4B44-BCAC-6D019E4A6C34}" type="presParOf" srcId="{51C61183-7C9E-484A-9F14-7B1D0F7AAEA5}" destId="{3520A160-7D74-4018-A284-48C3FC0383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A1BA87-BF3E-449F-821C-73A448BF1781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FA10C47-46E0-4C49-A108-70049305704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Recepción de 5250 g de uvilla deshidratada (normas </a:t>
          </a:r>
          <a:r>
            <a:rPr lang="es-EC" dirty="0" err="1">
              <a:solidFill>
                <a:schemeClr val="tx1"/>
              </a:solidFill>
            </a:rPr>
            <a:t>NTE</a:t>
          </a:r>
          <a:r>
            <a:rPr lang="es-EC" dirty="0">
              <a:solidFill>
                <a:schemeClr val="tx1"/>
              </a:solidFill>
            </a:rPr>
            <a:t> INEN 2996) </a:t>
          </a:r>
        </a:p>
      </dgm:t>
    </dgm:pt>
    <dgm:pt modelId="{F26BBCAF-8F67-457C-B563-8A0390450F1D}" type="parTrans" cxnId="{25F2FB24-F78C-4070-8DE1-559B034B963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FECFFB1-E328-408E-B0F6-02A623BCC8E7}" type="sibTrans" cxnId="{25F2FB24-F78C-4070-8DE1-559B034B963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F1EAB48-963B-4DF1-BB17-6BCF7EC7FF77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De las cuales se usó 250g como unidad experimental</a:t>
          </a:r>
        </a:p>
      </dgm:t>
    </dgm:pt>
    <dgm:pt modelId="{10A6CF22-ED8C-4F38-8D49-C5EB0A7A54BE}" type="parTrans" cxnId="{39770A3B-74C1-4B91-98D2-2C661C8EF8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6C5BF37-2A72-47C7-A130-FCBD4FA388F8}" type="sibTrans" cxnId="{39770A3B-74C1-4B91-98D2-2C661C8EF89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7A1498C-3040-466D-860B-F80AAB40E396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Receptó 900 gramos de mortiño procedentes de un mercado local En grado de madurez 4 o 5</a:t>
          </a:r>
        </a:p>
      </dgm:t>
    </dgm:pt>
    <dgm:pt modelId="{2AD1E588-A0FC-4992-A409-FBE93DF607EA}" type="parTrans" cxnId="{D386A1E6-BC34-4363-A5F5-79BC1B0E912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D638900-BEF4-4788-9E2B-6D6A9A53E92B}" type="sibTrans" cxnId="{D386A1E6-BC34-4363-A5F5-79BC1B0E912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C64713-2229-4FCB-898B-DF429920ADC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sumergió el mortiño durante 24 horas a 10°C en etanol al 90% con 0,03% de Ácido cítrico</a:t>
          </a:r>
        </a:p>
      </dgm:t>
    </dgm:pt>
    <dgm:pt modelId="{101A145E-7858-47DC-B535-E6F77D1B5D64}" type="parTrans" cxnId="{198DBDE2-47F6-47AF-AC4C-CF397A6013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87EFA0E-4C57-4891-B980-473EB71AC0ED}" type="sibTrans" cxnId="{198DBDE2-47F6-47AF-AC4C-CF397A6013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AC9D54-738A-4934-B48B-E81ECECAFEF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sumergió 250g uvilla en el extracto alcohólico durante 6 horas con y sin agitación  </a:t>
          </a:r>
        </a:p>
      </dgm:t>
    </dgm:pt>
    <dgm:pt modelId="{D3268164-986C-4B7D-814A-F4D77B2FAFF1}" type="parTrans" cxnId="{914CD12B-EB47-457E-938F-FDF22BD7C0B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EA298E3-8B47-47DD-921A-3C6A59C8325D}" type="sibTrans" cxnId="{914CD12B-EB47-457E-938F-FDF22BD7C0B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372D659-836F-40F2-8F54-22674B4278D3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Deshidrató las uvillas en extracto alcohólico en un horno de flujo de aire caliente</a:t>
          </a:r>
        </a:p>
      </dgm:t>
    </dgm:pt>
    <dgm:pt modelId="{3EB9AB35-5FDA-4463-AF28-3C5738684D10}" type="parTrans" cxnId="{B52B22A7-73F3-4660-A05F-57542059F1A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EDA4905-4261-4DC6-8017-62B51AC53614}" type="sibTrans" cxnId="{B52B22A7-73F3-4660-A05F-57542059F1A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D477FAC-93C5-439A-A6C0-C7964600F9E4}" type="pres">
      <dgm:prSet presAssocID="{EFA1BA87-BF3E-449F-821C-73A448BF1781}" presName="Name0" presStyleCnt="0">
        <dgm:presLayoutVars>
          <dgm:dir/>
          <dgm:resizeHandles/>
        </dgm:presLayoutVars>
      </dgm:prSet>
      <dgm:spPr/>
    </dgm:pt>
    <dgm:pt modelId="{C5BFE4B7-E5A0-44CA-87E5-B2A228613AC0}" type="pres">
      <dgm:prSet presAssocID="{7FA10C47-46E0-4C49-A108-700493057041}" presName="compNode" presStyleCnt="0"/>
      <dgm:spPr/>
    </dgm:pt>
    <dgm:pt modelId="{741BCB8C-FD0C-4A18-843A-262B935CE945}" type="pres">
      <dgm:prSet presAssocID="{7FA10C47-46E0-4C49-A108-700493057041}" presName="dummyConnPt" presStyleCnt="0"/>
      <dgm:spPr/>
    </dgm:pt>
    <dgm:pt modelId="{8F01EE98-930E-4F8E-931B-663902710840}" type="pres">
      <dgm:prSet presAssocID="{7FA10C47-46E0-4C49-A108-700493057041}" presName="node" presStyleLbl="node1" presStyleIdx="0" presStyleCnt="6">
        <dgm:presLayoutVars>
          <dgm:bulletEnabled val="1"/>
        </dgm:presLayoutVars>
      </dgm:prSet>
      <dgm:spPr/>
    </dgm:pt>
    <dgm:pt modelId="{B9BE64F1-9675-41E6-A90F-90CFCA789347}" type="pres">
      <dgm:prSet presAssocID="{5FECFFB1-E328-408E-B0F6-02A623BCC8E7}" presName="sibTrans" presStyleLbl="bgSibTrans2D1" presStyleIdx="0" presStyleCnt="5"/>
      <dgm:spPr/>
    </dgm:pt>
    <dgm:pt modelId="{8AAE776B-59C3-4090-970C-2395AB6265CE}" type="pres">
      <dgm:prSet presAssocID="{4F1EAB48-963B-4DF1-BB17-6BCF7EC7FF77}" presName="compNode" presStyleCnt="0"/>
      <dgm:spPr/>
    </dgm:pt>
    <dgm:pt modelId="{589CFEA1-196C-40C8-85F3-4FAA22C5C229}" type="pres">
      <dgm:prSet presAssocID="{4F1EAB48-963B-4DF1-BB17-6BCF7EC7FF77}" presName="dummyConnPt" presStyleCnt="0"/>
      <dgm:spPr/>
    </dgm:pt>
    <dgm:pt modelId="{8D54D6A8-1187-4C10-B7C8-B714BC6894C7}" type="pres">
      <dgm:prSet presAssocID="{4F1EAB48-963B-4DF1-BB17-6BCF7EC7FF77}" presName="node" presStyleLbl="node1" presStyleIdx="1" presStyleCnt="6">
        <dgm:presLayoutVars>
          <dgm:bulletEnabled val="1"/>
        </dgm:presLayoutVars>
      </dgm:prSet>
      <dgm:spPr/>
    </dgm:pt>
    <dgm:pt modelId="{A6F0C4E4-D858-4D62-9305-E7DD9B332825}" type="pres">
      <dgm:prSet presAssocID="{86C5BF37-2A72-47C7-A130-FCBD4FA388F8}" presName="sibTrans" presStyleLbl="bgSibTrans2D1" presStyleIdx="1" presStyleCnt="5"/>
      <dgm:spPr/>
    </dgm:pt>
    <dgm:pt modelId="{B4171B78-4965-4C9A-8124-20139B889B27}" type="pres">
      <dgm:prSet presAssocID="{F7A1498C-3040-466D-860B-F80AAB40E396}" presName="compNode" presStyleCnt="0"/>
      <dgm:spPr/>
    </dgm:pt>
    <dgm:pt modelId="{171D7F59-C25C-45D6-AF77-217864D1A408}" type="pres">
      <dgm:prSet presAssocID="{F7A1498C-3040-466D-860B-F80AAB40E396}" presName="dummyConnPt" presStyleCnt="0"/>
      <dgm:spPr/>
    </dgm:pt>
    <dgm:pt modelId="{D0252310-9BE7-446E-A61C-3C7F2866231A}" type="pres">
      <dgm:prSet presAssocID="{F7A1498C-3040-466D-860B-F80AAB40E396}" presName="node" presStyleLbl="node1" presStyleIdx="2" presStyleCnt="6">
        <dgm:presLayoutVars>
          <dgm:bulletEnabled val="1"/>
        </dgm:presLayoutVars>
      </dgm:prSet>
      <dgm:spPr/>
    </dgm:pt>
    <dgm:pt modelId="{B5D024FE-1F1A-41EC-B77A-DB58C04705A8}" type="pres">
      <dgm:prSet presAssocID="{5D638900-BEF4-4788-9E2B-6D6A9A53E92B}" presName="sibTrans" presStyleLbl="bgSibTrans2D1" presStyleIdx="2" presStyleCnt="5"/>
      <dgm:spPr/>
    </dgm:pt>
    <dgm:pt modelId="{50A4F25C-1703-4083-955C-5697AD8023DF}" type="pres">
      <dgm:prSet presAssocID="{1DC64713-2229-4FCB-898B-DF429920ADC0}" presName="compNode" presStyleCnt="0"/>
      <dgm:spPr/>
    </dgm:pt>
    <dgm:pt modelId="{4C0B2322-D4AB-408A-9A44-F539F913F532}" type="pres">
      <dgm:prSet presAssocID="{1DC64713-2229-4FCB-898B-DF429920ADC0}" presName="dummyConnPt" presStyleCnt="0"/>
      <dgm:spPr/>
    </dgm:pt>
    <dgm:pt modelId="{6B624CD5-9E71-460A-AA20-6581B072D313}" type="pres">
      <dgm:prSet presAssocID="{1DC64713-2229-4FCB-898B-DF429920ADC0}" presName="node" presStyleLbl="node1" presStyleIdx="3" presStyleCnt="6">
        <dgm:presLayoutVars>
          <dgm:bulletEnabled val="1"/>
        </dgm:presLayoutVars>
      </dgm:prSet>
      <dgm:spPr/>
    </dgm:pt>
    <dgm:pt modelId="{F166E176-1016-49A0-8756-FBD3F458828F}" type="pres">
      <dgm:prSet presAssocID="{587EFA0E-4C57-4891-B980-473EB71AC0ED}" presName="sibTrans" presStyleLbl="bgSibTrans2D1" presStyleIdx="3" presStyleCnt="5"/>
      <dgm:spPr/>
    </dgm:pt>
    <dgm:pt modelId="{AD8D68CD-0C0A-466B-999C-DFDB95F364AC}" type="pres">
      <dgm:prSet presAssocID="{40AC9D54-738A-4934-B48B-E81ECECAFEFA}" presName="compNode" presStyleCnt="0"/>
      <dgm:spPr/>
    </dgm:pt>
    <dgm:pt modelId="{B8D071CB-3006-42D7-B72A-DBB0BCC69D7B}" type="pres">
      <dgm:prSet presAssocID="{40AC9D54-738A-4934-B48B-E81ECECAFEFA}" presName="dummyConnPt" presStyleCnt="0"/>
      <dgm:spPr/>
    </dgm:pt>
    <dgm:pt modelId="{7E7B2CB0-4833-4D62-8BF8-D854A46F391B}" type="pres">
      <dgm:prSet presAssocID="{40AC9D54-738A-4934-B48B-E81ECECAFEFA}" presName="node" presStyleLbl="node1" presStyleIdx="4" presStyleCnt="6">
        <dgm:presLayoutVars>
          <dgm:bulletEnabled val="1"/>
        </dgm:presLayoutVars>
      </dgm:prSet>
      <dgm:spPr/>
    </dgm:pt>
    <dgm:pt modelId="{46C44264-4157-4978-91F5-78D3C8FBD0F8}" type="pres">
      <dgm:prSet presAssocID="{6EA298E3-8B47-47DD-921A-3C6A59C8325D}" presName="sibTrans" presStyleLbl="bgSibTrans2D1" presStyleIdx="4" presStyleCnt="5"/>
      <dgm:spPr/>
    </dgm:pt>
    <dgm:pt modelId="{FD9C7D9B-D69C-45AD-9B52-8AC75995C5FB}" type="pres">
      <dgm:prSet presAssocID="{1372D659-836F-40F2-8F54-22674B4278D3}" presName="compNode" presStyleCnt="0"/>
      <dgm:spPr/>
    </dgm:pt>
    <dgm:pt modelId="{37C98162-EBDC-4B7E-A8CD-29C74C32BCED}" type="pres">
      <dgm:prSet presAssocID="{1372D659-836F-40F2-8F54-22674B4278D3}" presName="dummyConnPt" presStyleCnt="0"/>
      <dgm:spPr/>
    </dgm:pt>
    <dgm:pt modelId="{B40AC4E7-2FBF-449F-BFCB-A75A935CC63B}" type="pres">
      <dgm:prSet presAssocID="{1372D659-836F-40F2-8F54-22674B4278D3}" presName="node" presStyleLbl="node1" presStyleIdx="5" presStyleCnt="6">
        <dgm:presLayoutVars>
          <dgm:bulletEnabled val="1"/>
        </dgm:presLayoutVars>
      </dgm:prSet>
      <dgm:spPr/>
    </dgm:pt>
  </dgm:ptLst>
  <dgm:cxnLst>
    <dgm:cxn modelId="{A5973300-9EA2-41F9-8252-20725D9CB415}" type="presOf" srcId="{7FA10C47-46E0-4C49-A108-700493057041}" destId="{8F01EE98-930E-4F8E-931B-663902710840}" srcOrd="0" destOrd="0" presId="urn:microsoft.com/office/officeart/2005/8/layout/bProcess4"/>
    <dgm:cxn modelId="{8556AC23-F534-4A0F-AC0A-D932A6350EDF}" type="presOf" srcId="{EFA1BA87-BF3E-449F-821C-73A448BF1781}" destId="{3D477FAC-93C5-439A-A6C0-C7964600F9E4}" srcOrd="0" destOrd="0" presId="urn:microsoft.com/office/officeart/2005/8/layout/bProcess4"/>
    <dgm:cxn modelId="{25F2FB24-F78C-4070-8DE1-559B034B963B}" srcId="{EFA1BA87-BF3E-449F-821C-73A448BF1781}" destId="{7FA10C47-46E0-4C49-A108-700493057041}" srcOrd="0" destOrd="0" parTransId="{F26BBCAF-8F67-457C-B563-8A0390450F1D}" sibTransId="{5FECFFB1-E328-408E-B0F6-02A623BCC8E7}"/>
    <dgm:cxn modelId="{914CD12B-EB47-457E-938F-FDF22BD7C0BC}" srcId="{EFA1BA87-BF3E-449F-821C-73A448BF1781}" destId="{40AC9D54-738A-4934-B48B-E81ECECAFEFA}" srcOrd="4" destOrd="0" parTransId="{D3268164-986C-4B7D-814A-F4D77B2FAFF1}" sibTransId="{6EA298E3-8B47-47DD-921A-3C6A59C8325D}"/>
    <dgm:cxn modelId="{501F9D2D-B1D6-415E-ADB1-7C8846C306C4}" type="presOf" srcId="{5FECFFB1-E328-408E-B0F6-02A623BCC8E7}" destId="{B9BE64F1-9675-41E6-A90F-90CFCA789347}" srcOrd="0" destOrd="0" presId="urn:microsoft.com/office/officeart/2005/8/layout/bProcess4"/>
    <dgm:cxn modelId="{39770A3B-74C1-4B91-98D2-2C661C8EF89E}" srcId="{EFA1BA87-BF3E-449F-821C-73A448BF1781}" destId="{4F1EAB48-963B-4DF1-BB17-6BCF7EC7FF77}" srcOrd="1" destOrd="0" parTransId="{10A6CF22-ED8C-4F38-8D49-C5EB0A7A54BE}" sibTransId="{86C5BF37-2A72-47C7-A130-FCBD4FA388F8}"/>
    <dgm:cxn modelId="{EE029745-C92B-4C78-9A2C-CF9E42C96F81}" type="presOf" srcId="{40AC9D54-738A-4934-B48B-E81ECECAFEFA}" destId="{7E7B2CB0-4833-4D62-8BF8-D854A46F391B}" srcOrd="0" destOrd="0" presId="urn:microsoft.com/office/officeart/2005/8/layout/bProcess4"/>
    <dgm:cxn modelId="{72EF1D67-B464-4D21-BF51-2F796DF26AC7}" type="presOf" srcId="{5D638900-BEF4-4788-9E2B-6D6A9A53E92B}" destId="{B5D024FE-1F1A-41EC-B77A-DB58C04705A8}" srcOrd="0" destOrd="0" presId="urn:microsoft.com/office/officeart/2005/8/layout/bProcess4"/>
    <dgm:cxn modelId="{1A34E148-F122-47B2-A76C-035CE176510C}" type="presOf" srcId="{4F1EAB48-963B-4DF1-BB17-6BCF7EC7FF77}" destId="{8D54D6A8-1187-4C10-B7C8-B714BC6894C7}" srcOrd="0" destOrd="0" presId="urn:microsoft.com/office/officeart/2005/8/layout/bProcess4"/>
    <dgm:cxn modelId="{A29A0657-F65E-41CF-A0AE-3D1D408830EA}" type="presOf" srcId="{86C5BF37-2A72-47C7-A130-FCBD4FA388F8}" destId="{A6F0C4E4-D858-4D62-9305-E7DD9B332825}" srcOrd="0" destOrd="0" presId="urn:microsoft.com/office/officeart/2005/8/layout/bProcess4"/>
    <dgm:cxn modelId="{E4C6F68B-21C1-4173-90D9-9E9932CA2A6A}" type="presOf" srcId="{6EA298E3-8B47-47DD-921A-3C6A59C8325D}" destId="{46C44264-4157-4978-91F5-78D3C8FBD0F8}" srcOrd="0" destOrd="0" presId="urn:microsoft.com/office/officeart/2005/8/layout/bProcess4"/>
    <dgm:cxn modelId="{B52B22A7-73F3-4660-A05F-57542059F1A4}" srcId="{EFA1BA87-BF3E-449F-821C-73A448BF1781}" destId="{1372D659-836F-40F2-8F54-22674B4278D3}" srcOrd="5" destOrd="0" parTransId="{3EB9AB35-5FDA-4463-AF28-3C5738684D10}" sibTransId="{0EDA4905-4261-4DC6-8017-62B51AC53614}"/>
    <dgm:cxn modelId="{08442CBB-573E-4D92-BE75-11713780922D}" type="presOf" srcId="{F7A1498C-3040-466D-860B-F80AAB40E396}" destId="{D0252310-9BE7-446E-A61C-3C7F2866231A}" srcOrd="0" destOrd="0" presId="urn:microsoft.com/office/officeart/2005/8/layout/bProcess4"/>
    <dgm:cxn modelId="{8F2D4CD8-7D72-4ECE-AB7C-1B6FA662F0CB}" type="presOf" srcId="{587EFA0E-4C57-4891-B980-473EB71AC0ED}" destId="{F166E176-1016-49A0-8756-FBD3F458828F}" srcOrd="0" destOrd="0" presId="urn:microsoft.com/office/officeart/2005/8/layout/bProcess4"/>
    <dgm:cxn modelId="{198DBDE2-47F6-47AF-AC4C-CF397A60138B}" srcId="{EFA1BA87-BF3E-449F-821C-73A448BF1781}" destId="{1DC64713-2229-4FCB-898B-DF429920ADC0}" srcOrd="3" destOrd="0" parTransId="{101A145E-7858-47DC-B535-E6F77D1B5D64}" sibTransId="{587EFA0E-4C57-4891-B980-473EB71AC0ED}"/>
    <dgm:cxn modelId="{D386A1E6-BC34-4363-A5F5-79BC1B0E9128}" srcId="{EFA1BA87-BF3E-449F-821C-73A448BF1781}" destId="{F7A1498C-3040-466D-860B-F80AAB40E396}" srcOrd="2" destOrd="0" parTransId="{2AD1E588-A0FC-4992-A409-FBE93DF607EA}" sibTransId="{5D638900-BEF4-4788-9E2B-6D6A9A53E92B}"/>
    <dgm:cxn modelId="{AD71F1E8-D5EB-4AF4-9DAA-E6937841072B}" type="presOf" srcId="{1DC64713-2229-4FCB-898B-DF429920ADC0}" destId="{6B624CD5-9E71-460A-AA20-6581B072D313}" srcOrd="0" destOrd="0" presId="urn:microsoft.com/office/officeart/2005/8/layout/bProcess4"/>
    <dgm:cxn modelId="{14341FEB-5DBB-42AD-9BAF-95FF0E3ABD38}" type="presOf" srcId="{1372D659-836F-40F2-8F54-22674B4278D3}" destId="{B40AC4E7-2FBF-449F-BFCB-A75A935CC63B}" srcOrd="0" destOrd="0" presId="urn:microsoft.com/office/officeart/2005/8/layout/bProcess4"/>
    <dgm:cxn modelId="{B6085CEC-452E-4EAF-A0CB-08369D73A25B}" type="presParOf" srcId="{3D477FAC-93C5-439A-A6C0-C7964600F9E4}" destId="{C5BFE4B7-E5A0-44CA-87E5-B2A228613AC0}" srcOrd="0" destOrd="0" presId="urn:microsoft.com/office/officeart/2005/8/layout/bProcess4"/>
    <dgm:cxn modelId="{A5EF0C26-F17C-4A3D-AC4B-22E7069D1AD4}" type="presParOf" srcId="{C5BFE4B7-E5A0-44CA-87E5-B2A228613AC0}" destId="{741BCB8C-FD0C-4A18-843A-262B935CE945}" srcOrd="0" destOrd="0" presId="urn:microsoft.com/office/officeart/2005/8/layout/bProcess4"/>
    <dgm:cxn modelId="{25857333-59E7-47BD-ACF1-963EDBE1C59F}" type="presParOf" srcId="{C5BFE4B7-E5A0-44CA-87E5-B2A228613AC0}" destId="{8F01EE98-930E-4F8E-931B-663902710840}" srcOrd="1" destOrd="0" presId="urn:microsoft.com/office/officeart/2005/8/layout/bProcess4"/>
    <dgm:cxn modelId="{ED50BB7A-70A4-4783-897B-3D83998AE46D}" type="presParOf" srcId="{3D477FAC-93C5-439A-A6C0-C7964600F9E4}" destId="{B9BE64F1-9675-41E6-A90F-90CFCA789347}" srcOrd="1" destOrd="0" presId="urn:microsoft.com/office/officeart/2005/8/layout/bProcess4"/>
    <dgm:cxn modelId="{D1B6F276-5881-4BE9-8BF1-3A39C96BA80F}" type="presParOf" srcId="{3D477FAC-93C5-439A-A6C0-C7964600F9E4}" destId="{8AAE776B-59C3-4090-970C-2395AB6265CE}" srcOrd="2" destOrd="0" presId="urn:microsoft.com/office/officeart/2005/8/layout/bProcess4"/>
    <dgm:cxn modelId="{4F1C73C8-01DC-4263-B47A-4FCD0E85D6B1}" type="presParOf" srcId="{8AAE776B-59C3-4090-970C-2395AB6265CE}" destId="{589CFEA1-196C-40C8-85F3-4FAA22C5C229}" srcOrd="0" destOrd="0" presId="urn:microsoft.com/office/officeart/2005/8/layout/bProcess4"/>
    <dgm:cxn modelId="{EEEBEEB5-F275-4790-AFBC-F0E007B97E2B}" type="presParOf" srcId="{8AAE776B-59C3-4090-970C-2395AB6265CE}" destId="{8D54D6A8-1187-4C10-B7C8-B714BC6894C7}" srcOrd="1" destOrd="0" presId="urn:microsoft.com/office/officeart/2005/8/layout/bProcess4"/>
    <dgm:cxn modelId="{12D5E097-5D4C-4515-989C-1F9E501B87CD}" type="presParOf" srcId="{3D477FAC-93C5-439A-A6C0-C7964600F9E4}" destId="{A6F0C4E4-D858-4D62-9305-E7DD9B332825}" srcOrd="3" destOrd="0" presId="urn:microsoft.com/office/officeart/2005/8/layout/bProcess4"/>
    <dgm:cxn modelId="{44E71C7B-522C-4E05-8383-D5823581FF07}" type="presParOf" srcId="{3D477FAC-93C5-439A-A6C0-C7964600F9E4}" destId="{B4171B78-4965-4C9A-8124-20139B889B27}" srcOrd="4" destOrd="0" presId="urn:microsoft.com/office/officeart/2005/8/layout/bProcess4"/>
    <dgm:cxn modelId="{554604A8-3E83-498A-A0C0-C4BA20E11821}" type="presParOf" srcId="{B4171B78-4965-4C9A-8124-20139B889B27}" destId="{171D7F59-C25C-45D6-AF77-217864D1A408}" srcOrd="0" destOrd="0" presId="urn:microsoft.com/office/officeart/2005/8/layout/bProcess4"/>
    <dgm:cxn modelId="{DB7CC423-3125-464C-ADFD-C50F61A80CFE}" type="presParOf" srcId="{B4171B78-4965-4C9A-8124-20139B889B27}" destId="{D0252310-9BE7-446E-A61C-3C7F2866231A}" srcOrd="1" destOrd="0" presId="urn:microsoft.com/office/officeart/2005/8/layout/bProcess4"/>
    <dgm:cxn modelId="{76DD57DA-DA91-4216-9758-DAE9EE2408DC}" type="presParOf" srcId="{3D477FAC-93C5-439A-A6C0-C7964600F9E4}" destId="{B5D024FE-1F1A-41EC-B77A-DB58C04705A8}" srcOrd="5" destOrd="0" presId="urn:microsoft.com/office/officeart/2005/8/layout/bProcess4"/>
    <dgm:cxn modelId="{6E58579C-1CE9-4B68-81D9-21164FBDEF41}" type="presParOf" srcId="{3D477FAC-93C5-439A-A6C0-C7964600F9E4}" destId="{50A4F25C-1703-4083-955C-5697AD8023DF}" srcOrd="6" destOrd="0" presId="urn:microsoft.com/office/officeart/2005/8/layout/bProcess4"/>
    <dgm:cxn modelId="{5635FB5B-1FCF-4AA9-9999-DBF3B5BDB1BB}" type="presParOf" srcId="{50A4F25C-1703-4083-955C-5697AD8023DF}" destId="{4C0B2322-D4AB-408A-9A44-F539F913F532}" srcOrd="0" destOrd="0" presId="urn:microsoft.com/office/officeart/2005/8/layout/bProcess4"/>
    <dgm:cxn modelId="{D943C9B6-83A4-4FD4-918A-25CC0F8A48DA}" type="presParOf" srcId="{50A4F25C-1703-4083-955C-5697AD8023DF}" destId="{6B624CD5-9E71-460A-AA20-6581B072D313}" srcOrd="1" destOrd="0" presId="urn:microsoft.com/office/officeart/2005/8/layout/bProcess4"/>
    <dgm:cxn modelId="{294775E6-1BCD-4447-8E2A-0C96AAF7F6DF}" type="presParOf" srcId="{3D477FAC-93C5-439A-A6C0-C7964600F9E4}" destId="{F166E176-1016-49A0-8756-FBD3F458828F}" srcOrd="7" destOrd="0" presId="urn:microsoft.com/office/officeart/2005/8/layout/bProcess4"/>
    <dgm:cxn modelId="{533D3794-B16A-4BFF-84C9-01E8C5EEA253}" type="presParOf" srcId="{3D477FAC-93C5-439A-A6C0-C7964600F9E4}" destId="{AD8D68CD-0C0A-466B-999C-DFDB95F364AC}" srcOrd="8" destOrd="0" presId="urn:microsoft.com/office/officeart/2005/8/layout/bProcess4"/>
    <dgm:cxn modelId="{1B14F7B0-F81B-4B1B-B2B4-C8DA96C8DC92}" type="presParOf" srcId="{AD8D68CD-0C0A-466B-999C-DFDB95F364AC}" destId="{B8D071CB-3006-42D7-B72A-DBB0BCC69D7B}" srcOrd="0" destOrd="0" presId="urn:microsoft.com/office/officeart/2005/8/layout/bProcess4"/>
    <dgm:cxn modelId="{4359C439-F63A-4FC7-A06F-7D9D1BF0DF06}" type="presParOf" srcId="{AD8D68CD-0C0A-466B-999C-DFDB95F364AC}" destId="{7E7B2CB0-4833-4D62-8BF8-D854A46F391B}" srcOrd="1" destOrd="0" presId="urn:microsoft.com/office/officeart/2005/8/layout/bProcess4"/>
    <dgm:cxn modelId="{F236D67A-80F6-4383-974C-1D789524E447}" type="presParOf" srcId="{3D477FAC-93C5-439A-A6C0-C7964600F9E4}" destId="{46C44264-4157-4978-91F5-78D3C8FBD0F8}" srcOrd="9" destOrd="0" presId="urn:microsoft.com/office/officeart/2005/8/layout/bProcess4"/>
    <dgm:cxn modelId="{C05314D0-DE91-44A7-99EB-BBC9A75C9C12}" type="presParOf" srcId="{3D477FAC-93C5-439A-A6C0-C7964600F9E4}" destId="{FD9C7D9B-D69C-45AD-9B52-8AC75995C5FB}" srcOrd="10" destOrd="0" presId="urn:microsoft.com/office/officeart/2005/8/layout/bProcess4"/>
    <dgm:cxn modelId="{023D8A01-E9B9-4649-A24E-57ED2F39228A}" type="presParOf" srcId="{FD9C7D9B-D69C-45AD-9B52-8AC75995C5FB}" destId="{37C98162-EBDC-4B7E-A8CD-29C74C32BCED}" srcOrd="0" destOrd="0" presId="urn:microsoft.com/office/officeart/2005/8/layout/bProcess4"/>
    <dgm:cxn modelId="{C3C02B2B-D13F-48A9-8A37-5831440ED061}" type="presParOf" srcId="{FD9C7D9B-D69C-45AD-9B52-8AC75995C5FB}" destId="{B40AC4E7-2FBF-449F-BFCB-A75A935CC63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3262ED-EED3-4185-AAF0-78748E776D79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43D729A-AA96-46E5-8E2D-2365C9B93D6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tomó 10 gramos de cada tratamiento y se pulverizó con un procesador casero</a:t>
          </a:r>
        </a:p>
      </dgm:t>
    </dgm:pt>
    <dgm:pt modelId="{87E81147-D15D-418A-97EC-125BB9751AD4}" type="parTrans" cxnId="{8D57E082-A62A-4EDB-8893-4C564BEFBD6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B3A8C0B-F96E-4BFB-A2B3-8E01A67B5651}" type="sibTrans" cxnId="{8D57E082-A62A-4EDB-8893-4C564BEFBD6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E9EBCE4-F22C-477C-BF33-80ADC254646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colocó en tubos de ensayo tapados</a:t>
          </a:r>
        </a:p>
      </dgm:t>
    </dgm:pt>
    <dgm:pt modelId="{47FDCFDE-5616-4078-A76E-706B3F88AF8C}" type="parTrans" cxnId="{1CCA1CE0-ECAF-44B6-AD59-9A7B49911F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1ECE64D-7024-42A6-A31B-CCF7333B511F}" type="sibTrans" cxnId="{1CCA1CE0-ECAF-44B6-AD59-9A7B49911F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0B92330-E942-4F80-AB6F-9118AFE4173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Por último se añadió 20 mL de metanol con 0,6g de Ácido cítrico y se dejó reposar durante 24 horas</a:t>
          </a:r>
        </a:p>
      </dgm:t>
    </dgm:pt>
    <dgm:pt modelId="{E6E72F5F-3E15-4D88-BF1F-A133949A4576}" type="parTrans" cxnId="{6BAD6AE0-7E44-4F96-902A-97A650D5205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3D14310-8AFF-4AE8-BC65-4EE5B951B31E}" type="sibTrans" cxnId="{6BAD6AE0-7E44-4F96-902A-97A650D5205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F965E5F-0827-4BD3-A034-A5F1E8177FA2}" type="pres">
      <dgm:prSet presAssocID="{3A3262ED-EED3-4185-AAF0-78748E776D79}" presName="outerComposite" presStyleCnt="0">
        <dgm:presLayoutVars>
          <dgm:chMax val="5"/>
          <dgm:dir/>
          <dgm:resizeHandles val="exact"/>
        </dgm:presLayoutVars>
      </dgm:prSet>
      <dgm:spPr/>
    </dgm:pt>
    <dgm:pt modelId="{9B07BAD8-FC9C-40E9-8C51-47D5B74C974C}" type="pres">
      <dgm:prSet presAssocID="{3A3262ED-EED3-4185-AAF0-78748E776D79}" presName="dummyMaxCanvas" presStyleCnt="0">
        <dgm:presLayoutVars/>
      </dgm:prSet>
      <dgm:spPr/>
    </dgm:pt>
    <dgm:pt modelId="{80177982-D710-4942-B8FA-363128F37AA0}" type="pres">
      <dgm:prSet presAssocID="{3A3262ED-EED3-4185-AAF0-78748E776D79}" presName="ThreeNodes_1" presStyleLbl="node1" presStyleIdx="0" presStyleCnt="3">
        <dgm:presLayoutVars>
          <dgm:bulletEnabled val="1"/>
        </dgm:presLayoutVars>
      </dgm:prSet>
      <dgm:spPr/>
    </dgm:pt>
    <dgm:pt modelId="{B7A83EDF-8384-403B-B33D-ECF035BE0B9E}" type="pres">
      <dgm:prSet presAssocID="{3A3262ED-EED3-4185-AAF0-78748E776D79}" presName="ThreeNodes_2" presStyleLbl="node1" presStyleIdx="1" presStyleCnt="3">
        <dgm:presLayoutVars>
          <dgm:bulletEnabled val="1"/>
        </dgm:presLayoutVars>
      </dgm:prSet>
      <dgm:spPr/>
    </dgm:pt>
    <dgm:pt modelId="{3A15ABC9-8029-43CD-BD01-E9CE2ADC6051}" type="pres">
      <dgm:prSet presAssocID="{3A3262ED-EED3-4185-AAF0-78748E776D79}" presName="ThreeNodes_3" presStyleLbl="node1" presStyleIdx="2" presStyleCnt="3">
        <dgm:presLayoutVars>
          <dgm:bulletEnabled val="1"/>
        </dgm:presLayoutVars>
      </dgm:prSet>
      <dgm:spPr/>
    </dgm:pt>
    <dgm:pt modelId="{56261826-F475-4A44-8724-80108014FD28}" type="pres">
      <dgm:prSet presAssocID="{3A3262ED-EED3-4185-AAF0-78748E776D79}" presName="ThreeConn_1-2" presStyleLbl="fgAccFollowNode1" presStyleIdx="0" presStyleCnt="2">
        <dgm:presLayoutVars>
          <dgm:bulletEnabled val="1"/>
        </dgm:presLayoutVars>
      </dgm:prSet>
      <dgm:spPr/>
    </dgm:pt>
    <dgm:pt modelId="{855757CF-BBBD-45DB-BFB5-EA8FCF77E6F3}" type="pres">
      <dgm:prSet presAssocID="{3A3262ED-EED3-4185-AAF0-78748E776D79}" presName="ThreeConn_2-3" presStyleLbl="fgAccFollowNode1" presStyleIdx="1" presStyleCnt="2">
        <dgm:presLayoutVars>
          <dgm:bulletEnabled val="1"/>
        </dgm:presLayoutVars>
      </dgm:prSet>
      <dgm:spPr/>
    </dgm:pt>
    <dgm:pt modelId="{DE12230B-808A-4940-9233-0D555E5DA27A}" type="pres">
      <dgm:prSet presAssocID="{3A3262ED-EED3-4185-AAF0-78748E776D79}" presName="ThreeNodes_1_text" presStyleLbl="node1" presStyleIdx="2" presStyleCnt="3">
        <dgm:presLayoutVars>
          <dgm:bulletEnabled val="1"/>
        </dgm:presLayoutVars>
      </dgm:prSet>
      <dgm:spPr/>
    </dgm:pt>
    <dgm:pt modelId="{76289421-267C-4362-99B4-7A54109ACC2B}" type="pres">
      <dgm:prSet presAssocID="{3A3262ED-EED3-4185-AAF0-78748E776D79}" presName="ThreeNodes_2_text" presStyleLbl="node1" presStyleIdx="2" presStyleCnt="3">
        <dgm:presLayoutVars>
          <dgm:bulletEnabled val="1"/>
        </dgm:presLayoutVars>
      </dgm:prSet>
      <dgm:spPr/>
    </dgm:pt>
    <dgm:pt modelId="{DC34A850-4888-4A6B-9C0F-968A80B65BC3}" type="pres">
      <dgm:prSet presAssocID="{3A3262ED-EED3-4185-AAF0-78748E776D7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0D99517-58B2-4D93-A044-A75E9A0FCA79}" type="presOf" srcId="{3A3262ED-EED3-4185-AAF0-78748E776D79}" destId="{5F965E5F-0827-4BD3-A034-A5F1E8177FA2}" srcOrd="0" destOrd="0" presId="urn:microsoft.com/office/officeart/2005/8/layout/vProcess5"/>
    <dgm:cxn modelId="{FB5B9A1A-339E-469B-9664-AE9AFEC9E9E5}" type="presOf" srcId="{5E9EBCE4-F22C-477C-BF33-80ADC2546468}" destId="{76289421-267C-4362-99B4-7A54109ACC2B}" srcOrd="1" destOrd="0" presId="urn:microsoft.com/office/officeart/2005/8/layout/vProcess5"/>
    <dgm:cxn modelId="{887D4474-90FA-4D61-A899-A5C9E3F37061}" type="presOf" srcId="{10B92330-E942-4F80-AB6F-9118AFE41734}" destId="{3A15ABC9-8029-43CD-BD01-E9CE2ADC6051}" srcOrd="0" destOrd="0" presId="urn:microsoft.com/office/officeart/2005/8/layout/vProcess5"/>
    <dgm:cxn modelId="{8D57E082-A62A-4EDB-8893-4C564BEFBD67}" srcId="{3A3262ED-EED3-4185-AAF0-78748E776D79}" destId="{843D729A-AA96-46E5-8E2D-2365C9B93D6A}" srcOrd="0" destOrd="0" parTransId="{87E81147-D15D-418A-97EC-125BB9751AD4}" sibTransId="{1B3A8C0B-F96E-4BFB-A2B3-8E01A67B5651}"/>
    <dgm:cxn modelId="{E0586A8C-9784-4D17-B0BF-BF4595CBB470}" type="presOf" srcId="{10B92330-E942-4F80-AB6F-9118AFE41734}" destId="{DC34A850-4888-4A6B-9C0F-968A80B65BC3}" srcOrd="1" destOrd="0" presId="urn:microsoft.com/office/officeart/2005/8/layout/vProcess5"/>
    <dgm:cxn modelId="{334859B9-D19C-40BA-A957-423B1586686F}" type="presOf" srcId="{5E9EBCE4-F22C-477C-BF33-80ADC2546468}" destId="{B7A83EDF-8384-403B-B33D-ECF035BE0B9E}" srcOrd="0" destOrd="0" presId="urn:microsoft.com/office/officeart/2005/8/layout/vProcess5"/>
    <dgm:cxn modelId="{9EFF59CB-2DF0-42D7-A2E7-9572F67C8B1D}" type="presOf" srcId="{843D729A-AA96-46E5-8E2D-2365C9B93D6A}" destId="{80177982-D710-4942-B8FA-363128F37AA0}" srcOrd="0" destOrd="0" presId="urn:microsoft.com/office/officeart/2005/8/layout/vProcess5"/>
    <dgm:cxn modelId="{86B584D2-C191-4872-8DF5-874638ED8776}" type="presOf" srcId="{843D729A-AA96-46E5-8E2D-2365C9B93D6A}" destId="{DE12230B-808A-4940-9233-0D555E5DA27A}" srcOrd="1" destOrd="0" presId="urn:microsoft.com/office/officeart/2005/8/layout/vProcess5"/>
    <dgm:cxn modelId="{1CCA1CE0-ECAF-44B6-AD59-9A7B49911F3D}" srcId="{3A3262ED-EED3-4185-AAF0-78748E776D79}" destId="{5E9EBCE4-F22C-477C-BF33-80ADC2546468}" srcOrd="1" destOrd="0" parTransId="{47FDCFDE-5616-4078-A76E-706B3F88AF8C}" sibTransId="{E1ECE64D-7024-42A6-A31B-CCF7333B511F}"/>
    <dgm:cxn modelId="{6BAD6AE0-7E44-4F96-902A-97A650D52055}" srcId="{3A3262ED-EED3-4185-AAF0-78748E776D79}" destId="{10B92330-E942-4F80-AB6F-9118AFE41734}" srcOrd="2" destOrd="0" parTransId="{E6E72F5F-3E15-4D88-BF1F-A133949A4576}" sibTransId="{03D14310-8AFF-4AE8-BC65-4EE5B951B31E}"/>
    <dgm:cxn modelId="{3FDD69E9-6818-429C-B312-1522FE14C209}" type="presOf" srcId="{E1ECE64D-7024-42A6-A31B-CCF7333B511F}" destId="{855757CF-BBBD-45DB-BFB5-EA8FCF77E6F3}" srcOrd="0" destOrd="0" presId="urn:microsoft.com/office/officeart/2005/8/layout/vProcess5"/>
    <dgm:cxn modelId="{D3A556F1-62AF-4D09-9489-0D9898316C6F}" type="presOf" srcId="{1B3A8C0B-F96E-4BFB-A2B3-8E01A67B5651}" destId="{56261826-F475-4A44-8724-80108014FD28}" srcOrd="0" destOrd="0" presId="urn:microsoft.com/office/officeart/2005/8/layout/vProcess5"/>
    <dgm:cxn modelId="{4F609412-00B2-4F07-AEAE-5F1460F15073}" type="presParOf" srcId="{5F965E5F-0827-4BD3-A034-A5F1E8177FA2}" destId="{9B07BAD8-FC9C-40E9-8C51-47D5B74C974C}" srcOrd="0" destOrd="0" presId="urn:microsoft.com/office/officeart/2005/8/layout/vProcess5"/>
    <dgm:cxn modelId="{E12866E1-D67D-4C63-B2B4-52BB29AF748C}" type="presParOf" srcId="{5F965E5F-0827-4BD3-A034-A5F1E8177FA2}" destId="{80177982-D710-4942-B8FA-363128F37AA0}" srcOrd="1" destOrd="0" presId="urn:microsoft.com/office/officeart/2005/8/layout/vProcess5"/>
    <dgm:cxn modelId="{EAB01676-3721-4592-BAE5-F39D6843B9AC}" type="presParOf" srcId="{5F965E5F-0827-4BD3-A034-A5F1E8177FA2}" destId="{B7A83EDF-8384-403B-B33D-ECF035BE0B9E}" srcOrd="2" destOrd="0" presId="urn:microsoft.com/office/officeart/2005/8/layout/vProcess5"/>
    <dgm:cxn modelId="{CF488953-4F92-4121-9CA8-2ADC39D68587}" type="presParOf" srcId="{5F965E5F-0827-4BD3-A034-A5F1E8177FA2}" destId="{3A15ABC9-8029-43CD-BD01-E9CE2ADC6051}" srcOrd="3" destOrd="0" presId="urn:microsoft.com/office/officeart/2005/8/layout/vProcess5"/>
    <dgm:cxn modelId="{59E06605-6B3E-4DE1-BE0A-F06C5348F4A9}" type="presParOf" srcId="{5F965E5F-0827-4BD3-A034-A5F1E8177FA2}" destId="{56261826-F475-4A44-8724-80108014FD28}" srcOrd="4" destOrd="0" presId="urn:microsoft.com/office/officeart/2005/8/layout/vProcess5"/>
    <dgm:cxn modelId="{EF654674-1957-4C28-8866-096C86C7BB82}" type="presParOf" srcId="{5F965E5F-0827-4BD3-A034-A5F1E8177FA2}" destId="{855757CF-BBBD-45DB-BFB5-EA8FCF77E6F3}" srcOrd="5" destOrd="0" presId="urn:microsoft.com/office/officeart/2005/8/layout/vProcess5"/>
    <dgm:cxn modelId="{53363501-A314-4544-934C-49A6FB74A776}" type="presParOf" srcId="{5F965E5F-0827-4BD3-A034-A5F1E8177FA2}" destId="{DE12230B-808A-4940-9233-0D555E5DA27A}" srcOrd="6" destOrd="0" presId="urn:microsoft.com/office/officeart/2005/8/layout/vProcess5"/>
    <dgm:cxn modelId="{E299FD8A-DCF9-4159-A609-D62D6BDDF749}" type="presParOf" srcId="{5F965E5F-0827-4BD3-A034-A5F1E8177FA2}" destId="{76289421-267C-4362-99B4-7A54109ACC2B}" srcOrd="7" destOrd="0" presId="urn:microsoft.com/office/officeart/2005/8/layout/vProcess5"/>
    <dgm:cxn modelId="{6EF0225B-BE29-4605-9593-0A1EA4035B5A}" type="presParOf" srcId="{5F965E5F-0827-4BD3-A034-A5F1E8177FA2}" destId="{DC34A850-4888-4A6B-9C0F-968A80B65BC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857BA0-DFD0-4155-934C-59DC2F2DB756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015C7E1-0347-4F55-9DB3-57BD7A7E6DA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prepararon dos soluciones buffer</a:t>
          </a:r>
        </a:p>
      </dgm:t>
    </dgm:pt>
    <dgm:pt modelId="{70880F8F-532B-435C-96D4-D3FA35DA7464}" type="parTrans" cxnId="{451610F2-0C55-4BB0-B698-F73A12B210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E539560-FA4F-4C09-8EAE-4693591A592E}" type="sibTrans" cxnId="{451610F2-0C55-4BB0-B698-F73A12B210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E993C9-87DA-470D-971F-7EF0459AB67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colocó 0,6 </a:t>
          </a:r>
          <a:r>
            <a:rPr lang="es-EC" dirty="0" err="1">
              <a:solidFill>
                <a:schemeClr val="tx1"/>
              </a:solidFill>
            </a:rPr>
            <a:t>mL</a:t>
          </a:r>
          <a:r>
            <a:rPr lang="es-EC" dirty="0">
              <a:solidFill>
                <a:schemeClr val="tx1"/>
              </a:solidFill>
            </a:rPr>
            <a:t> de la muestra con 2,4 mL de Solución buffer </a:t>
          </a:r>
        </a:p>
      </dgm:t>
    </dgm:pt>
    <dgm:pt modelId="{1E902AF3-36A2-4CD1-B93C-FE09C3B6E23B}" type="parTrans" cxnId="{29AA72FB-C755-4D1D-BED3-861673EF2F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A237CD-874A-497A-ADE2-E5CC7CEF1249}" type="sibTrans" cxnId="{29AA72FB-C755-4D1D-BED3-861673EF2F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2A5402-7D76-4415-A073-85FF2612F12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dejó reposar 15 min para que las muestras se homogenicen</a:t>
          </a:r>
        </a:p>
      </dgm:t>
    </dgm:pt>
    <dgm:pt modelId="{4D6DE75C-83A0-4FFA-9E44-36105ABFE0BC}" type="parTrans" cxnId="{E6F2F8CB-9726-465B-9706-84DA0430BE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1CABCA-AD5C-4ADC-BA0A-A12CE883CF87}" type="sibTrans" cxnId="{E6F2F8CB-9726-465B-9706-84DA0430BE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6C27AE-377A-4291-85EE-A96E5F6A6FC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midió en el espectrofotómetro ambas soluciones a 515 y 700 nm </a:t>
          </a:r>
        </a:p>
      </dgm:t>
    </dgm:pt>
    <dgm:pt modelId="{730ABBC3-503D-40F5-9CF9-1C1659F80D90}" type="parTrans" cxnId="{37CB4E5C-689A-4DD4-A9AF-BF62A4D46F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A51F94-0BC2-42FC-98BB-6EA051DEABC3}" type="sibTrans" cxnId="{37CB4E5C-689A-4DD4-A9AF-BF62A4D46F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9C59316-3461-44A6-82C0-B5ED42076CA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esperó absorbancias de entre 0,2 y 1,2 nm</a:t>
          </a:r>
        </a:p>
      </dgm:t>
    </dgm:pt>
    <dgm:pt modelId="{AA4B6322-899E-4A7B-9D7A-D25B6D939937}" type="parTrans" cxnId="{28886B2A-8BD5-4158-BC91-A4D7A3F8C2A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AFCB31-B079-4AE1-9678-F411C32E59DB}" type="sibTrans" cxnId="{28886B2A-8BD5-4158-BC91-A4D7A3F8C2A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100C8A3-0E6D-4359-A45F-E7A65AEE9C68}" type="pres">
      <dgm:prSet presAssocID="{94857BA0-DFD0-4155-934C-59DC2F2DB756}" presName="diagram" presStyleCnt="0">
        <dgm:presLayoutVars>
          <dgm:dir/>
          <dgm:resizeHandles val="exact"/>
        </dgm:presLayoutVars>
      </dgm:prSet>
      <dgm:spPr/>
    </dgm:pt>
    <dgm:pt modelId="{D60A57EA-2B33-473F-B0A7-59C8F9BC22C2}" type="pres">
      <dgm:prSet presAssocID="{A015C7E1-0347-4F55-9DB3-57BD7A7E6DAA}" presName="node" presStyleLbl="node1" presStyleIdx="0" presStyleCnt="5">
        <dgm:presLayoutVars>
          <dgm:bulletEnabled val="1"/>
        </dgm:presLayoutVars>
      </dgm:prSet>
      <dgm:spPr/>
    </dgm:pt>
    <dgm:pt modelId="{1B6B1D20-E922-441F-8E7C-84B44D6BBF0A}" type="pres">
      <dgm:prSet presAssocID="{9E539560-FA4F-4C09-8EAE-4693591A592E}" presName="sibTrans" presStyleLbl="sibTrans2D1" presStyleIdx="0" presStyleCnt="4"/>
      <dgm:spPr/>
    </dgm:pt>
    <dgm:pt modelId="{5E7410F6-ECB4-49AE-8B17-4EC54B72547C}" type="pres">
      <dgm:prSet presAssocID="{9E539560-FA4F-4C09-8EAE-4693591A592E}" presName="connectorText" presStyleLbl="sibTrans2D1" presStyleIdx="0" presStyleCnt="4"/>
      <dgm:spPr/>
    </dgm:pt>
    <dgm:pt modelId="{97E6CFCE-31E1-4C1D-8E8A-28DC30ACC518}" type="pres">
      <dgm:prSet presAssocID="{90E993C9-87DA-470D-971F-7EF0459AB67A}" presName="node" presStyleLbl="node1" presStyleIdx="1" presStyleCnt="5">
        <dgm:presLayoutVars>
          <dgm:bulletEnabled val="1"/>
        </dgm:presLayoutVars>
      </dgm:prSet>
      <dgm:spPr/>
    </dgm:pt>
    <dgm:pt modelId="{0BD8636A-B253-4390-BD96-F5FE632D98EC}" type="pres">
      <dgm:prSet presAssocID="{75A237CD-874A-497A-ADE2-E5CC7CEF1249}" presName="sibTrans" presStyleLbl="sibTrans2D1" presStyleIdx="1" presStyleCnt="4"/>
      <dgm:spPr/>
    </dgm:pt>
    <dgm:pt modelId="{5E21CF01-2B36-423C-9275-6558AF6EB7E1}" type="pres">
      <dgm:prSet presAssocID="{75A237CD-874A-497A-ADE2-E5CC7CEF1249}" presName="connectorText" presStyleLbl="sibTrans2D1" presStyleIdx="1" presStyleCnt="4"/>
      <dgm:spPr/>
    </dgm:pt>
    <dgm:pt modelId="{7F62DB0A-8C76-44F1-83B5-C8209EE08141}" type="pres">
      <dgm:prSet presAssocID="{882A5402-7D76-4415-A073-85FF2612F12E}" presName="node" presStyleLbl="node1" presStyleIdx="2" presStyleCnt="5">
        <dgm:presLayoutVars>
          <dgm:bulletEnabled val="1"/>
        </dgm:presLayoutVars>
      </dgm:prSet>
      <dgm:spPr/>
    </dgm:pt>
    <dgm:pt modelId="{B8AB1FC2-B4C3-4DA9-8106-34E0AD52D96F}" type="pres">
      <dgm:prSet presAssocID="{1D1CABCA-AD5C-4ADC-BA0A-A12CE883CF87}" presName="sibTrans" presStyleLbl="sibTrans2D1" presStyleIdx="2" presStyleCnt="4"/>
      <dgm:spPr/>
    </dgm:pt>
    <dgm:pt modelId="{D7A3298D-08E5-4C09-8D5D-3BFF597847D2}" type="pres">
      <dgm:prSet presAssocID="{1D1CABCA-AD5C-4ADC-BA0A-A12CE883CF87}" presName="connectorText" presStyleLbl="sibTrans2D1" presStyleIdx="2" presStyleCnt="4"/>
      <dgm:spPr/>
    </dgm:pt>
    <dgm:pt modelId="{2709201F-2CBC-4D8C-B64F-7729CDF2EE8F}" type="pres">
      <dgm:prSet presAssocID="{336C27AE-377A-4291-85EE-A96E5F6A6FCE}" presName="node" presStyleLbl="node1" presStyleIdx="3" presStyleCnt="5">
        <dgm:presLayoutVars>
          <dgm:bulletEnabled val="1"/>
        </dgm:presLayoutVars>
      </dgm:prSet>
      <dgm:spPr/>
    </dgm:pt>
    <dgm:pt modelId="{B28D2EEA-24A8-4D48-93FC-1BFE19B43143}" type="pres">
      <dgm:prSet presAssocID="{5BA51F94-0BC2-42FC-98BB-6EA051DEABC3}" presName="sibTrans" presStyleLbl="sibTrans2D1" presStyleIdx="3" presStyleCnt="4"/>
      <dgm:spPr/>
    </dgm:pt>
    <dgm:pt modelId="{7BA23BFC-F33D-4B8B-A75B-EE5B7E892739}" type="pres">
      <dgm:prSet presAssocID="{5BA51F94-0BC2-42FC-98BB-6EA051DEABC3}" presName="connectorText" presStyleLbl="sibTrans2D1" presStyleIdx="3" presStyleCnt="4"/>
      <dgm:spPr/>
    </dgm:pt>
    <dgm:pt modelId="{7A7215CF-68FC-45BC-9738-B0B7451A32CB}" type="pres">
      <dgm:prSet presAssocID="{39C59316-3461-44A6-82C0-B5ED42076CAD}" presName="node" presStyleLbl="node1" presStyleIdx="4" presStyleCnt="5">
        <dgm:presLayoutVars>
          <dgm:bulletEnabled val="1"/>
        </dgm:presLayoutVars>
      </dgm:prSet>
      <dgm:spPr/>
    </dgm:pt>
  </dgm:ptLst>
  <dgm:cxnLst>
    <dgm:cxn modelId="{7BFF3E28-8D87-4BB5-BA1D-4D631A03C43C}" type="presOf" srcId="{1D1CABCA-AD5C-4ADC-BA0A-A12CE883CF87}" destId="{B8AB1FC2-B4C3-4DA9-8106-34E0AD52D96F}" srcOrd="0" destOrd="0" presId="urn:microsoft.com/office/officeart/2005/8/layout/process5"/>
    <dgm:cxn modelId="{28886B2A-8BD5-4158-BC91-A4D7A3F8C2A0}" srcId="{94857BA0-DFD0-4155-934C-59DC2F2DB756}" destId="{39C59316-3461-44A6-82C0-B5ED42076CAD}" srcOrd="4" destOrd="0" parTransId="{AA4B6322-899E-4A7B-9D7A-D25B6D939937}" sibTransId="{91AFCB31-B079-4AE1-9678-F411C32E59DB}"/>
    <dgm:cxn modelId="{37CB4E5C-689A-4DD4-A9AF-BF62A4D46F33}" srcId="{94857BA0-DFD0-4155-934C-59DC2F2DB756}" destId="{336C27AE-377A-4291-85EE-A96E5F6A6FCE}" srcOrd="3" destOrd="0" parTransId="{730ABBC3-503D-40F5-9CF9-1C1659F80D90}" sibTransId="{5BA51F94-0BC2-42FC-98BB-6EA051DEABC3}"/>
    <dgm:cxn modelId="{9A362C41-44C8-42AB-BD46-675BD761BE10}" type="presOf" srcId="{5BA51F94-0BC2-42FC-98BB-6EA051DEABC3}" destId="{7BA23BFC-F33D-4B8B-A75B-EE5B7E892739}" srcOrd="1" destOrd="0" presId="urn:microsoft.com/office/officeart/2005/8/layout/process5"/>
    <dgm:cxn modelId="{C9022D4B-BD63-4E08-A2A1-03569824E24F}" type="presOf" srcId="{90E993C9-87DA-470D-971F-7EF0459AB67A}" destId="{97E6CFCE-31E1-4C1D-8E8A-28DC30ACC518}" srcOrd="0" destOrd="0" presId="urn:microsoft.com/office/officeart/2005/8/layout/process5"/>
    <dgm:cxn modelId="{2FCC1957-D61E-4E59-8917-327B76541F27}" type="presOf" srcId="{9E539560-FA4F-4C09-8EAE-4693591A592E}" destId="{5E7410F6-ECB4-49AE-8B17-4EC54B72547C}" srcOrd="1" destOrd="0" presId="urn:microsoft.com/office/officeart/2005/8/layout/process5"/>
    <dgm:cxn modelId="{6D77D67C-2B68-46E5-851B-75CF52BC58F9}" type="presOf" srcId="{336C27AE-377A-4291-85EE-A96E5F6A6FCE}" destId="{2709201F-2CBC-4D8C-B64F-7729CDF2EE8F}" srcOrd="0" destOrd="0" presId="urn:microsoft.com/office/officeart/2005/8/layout/process5"/>
    <dgm:cxn modelId="{00819C81-EBB4-497B-9520-70BE0FCEEF23}" type="presOf" srcId="{39C59316-3461-44A6-82C0-B5ED42076CAD}" destId="{7A7215CF-68FC-45BC-9738-B0B7451A32CB}" srcOrd="0" destOrd="0" presId="urn:microsoft.com/office/officeart/2005/8/layout/process5"/>
    <dgm:cxn modelId="{60870D8F-5A02-4852-8461-A56FF852A1F2}" type="presOf" srcId="{75A237CD-874A-497A-ADE2-E5CC7CEF1249}" destId="{0BD8636A-B253-4390-BD96-F5FE632D98EC}" srcOrd="0" destOrd="0" presId="urn:microsoft.com/office/officeart/2005/8/layout/process5"/>
    <dgm:cxn modelId="{E2B67691-55BA-4910-AC87-1DF748A82A78}" type="presOf" srcId="{5BA51F94-0BC2-42FC-98BB-6EA051DEABC3}" destId="{B28D2EEA-24A8-4D48-93FC-1BFE19B43143}" srcOrd="0" destOrd="0" presId="urn:microsoft.com/office/officeart/2005/8/layout/process5"/>
    <dgm:cxn modelId="{87FFC793-2A59-47D9-B5E1-F598A9DC84D4}" type="presOf" srcId="{75A237CD-874A-497A-ADE2-E5CC7CEF1249}" destId="{5E21CF01-2B36-423C-9275-6558AF6EB7E1}" srcOrd="1" destOrd="0" presId="urn:microsoft.com/office/officeart/2005/8/layout/process5"/>
    <dgm:cxn modelId="{E26258A5-E4A5-4E42-AC78-4B553A2829F5}" type="presOf" srcId="{1D1CABCA-AD5C-4ADC-BA0A-A12CE883CF87}" destId="{D7A3298D-08E5-4C09-8D5D-3BFF597847D2}" srcOrd="1" destOrd="0" presId="urn:microsoft.com/office/officeart/2005/8/layout/process5"/>
    <dgm:cxn modelId="{F8A998B6-48AA-4A25-BB60-61389EE83C5D}" type="presOf" srcId="{94857BA0-DFD0-4155-934C-59DC2F2DB756}" destId="{E100C8A3-0E6D-4359-A45F-E7A65AEE9C68}" srcOrd="0" destOrd="0" presId="urn:microsoft.com/office/officeart/2005/8/layout/process5"/>
    <dgm:cxn modelId="{6A7413C6-EE56-4658-A32B-1A9CC5B58441}" type="presOf" srcId="{882A5402-7D76-4415-A073-85FF2612F12E}" destId="{7F62DB0A-8C76-44F1-83B5-C8209EE08141}" srcOrd="0" destOrd="0" presId="urn:microsoft.com/office/officeart/2005/8/layout/process5"/>
    <dgm:cxn modelId="{8EB1C6CA-C1C5-4678-BFED-861A818DA469}" type="presOf" srcId="{A015C7E1-0347-4F55-9DB3-57BD7A7E6DAA}" destId="{D60A57EA-2B33-473F-B0A7-59C8F9BC22C2}" srcOrd="0" destOrd="0" presId="urn:microsoft.com/office/officeart/2005/8/layout/process5"/>
    <dgm:cxn modelId="{E6F2F8CB-9726-465B-9706-84DA0430BEDE}" srcId="{94857BA0-DFD0-4155-934C-59DC2F2DB756}" destId="{882A5402-7D76-4415-A073-85FF2612F12E}" srcOrd="2" destOrd="0" parTransId="{4D6DE75C-83A0-4FFA-9E44-36105ABFE0BC}" sibTransId="{1D1CABCA-AD5C-4ADC-BA0A-A12CE883CF87}"/>
    <dgm:cxn modelId="{FD1F28D6-76CE-4CA1-8CBA-691F25F0D124}" type="presOf" srcId="{9E539560-FA4F-4C09-8EAE-4693591A592E}" destId="{1B6B1D20-E922-441F-8E7C-84B44D6BBF0A}" srcOrd="0" destOrd="0" presId="urn:microsoft.com/office/officeart/2005/8/layout/process5"/>
    <dgm:cxn modelId="{451610F2-0C55-4BB0-B698-F73A12B21049}" srcId="{94857BA0-DFD0-4155-934C-59DC2F2DB756}" destId="{A015C7E1-0347-4F55-9DB3-57BD7A7E6DAA}" srcOrd="0" destOrd="0" parTransId="{70880F8F-532B-435C-96D4-D3FA35DA7464}" sibTransId="{9E539560-FA4F-4C09-8EAE-4693591A592E}"/>
    <dgm:cxn modelId="{29AA72FB-C755-4D1D-BED3-861673EF2F53}" srcId="{94857BA0-DFD0-4155-934C-59DC2F2DB756}" destId="{90E993C9-87DA-470D-971F-7EF0459AB67A}" srcOrd="1" destOrd="0" parTransId="{1E902AF3-36A2-4CD1-B93C-FE09C3B6E23B}" sibTransId="{75A237CD-874A-497A-ADE2-E5CC7CEF1249}"/>
    <dgm:cxn modelId="{A0748C8D-7429-4DB7-9173-9422F25C576C}" type="presParOf" srcId="{E100C8A3-0E6D-4359-A45F-E7A65AEE9C68}" destId="{D60A57EA-2B33-473F-B0A7-59C8F9BC22C2}" srcOrd="0" destOrd="0" presId="urn:microsoft.com/office/officeart/2005/8/layout/process5"/>
    <dgm:cxn modelId="{4E0C004D-D514-410A-92E4-F5F576C51087}" type="presParOf" srcId="{E100C8A3-0E6D-4359-A45F-E7A65AEE9C68}" destId="{1B6B1D20-E922-441F-8E7C-84B44D6BBF0A}" srcOrd="1" destOrd="0" presId="urn:microsoft.com/office/officeart/2005/8/layout/process5"/>
    <dgm:cxn modelId="{9DA0491F-956B-4217-A75D-9E83D127B80A}" type="presParOf" srcId="{1B6B1D20-E922-441F-8E7C-84B44D6BBF0A}" destId="{5E7410F6-ECB4-49AE-8B17-4EC54B72547C}" srcOrd="0" destOrd="0" presId="urn:microsoft.com/office/officeart/2005/8/layout/process5"/>
    <dgm:cxn modelId="{1FB70464-E003-47E8-B1DE-163A7B3C4AA2}" type="presParOf" srcId="{E100C8A3-0E6D-4359-A45F-E7A65AEE9C68}" destId="{97E6CFCE-31E1-4C1D-8E8A-28DC30ACC518}" srcOrd="2" destOrd="0" presId="urn:microsoft.com/office/officeart/2005/8/layout/process5"/>
    <dgm:cxn modelId="{462A7488-370F-466E-A6C2-AFEC93BCAF7E}" type="presParOf" srcId="{E100C8A3-0E6D-4359-A45F-E7A65AEE9C68}" destId="{0BD8636A-B253-4390-BD96-F5FE632D98EC}" srcOrd="3" destOrd="0" presId="urn:microsoft.com/office/officeart/2005/8/layout/process5"/>
    <dgm:cxn modelId="{C05D119F-C339-47C9-A7C7-FEA998373F4D}" type="presParOf" srcId="{0BD8636A-B253-4390-BD96-F5FE632D98EC}" destId="{5E21CF01-2B36-423C-9275-6558AF6EB7E1}" srcOrd="0" destOrd="0" presId="urn:microsoft.com/office/officeart/2005/8/layout/process5"/>
    <dgm:cxn modelId="{61E52551-89C5-439E-BF3A-9FE9062DF66E}" type="presParOf" srcId="{E100C8A3-0E6D-4359-A45F-E7A65AEE9C68}" destId="{7F62DB0A-8C76-44F1-83B5-C8209EE08141}" srcOrd="4" destOrd="0" presId="urn:microsoft.com/office/officeart/2005/8/layout/process5"/>
    <dgm:cxn modelId="{9FDE689F-5C28-4B55-9DE8-9605672CA8C5}" type="presParOf" srcId="{E100C8A3-0E6D-4359-A45F-E7A65AEE9C68}" destId="{B8AB1FC2-B4C3-4DA9-8106-34E0AD52D96F}" srcOrd="5" destOrd="0" presId="urn:microsoft.com/office/officeart/2005/8/layout/process5"/>
    <dgm:cxn modelId="{0790480E-771A-4358-B9A6-AE03B4E718CD}" type="presParOf" srcId="{B8AB1FC2-B4C3-4DA9-8106-34E0AD52D96F}" destId="{D7A3298D-08E5-4C09-8D5D-3BFF597847D2}" srcOrd="0" destOrd="0" presId="urn:microsoft.com/office/officeart/2005/8/layout/process5"/>
    <dgm:cxn modelId="{A7649410-6C9E-447E-A70F-9C7C079D9349}" type="presParOf" srcId="{E100C8A3-0E6D-4359-A45F-E7A65AEE9C68}" destId="{2709201F-2CBC-4D8C-B64F-7729CDF2EE8F}" srcOrd="6" destOrd="0" presId="urn:microsoft.com/office/officeart/2005/8/layout/process5"/>
    <dgm:cxn modelId="{DF24A09F-7F97-4B12-AE92-6487113965A8}" type="presParOf" srcId="{E100C8A3-0E6D-4359-A45F-E7A65AEE9C68}" destId="{B28D2EEA-24A8-4D48-93FC-1BFE19B43143}" srcOrd="7" destOrd="0" presId="urn:microsoft.com/office/officeart/2005/8/layout/process5"/>
    <dgm:cxn modelId="{74395441-3F81-4038-ADCB-9DD4BE719C8B}" type="presParOf" srcId="{B28D2EEA-24A8-4D48-93FC-1BFE19B43143}" destId="{7BA23BFC-F33D-4B8B-A75B-EE5B7E892739}" srcOrd="0" destOrd="0" presId="urn:microsoft.com/office/officeart/2005/8/layout/process5"/>
    <dgm:cxn modelId="{8A748BC9-A507-4EE5-8390-37EB07A6A9B3}" type="presParOf" srcId="{E100C8A3-0E6D-4359-A45F-E7A65AEE9C68}" destId="{7A7215CF-68FC-45BC-9738-B0B7451A32C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857BA0-DFD0-4155-934C-59DC2F2DB756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015C7E1-0347-4F55-9DB3-57BD7A7E6DA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preparó una solución diluida de Folin en agua destilada</a:t>
          </a:r>
        </a:p>
      </dgm:t>
    </dgm:pt>
    <dgm:pt modelId="{70880F8F-532B-435C-96D4-D3FA35DA7464}" type="parTrans" cxnId="{451610F2-0C55-4BB0-B698-F73A12B210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E539560-FA4F-4C09-8EAE-4693591A592E}" type="sibTrans" cxnId="{451610F2-0C55-4BB0-B698-F73A12B210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E993C9-87DA-470D-971F-7EF0459AB67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colocó 250 uL de la muestra con 500 uL de Solución folin </a:t>
          </a:r>
        </a:p>
      </dgm:t>
    </dgm:pt>
    <dgm:pt modelId="{1E902AF3-36A2-4CD1-B93C-FE09C3B6E23B}" type="parTrans" cxnId="{29AA72FB-C755-4D1D-BED3-861673EF2F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A237CD-874A-497A-ADE2-E5CC7CEF1249}" type="sibTrans" cxnId="{29AA72FB-C755-4D1D-BED3-861673EF2F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2A5402-7D76-4415-A073-85FF2612F12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dejó reposar 5 min para que las muestras se homogenicen</a:t>
          </a:r>
        </a:p>
      </dgm:t>
    </dgm:pt>
    <dgm:pt modelId="{4D6DE75C-83A0-4FFA-9E44-36105ABFE0BC}" type="parTrans" cxnId="{E6F2F8CB-9726-465B-9706-84DA0430BE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1CABCA-AD5C-4ADC-BA0A-A12CE883CF87}" type="sibTrans" cxnId="{E6F2F8CB-9726-465B-9706-84DA0430BE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6C27AE-377A-4291-85EE-A96E5F6A6FC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añadió 500 uL de Carbonato de Sodio al 7%</a:t>
          </a:r>
        </a:p>
      </dgm:t>
    </dgm:pt>
    <dgm:pt modelId="{730ABBC3-503D-40F5-9CF9-1C1659F80D90}" type="parTrans" cxnId="{37CB4E5C-689A-4DD4-A9AF-BF62A4D46F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A51F94-0BC2-42FC-98BB-6EA051DEABC3}" type="sibTrans" cxnId="{37CB4E5C-689A-4DD4-A9AF-BF62A4D46F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9C59316-3461-44A6-82C0-B5ED42076CA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midió la absorbancia a 750 nm</a:t>
          </a:r>
        </a:p>
      </dgm:t>
    </dgm:pt>
    <dgm:pt modelId="{AA4B6322-899E-4A7B-9D7A-D25B6D939937}" type="parTrans" cxnId="{28886B2A-8BD5-4158-BC91-A4D7A3F8C2A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AFCB31-B079-4AE1-9678-F411C32E59DB}" type="sibTrans" cxnId="{28886B2A-8BD5-4158-BC91-A4D7A3F8C2A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100C8A3-0E6D-4359-A45F-E7A65AEE9C68}" type="pres">
      <dgm:prSet presAssocID="{94857BA0-DFD0-4155-934C-59DC2F2DB756}" presName="diagram" presStyleCnt="0">
        <dgm:presLayoutVars>
          <dgm:dir/>
          <dgm:resizeHandles val="exact"/>
        </dgm:presLayoutVars>
      </dgm:prSet>
      <dgm:spPr/>
    </dgm:pt>
    <dgm:pt modelId="{D60A57EA-2B33-473F-B0A7-59C8F9BC22C2}" type="pres">
      <dgm:prSet presAssocID="{A015C7E1-0347-4F55-9DB3-57BD7A7E6DAA}" presName="node" presStyleLbl="node1" presStyleIdx="0" presStyleCnt="5">
        <dgm:presLayoutVars>
          <dgm:bulletEnabled val="1"/>
        </dgm:presLayoutVars>
      </dgm:prSet>
      <dgm:spPr/>
    </dgm:pt>
    <dgm:pt modelId="{1B6B1D20-E922-441F-8E7C-84B44D6BBF0A}" type="pres">
      <dgm:prSet presAssocID="{9E539560-FA4F-4C09-8EAE-4693591A592E}" presName="sibTrans" presStyleLbl="sibTrans2D1" presStyleIdx="0" presStyleCnt="4"/>
      <dgm:spPr/>
    </dgm:pt>
    <dgm:pt modelId="{5E7410F6-ECB4-49AE-8B17-4EC54B72547C}" type="pres">
      <dgm:prSet presAssocID="{9E539560-FA4F-4C09-8EAE-4693591A592E}" presName="connectorText" presStyleLbl="sibTrans2D1" presStyleIdx="0" presStyleCnt="4"/>
      <dgm:spPr/>
    </dgm:pt>
    <dgm:pt modelId="{97E6CFCE-31E1-4C1D-8E8A-28DC30ACC518}" type="pres">
      <dgm:prSet presAssocID="{90E993C9-87DA-470D-971F-7EF0459AB67A}" presName="node" presStyleLbl="node1" presStyleIdx="1" presStyleCnt="5">
        <dgm:presLayoutVars>
          <dgm:bulletEnabled val="1"/>
        </dgm:presLayoutVars>
      </dgm:prSet>
      <dgm:spPr/>
    </dgm:pt>
    <dgm:pt modelId="{0BD8636A-B253-4390-BD96-F5FE632D98EC}" type="pres">
      <dgm:prSet presAssocID="{75A237CD-874A-497A-ADE2-E5CC7CEF1249}" presName="sibTrans" presStyleLbl="sibTrans2D1" presStyleIdx="1" presStyleCnt="4"/>
      <dgm:spPr/>
    </dgm:pt>
    <dgm:pt modelId="{5E21CF01-2B36-423C-9275-6558AF6EB7E1}" type="pres">
      <dgm:prSet presAssocID="{75A237CD-874A-497A-ADE2-E5CC7CEF1249}" presName="connectorText" presStyleLbl="sibTrans2D1" presStyleIdx="1" presStyleCnt="4"/>
      <dgm:spPr/>
    </dgm:pt>
    <dgm:pt modelId="{7F62DB0A-8C76-44F1-83B5-C8209EE08141}" type="pres">
      <dgm:prSet presAssocID="{882A5402-7D76-4415-A073-85FF2612F12E}" presName="node" presStyleLbl="node1" presStyleIdx="2" presStyleCnt="5">
        <dgm:presLayoutVars>
          <dgm:bulletEnabled val="1"/>
        </dgm:presLayoutVars>
      </dgm:prSet>
      <dgm:spPr/>
    </dgm:pt>
    <dgm:pt modelId="{B8AB1FC2-B4C3-4DA9-8106-34E0AD52D96F}" type="pres">
      <dgm:prSet presAssocID="{1D1CABCA-AD5C-4ADC-BA0A-A12CE883CF87}" presName="sibTrans" presStyleLbl="sibTrans2D1" presStyleIdx="2" presStyleCnt="4"/>
      <dgm:spPr/>
    </dgm:pt>
    <dgm:pt modelId="{D7A3298D-08E5-4C09-8D5D-3BFF597847D2}" type="pres">
      <dgm:prSet presAssocID="{1D1CABCA-AD5C-4ADC-BA0A-A12CE883CF87}" presName="connectorText" presStyleLbl="sibTrans2D1" presStyleIdx="2" presStyleCnt="4"/>
      <dgm:spPr/>
    </dgm:pt>
    <dgm:pt modelId="{2709201F-2CBC-4D8C-B64F-7729CDF2EE8F}" type="pres">
      <dgm:prSet presAssocID="{336C27AE-377A-4291-85EE-A96E5F6A6FCE}" presName="node" presStyleLbl="node1" presStyleIdx="3" presStyleCnt="5">
        <dgm:presLayoutVars>
          <dgm:bulletEnabled val="1"/>
        </dgm:presLayoutVars>
      </dgm:prSet>
      <dgm:spPr/>
    </dgm:pt>
    <dgm:pt modelId="{B28D2EEA-24A8-4D48-93FC-1BFE19B43143}" type="pres">
      <dgm:prSet presAssocID="{5BA51F94-0BC2-42FC-98BB-6EA051DEABC3}" presName="sibTrans" presStyleLbl="sibTrans2D1" presStyleIdx="3" presStyleCnt="4"/>
      <dgm:spPr/>
    </dgm:pt>
    <dgm:pt modelId="{7BA23BFC-F33D-4B8B-A75B-EE5B7E892739}" type="pres">
      <dgm:prSet presAssocID="{5BA51F94-0BC2-42FC-98BB-6EA051DEABC3}" presName="connectorText" presStyleLbl="sibTrans2D1" presStyleIdx="3" presStyleCnt="4"/>
      <dgm:spPr/>
    </dgm:pt>
    <dgm:pt modelId="{7A7215CF-68FC-45BC-9738-B0B7451A32CB}" type="pres">
      <dgm:prSet presAssocID="{39C59316-3461-44A6-82C0-B5ED42076CAD}" presName="node" presStyleLbl="node1" presStyleIdx="4" presStyleCnt="5">
        <dgm:presLayoutVars>
          <dgm:bulletEnabled val="1"/>
        </dgm:presLayoutVars>
      </dgm:prSet>
      <dgm:spPr/>
    </dgm:pt>
  </dgm:ptLst>
  <dgm:cxnLst>
    <dgm:cxn modelId="{7BFF3E28-8D87-4BB5-BA1D-4D631A03C43C}" type="presOf" srcId="{1D1CABCA-AD5C-4ADC-BA0A-A12CE883CF87}" destId="{B8AB1FC2-B4C3-4DA9-8106-34E0AD52D96F}" srcOrd="0" destOrd="0" presId="urn:microsoft.com/office/officeart/2005/8/layout/process5"/>
    <dgm:cxn modelId="{28886B2A-8BD5-4158-BC91-A4D7A3F8C2A0}" srcId="{94857BA0-DFD0-4155-934C-59DC2F2DB756}" destId="{39C59316-3461-44A6-82C0-B5ED42076CAD}" srcOrd="4" destOrd="0" parTransId="{AA4B6322-899E-4A7B-9D7A-D25B6D939937}" sibTransId="{91AFCB31-B079-4AE1-9678-F411C32E59DB}"/>
    <dgm:cxn modelId="{37CB4E5C-689A-4DD4-A9AF-BF62A4D46F33}" srcId="{94857BA0-DFD0-4155-934C-59DC2F2DB756}" destId="{336C27AE-377A-4291-85EE-A96E5F6A6FCE}" srcOrd="3" destOrd="0" parTransId="{730ABBC3-503D-40F5-9CF9-1C1659F80D90}" sibTransId="{5BA51F94-0BC2-42FC-98BB-6EA051DEABC3}"/>
    <dgm:cxn modelId="{9A362C41-44C8-42AB-BD46-675BD761BE10}" type="presOf" srcId="{5BA51F94-0BC2-42FC-98BB-6EA051DEABC3}" destId="{7BA23BFC-F33D-4B8B-A75B-EE5B7E892739}" srcOrd="1" destOrd="0" presId="urn:microsoft.com/office/officeart/2005/8/layout/process5"/>
    <dgm:cxn modelId="{C9022D4B-BD63-4E08-A2A1-03569824E24F}" type="presOf" srcId="{90E993C9-87DA-470D-971F-7EF0459AB67A}" destId="{97E6CFCE-31E1-4C1D-8E8A-28DC30ACC518}" srcOrd="0" destOrd="0" presId="urn:microsoft.com/office/officeart/2005/8/layout/process5"/>
    <dgm:cxn modelId="{2FCC1957-D61E-4E59-8917-327B76541F27}" type="presOf" srcId="{9E539560-FA4F-4C09-8EAE-4693591A592E}" destId="{5E7410F6-ECB4-49AE-8B17-4EC54B72547C}" srcOrd="1" destOrd="0" presId="urn:microsoft.com/office/officeart/2005/8/layout/process5"/>
    <dgm:cxn modelId="{6D77D67C-2B68-46E5-851B-75CF52BC58F9}" type="presOf" srcId="{336C27AE-377A-4291-85EE-A96E5F6A6FCE}" destId="{2709201F-2CBC-4D8C-B64F-7729CDF2EE8F}" srcOrd="0" destOrd="0" presId="urn:microsoft.com/office/officeart/2005/8/layout/process5"/>
    <dgm:cxn modelId="{00819C81-EBB4-497B-9520-70BE0FCEEF23}" type="presOf" srcId="{39C59316-3461-44A6-82C0-B5ED42076CAD}" destId="{7A7215CF-68FC-45BC-9738-B0B7451A32CB}" srcOrd="0" destOrd="0" presId="urn:microsoft.com/office/officeart/2005/8/layout/process5"/>
    <dgm:cxn modelId="{60870D8F-5A02-4852-8461-A56FF852A1F2}" type="presOf" srcId="{75A237CD-874A-497A-ADE2-E5CC7CEF1249}" destId="{0BD8636A-B253-4390-BD96-F5FE632D98EC}" srcOrd="0" destOrd="0" presId="urn:microsoft.com/office/officeart/2005/8/layout/process5"/>
    <dgm:cxn modelId="{E2B67691-55BA-4910-AC87-1DF748A82A78}" type="presOf" srcId="{5BA51F94-0BC2-42FC-98BB-6EA051DEABC3}" destId="{B28D2EEA-24A8-4D48-93FC-1BFE19B43143}" srcOrd="0" destOrd="0" presId="urn:microsoft.com/office/officeart/2005/8/layout/process5"/>
    <dgm:cxn modelId="{87FFC793-2A59-47D9-B5E1-F598A9DC84D4}" type="presOf" srcId="{75A237CD-874A-497A-ADE2-E5CC7CEF1249}" destId="{5E21CF01-2B36-423C-9275-6558AF6EB7E1}" srcOrd="1" destOrd="0" presId="urn:microsoft.com/office/officeart/2005/8/layout/process5"/>
    <dgm:cxn modelId="{E26258A5-E4A5-4E42-AC78-4B553A2829F5}" type="presOf" srcId="{1D1CABCA-AD5C-4ADC-BA0A-A12CE883CF87}" destId="{D7A3298D-08E5-4C09-8D5D-3BFF597847D2}" srcOrd="1" destOrd="0" presId="urn:microsoft.com/office/officeart/2005/8/layout/process5"/>
    <dgm:cxn modelId="{F8A998B6-48AA-4A25-BB60-61389EE83C5D}" type="presOf" srcId="{94857BA0-DFD0-4155-934C-59DC2F2DB756}" destId="{E100C8A3-0E6D-4359-A45F-E7A65AEE9C68}" srcOrd="0" destOrd="0" presId="urn:microsoft.com/office/officeart/2005/8/layout/process5"/>
    <dgm:cxn modelId="{6A7413C6-EE56-4658-A32B-1A9CC5B58441}" type="presOf" srcId="{882A5402-7D76-4415-A073-85FF2612F12E}" destId="{7F62DB0A-8C76-44F1-83B5-C8209EE08141}" srcOrd="0" destOrd="0" presId="urn:microsoft.com/office/officeart/2005/8/layout/process5"/>
    <dgm:cxn modelId="{8EB1C6CA-C1C5-4678-BFED-861A818DA469}" type="presOf" srcId="{A015C7E1-0347-4F55-9DB3-57BD7A7E6DAA}" destId="{D60A57EA-2B33-473F-B0A7-59C8F9BC22C2}" srcOrd="0" destOrd="0" presId="urn:microsoft.com/office/officeart/2005/8/layout/process5"/>
    <dgm:cxn modelId="{E6F2F8CB-9726-465B-9706-84DA0430BEDE}" srcId="{94857BA0-DFD0-4155-934C-59DC2F2DB756}" destId="{882A5402-7D76-4415-A073-85FF2612F12E}" srcOrd="2" destOrd="0" parTransId="{4D6DE75C-83A0-4FFA-9E44-36105ABFE0BC}" sibTransId="{1D1CABCA-AD5C-4ADC-BA0A-A12CE883CF87}"/>
    <dgm:cxn modelId="{FD1F28D6-76CE-4CA1-8CBA-691F25F0D124}" type="presOf" srcId="{9E539560-FA4F-4C09-8EAE-4693591A592E}" destId="{1B6B1D20-E922-441F-8E7C-84B44D6BBF0A}" srcOrd="0" destOrd="0" presId="urn:microsoft.com/office/officeart/2005/8/layout/process5"/>
    <dgm:cxn modelId="{451610F2-0C55-4BB0-B698-F73A12B21049}" srcId="{94857BA0-DFD0-4155-934C-59DC2F2DB756}" destId="{A015C7E1-0347-4F55-9DB3-57BD7A7E6DAA}" srcOrd="0" destOrd="0" parTransId="{70880F8F-532B-435C-96D4-D3FA35DA7464}" sibTransId="{9E539560-FA4F-4C09-8EAE-4693591A592E}"/>
    <dgm:cxn modelId="{29AA72FB-C755-4D1D-BED3-861673EF2F53}" srcId="{94857BA0-DFD0-4155-934C-59DC2F2DB756}" destId="{90E993C9-87DA-470D-971F-7EF0459AB67A}" srcOrd="1" destOrd="0" parTransId="{1E902AF3-36A2-4CD1-B93C-FE09C3B6E23B}" sibTransId="{75A237CD-874A-497A-ADE2-E5CC7CEF1249}"/>
    <dgm:cxn modelId="{A0748C8D-7429-4DB7-9173-9422F25C576C}" type="presParOf" srcId="{E100C8A3-0E6D-4359-A45F-E7A65AEE9C68}" destId="{D60A57EA-2B33-473F-B0A7-59C8F9BC22C2}" srcOrd="0" destOrd="0" presId="urn:microsoft.com/office/officeart/2005/8/layout/process5"/>
    <dgm:cxn modelId="{4E0C004D-D514-410A-92E4-F5F576C51087}" type="presParOf" srcId="{E100C8A3-0E6D-4359-A45F-E7A65AEE9C68}" destId="{1B6B1D20-E922-441F-8E7C-84B44D6BBF0A}" srcOrd="1" destOrd="0" presId="urn:microsoft.com/office/officeart/2005/8/layout/process5"/>
    <dgm:cxn modelId="{9DA0491F-956B-4217-A75D-9E83D127B80A}" type="presParOf" srcId="{1B6B1D20-E922-441F-8E7C-84B44D6BBF0A}" destId="{5E7410F6-ECB4-49AE-8B17-4EC54B72547C}" srcOrd="0" destOrd="0" presId="urn:microsoft.com/office/officeart/2005/8/layout/process5"/>
    <dgm:cxn modelId="{1FB70464-E003-47E8-B1DE-163A7B3C4AA2}" type="presParOf" srcId="{E100C8A3-0E6D-4359-A45F-E7A65AEE9C68}" destId="{97E6CFCE-31E1-4C1D-8E8A-28DC30ACC518}" srcOrd="2" destOrd="0" presId="urn:microsoft.com/office/officeart/2005/8/layout/process5"/>
    <dgm:cxn modelId="{462A7488-370F-466E-A6C2-AFEC93BCAF7E}" type="presParOf" srcId="{E100C8A3-0E6D-4359-A45F-E7A65AEE9C68}" destId="{0BD8636A-B253-4390-BD96-F5FE632D98EC}" srcOrd="3" destOrd="0" presId="urn:microsoft.com/office/officeart/2005/8/layout/process5"/>
    <dgm:cxn modelId="{C05D119F-C339-47C9-A7C7-FEA998373F4D}" type="presParOf" srcId="{0BD8636A-B253-4390-BD96-F5FE632D98EC}" destId="{5E21CF01-2B36-423C-9275-6558AF6EB7E1}" srcOrd="0" destOrd="0" presId="urn:microsoft.com/office/officeart/2005/8/layout/process5"/>
    <dgm:cxn modelId="{61E52551-89C5-439E-BF3A-9FE9062DF66E}" type="presParOf" srcId="{E100C8A3-0E6D-4359-A45F-E7A65AEE9C68}" destId="{7F62DB0A-8C76-44F1-83B5-C8209EE08141}" srcOrd="4" destOrd="0" presId="urn:microsoft.com/office/officeart/2005/8/layout/process5"/>
    <dgm:cxn modelId="{9FDE689F-5C28-4B55-9DE8-9605672CA8C5}" type="presParOf" srcId="{E100C8A3-0E6D-4359-A45F-E7A65AEE9C68}" destId="{B8AB1FC2-B4C3-4DA9-8106-34E0AD52D96F}" srcOrd="5" destOrd="0" presId="urn:microsoft.com/office/officeart/2005/8/layout/process5"/>
    <dgm:cxn modelId="{0790480E-771A-4358-B9A6-AE03B4E718CD}" type="presParOf" srcId="{B8AB1FC2-B4C3-4DA9-8106-34E0AD52D96F}" destId="{D7A3298D-08E5-4C09-8D5D-3BFF597847D2}" srcOrd="0" destOrd="0" presId="urn:microsoft.com/office/officeart/2005/8/layout/process5"/>
    <dgm:cxn modelId="{A7649410-6C9E-447E-A70F-9C7C079D9349}" type="presParOf" srcId="{E100C8A3-0E6D-4359-A45F-E7A65AEE9C68}" destId="{2709201F-2CBC-4D8C-B64F-7729CDF2EE8F}" srcOrd="6" destOrd="0" presId="urn:microsoft.com/office/officeart/2005/8/layout/process5"/>
    <dgm:cxn modelId="{DF24A09F-7F97-4B12-AE92-6487113965A8}" type="presParOf" srcId="{E100C8A3-0E6D-4359-A45F-E7A65AEE9C68}" destId="{B28D2EEA-24A8-4D48-93FC-1BFE19B43143}" srcOrd="7" destOrd="0" presId="urn:microsoft.com/office/officeart/2005/8/layout/process5"/>
    <dgm:cxn modelId="{74395441-3F81-4038-ADCB-9DD4BE719C8B}" type="presParOf" srcId="{B28D2EEA-24A8-4D48-93FC-1BFE19B43143}" destId="{7BA23BFC-F33D-4B8B-A75B-EE5B7E892739}" srcOrd="0" destOrd="0" presId="urn:microsoft.com/office/officeart/2005/8/layout/process5"/>
    <dgm:cxn modelId="{8A748BC9-A507-4EE5-8390-37EB07A6A9B3}" type="presParOf" srcId="{E100C8A3-0E6D-4359-A45F-E7A65AEE9C68}" destId="{7A7215CF-68FC-45BC-9738-B0B7451A32C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857BA0-DFD0-4155-934C-59DC2F2DB756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015C7E1-0347-4F55-9DB3-57BD7A7E6DA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preparó una solución de </a:t>
          </a:r>
          <a:r>
            <a:rPr lang="es-EC" dirty="0" err="1">
              <a:solidFill>
                <a:schemeClr val="tx1"/>
              </a:solidFill>
            </a:rPr>
            <a:t>DPPH</a:t>
          </a:r>
          <a:r>
            <a:rPr lang="es-EC" dirty="0">
              <a:solidFill>
                <a:schemeClr val="tx1"/>
              </a:solidFill>
            </a:rPr>
            <a:t> al 0,2 </a:t>
          </a:r>
          <a:r>
            <a:rPr lang="es-EC" dirty="0" err="1">
              <a:solidFill>
                <a:schemeClr val="tx1"/>
              </a:solidFill>
            </a:rPr>
            <a:t>nM</a:t>
          </a:r>
          <a:r>
            <a:rPr lang="es-EC" dirty="0">
              <a:solidFill>
                <a:schemeClr val="tx1"/>
              </a:solidFill>
            </a:rPr>
            <a:t> en metanol</a:t>
          </a:r>
        </a:p>
      </dgm:t>
    </dgm:pt>
    <dgm:pt modelId="{70880F8F-532B-435C-96D4-D3FA35DA7464}" type="parTrans" cxnId="{451610F2-0C55-4BB0-B698-F73A12B210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E539560-FA4F-4C09-8EAE-4693591A592E}" type="sibTrans" cxnId="{451610F2-0C55-4BB0-B698-F73A12B2104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E993C9-87DA-470D-971F-7EF0459AB67A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colocó 100uL de la muestra con 2,9 mL de Solución </a:t>
          </a:r>
          <a:r>
            <a:rPr lang="es-EC" dirty="0" err="1">
              <a:solidFill>
                <a:schemeClr val="tx1"/>
              </a:solidFill>
            </a:rPr>
            <a:t>DPPH</a:t>
          </a:r>
          <a:endParaRPr lang="es-EC" dirty="0">
            <a:solidFill>
              <a:schemeClr val="tx1"/>
            </a:solidFill>
          </a:endParaRPr>
        </a:p>
      </dgm:t>
    </dgm:pt>
    <dgm:pt modelId="{1E902AF3-36A2-4CD1-B93C-FE09C3B6E23B}" type="parTrans" cxnId="{29AA72FB-C755-4D1D-BED3-861673EF2F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A237CD-874A-497A-ADE2-E5CC7CEF1249}" type="sibTrans" cxnId="{29AA72FB-C755-4D1D-BED3-861673EF2F5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2A5402-7D76-4415-A073-85FF2612F12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dejó reposar 5 min para que las muestras se homogenicen</a:t>
          </a:r>
        </a:p>
      </dgm:t>
    </dgm:pt>
    <dgm:pt modelId="{4D6DE75C-83A0-4FFA-9E44-36105ABFE0BC}" type="parTrans" cxnId="{E6F2F8CB-9726-465B-9706-84DA0430BE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1CABCA-AD5C-4ADC-BA0A-A12CE883CF87}" type="sibTrans" cxnId="{E6F2F8CB-9726-465B-9706-84DA0430BED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36C27AE-377A-4291-85EE-A96E5F6A6FC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Se midió en el espectrofotómetro a 517 nm</a:t>
          </a:r>
        </a:p>
      </dgm:t>
    </dgm:pt>
    <dgm:pt modelId="{730ABBC3-503D-40F5-9CF9-1C1659F80D90}" type="parTrans" cxnId="{37CB4E5C-689A-4DD4-A9AF-BF62A4D46F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A51F94-0BC2-42FC-98BB-6EA051DEABC3}" type="sibTrans" cxnId="{37CB4E5C-689A-4DD4-A9AF-BF62A4D46F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9C59316-3461-44A6-82C0-B5ED42076CA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Para determinar la capacidad antioxidante se aplicó </a:t>
          </a:r>
        </a:p>
      </dgm:t>
    </dgm:pt>
    <dgm:pt modelId="{AA4B6322-899E-4A7B-9D7A-D25B6D939937}" type="parTrans" cxnId="{28886B2A-8BD5-4158-BC91-A4D7A3F8C2A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1AFCB31-B079-4AE1-9678-F411C32E59DB}" type="sibTrans" cxnId="{28886B2A-8BD5-4158-BC91-A4D7A3F8C2A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100C8A3-0E6D-4359-A45F-E7A65AEE9C68}" type="pres">
      <dgm:prSet presAssocID="{94857BA0-DFD0-4155-934C-59DC2F2DB756}" presName="diagram" presStyleCnt="0">
        <dgm:presLayoutVars>
          <dgm:dir/>
          <dgm:resizeHandles val="exact"/>
        </dgm:presLayoutVars>
      </dgm:prSet>
      <dgm:spPr/>
    </dgm:pt>
    <dgm:pt modelId="{D60A57EA-2B33-473F-B0A7-59C8F9BC22C2}" type="pres">
      <dgm:prSet presAssocID="{A015C7E1-0347-4F55-9DB3-57BD7A7E6DAA}" presName="node" presStyleLbl="node1" presStyleIdx="0" presStyleCnt="5">
        <dgm:presLayoutVars>
          <dgm:bulletEnabled val="1"/>
        </dgm:presLayoutVars>
      </dgm:prSet>
      <dgm:spPr/>
    </dgm:pt>
    <dgm:pt modelId="{1B6B1D20-E922-441F-8E7C-84B44D6BBF0A}" type="pres">
      <dgm:prSet presAssocID="{9E539560-FA4F-4C09-8EAE-4693591A592E}" presName="sibTrans" presStyleLbl="sibTrans2D1" presStyleIdx="0" presStyleCnt="4"/>
      <dgm:spPr/>
    </dgm:pt>
    <dgm:pt modelId="{5E7410F6-ECB4-49AE-8B17-4EC54B72547C}" type="pres">
      <dgm:prSet presAssocID="{9E539560-FA4F-4C09-8EAE-4693591A592E}" presName="connectorText" presStyleLbl="sibTrans2D1" presStyleIdx="0" presStyleCnt="4"/>
      <dgm:spPr/>
    </dgm:pt>
    <dgm:pt modelId="{97E6CFCE-31E1-4C1D-8E8A-28DC30ACC518}" type="pres">
      <dgm:prSet presAssocID="{90E993C9-87DA-470D-971F-7EF0459AB67A}" presName="node" presStyleLbl="node1" presStyleIdx="1" presStyleCnt="5">
        <dgm:presLayoutVars>
          <dgm:bulletEnabled val="1"/>
        </dgm:presLayoutVars>
      </dgm:prSet>
      <dgm:spPr/>
    </dgm:pt>
    <dgm:pt modelId="{0BD8636A-B253-4390-BD96-F5FE632D98EC}" type="pres">
      <dgm:prSet presAssocID="{75A237CD-874A-497A-ADE2-E5CC7CEF1249}" presName="sibTrans" presStyleLbl="sibTrans2D1" presStyleIdx="1" presStyleCnt="4"/>
      <dgm:spPr/>
    </dgm:pt>
    <dgm:pt modelId="{5E21CF01-2B36-423C-9275-6558AF6EB7E1}" type="pres">
      <dgm:prSet presAssocID="{75A237CD-874A-497A-ADE2-E5CC7CEF1249}" presName="connectorText" presStyleLbl="sibTrans2D1" presStyleIdx="1" presStyleCnt="4"/>
      <dgm:spPr/>
    </dgm:pt>
    <dgm:pt modelId="{7F62DB0A-8C76-44F1-83B5-C8209EE08141}" type="pres">
      <dgm:prSet presAssocID="{882A5402-7D76-4415-A073-85FF2612F12E}" presName="node" presStyleLbl="node1" presStyleIdx="2" presStyleCnt="5">
        <dgm:presLayoutVars>
          <dgm:bulletEnabled val="1"/>
        </dgm:presLayoutVars>
      </dgm:prSet>
      <dgm:spPr/>
    </dgm:pt>
    <dgm:pt modelId="{B8AB1FC2-B4C3-4DA9-8106-34E0AD52D96F}" type="pres">
      <dgm:prSet presAssocID="{1D1CABCA-AD5C-4ADC-BA0A-A12CE883CF87}" presName="sibTrans" presStyleLbl="sibTrans2D1" presStyleIdx="2" presStyleCnt="4"/>
      <dgm:spPr/>
    </dgm:pt>
    <dgm:pt modelId="{D7A3298D-08E5-4C09-8D5D-3BFF597847D2}" type="pres">
      <dgm:prSet presAssocID="{1D1CABCA-AD5C-4ADC-BA0A-A12CE883CF87}" presName="connectorText" presStyleLbl="sibTrans2D1" presStyleIdx="2" presStyleCnt="4"/>
      <dgm:spPr/>
    </dgm:pt>
    <dgm:pt modelId="{2709201F-2CBC-4D8C-B64F-7729CDF2EE8F}" type="pres">
      <dgm:prSet presAssocID="{336C27AE-377A-4291-85EE-A96E5F6A6FCE}" presName="node" presStyleLbl="node1" presStyleIdx="3" presStyleCnt="5">
        <dgm:presLayoutVars>
          <dgm:bulletEnabled val="1"/>
        </dgm:presLayoutVars>
      </dgm:prSet>
      <dgm:spPr/>
    </dgm:pt>
    <dgm:pt modelId="{B28D2EEA-24A8-4D48-93FC-1BFE19B43143}" type="pres">
      <dgm:prSet presAssocID="{5BA51F94-0BC2-42FC-98BB-6EA051DEABC3}" presName="sibTrans" presStyleLbl="sibTrans2D1" presStyleIdx="3" presStyleCnt="4"/>
      <dgm:spPr/>
    </dgm:pt>
    <dgm:pt modelId="{7BA23BFC-F33D-4B8B-A75B-EE5B7E892739}" type="pres">
      <dgm:prSet presAssocID="{5BA51F94-0BC2-42FC-98BB-6EA051DEABC3}" presName="connectorText" presStyleLbl="sibTrans2D1" presStyleIdx="3" presStyleCnt="4"/>
      <dgm:spPr/>
    </dgm:pt>
    <dgm:pt modelId="{7A7215CF-68FC-45BC-9738-B0B7451A32CB}" type="pres">
      <dgm:prSet presAssocID="{39C59316-3461-44A6-82C0-B5ED42076CAD}" presName="node" presStyleLbl="node1" presStyleIdx="4" presStyleCnt="5">
        <dgm:presLayoutVars>
          <dgm:bulletEnabled val="1"/>
        </dgm:presLayoutVars>
      </dgm:prSet>
      <dgm:spPr/>
    </dgm:pt>
  </dgm:ptLst>
  <dgm:cxnLst>
    <dgm:cxn modelId="{7BFF3E28-8D87-4BB5-BA1D-4D631A03C43C}" type="presOf" srcId="{1D1CABCA-AD5C-4ADC-BA0A-A12CE883CF87}" destId="{B8AB1FC2-B4C3-4DA9-8106-34E0AD52D96F}" srcOrd="0" destOrd="0" presId="urn:microsoft.com/office/officeart/2005/8/layout/process5"/>
    <dgm:cxn modelId="{28886B2A-8BD5-4158-BC91-A4D7A3F8C2A0}" srcId="{94857BA0-DFD0-4155-934C-59DC2F2DB756}" destId="{39C59316-3461-44A6-82C0-B5ED42076CAD}" srcOrd="4" destOrd="0" parTransId="{AA4B6322-899E-4A7B-9D7A-D25B6D939937}" sibTransId="{91AFCB31-B079-4AE1-9678-F411C32E59DB}"/>
    <dgm:cxn modelId="{37CB4E5C-689A-4DD4-A9AF-BF62A4D46F33}" srcId="{94857BA0-DFD0-4155-934C-59DC2F2DB756}" destId="{336C27AE-377A-4291-85EE-A96E5F6A6FCE}" srcOrd="3" destOrd="0" parTransId="{730ABBC3-503D-40F5-9CF9-1C1659F80D90}" sibTransId="{5BA51F94-0BC2-42FC-98BB-6EA051DEABC3}"/>
    <dgm:cxn modelId="{9A362C41-44C8-42AB-BD46-675BD761BE10}" type="presOf" srcId="{5BA51F94-0BC2-42FC-98BB-6EA051DEABC3}" destId="{7BA23BFC-F33D-4B8B-A75B-EE5B7E892739}" srcOrd="1" destOrd="0" presId="urn:microsoft.com/office/officeart/2005/8/layout/process5"/>
    <dgm:cxn modelId="{C9022D4B-BD63-4E08-A2A1-03569824E24F}" type="presOf" srcId="{90E993C9-87DA-470D-971F-7EF0459AB67A}" destId="{97E6CFCE-31E1-4C1D-8E8A-28DC30ACC518}" srcOrd="0" destOrd="0" presId="urn:microsoft.com/office/officeart/2005/8/layout/process5"/>
    <dgm:cxn modelId="{2FCC1957-D61E-4E59-8917-327B76541F27}" type="presOf" srcId="{9E539560-FA4F-4C09-8EAE-4693591A592E}" destId="{5E7410F6-ECB4-49AE-8B17-4EC54B72547C}" srcOrd="1" destOrd="0" presId="urn:microsoft.com/office/officeart/2005/8/layout/process5"/>
    <dgm:cxn modelId="{6D77D67C-2B68-46E5-851B-75CF52BC58F9}" type="presOf" srcId="{336C27AE-377A-4291-85EE-A96E5F6A6FCE}" destId="{2709201F-2CBC-4D8C-B64F-7729CDF2EE8F}" srcOrd="0" destOrd="0" presId="urn:microsoft.com/office/officeart/2005/8/layout/process5"/>
    <dgm:cxn modelId="{00819C81-EBB4-497B-9520-70BE0FCEEF23}" type="presOf" srcId="{39C59316-3461-44A6-82C0-B5ED42076CAD}" destId="{7A7215CF-68FC-45BC-9738-B0B7451A32CB}" srcOrd="0" destOrd="0" presId="urn:microsoft.com/office/officeart/2005/8/layout/process5"/>
    <dgm:cxn modelId="{60870D8F-5A02-4852-8461-A56FF852A1F2}" type="presOf" srcId="{75A237CD-874A-497A-ADE2-E5CC7CEF1249}" destId="{0BD8636A-B253-4390-BD96-F5FE632D98EC}" srcOrd="0" destOrd="0" presId="urn:microsoft.com/office/officeart/2005/8/layout/process5"/>
    <dgm:cxn modelId="{E2B67691-55BA-4910-AC87-1DF748A82A78}" type="presOf" srcId="{5BA51F94-0BC2-42FC-98BB-6EA051DEABC3}" destId="{B28D2EEA-24A8-4D48-93FC-1BFE19B43143}" srcOrd="0" destOrd="0" presId="urn:microsoft.com/office/officeart/2005/8/layout/process5"/>
    <dgm:cxn modelId="{87FFC793-2A59-47D9-B5E1-F598A9DC84D4}" type="presOf" srcId="{75A237CD-874A-497A-ADE2-E5CC7CEF1249}" destId="{5E21CF01-2B36-423C-9275-6558AF6EB7E1}" srcOrd="1" destOrd="0" presId="urn:microsoft.com/office/officeart/2005/8/layout/process5"/>
    <dgm:cxn modelId="{E26258A5-E4A5-4E42-AC78-4B553A2829F5}" type="presOf" srcId="{1D1CABCA-AD5C-4ADC-BA0A-A12CE883CF87}" destId="{D7A3298D-08E5-4C09-8D5D-3BFF597847D2}" srcOrd="1" destOrd="0" presId="urn:microsoft.com/office/officeart/2005/8/layout/process5"/>
    <dgm:cxn modelId="{F8A998B6-48AA-4A25-BB60-61389EE83C5D}" type="presOf" srcId="{94857BA0-DFD0-4155-934C-59DC2F2DB756}" destId="{E100C8A3-0E6D-4359-A45F-E7A65AEE9C68}" srcOrd="0" destOrd="0" presId="urn:microsoft.com/office/officeart/2005/8/layout/process5"/>
    <dgm:cxn modelId="{6A7413C6-EE56-4658-A32B-1A9CC5B58441}" type="presOf" srcId="{882A5402-7D76-4415-A073-85FF2612F12E}" destId="{7F62DB0A-8C76-44F1-83B5-C8209EE08141}" srcOrd="0" destOrd="0" presId="urn:microsoft.com/office/officeart/2005/8/layout/process5"/>
    <dgm:cxn modelId="{8EB1C6CA-C1C5-4678-BFED-861A818DA469}" type="presOf" srcId="{A015C7E1-0347-4F55-9DB3-57BD7A7E6DAA}" destId="{D60A57EA-2B33-473F-B0A7-59C8F9BC22C2}" srcOrd="0" destOrd="0" presId="urn:microsoft.com/office/officeart/2005/8/layout/process5"/>
    <dgm:cxn modelId="{E6F2F8CB-9726-465B-9706-84DA0430BEDE}" srcId="{94857BA0-DFD0-4155-934C-59DC2F2DB756}" destId="{882A5402-7D76-4415-A073-85FF2612F12E}" srcOrd="2" destOrd="0" parTransId="{4D6DE75C-83A0-4FFA-9E44-36105ABFE0BC}" sibTransId="{1D1CABCA-AD5C-4ADC-BA0A-A12CE883CF87}"/>
    <dgm:cxn modelId="{FD1F28D6-76CE-4CA1-8CBA-691F25F0D124}" type="presOf" srcId="{9E539560-FA4F-4C09-8EAE-4693591A592E}" destId="{1B6B1D20-E922-441F-8E7C-84B44D6BBF0A}" srcOrd="0" destOrd="0" presId="urn:microsoft.com/office/officeart/2005/8/layout/process5"/>
    <dgm:cxn modelId="{451610F2-0C55-4BB0-B698-F73A12B21049}" srcId="{94857BA0-DFD0-4155-934C-59DC2F2DB756}" destId="{A015C7E1-0347-4F55-9DB3-57BD7A7E6DAA}" srcOrd="0" destOrd="0" parTransId="{70880F8F-532B-435C-96D4-D3FA35DA7464}" sibTransId="{9E539560-FA4F-4C09-8EAE-4693591A592E}"/>
    <dgm:cxn modelId="{29AA72FB-C755-4D1D-BED3-861673EF2F53}" srcId="{94857BA0-DFD0-4155-934C-59DC2F2DB756}" destId="{90E993C9-87DA-470D-971F-7EF0459AB67A}" srcOrd="1" destOrd="0" parTransId="{1E902AF3-36A2-4CD1-B93C-FE09C3B6E23B}" sibTransId="{75A237CD-874A-497A-ADE2-E5CC7CEF1249}"/>
    <dgm:cxn modelId="{A0748C8D-7429-4DB7-9173-9422F25C576C}" type="presParOf" srcId="{E100C8A3-0E6D-4359-A45F-E7A65AEE9C68}" destId="{D60A57EA-2B33-473F-B0A7-59C8F9BC22C2}" srcOrd="0" destOrd="0" presId="urn:microsoft.com/office/officeart/2005/8/layout/process5"/>
    <dgm:cxn modelId="{4E0C004D-D514-410A-92E4-F5F576C51087}" type="presParOf" srcId="{E100C8A3-0E6D-4359-A45F-E7A65AEE9C68}" destId="{1B6B1D20-E922-441F-8E7C-84B44D6BBF0A}" srcOrd="1" destOrd="0" presId="urn:microsoft.com/office/officeart/2005/8/layout/process5"/>
    <dgm:cxn modelId="{9DA0491F-956B-4217-A75D-9E83D127B80A}" type="presParOf" srcId="{1B6B1D20-E922-441F-8E7C-84B44D6BBF0A}" destId="{5E7410F6-ECB4-49AE-8B17-4EC54B72547C}" srcOrd="0" destOrd="0" presId="urn:microsoft.com/office/officeart/2005/8/layout/process5"/>
    <dgm:cxn modelId="{1FB70464-E003-47E8-B1DE-163A7B3C4AA2}" type="presParOf" srcId="{E100C8A3-0E6D-4359-A45F-E7A65AEE9C68}" destId="{97E6CFCE-31E1-4C1D-8E8A-28DC30ACC518}" srcOrd="2" destOrd="0" presId="urn:microsoft.com/office/officeart/2005/8/layout/process5"/>
    <dgm:cxn modelId="{462A7488-370F-466E-A6C2-AFEC93BCAF7E}" type="presParOf" srcId="{E100C8A3-0E6D-4359-A45F-E7A65AEE9C68}" destId="{0BD8636A-B253-4390-BD96-F5FE632D98EC}" srcOrd="3" destOrd="0" presId="urn:microsoft.com/office/officeart/2005/8/layout/process5"/>
    <dgm:cxn modelId="{C05D119F-C339-47C9-A7C7-FEA998373F4D}" type="presParOf" srcId="{0BD8636A-B253-4390-BD96-F5FE632D98EC}" destId="{5E21CF01-2B36-423C-9275-6558AF6EB7E1}" srcOrd="0" destOrd="0" presId="urn:microsoft.com/office/officeart/2005/8/layout/process5"/>
    <dgm:cxn modelId="{61E52551-89C5-439E-BF3A-9FE9062DF66E}" type="presParOf" srcId="{E100C8A3-0E6D-4359-A45F-E7A65AEE9C68}" destId="{7F62DB0A-8C76-44F1-83B5-C8209EE08141}" srcOrd="4" destOrd="0" presId="urn:microsoft.com/office/officeart/2005/8/layout/process5"/>
    <dgm:cxn modelId="{9FDE689F-5C28-4B55-9DE8-9605672CA8C5}" type="presParOf" srcId="{E100C8A3-0E6D-4359-A45F-E7A65AEE9C68}" destId="{B8AB1FC2-B4C3-4DA9-8106-34E0AD52D96F}" srcOrd="5" destOrd="0" presId="urn:microsoft.com/office/officeart/2005/8/layout/process5"/>
    <dgm:cxn modelId="{0790480E-771A-4358-B9A6-AE03B4E718CD}" type="presParOf" srcId="{B8AB1FC2-B4C3-4DA9-8106-34E0AD52D96F}" destId="{D7A3298D-08E5-4C09-8D5D-3BFF597847D2}" srcOrd="0" destOrd="0" presId="urn:microsoft.com/office/officeart/2005/8/layout/process5"/>
    <dgm:cxn modelId="{A7649410-6C9E-447E-A70F-9C7C079D9349}" type="presParOf" srcId="{E100C8A3-0E6D-4359-A45F-E7A65AEE9C68}" destId="{2709201F-2CBC-4D8C-B64F-7729CDF2EE8F}" srcOrd="6" destOrd="0" presId="urn:microsoft.com/office/officeart/2005/8/layout/process5"/>
    <dgm:cxn modelId="{DF24A09F-7F97-4B12-AE92-6487113965A8}" type="presParOf" srcId="{E100C8A3-0E6D-4359-A45F-E7A65AEE9C68}" destId="{B28D2EEA-24A8-4D48-93FC-1BFE19B43143}" srcOrd="7" destOrd="0" presId="urn:microsoft.com/office/officeart/2005/8/layout/process5"/>
    <dgm:cxn modelId="{74395441-3F81-4038-ADCB-9DD4BE719C8B}" type="presParOf" srcId="{B28D2EEA-24A8-4D48-93FC-1BFE19B43143}" destId="{7BA23BFC-F33D-4B8B-A75B-EE5B7E892739}" srcOrd="0" destOrd="0" presId="urn:microsoft.com/office/officeart/2005/8/layout/process5"/>
    <dgm:cxn modelId="{8A748BC9-A507-4EE5-8390-37EB07A6A9B3}" type="presParOf" srcId="{E100C8A3-0E6D-4359-A45F-E7A65AEE9C68}" destId="{7A7215CF-68FC-45BC-9738-B0B7451A32C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B389B3-FBAE-48DD-91CB-998C2610CF9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129EA36-6D1C-4923-8760-CBB62721C3B4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Un lugar iluminado y con separación entre mesas para simular una sala de catación</a:t>
          </a:r>
        </a:p>
      </dgm:t>
    </dgm:pt>
    <dgm:pt modelId="{866AD389-E56C-4E28-B5A6-EA1C39933F4A}" type="parTrans" cxnId="{F85B1EEE-24D3-4A46-B0BA-C854EF33DF39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E65330D-12DB-42F0-9180-1044AE711E85}" type="sibTrans" cxnId="{F85B1EEE-24D3-4A46-B0BA-C854EF33DF39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020D88AB-3CF3-4BDB-84DC-4AAA14B20716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Selección del lugar</a:t>
          </a:r>
        </a:p>
      </dgm:t>
    </dgm:pt>
    <dgm:pt modelId="{515622B3-2045-4352-8E2D-2EC311E8E995}" type="parTrans" cxnId="{DC189D49-867C-42D0-829F-AA07E2E5E997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CB4F68F9-65EE-4BF3-9617-950E7237EFC5}" type="sibTrans" cxnId="{DC189D49-867C-42D0-829F-AA07E2E5E997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52CC944-FBC5-4F67-A55A-A153984637C4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5 participantes con experiencia previa en catación</a:t>
          </a:r>
        </a:p>
      </dgm:t>
    </dgm:pt>
    <dgm:pt modelId="{D11D822E-990E-4FC2-A2F9-2A3C7781A630}" type="parTrans" cxnId="{8878D33A-D1A9-427F-8E5B-D423FEDDC3C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FF42F5F4-1786-4F44-9C9B-A863F1177AF1}" type="sibTrans" cxnId="{8878D33A-D1A9-427F-8E5B-D423FEDDC3CB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AC690DC0-22B5-4059-AEF9-EBE2D4E1E151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Selección de los participantes</a:t>
          </a:r>
        </a:p>
      </dgm:t>
    </dgm:pt>
    <dgm:pt modelId="{E1FB7E77-CCD4-4671-B007-32D60A8CE0B0}" type="parTrans" cxnId="{F630BDA5-0B4E-4183-929A-CE629860688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3DFBC53C-ECF3-476B-99C0-C6C52602A903}" type="sibTrans" cxnId="{F630BDA5-0B4E-4183-929A-CE6298606883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1F6575E5-F41F-4B44-A14E-FDF830D3BE58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Se colocó 7 muestras que correspondían a los 7 tratamientos y realizaron un test de escala hedónica</a:t>
          </a:r>
        </a:p>
      </dgm:t>
    </dgm:pt>
    <dgm:pt modelId="{20F40E66-D684-49D7-9928-034B17292463}" type="parTrans" cxnId="{4211C74E-F966-46F6-BB56-F0503DD0F11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5AC4BFE6-2DD0-4CDD-BED1-0A0DC3582B19}" type="sibTrans" cxnId="{4211C74E-F966-46F6-BB56-F0503DD0F111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2AECC437-5F33-4C1E-8E2D-37A7E4D65B3D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5 variables del test</a:t>
          </a:r>
        </a:p>
      </dgm:t>
    </dgm:pt>
    <dgm:pt modelId="{A02B0CDD-E507-4F07-BC17-BD734DB0B2FF}" type="parTrans" cxnId="{80792405-D57B-41E8-9746-6122407334D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D57644EA-7402-4207-88D1-10C86492E564}" type="sibTrans" cxnId="{80792405-D57B-41E8-9746-6122407334D4}">
      <dgm:prSet/>
      <dgm:spPr/>
      <dgm:t>
        <a:bodyPr/>
        <a:lstStyle/>
        <a:p>
          <a:endParaRPr lang="es-EC" sz="1600">
            <a:solidFill>
              <a:schemeClr val="tx1"/>
            </a:solidFill>
          </a:endParaRPr>
        </a:p>
      </dgm:t>
    </dgm:pt>
    <dgm:pt modelId="{9ACB4FD5-D859-465E-93A2-CE7B7D5691E4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Sabor, color, olor, textura y aceptabilidad</a:t>
          </a:r>
        </a:p>
      </dgm:t>
    </dgm:pt>
    <dgm:pt modelId="{C10D2606-5DBD-498D-ABA4-68893072BBBB}" type="parTrans" cxnId="{F17E06B9-6885-4A00-835F-65C5B59E7B60}">
      <dgm:prSet/>
      <dgm:spPr/>
      <dgm:t>
        <a:bodyPr/>
        <a:lstStyle/>
        <a:p>
          <a:endParaRPr lang="es-EC" sz="1600"/>
        </a:p>
      </dgm:t>
    </dgm:pt>
    <dgm:pt modelId="{7758EA87-7097-4A28-B807-E4E046BB2F07}" type="sibTrans" cxnId="{F17E06B9-6885-4A00-835F-65C5B59E7B60}">
      <dgm:prSet/>
      <dgm:spPr/>
      <dgm:t>
        <a:bodyPr/>
        <a:lstStyle/>
        <a:p>
          <a:endParaRPr lang="es-EC" sz="1600"/>
        </a:p>
      </dgm:t>
    </dgm:pt>
    <dgm:pt modelId="{97534BA7-036F-4D8B-A76A-0AC442209617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Aplicación del análisis</a:t>
          </a:r>
        </a:p>
      </dgm:t>
    </dgm:pt>
    <dgm:pt modelId="{E7D9D7B5-DA8E-4561-9268-C07F478D3A8C}" type="parTrans" cxnId="{46809518-36FF-4DFE-87BE-D24142174B3B}">
      <dgm:prSet/>
      <dgm:spPr/>
      <dgm:t>
        <a:bodyPr/>
        <a:lstStyle/>
        <a:p>
          <a:endParaRPr lang="es-EC" sz="1600"/>
        </a:p>
      </dgm:t>
    </dgm:pt>
    <dgm:pt modelId="{CD0E4AD3-219E-434F-BF66-E4E5C6214A0F}" type="sibTrans" cxnId="{46809518-36FF-4DFE-87BE-D24142174B3B}">
      <dgm:prSet/>
      <dgm:spPr/>
      <dgm:t>
        <a:bodyPr/>
        <a:lstStyle/>
        <a:p>
          <a:endParaRPr lang="es-EC" sz="1600"/>
        </a:p>
      </dgm:t>
    </dgm:pt>
    <dgm:pt modelId="{0BEDD4F7-B994-4244-99E5-3666A50768BD}" type="pres">
      <dgm:prSet presAssocID="{A8B389B3-FBAE-48DD-91CB-998C2610CF9A}" presName="rootnode" presStyleCnt="0">
        <dgm:presLayoutVars>
          <dgm:chMax/>
          <dgm:chPref/>
          <dgm:dir/>
          <dgm:animLvl val="lvl"/>
        </dgm:presLayoutVars>
      </dgm:prSet>
      <dgm:spPr/>
    </dgm:pt>
    <dgm:pt modelId="{32A0A66A-967A-4138-BE14-FCE578BCC41A}" type="pres">
      <dgm:prSet presAssocID="{4129EA36-6D1C-4923-8760-CBB62721C3B4}" presName="composite" presStyleCnt="0"/>
      <dgm:spPr/>
    </dgm:pt>
    <dgm:pt modelId="{9B5E4C60-0483-4F0F-A87D-15AA65AAFF63}" type="pres">
      <dgm:prSet presAssocID="{4129EA36-6D1C-4923-8760-CBB62721C3B4}" presName="bentUpArrow1" presStyleLbl="alignImgPlace1" presStyleIdx="0" presStyleCnt="3"/>
      <dgm:spPr/>
    </dgm:pt>
    <dgm:pt modelId="{707C05D8-0F9A-45B3-98C4-A41C75724858}" type="pres">
      <dgm:prSet presAssocID="{4129EA36-6D1C-4923-8760-CBB62721C3B4}" presName="ParentText" presStyleLbl="node1" presStyleIdx="0" presStyleCnt="4" custScaleX="133600">
        <dgm:presLayoutVars>
          <dgm:chMax val="1"/>
          <dgm:chPref val="1"/>
          <dgm:bulletEnabled val="1"/>
        </dgm:presLayoutVars>
      </dgm:prSet>
      <dgm:spPr/>
    </dgm:pt>
    <dgm:pt modelId="{A662B5DA-603B-43BE-B1F0-ADEB91828D94}" type="pres">
      <dgm:prSet presAssocID="{4129EA36-6D1C-4923-8760-CBB62721C3B4}" presName="ChildText" presStyleLbl="revTx" presStyleIdx="0" presStyleCnt="4" custLinFactNeighborX="22355">
        <dgm:presLayoutVars>
          <dgm:chMax val="0"/>
          <dgm:chPref val="0"/>
          <dgm:bulletEnabled val="1"/>
        </dgm:presLayoutVars>
      </dgm:prSet>
      <dgm:spPr/>
    </dgm:pt>
    <dgm:pt modelId="{F606E9C7-A9BA-4CDC-88EF-373DE2A40E38}" type="pres">
      <dgm:prSet presAssocID="{DE65330D-12DB-42F0-9180-1044AE711E85}" presName="sibTrans" presStyleCnt="0"/>
      <dgm:spPr/>
    </dgm:pt>
    <dgm:pt modelId="{C1FC4EFB-6D9E-4B44-A076-0AC554E9D597}" type="pres">
      <dgm:prSet presAssocID="{D52CC944-FBC5-4F67-A55A-A153984637C4}" presName="composite" presStyleCnt="0"/>
      <dgm:spPr/>
    </dgm:pt>
    <dgm:pt modelId="{9A6BB6CA-83D7-4C1E-A6D3-E260EF641A1F}" type="pres">
      <dgm:prSet presAssocID="{D52CC944-FBC5-4F67-A55A-A153984637C4}" presName="bentUpArrow1" presStyleLbl="alignImgPlace1" presStyleIdx="1" presStyleCnt="3"/>
      <dgm:spPr/>
    </dgm:pt>
    <dgm:pt modelId="{C930D8FD-3C1A-43BB-B2FB-25FC6E58BEC3}" type="pres">
      <dgm:prSet presAssocID="{D52CC944-FBC5-4F67-A55A-A153984637C4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2BA617FF-AD0F-44C8-A175-0B84CBC79FB9}" type="pres">
      <dgm:prSet presAssocID="{D52CC944-FBC5-4F67-A55A-A153984637C4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68047CF-C6F6-40E4-A88C-4B8B379769A0}" type="pres">
      <dgm:prSet presAssocID="{FF42F5F4-1786-4F44-9C9B-A863F1177AF1}" presName="sibTrans" presStyleCnt="0"/>
      <dgm:spPr/>
    </dgm:pt>
    <dgm:pt modelId="{79FFAA86-63DA-41BC-9E68-411AB41C1C94}" type="pres">
      <dgm:prSet presAssocID="{1F6575E5-F41F-4B44-A14E-FDF830D3BE58}" presName="composite" presStyleCnt="0"/>
      <dgm:spPr/>
    </dgm:pt>
    <dgm:pt modelId="{239D8093-808D-4087-B1D0-CAB09B0FDCD6}" type="pres">
      <dgm:prSet presAssocID="{1F6575E5-F41F-4B44-A14E-FDF830D3BE58}" presName="bentUpArrow1" presStyleLbl="alignImgPlace1" presStyleIdx="2" presStyleCnt="3"/>
      <dgm:spPr/>
    </dgm:pt>
    <dgm:pt modelId="{C14C4150-CE61-4063-BB00-B828CAC764EA}" type="pres">
      <dgm:prSet presAssocID="{1F6575E5-F41F-4B44-A14E-FDF830D3BE58}" presName="ParentText" presStyleLbl="node1" presStyleIdx="2" presStyleCnt="4" custScaleX="149985" custScaleY="132781">
        <dgm:presLayoutVars>
          <dgm:chMax val="1"/>
          <dgm:chPref val="1"/>
          <dgm:bulletEnabled val="1"/>
        </dgm:presLayoutVars>
      </dgm:prSet>
      <dgm:spPr/>
    </dgm:pt>
    <dgm:pt modelId="{0904042E-F098-4797-ACC3-76CEF3C964C9}" type="pres">
      <dgm:prSet presAssocID="{1F6575E5-F41F-4B44-A14E-FDF830D3BE58}" presName="ChildText" presStyleLbl="revTx" presStyleIdx="2" presStyleCnt="4" custScaleX="151674" custLinFactNeighborX="55883">
        <dgm:presLayoutVars>
          <dgm:chMax val="0"/>
          <dgm:chPref val="0"/>
          <dgm:bulletEnabled val="1"/>
        </dgm:presLayoutVars>
      </dgm:prSet>
      <dgm:spPr/>
    </dgm:pt>
    <dgm:pt modelId="{376AE267-D166-41E2-9C28-84CA11CF2764}" type="pres">
      <dgm:prSet presAssocID="{5AC4BFE6-2DD0-4CDD-BED1-0A0DC3582B19}" presName="sibTrans" presStyleCnt="0"/>
      <dgm:spPr/>
    </dgm:pt>
    <dgm:pt modelId="{346ECCEA-DC72-4D37-B695-F2254B662E09}" type="pres">
      <dgm:prSet presAssocID="{9ACB4FD5-D859-465E-93A2-CE7B7D5691E4}" presName="composite" presStyleCnt="0"/>
      <dgm:spPr/>
    </dgm:pt>
    <dgm:pt modelId="{B64096EE-C733-4F29-B97E-D3330A82C33A}" type="pres">
      <dgm:prSet presAssocID="{9ACB4FD5-D859-465E-93A2-CE7B7D5691E4}" presName="ParentText" presStyleLbl="node1" presStyleIdx="3" presStyleCnt="4" custLinFactNeighborX="5418">
        <dgm:presLayoutVars>
          <dgm:chMax val="1"/>
          <dgm:chPref val="1"/>
          <dgm:bulletEnabled val="1"/>
        </dgm:presLayoutVars>
      </dgm:prSet>
      <dgm:spPr/>
    </dgm:pt>
    <dgm:pt modelId="{368421C1-8586-4F94-83CE-A075E8A1C431}" type="pres">
      <dgm:prSet presAssocID="{9ACB4FD5-D859-465E-93A2-CE7B7D5691E4}" presName="FinalChildText" presStyleLbl="revTx" presStyleIdx="3" presStyleCnt="4" custLinFactNeighborX="9936">
        <dgm:presLayoutVars>
          <dgm:chMax val="0"/>
          <dgm:chPref val="0"/>
          <dgm:bulletEnabled val="1"/>
        </dgm:presLayoutVars>
      </dgm:prSet>
      <dgm:spPr/>
    </dgm:pt>
  </dgm:ptLst>
  <dgm:cxnLst>
    <dgm:cxn modelId="{EE1BF301-DD91-432D-959C-603C112D44D9}" type="presOf" srcId="{020D88AB-3CF3-4BDB-84DC-4AAA14B20716}" destId="{A662B5DA-603B-43BE-B1F0-ADEB91828D94}" srcOrd="0" destOrd="0" presId="urn:microsoft.com/office/officeart/2005/8/layout/StepDownProcess"/>
    <dgm:cxn modelId="{80792405-D57B-41E8-9746-6122407334D4}" srcId="{9ACB4FD5-D859-465E-93A2-CE7B7D5691E4}" destId="{2AECC437-5F33-4C1E-8E2D-37A7E4D65B3D}" srcOrd="0" destOrd="0" parTransId="{A02B0CDD-E507-4F07-BC17-BD734DB0B2FF}" sibTransId="{D57644EA-7402-4207-88D1-10C86492E564}"/>
    <dgm:cxn modelId="{AFFA6C0A-2B43-4C73-B81D-C2872454B0C3}" type="presOf" srcId="{A8B389B3-FBAE-48DD-91CB-998C2610CF9A}" destId="{0BEDD4F7-B994-4244-99E5-3666A50768BD}" srcOrd="0" destOrd="0" presId="urn:microsoft.com/office/officeart/2005/8/layout/StepDownProcess"/>
    <dgm:cxn modelId="{46809518-36FF-4DFE-87BE-D24142174B3B}" srcId="{1F6575E5-F41F-4B44-A14E-FDF830D3BE58}" destId="{97534BA7-036F-4D8B-A76A-0AC442209617}" srcOrd="0" destOrd="0" parTransId="{E7D9D7B5-DA8E-4561-9268-C07F478D3A8C}" sibTransId="{CD0E4AD3-219E-434F-BF66-E4E5C6214A0F}"/>
    <dgm:cxn modelId="{6A29F822-2255-4238-BEB5-384AD942C039}" type="presOf" srcId="{9ACB4FD5-D859-465E-93A2-CE7B7D5691E4}" destId="{B64096EE-C733-4F29-B97E-D3330A82C33A}" srcOrd="0" destOrd="0" presId="urn:microsoft.com/office/officeart/2005/8/layout/StepDownProcess"/>
    <dgm:cxn modelId="{8878D33A-D1A9-427F-8E5B-D423FEDDC3CB}" srcId="{A8B389B3-FBAE-48DD-91CB-998C2610CF9A}" destId="{D52CC944-FBC5-4F67-A55A-A153984637C4}" srcOrd="1" destOrd="0" parTransId="{D11D822E-990E-4FC2-A2F9-2A3C7781A630}" sibTransId="{FF42F5F4-1786-4F44-9C9B-A863F1177AF1}"/>
    <dgm:cxn modelId="{EC41C062-3BC2-4A49-9170-930BB349884C}" type="presOf" srcId="{AC690DC0-22B5-4059-AEF9-EBE2D4E1E151}" destId="{2BA617FF-AD0F-44C8-A175-0B84CBC79FB9}" srcOrd="0" destOrd="0" presId="urn:microsoft.com/office/officeart/2005/8/layout/StepDownProcess"/>
    <dgm:cxn modelId="{DC189D49-867C-42D0-829F-AA07E2E5E997}" srcId="{4129EA36-6D1C-4923-8760-CBB62721C3B4}" destId="{020D88AB-3CF3-4BDB-84DC-4AAA14B20716}" srcOrd="0" destOrd="0" parTransId="{515622B3-2045-4352-8E2D-2EC311E8E995}" sibTransId="{CB4F68F9-65EE-4BF3-9617-950E7237EFC5}"/>
    <dgm:cxn modelId="{4211C74E-F966-46F6-BB56-F0503DD0F111}" srcId="{A8B389B3-FBAE-48DD-91CB-998C2610CF9A}" destId="{1F6575E5-F41F-4B44-A14E-FDF830D3BE58}" srcOrd="2" destOrd="0" parTransId="{20F40E66-D684-49D7-9928-034B17292463}" sibTransId="{5AC4BFE6-2DD0-4CDD-BED1-0A0DC3582B19}"/>
    <dgm:cxn modelId="{8EFCCD8D-C214-4841-B7A3-B6EEDEBCE4DB}" type="presOf" srcId="{1F6575E5-F41F-4B44-A14E-FDF830D3BE58}" destId="{C14C4150-CE61-4063-BB00-B828CAC764EA}" srcOrd="0" destOrd="0" presId="urn:microsoft.com/office/officeart/2005/8/layout/StepDownProcess"/>
    <dgm:cxn modelId="{259F1A91-FE05-42DE-8D8C-944855C1E9CE}" type="presOf" srcId="{2AECC437-5F33-4C1E-8E2D-37A7E4D65B3D}" destId="{368421C1-8586-4F94-83CE-A075E8A1C431}" srcOrd="0" destOrd="0" presId="urn:microsoft.com/office/officeart/2005/8/layout/StepDownProcess"/>
    <dgm:cxn modelId="{F630BDA5-0B4E-4183-929A-CE6298606883}" srcId="{D52CC944-FBC5-4F67-A55A-A153984637C4}" destId="{AC690DC0-22B5-4059-AEF9-EBE2D4E1E151}" srcOrd="0" destOrd="0" parTransId="{E1FB7E77-CCD4-4671-B007-32D60A8CE0B0}" sibTransId="{3DFBC53C-ECF3-476B-99C0-C6C52602A903}"/>
    <dgm:cxn modelId="{14253DAD-8E3C-4D22-9166-F6E2E431E384}" type="presOf" srcId="{97534BA7-036F-4D8B-A76A-0AC442209617}" destId="{0904042E-F098-4797-ACC3-76CEF3C964C9}" srcOrd="0" destOrd="0" presId="urn:microsoft.com/office/officeart/2005/8/layout/StepDownProcess"/>
    <dgm:cxn modelId="{F17E06B9-6885-4A00-835F-65C5B59E7B60}" srcId="{A8B389B3-FBAE-48DD-91CB-998C2610CF9A}" destId="{9ACB4FD5-D859-465E-93A2-CE7B7D5691E4}" srcOrd="3" destOrd="0" parTransId="{C10D2606-5DBD-498D-ABA4-68893072BBBB}" sibTransId="{7758EA87-7097-4A28-B807-E4E046BB2F07}"/>
    <dgm:cxn modelId="{039667EB-EFBF-4BF3-AE3D-EC598D4FF380}" type="presOf" srcId="{4129EA36-6D1C-4923-8760-CBB62721C3B4}" destId="{707C05D8-0F9A-45B3-98C4-A41C75724858}" srcOrd="0" destOrd="0" presId="urn:microsoft.com/office/officeart/2005/8/layout/StepDownProcess"/>
    <dgm:cxn modelId="{F85B1EEE-24D3-4A46-B0BA-C854EF33DF39}" srcId="{A8B389B3-FBAE-48DD-91CB-998C2610CF9A}" destId="{4129EA36-6D1C-4923-8760-CBB62721C3B4}" srcOrd="0" destOrd="0" parTransId="{866AD389-E56C-4E28-B5A6-EA1C39933F4A}" sibTransId="{DE65330D-12DB-42F0-9180-1044AE711E85}"/>
    <dgm:cxn modelId="{4557D3F4-8119-4400-881E-FB0CE7B59897}" type="presOf" srcId="{D52CC944-FBC5-4F67-A55A-A153984637C4}" destId="{C930D8FD-3C1A-43BB-B2FB-25FC6E58BEC3}" srcOrd="0" destOrd="0" presId="urn:microsoft.com/office/officeart/2005/8/layout/StepDownProcess"/>
    <dgm:cxn modelId="{8E30DE70-86D0-4668-B9C4-22B45E1B2E2F}" type="presParOf" srcId="{0BEDD4F7-B994-4244-99E5-3666A50768BD}" destId="{32A0A66A-967A-4138-BE14-FCE578BCC41A}" srcOrd="0" destOrd="0" presId="urn:microsoft.com/office/officeart/2005/8/layout/StepDownProcess"/>
    <dgm:cxn modelId="{D0325549-6455-4CEB-A486-16BC4750AA6D}" type="presParOf" srcId="{32A0A66A-967A-4138-BE14-FCE578BCC41A}" destId="{9B5E4C60-0483-4F0F-A87D-15AA65AAFF63}" srcOrd="0" destOrd="0" presId="urn:microsoft.com/office/officeart/2005/8/layout/StepDownProcess"/>
    <dgm:cxn modelId="{3899E55E-D031-4DC8-BB9A-2723335A5BF4}" type="presParOf" srcId="{32A0A66A-967A-4138-BE14-FCE578BCC41A}" destId="{707C05D8-0F9A-45B3-98C4-A41C75724858}" srcOrd="1" destOrd="0" presId="urn:microsoft.com/office/officeart/2005/8/layout/StepDownProcess"/>
    <dgm:cxn modelId="{A2EDB672-0930-4F7F-8200-BEB91E6CB9A0}" type="presParOf" srcId="{32A0A66A-967A-4138-BE14-FCE578BCC41A}" destId="{A662B5DA-603B-43BE-B1F0-ADEB91828D94}" srcOrd="2" destOrd="0" presId="urn:microsoft.com/office/officeart/2005/8/layout/StepDownProcess"/>
    <dgm:cxn modelId="{FF927650-B24B-4231-B0B0-B0D83CA45892}" type="presParOf" srcId="{0BEDD4F7-B994-4244-99E5-3666A50768BD}" destId="{F606E9C7-A9BA-4CDC-88EF-373DE2A40E38}" srcOrd="1" destOrd="0" presId="urn:microsoft.com/office/officeart/2005/8/layout/StepDownProcess"/>
    <dgm:cxn modelId="{7F47CB65-F730-4C54-8573-49A527634EFA}" type="presParOf" srcId="{0BEDD4F7-B994-4244-99E5-3666A50768BD}" destId="{C1FC4EFB-6D9E-4B44-A076-0AC554E9D597}" srcOrd="2" destOrd="0" presId="urn:microsoft.com/office/officeart/2005/8/layout/StepDownProcess"/>
    <dgm:cxn modelId="{C6FD4D7C-A7AA-418F-80D3-97EAAA7E1272}" type="presParOf" srcId="{C1FC4EFB-6D9E-4B44-A076-0AC554E9D597}" destId="{9A6BB6CA-83D7-4C1E-A6D3-E260EF641A1F}" srcOrd="0" destOrd="0" presId="urn:microsoft.com/office/officeart/2005/8/layout/StepDownProcess"/>
    <dgm:cxn modelId="{91122E27-ABD1-470B-B402-53FAE18CC53C}" type="presParOf" srcId="{C1FC4EFB-6D9E-4B44-A076-0AC554E9D597}" destId="{C930D8FD-3C1A-43BB-B2FB-25FC6E58BEC3}" srcOrd="1" destOrd="0" presId="urn:microsoft.com/office/officeart/2005/8/layout/StepDownProcess"/>
    <dgm:cxn modelId="{5B91B40C-A8B9-408F-896D-1FEE143CA7BE}" type="presParOf" srcId="{C1FC4EFB-6D9E-4B44-A076-0AC554E9D597}" destId="{2BA617FF-AD0F-44C8-A175-0B84CBC79FB9}" srcOrd="2" destOrd="0" presId="urn:microsoft.com/office/officeart/2005/8/layout/StepDownProcess"/>
    <dgm:cxn modelId="{5AB5E00A-154C-4595-899F-CAEE7C50B059}" type="presParOf" srcId="{0BEDD4F7-B994-4244-99E5-3666A50768BD}" destId="{868047CF-C6F6-40E4-A88C-4B8B379769A0}" srcOrd="3" destOrd="0" presId="urn:microsoft.com/office/officeart/2005/8/layout/StepDownProcess"/>
    <dgm:cxn modelId="{794D590F-1661-4F15-9F02-B4F06BB1EEC4}" type="presParOf" srcId="{0BEDD4F7-B994-4244-99E5-3666A50768BD}" destId="{79FFAA86-63DA-41BC-9E68-411AB41C1C94}" srcOrd="4" destOrd="0" presId="urn:microsoft.com/office/officeart/2005/8/layout/StepDownProcess"/>
    <dgm:cxn modelId="{868BDAD8-DD68-4285-BEE1-FDA07F3F2228}" type="presParOf" srcId="{79FFAA86-63DA-41BC-9E68-411AB41C1C94}" destId="{239D8093-808D-4087-B1D0-CAB09B0FDCD6}" srcOrd="0" destOrd="0" presId="urn:microsoft.com/office/officeart/2005/8/layout/StepDownProcess"/>
    <dgm:cxn modelId="{E7B2F699-D929-426F-808A-278CFCA000C3}" type="presParOf" srcId="{79FFAA86-63DA-41BC-9E68-411AB41C1C94}" destId="{C14C4150-CE61-4063-BB00-B828CAC764EA}" srcOrd="1" destOrd="0" presId="urn:microsoft.com/office/officeart/2005/8/layout/StepDownProcess"/>
    <dgm:cxn modelId="{F75EBDB5-2CAE-491C-8660-CC6D478C91AD}" type="presParOf" srcId="{79FFAA86-63DA-41BC-9E68-411AB41C1C94}" destId="{0904042E-F098-4797-ACC3-76CEF3C964C9}" srcOrd="2" destOrd="0" presId="urn:microsoft.com/office/officeart/2005/8/layout/StepDownProcess"/>
    <dgm:cxn modelId="{1705EAB8-5C54-47DA-AFBA-FB09DDE6EDF3}" type="presParOf" srcId="{0BEDD4F7-B994-4244-99E5-3666A50768BD}" destId="{376AE267-D166-41E2-9C28-84CA11CF2764}" srcOrd="5" destOrd="0" presId="urn:microsoft.com/office/officeart/2005/8/layout/StepDownProcess"/>
    <dgm:cxn modelId="{1D57FEFE-5E32-4D7A-B983-59F2FCC4EE18}" type="presParOf" srcId="{0BEDD4F7-B994-4244-99E5-3666A50768BD}" destId="{346ECCEA-DC72-4D37-B695-F2254B662E09}" srcOrd="6" destOrd="0" presId="urn:microsoft.com/office/officeart/2005/8/layout/StepDownProcess"/>
    <dgm:cxn modelId="{D13E7622-484C-4F31-8D82-0F8A4D0CA6BA}" type="presParOf" srcId="{346ECCEA-DC72-4D37-B695-F2254B662E09}" destId="{B64096EE-C733-4F29-B97E-D3330A82C33A}" srcOrd="0" destOrd="0" presId="urn:microsoft.com/office/officeart/2005/8/layout/StepDownProcess"/>
    <dgm:cxn modelId="{3FD54CEF-CE03-4B54-8ECF-16D64DC99935}" type="presParOf" srcId="{346ECCEA-DC72-4D37-B695-F2254B662E09}" destId="{368421C1-8586-4F94-83CE-A075E8A1C43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FC53E5B-6409-427B-AA43-886B7D1F072D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414D7D7-3062-44FE-ABBF-312F657C3208}">
      <dgm:prSet phldrT="[Texto]"/>
      <dgm:spPr/>
      <dgm:t>
        <a:bodyPr/>
        <a:lstStyle/>
        <a:p>
          <a:r>
            <a:rPr lang="es-EC" dirty="0" err="1"/>
            <a:t>DCA</a:t>
          </a:r>
          <a:r>
            <a:rPr lang="es-EC" dirty="0"/>
            <a:t> Arreglo Bifactorial</a:t>
          </a:r>
        </a:p>
      </dgm:t>
    </dgm:pt>
    <dgm:pt modelId="{78312272-AF44-4842-B565-3946F544AC1A}" type="parTrans" cxnId="{F61661FB-EDF8-4AA7-B670-E7460A644743}">
      <dgm:prSet/>
      <dgm:spPr/>
      <dgm:t>
        <a:bodyPr/>
        <a:lstStyle/>
        <a:p>
          <a:endParaRPr lang="es-EC"/>
        </a:p>
      </dgm:t>
    </dgm:pt>
    <dgm:pt modelId="{C542212D-C3C0-474E-AF8E-2B189557BB91}" type="sibTrans" cxnId="{F61661FB-EDF8-4AA7-B670-E7460A644743}">
      <dgm:prSet/>
      <dgm:spPr/>
      <dgm:t>
        <a:bodyPr/>
        <a:lstStyle/>
        <a:p>
          <a:endParaRPr lang="es-EC"/>
        </a:p>
      </dgm:t>
    </dgm:pt>
    <dgm:pt modelId="{46FB318F-7E23-4868-858B-FEE07F66AD4C}">
      <dgm:prSet phldrT="[Texto]"/>
      <dgm:spPr/>
      <dgm:t>
        <a:bodyPr/>
        <a:lstStyle/>
        <a:p>
          <a:r>
            <a:rPr lang="es-EC" dirty="0"/>
            <a:t>6 Tratamientos + 1 control</a:t>
          </a:r>
        </a:p>
      </dgm:t>
    </dgm:pt>
    <dgm:pt modelId="{54F72BFE-34F6-4A2E-BCCA-0D993B8D2421}" type="parTrans" cxnId="{D3FE8E03-0936-4639-A498-B835DD75428F}">
      <dgm:prSet/>
      <dgm:spPr/>
      <dgm:t>
        <a:bodyPr/>
        <a:lstStyle/>
        <a:p>
          <a:endParaRPr lang="es-EC"/>
        </a:p>
      </dgm:t>
    </dgm:pt>
    <dgm:pt modelId="{A922DA80-B8D4-470F-8A6B-021654D7D386}" type="sibTrans" cxnId="{D3FE8E03-0936-4639-A498-B835DD75428F}">
      <dgm:prSet/>
      <dgm:spPr/>
      <dgm:t>
        <a:bodyPr/>
        <a:lstStyle/>
        <a:p>
          <a:endParaRPr lang="es-EC"/>
        </a:p>
      </dgm:t>
    </dgm:pt>
    <dgm:pt modelId="{1A777C31-6B98-4C22-858F-FAC435F56125}">
      <dgm:prSet phldrT="[Texto]"/>
      <dgm:spPr/>
      <dgm:t>
        <a:bodyPr/>
        <a:lstStyle/>
        <a:p>
          <a:r>
            <a:rPr lang="es-EC" dirty="0"/>
            <a:t>ANAVA para todas las variables </a:t>
          </a:r>
        </a:p>
      </dgm:t>
    </dgm:pt>
    <dgm:pt modelId="{E2CBC4DF-EFBD-4550-BB96-4E0CF0EADAF1}" type="parTrans" cxnId="{F61A4996-BB84-4184-B18D-C200764C4B41}">
      <dgm:prSet/>
      <dgm:spPr/>
      <dgm:t>
        <a:bodyPr/>
        <a:lstStyle/>
        <a:p>
          <a:endParaRPr lang="es-EC"/>
        </a:p>
      </dgm:t>
    </dgm:pt>
    <dgm:pt modelId="{6F5F537F-94B6-469D-AA0F-562332359E16}" type="sibTrans" cxnId="{F61A4996-BB84-4184-B18D-C200764C4B41}">
      <dgm:prSet/>
      <dgm:spPr/>
      <dgm:t>
        <a:bodyPr/>
        <a:lstStyle/>
        <a:p>
          <a:endParaRPr lang="es-EC"/>
        </a:p>
      </dgm:t>
    </dgm:pt>
    <dgm:pt modelId="{BAEA879B-90DE-47ED-AC93-721165288DA2}">
      <dgm:prSet phldrT="[Texto]"/>
      <dgm:spPr/>
      <dgm:t>
        <a:bodyPr/>
        <a:lstStyle/>
        <a:p>
          <a:r>
            <a:rPr lang="es-EC" dirty="0"/>
            <a:t>Comparaciones medias de Duncan al 95% de confiabilidad</a:t>
          </a:r>
        </a:p>
      </dgm:t>
    </dgm:pt>
    <dgm:pt modelId="{C12E53AC-87D0-4339-A580-03D2A5412F3C}" type="parTrans" cxnId="{8B98F6C3-7B82-4ED8-929C-6327A9E241BC}">
      <dgm:prSet/>
      <dgm:spPr/>
      <dgm:t>
        <a:bodyPr/>
        <a:lstStyle/>
        <a:p>
          <a:endParaRPr lang="es-EC"/>
        </a:p>
      </dgm:t>
    </dgm:pt>
    <dgm:pt modelId="{6053A135-3578-454C-A99B-C92ABD8B0C3D}" type="sibTrans" cxnId="{8B98F6C3-7B82-4ED8-929C-6327A9E241BC}">
      <dgm:prSet/>
      <dgm:spPr/>
      <dgm:t>
        <a:bodyPr/>
        <a:lstStyle/>
        <a:p>
          <a:endParaRPr lang="es-EC"/>
        </a:p>
      </dgm:t>
    </dgm:pt>
    <dgm:pt modelId="{51BE2EC8-1E41-4768-8D73-075D583262C8}">
      <dgm:prSet phldrT="[Texto]"/>
      <dgm:spPr/>
      <dgm:t>
        <a:bodyPr/>
        <a:lstStyle/>
        <a:p>
          <a:r>
            <a:rPr lang="es-EC" dirty="0"/>
            <a:t>Gráficos de barras para análisis organoléptico</a:t>
          </a:r>
        </a:p>
      </dgm:t>
    </dgm:pt>
    <dgm:pt modelId="{E7BAC369-6D0E-497F-8B7D-A5AC4EE82580}" type="parTrans" cxnId="{37F44C28-09FE-41C2-97F3-952BFC193B72}">
      <dgm:prSet/>
      <dgm:spPr/>
      <dgm:t>
        <a:bodyPr/>
        <a:lstStyle/>
        <a:p>
          <a:endParaRPr lang="es-EC"/>
        </a:p>
      </dgm:t>
    </dgm:pt>
    <dgm:pt modelId="{F29E7C5C-CF14-42A1-A825-78743C7967CB}" type="sibTrans" cxnId="{37F44C28-09FE-41C2-97F3-952BFC193B72}">
      <dgm:prSet/>
      <dgm:spPr/>
      <dgm:t>
        <a:bodyPr/>
        <a:lstStyle/>
        <a:p>
          <a:endParaRPr lang="es-EC"/>
        </a:p>
      </dgm:t>
    </dgm:pt>
    <dgm:pt modelId="{36C45255-B7D5-4406-BCFE-E7BB1862D954}" type="pres">
      <dgm:prSet presAssocID="{4FC53E5B-6409-427B-AA43-886B7D1F072D}" presName="Name0" presStyleCnt="0">
        <dgm:presLayoutVars>
          <dgm:dir/>
          <dgm:resizeHandles val="exact"/>
        </dgm:presLayoutVars>
      </dgm:prSet>
      <dgm:spPr/>
    </dgm:pt>
    <dgm:pt modelId="{DE12C05E-1547-4F86-9DA5-09E294E94905}" type="pres">
      <dgm:prSet presAssocID="{3414D7D7-3062-44FE-ABBF-312F657C3208}" presName="node" presStyleLbl="node1" presStyleIdx="0" presStyleCnt="5">
        <dgm:presLayoutVars>
          <dgm:bulletEnabled val="1"/>
        </dgm:presLayoutVars>
      </dgm:prSet>
      <dgm:spPr/>
    </dgm:pt>
    <dgm:pt modelId="{336348F2-66EE-4DFF-B8A7-32271C5FECC9}" type="pres">
      <dgm:prSet presAssocID="{C542212D-C3C0-474E-AF8E-2B189557BB91}" presName="sibTrans" presStyleLbl="sibTrans1D1" presStyleIdx="0" presStyleCnt="4"/>
      <dgm:spPr/>
    </dgm:pt>
    <dgm:pt modelId="{451B2724-620E-4058-934E-E12F03FFE403}" type="pres">
      <dgm:prSet presAssocID="{C542212D-C3C0-474E-AF8E-2B189557BB91}" presName="connectorText" presStyleLbl="sibTrans1D1" presStyleIdx="0" presStyleCnt="4"/>
      <dgm:spPr/>
    </dgm:pt>
    <dgm:pt modelId="{7DB68233-5F7C-4186-AB9B-2FBFE28A8C60}" type="pres">
      <dgm:prSet presAssocID="{46FB318F-7E23-4868-858B-FEE07F66AD4C}" presName="node" presStyleLbl="node1" presStyleIdx="1" presStyleCnt="5">
        <dgm:presLayoutVars>
          <dgm:bulletEnabled val="1"/>
        </dgm:presLayoutVars>
      </dgm:prSet>
      <dgm:spPr/>
    </dgm:pt>
    <dgm:pt modelId="{5EEEF340-7227-40A4-AD36-D26C3399E164}" type="pres">
      <dgm:prSet presAssocID="{A922DA80-B8D4-470F-8A6B-021654D7D386}" presName="sibTrans" presStyleLbl="sibTrans1D1" presStyleIdx="1" presStyleCnt="4"/>
      <dgm:spPr/>
    </dgm:pt>
    <dgm:pt modelId="{3171F16E-8251-4661-ACDC-45DF1606666C}" type="pres">
      <dgm:prSet presAssocID="{A922DA80-B8D4-470F-8A6B-021654D7D386}" presName="connectorText" presStyleLbl="sibTrans1D1" presStyleIdx="1" presStyleCnt="4"/>
      <dgm:spPr/>
    </dgm:pt>
    <dgm:pt modelId="{B7D5623D-59D0-4136-BDAF-1346C1439247}" type="pres">
      <dgm:prSet presAssocID="{1A777C31-6B98-4C22-858F-FAC435F56125}" presName="node" presStyleLbl="node1" presStyleIdx="2" presStyleCnt="5">
        <dgm:presLayoutVars>
          <dgm:bulletEnabled val="1"/>
        </dgm:presLayoutVars>
      </dgm:prSet>
      <dgm:spPr/>
    </dgm:pt>
    <dgm:pt modelId="{3DB8AA4E-0AAD-4FD2-BFEF-257AEEB0B0FF}" type="pres">
      <dgm:prSet presAssocID="{6F5F537F-94B6-469D-AA0F-562332359E16}" presName="sibTrans" presStyleLbl="sibTrans1D1" presStyleIdx="2" presStyleCnt="4"/>
      <dgm:spPr/>
    </dgm:pt>
    <dgm:pt modelId="{D649C090-6870-49C8-B883-D76F7F918B9B}" type="pres">
      <dgm:prSet presAssocID="{6F5F537F-94B6-469D-AA0F-562332359E16}" presName="connectorText" presStyleLbl="sibTrans1D1" presStyleIdx="2" presStyleCnt="4"/>
      <dgm:spPr/>
    </dgm:pt>
    <dgm:pt modelId="{3E8AA80A-0C4E-428D-82C8-BCFBB3340CB4}" type="pres">
      <dgm:prSet presAssocID="{BAEA879B-90DE-47ED-AC93-721165288DA2}" presName="node" presStyleLbl="node1" presStyleIdx="3" presStyleCnt="5">
        <dgm:presLayoutVars>
          <dgm:bulletEnabled val="1"/>
        </dgm:presLayoutVars>
      </dgm:prSet>
      <dgm:spPr/>
    </dgm:pt>
    <dgm:pt modelId="{10E4C99C-E333-40E5-A3F8-4E697F5A2B34}" type="pres">
      <dgm:prSet presAssocID="{6053A135-3578-454C-A99B-C92ABD8B0C3D}" presName="sibTrans" presStyleLbl="sibTrans1D1" presStyleIdx="3" presStyleCnt="4"/>
      <dgm:spPr/>
    </dgm:pt>
    <dgm:pt modelId="{28A18ECA-E1B9-47F0-A885-9F739AAEA1BA}" type="pres">
      <dgm:prSet presAssocID="{6053A135-3578-454C-A99B-C92ABD8B0C3D}" presName="connectorText" presStyleLbl="sibTrans1D1" presStyleIdx="3" presStyleCnt="4"/>
      <dgm:spPr/>
    </dgm:pt>
    <dgm:pt modelId="{E233B740-1D3A-426C-B381-32F4D080E923}" type="pres">
      <dgm:prSet presAssocID="{51BE2EC8-1E41-4768-8D73-075D583262C8}" presName="node" presStyleLbl="node1" presStyleIdx="4" presStyleCnt="5">
        <dgm:presLayoutVars>
          <dgm:bulletEnabled val="1"/>
        </dgm:presLayoutVars>
      </dgm:prSet>
      <dgm:spPr/>
    </dgm:pt>
  </dgm:ptLst>
  <dgm:cxnLst>
    <dgm:cxn modelId="{D3FE8E03-0936-4639-A498-B835DD75428F}" srcId="{4FC53E5B-6409-427B-AA43-886B7D1F072D}" destId="{46FB318F-7E23-4868-858B-FEE07F66AD4C}" srcOrd="1" destOrd="0" parTransId="{54F72BFE-34F6-4A2E-BCCA-0D993B8D2421}" sibTransId="{A922DA80-B8D4-470F-8A6B-021654D7D386}"/>
    <dgm:cxn modelId="{22B4B714-3AD9-4FAA-8F5C-EEED15A52518}" type="presOf" srcId="{46FB318F-7E23-4868-858B-FEE07F66AD4C}" destId="{7DB68233-5F7C-4186-AB9B-2FBFE28A8C60}" srcOrd="0" destOrd="0" presId="urn:microsoft.com/office/officeart/2005/8/layout/bProcess3"/>
    <dgm:cxn modelId="{37F44C28-09FE-41C2-97F3-952BFC193B72}" srcId="{4FC53E5B-6409-427B-AA43-886B7D1F072D}" destId="{51BE2EC8-1E41-4768-8D73-075D583262C8}" srcOrd="4" destOrd="0" parTransId="{E7BAC369-6D0E-497F-8B7D-A5AC4EE82580}" sibTransId="{F29E7C5C-CF14-42A1-A825-78743C7967CB}"/>
    <dgm:cxn modelId="{4630872F-60A2-4AA3-9114-6D549E7D3674}" type="presOf" srcId="{C542212D-C3C0-474E-AF8E-2B189557BB91}" destId="{336348F2-66EE-4DFF-B8A7-32271C5FECC9}" srcOrd="0" destOrd="0" presId="urn:microsoft.com/office/officeart/2005/8/layout/bProcess3"/>
    <dgm:cxn modelId="{0D54725D-BDA7-47C3-BFE5-75F4CE4C504D}" type="presOf" srcId="{C542212D-C3C0-474E-AF8E-2B189557BB91}" destId="{451B2724-620E-4058-934E-E12F03FFE403}" srcOrd="1" destOrd="0" presId="urn:microsoft.com/office/officeart/2005/8/layout/bProcess3"/>
    <dgm:cxn modelId="{89764574-477F-4772-93DF-AA5CB01AD3C0}" type="presOf" srcId="{4FC53E5B-6409-427B-AA43-886B7D1F072D}" destId="{36C45255-B7D5-4406-BCFE-E7BB1862D954}" srcOrd="0" destOrd="0" presId="urn:microsoft.com/office/officeart/2005/8/layout/bProcess3"/>
    <dgm:cxn modelId="{0799C358-2F83-43D1-B8E8-0E428BA03DE8}" type="presOf" srcId="{BAEA879B-90DE-47ED-AC93-721165288DA2}" destId="{3E8AA80A-0C4E-428D-82C8-BCFBB3340CB4}" srcOrd="0" destOrd="0" presId="urn:microsoft.com/office/officeart/2005/8/layout/bProcess3"/>
    <dgm:cxn modelId="{2FF5AF59-587A-4BF1-9492-03ECCAF0590B}" type="presOf" srcId="{6053A135-3578-454C-A99B-C92ABD8B0C3D}" destId="{10E4C99C-E333-40E5-A3F8-4E697F5A2B34}" srcOrd="0" destOrd="0" presId="urn:microsoft.com/office/officeart/2005/8/layout/bProcess3"/>
    <dgm:cxn modelId="{0968B259-11DE-438D-B2EB-5B25A8B2BCE7}" type="presOf" srcId="{51BE2EC8-1E41-4768-8D73-075D583262C8}" destId="{E233B740-1D3A-426C-B381-32F4D080E923}" srcOrd="0" destOrd="0" presId="urn:microsoft.com/office/officeart/2005/8/layout/bProcess3"/>
    <dgm:cxn modelId="{06D50C92-DEE3-43CD-BFCD-33B1200BC4FD}" type="presOf" srcId="{6053A135-3578-454C-A99B-C92ABD8B0C3D}" destId="{28A18ECA-E1B9-47F0-A885-9F739AAEA1BA}" srcOrd="1" destOrd="0" presId="urn:microsoft.com/office/officeart/2005/8/layout/bProcess3"/>
    <dgm:cxn modelId="{F61A4996-BB84-4184-B18D-C200764C4B41}" srcId="{4FC53E5B-6409-427B-AA43-886B7D1F072D}" destId="{1A777C31-6B98-4C22-858F-FAC435F56125}" srcOrd="2" destOrd="0" parTransId="{E2CBC4DF-EFBD-4550-BB96-4E0CF0EADAF1}" sibTransId="{6F5F537F-94B6-469D-AA0F-562332359E16}"/>
    <dgm:cxn modelId="{536756AA-01CB-47F4-9374-098D4B023821}" type="presOf" srcId="{A922DA80-B8D4-470F-8A6B-021654D7D386}" destId="{5EEEF340-7227-40A4-AD36-D26C3399E164}" srcOrd="0" destOrd="0" presId="urn:microsoft.com/office/officeart/2005/8/layout/bProcess3"/>
    <dgm:cxn modelId="{897EDDBD-F7AF-4EEC-9F80-6A2713D70C7F}" type="presOf" srcId="{6F5F537F-94B6-469D-AA0F-562332359E16}" destId="{3DB8AA4E-0AAD-4FD2-BFEF-257AEEB0B0FF}" srcOrd="0" destOrd="0" presId="urn:microsoft.com/office/officeart/2005/8/layout/bProcess3"/>
    <dgm:cxn modelId="{8B98F6C3-7B82-4ED8-929C-6327A9E241BC}" srcId="{4FC53E5B-6409-427B-AA43-886B7D1F072D}" destId="{BAEA879B-90DE-47ED-AC93-721165288DA2}" srcOrd="3" destOrd="0" parTransId="{C12E53AC-87D0-4339-A580-03D2A5412F3C}" sibTransId="{6053A135-3578-454C-A99B-C92ABD8B0C3D}"/>
    <dgm:cxn modelId="{AAAB23D9-6E52-4594-891C-D3945629D082}" type="presOf" srcId="{A922DA80-B8D4-470F-8A6B-021654D7D386}" destId="{3171F16E-8251-4661-ACDC-45DF1606666C}" srcOrd="1" destOrd="0" presId="urn:microsoft.com/office/officeart/2005/8/layout/bProcess3"/>
    <dgm:cxn modelId="{3BC5E6D9-DE61-4DF0-872A-5A4046203821}" type="presOf" srcId="{1A777C31-6B98-4C22-858F-FAC435F56125}" destId="{B7D5623D-59D0-4136-BDAF-1346C1439247}" srcOrd="0" destOrd="0" presId="urn:microsoft.com/office/officeart/2005/8/layout/bProcess3"/>
    <dgm:cxn modelId="{F00A14E1-9F27-444B-A234-3573C79DCCB1}" type="presOf" srcId="{6F5F537F-94B6-469D-AA0F-562332359E16}" destId="{D649C090-6870-49C8-B883-D76F7F918B9B}" srcOrd="1" destOrd="0" presId="urn:microsoft.com/office/officeart/2005/8/layout/bProcess3"/>
    <dgm:cxn modelId="{F61661FB-EDF8-4AA7-B670-E7460A644743}" srcId="{4FC53E5B-6409-427B-AA43-886B7D1F072D}" destId="{3414D7D7-3062-44FE-ABBF-312F657C3208}" srcOrd="0" destOrd="0" parTransId="{78312272-AF44-4842-B565-3946F544AC1A}" sibTransId="{C542212D-C3C0-474E-AF8E-2B189557BB91}"/>
    <dgm:cxn modelId="{FA0977FD-F96F-4999-9295-0A069C0D982E}" type="presOf" srcId="{3414D7D7-3062-44FE-ABBF-312F657C3208}" destId="{DE12C05E-1547-4F86-9DA5-09E294E94905}" srcOrd="0" destOrd="0" presId="urn:microsoft.com/office/officeart/2005/8/layout/bProcess3"/>
    <dgm:cxn modelId="{24CFADBD-9765-40C4-8247-EA43340A9B44}" type="presParOf" srcId="{36C45255-B7D5-4406-BCFE-E7BB1862D954}" destId="{DE12C05E-1547-4F86-9DA5-09E294E94905}" srcOrd="0" destOrd="0" presId="urn:microsoft.com/office/officeart/2005/8/layout/bProcess3"/>
    <dgm:cxn modelId="{B5D1978F-0FC1-46E0-B690-940D773E835C}" type="presParOf" srcId="{36C45255-B7D5-4406-BCFE-E7BB1862D954}" destId="{336348F2-66EE-4DFF-B8A7-32271C5FECC9}" srcOrd="1" destOrd="0" presId="urn:microsoft.com/office/officeart/2005/8/layout/bProcess3"/>
    <dgm:cxn modelId="{8D24AE6A-9F70-4A4C-BC08-4ED7B8D030F9}" type="presParOf" srcId="{336348F2-66EE-4DFF-B8A7-32271C5FECC9}" destId="{451B2724-620E-4058-934E-E12F03FFE403}" srcOrd="0" destOrd="0" presId="urn:microsoft.com/office/officeart/2005/8/layout/bProcess3"/>
    <dgm:cxn modelId="{4AA35A75-8FDC-4CB8-9F11-405E2BD2535E}" type="presParOf" srcId="{36C45255-B7D5-4406-BCFE-E7BB1862D954}" destId="{7DB68233-5F7C-4186-AB9B-2FBFE28A8C60}" srcOrd="2" destOrd="0" presId="urn:microsoft.com/office/officeart/2005/8/layout/bProcess3"/>
    <dgm:cxn modelId="{1AF12966-126B-4A2C-8158-74756FC84696}" type="presParOf" srcId="{36C45255-B7D5-4406-BCFE-E7BB1862D954}" destId="{5EEEF340-7227-40A4-AD36-D26C3399E164}" srcOrd="3" destOrd="0" presId="urn:microsoft.com/office/officeart/2005/8/layout/bProcess3"/>
    <dgm:cxn modelId="{92C5676F-3CD7-4A65-BD37-66EDD9B3C4E3}" type="presParOf" srcId="{5EEEF340-7227-40A4-AD36-D26C3399E164}" destId="{3171F16E-8251-4661-ACDC-45DF1606666C}" srcOrd="0" destOrd="0" presId="urn:microsoft.com/office/officeart/2005/8/layout/bProcess3"/>
    <dgm:cxn modelId="{021CD2C2-05C5-4566-BCE6-6602AE55B2EB}" type="presParOf" srcId="{36C45255-B7D5-4406-BCFE-E7BB1862D954}" destId="{B7D5623D-59D0-4136-BDAF-1346C1439247}" srcOrd="4" destOrd="0" presId="urn:microsoft.com/office/officeart/2005/8/layout/bProcess3"/>
    <dgm:cxn modelId="{BE5B7C46-B7C2-4CA2-BF1E-6E40B20719DC}" type="presParOf" srcId="{36C45255-B7D5-4406-BCFE-E7BB1862D954}" destId="{3DB8AA4E-0AAD-4FD2-BFEF-257AEEB0B0FF}" srcOrd="5" destOrd="0" presId="urn:microsoft.com/office/officeart/2005/8/layout/bProcess3"/>
    <dgm:cxn modelId="{A317570D-82E1-473E-9701-8EAC476D7A53}" type="presParOf" srcId="{3DB8AA4E-0AAD-4FD2-BFEF-257AEEB0B0FF}" destId="{D649C090-6870-49C8-B883-D76F7F918B9B}" srcOrd="0" destOrd="0" presId="urn:microsoft.com/office/officeart/2005/8/layout/bProcess3"/>
    <dgm:cxn modelId="{87DE8725-0880-4C99-82D9-EDAB2BF8D86C}" type="presParOf" srcId="{36C45255-B7D5-4406-BCFE-E7BB1862D954}" destId="{3E8AA80A-0C4E-428D-82C8-BCFBB3340CB4}" srcOrd="6" destOrd="0" presId="urn:microsoft.com/office/officeart/2005/8/layout/bProcess3"/>
    <dgm:cxn modelId="{26BA3C75-071A-4501-BF4C-DBAE5E85C4CE}" type="presParOf" srcId="{36C45255-B7D5-4406-BCFE-E7BB1862D954}" destId="{10E4C99C-E333-40E5-A3F8-4E697F5A2B34}" srcOrd="7" destOrd="0" presId="urn:microsoft.com/office/officeart/2005/8/layout/bProcess3"/>
    <dgm:cxn modelId="{A6518247-8AAC-4EA0-AB12-39CFC6BBFF25}" type="presParOf" srcId="{10E4C99C-E333-40E5-A3F8-4E697F5A2B34}" destId="{28A18ECA-E1B9-47F0-A885-9F739AAEA1BA}" srcOrd="0" destOrd="0" presId="urn:microsoft.com/office/officeart/2005/8/layout/bProcess3"/>
    <dgm:cxn modelId="{76FE4466-3AB2-4C02-98EB-958FAC06E2F9}" type="presParOf" srcId="{36C45255-B7D5-4406-BCFE-E7BB1862D954}" destId="{E233B740-1D3A-426C-B381-32F4D080E923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1160D-1DF4-4005-AC4D-FACFA3B11608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31C42611-F4BB-45C3-85BB-A021ED38E1C7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Estos pigmentos van desde colores rojos hasta violetas de acuerdo al pH que presenten</a:t>
          </a:r>
        </a:p>
      </dgm:t>
    </dgm:pt>
    <dgm:pt modelId="{8C324C64-C571-4FB9-90E6-40BF977F7AFB}" type="parTrans" cxnId="{E8A9EFBD-9465-4789-8001-F7FA16707B5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DB4F1E0-E592-42AF-BFE1-611463CE5867}" type="sibTrans" cxnId="{E8A9EFBD-9465-4789-8001-F7FA16707B51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A783FD2A-99FC-49D3-A8BE-53C41893CAA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Han sido consumidos a lo largo de generaciones sin presentar efectos adversos</a:t>
          </a:r>
        </a:p>
      </dgm:t>
    </dgm:pt>
    <dgm:pt modelId="{25428582-0634-4C20-8B9E-CA78EAF1E91A}" type="parTrans" cxnId="{1B0CB529-0280-4D79-B56E-E83242B562F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01317E5-B7AB-4D21-8C6F-ECB1F863C57F}" type="sibTrans" cxnId="{1B0CB529-0280-4D79-B56E-E83242B562F0}">
      <dgm:prSet/>
      <dgm:spPr/>
      <dgm:t>
        <a:bodyPr/>
        <a:lstStyle/>
        <a:p>
          <a:endParaRPr lang="es-EC" dirty="0">
            <a:solidFill>
              <a:schemeClr val="tx1"/>
            </a:solidFill>
          </a:endParaRPr>
        </a:p>
      </dgm:t>
    </dgm:pt>
    <dgm:pt modelId="{D8E25A69-9BCC-479A-9300-02F5CBF63986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Por este motivo han despertado el interés de uso en la industria alimentaria y salud humana</a:t>
          </a:r>
        </a:p>
      </dgm:t>
    </dgm:pt>
    <dgm:pt modelId="{EFB6D6C0-9961-4F93-BDC4-0DD77191A1C8}" type="parTrans" cxnId="{FB3D5748-26A3-4B57-9671-3D110E6F6A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2C8BE6B-16CC-4D2D-A269-96BC59EC29F8}" type="sibTrans" cxnId="{FB3D5748-26A3-4B57-9671-3D110E6F6A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656177-049A-46F7-B52D-D125A14B001E}" type="pres">
      <dgm:prSet presAssocID="{6661160D-1DF4-4005-AC4D-FACFA3B11608}" presName="Name0" presStyleCnt="0">
        <dgm:presLayoutVars>
          <dgm:dir/>
          <dgm:resizeHandles val="exact"/>
        </dgm:presLayoutVars>
      </dgm:prSet>
      <dgm:spPr/>
    </dgm:pt>
    <dgm:pt modelId="{A020A5FC-CFA1-4683-A4AA-0895766BF7CA}" type="pres">
      <dgm:prSet presAssocID="{31C42611-F4BB-45C3-85BB-A021ED38E1C7}" presName="node" presStyleLbl="node1" presStyleIdx="0" presStyleCnt="3">
        <dgm:presLayoutVars>
          <dgm:bulletEnabled val="1"/>
        </dgm:presLayoutVars>
      </dgm:prSet>
      <dgm:spPr/>
    </dgm:pt>
    <dgm:pt modelId="{D9B50986-56FD-4FE5-821D-4E41E9881193}" type="pres">
      <dgm:prSet presAssocID="{6DB4F1E0-E592-42AF-BFE1-611463CE5867}" presName="sibTrans" presStyleLbl="sibTrans2D1" presStyleIdx="0" presStyleCnt="2"/>
      <dgm:spPr/>
    </dgm:pt>
    <dgm:pt modelId="{415D724D-8568-4C89-8FD2-64E7448CECA1}" type="pres">
      <dgm:prSet presAssocID="{6DB4F1E0-E592-42AF-BFE1-611463CE5867}" presName="connectorText" presStyleLbl="sibTrans2D1" presStyleIdx="0" presStyleCnt="2"/>
      <dgm:spPr/>
    </dgm:pt>
    <dgm:pt modelId="{370CBE75-FC53-472A-95B7-E79BA4275D17}" type="pres">
      <dgm:prSet presAssocID="{A783FD2A-99FC-49D3-A8BE-53C41893CAAD}" presName="node" presStyleLbl="node1" presStyleIdx="1" presStyleCnt="3">
        <dgm:presLayoutVars>
          <dgm:bulletEnabled val="1"/>
        </dgm:presLayoutVars>
      </dgm:prSet>
      <dgm:spPr/>
    </dgm:pt>
    <dgm:pt modelId="{940C1E11-4C8E-4E20-B7DE-5ED91CE9C72D}" type="pres">
      <dgm:prSet presAssocID="{101317E5-B7AB-4D21-8C6F-ECB1F863C57F}" presName="sibTrans" presStyleLbl="sibTrans2D1" presStyleIdx="1" presStyleCnt="2"/>
      <dgm:spPr/>
    </dgm:pt>
    <dgm:pt modelId="{B1ABA7E7-39D3-4621-B382-21F1855592B5}" type="pres">
      <dgm:prSet presAssocID="{101317E5-B7AB-4D21-8C6F-ECB1F863C57F}" presName="connectorText" presStyleLbl="sibTrans2D1" presStyleIdx="1" presStyleCnt="2"/>
      <dgm:spPr/>
    </dgm:pt>
    <dgm:pt modelId="{5C00000B-843E-4D3B-AACA-0B344BC703CA}" type="pres">
      <dgm:prSet presAssocID="{D8E25A69-9BCC-479A-9300-02F5CBF63986}" presName="node" presStyleLbl="node1" presStyleIdx="2" presStyleCnt="3">
        <dgm:presLayoutVars>
          <dgm:bulletEnabled val="1"/>
        </dgm:presLayoutVars>
      </dgm:prSet>
      <dgm:spPr/>
    </dgm:pt>
  </dgm:ptLst>
  <dgm:cxnLst>
    <dgm:cxn modelId="{1B0CB529-0280-4D79-B56E-E83242B562F0}" srcId="{6661160D-1DF4-4005-AC4D-FACFA3B11608}" destId="{A783FD2A-99FC-49D3-A8BE-53C41893CAAD}" srcOrd="1" destOrd="0" parTransId="{25428582-0634-4C20-8B9E-CA78EAF1E91A}" sibTransId="{101317E5-B7AB-4D21-8C6F-ECB1F863C57F}"/>
    <dgm:cxn modelId="{2B767F2B-FF14-4C08-BA40-270C360AAAE0}" type="presOf" srcId="{6DB4F1E0-E592-42AF-BFE1-611463CE5867}" destId="{D9B50986-56FD-4FE5-821D-4E41E9881193}" srcOrd="0" destOrd="0" presId="urn:microsoft.com/office/officeart/2005/8/layout/process1"/>
    <dgm:cxn modelId="{FB3D5748-26A3-4B57-9671-3D110E6F6AF5}" srcId="{6661160D-1DF4-4005-AC4D-FACFA3B11608}" destId="{D8E25A69-9BCC-479A-9300-02F5CBF63986}" srcOrd="2" destOrd="0" parTransId="{EFB6D6C0-9961-4F93-BDC4-0DD77191A1C8}" sibTransId="{42C8BE6B-16CC-4D2D-A269-96BC59EC29F8}"/>
    <dgm:cxn modelId="{549DA155-2A43-456A-AF39-D5AF4D8FB1D2}" type="presOf" srcId="{101317E5-B7AB-4D21-8C6F-ECB1F863C57F}" destId="{940C1E11-4C8E-4E20-B7DE-5ED91CE9C72D}" srcOrd="0" destOrd="0" presId="urn:microsoft.com/office/officeart/2005/8/layout/process1"/>
    <dgm:cxn modelId="{50CBDE83-020B-499F-95FE-6F23B384CCCA}" type="presOf" srcId="{31C42611-F4BB-45C3-85BB-A021ED38E1C7}" destId="{A020A5FC-CFA1-4683-A4AA-0895766BF7CA}" srcOrd="0" destOrd="0" presId="urn:microsoft.com/office/officeart/2005/8/layout/process1"/>
    <dgm:cxn modelId="{08C7F1AF-5FBC-44AC-8642-1D265B81644A}" type="presOf" srcId="{A783FD2A-99FC-49D3-A8BE-53C41893CAAD}" destId="{370CBE75-FC53-472A-95B7-E79BA4275D17}" srcOrd="0" destOrd="0" presId="urn:microsoft.com/office/officeart/2005/8/layout/process1"/>
    <dgm:cxn modelId="{E8A9EFBD-9465-4789-8001-F7FA16707B51}" srcId="{6661160D-1DF4-4005-AC4D-FACFA3B11608}" destId="{31C42611-F4BB-45C3-85BB-A021ED38E1C7}" srcOrd="0" destOrd="0" parTransId="{8C324C64-C571-4FB9-90E6-40BF977F7AFB}" sibTransId="{6DB4F1E0-E592-42AF-BFE1-611463CE5867}"/>
    <dgm:cxn modelId="{1FB6B0D9-A698-49EF-934B-1F43630ACA99}" type="presOf" srcId="{101317E5-B7AB-4D21-8C6F-ECB1F863C57F}" destId="{B1ABA7E7-39D3-4621-B382-21F1855592B5}" srcOrd="1" destOrd="0" presId="urn:microsoft.com/office/officeart/2005/8/layout/process1"/>
    <dgm:cxn modelId="{5D5D54E4-246E-44D4-8D6D-711E01152991}" type="presOf" srcId="{6DB4F1E0-E592-42AF-BFE1-611463CE5867}" destId="{415D724D-8568-4C89-8FD2-64E7448CECA1}" srcOrd="1" destOrd="0" presId="urn:microsoft.com/office/officeart/2005/8/layout/process1"/>
    <dgm:cxn modelId="{ED05E4F1-E87E-409F-8CEE-01FEBB9BEB79}" type="presOf" srcId="{D8E25A69-9BCC-479A-9300-02F5CBF63986}" destId="{5C00000B-843E-4D3B-AACA-0B344BC703CA}" srcOrd="0" destOrd="0" presId="urn:microsoft.com/office/officeart/2005/8/layout/process1"/>
    <dgm:cxn modelId="{96D31EF6-2376-40DB-8CA9-CEDE5FA7CFCA}" type="presOf" srcId="{6661160D-1DF4-4005-AC4D-FACFA3B11608}" destId="{36656177-049A-46F7-B52D-D125A14B001E}" srcOrd="0" destOrd="0" presId="urn:microsoft.com/office/officeart/2005/8/layout/process1"/>
    <dgm:cxn modelId="{BEB1A7A4-1A7A-4431-ADCC-C0059B6D64F8}" type="presParOf" srcId="{36656177-049A-46F7-B52D-D125A14B001E}" destId="{A020A5FC-CFA1-4683-A4AA-0895766BF7CA}" srcOrd="0" destOrd="0" presId="urn:microsoft.com/office/officeart/2005/8/layout/process1"/>
    <dgm:cxn modelId="{D6DB8117-554E-4B4F-8533-C85B24AAD354}" type="presParOf" srcId="{36656177-049A-46F7-B52D-D125A14B001E}" destId="{D9B50986-56FD-4FE5-821D-4E41E9881193}" srcOrd="1" destOrd="0" presId="urn:microsoft.com/office/officeart/2005/8/layout/process1"/>
    <dgm:cxn modelId="{E04C8FF1-43CF-4307-BEDE-A6CF71951D28}" type="presParOf" srcId="{D9B50986-56FD-4FE5-821D-4E41E9881193}" destId="{415D724D-8568-4C89-8FD2-64E7448CECA1}" srcOrd="0" destOrd="0" presId="urn:microsoft.com/office/officeart/2005/8/layout/process1"/>
    <dgm:cxn modelId="{293DD2A6-7400-43B1-888E-B7473890BC79}" type="presParOf" srcId="{36656177-049A-46F7-B52D-D125A14B001E}" destId="{370CBE75-FC53-472A-95B7-E79BA4275D17}" srcOrd="2" destOrd="0" presId="urn:microsoft.com/office/officeart/2005/8/layout/process1"/>
    <dgm:cxn modelId="{1F15FEF5-7CAD-4FD0-837F-D7F3DD309FFD}" type="presParOf" srcId="{36656177-049A-46F7-B52D-D125A14B001E}" destId="{940C1E11-4C8E-4E20-B7DE-5ED91CE9C72D}" srcOrd="3" destOrd="0" presId="urn:microsoft.com/office/officeart/2005/8/layout/process1"/>
    <dgm:cxn modelId="{10C016AF-4932-47EB-9BE9-E5EC5E12239D}" type="presParOf" srcId="{940C1E11-4C8E-4E20-B7DE-5ED91CE9C72D}" destId="{B1ABA7E7-39D3-4621-B382-21F1855592B5}" srcOrd="0" destOrd="0" presId="urn:microsoft.com/office/officeart/2005/8/layout/process1"/>
    <dgm:cxn modelId="{0CAE64FC-8A88-4139-A3DF-11034DE61EAA}" type="presParOf" srcId="{36656177-049A-46F7-B52D-D125A14B001E}" destId="{5C00000B-843E-4D3B-AACA-0B344BC703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3DD84-A664-4328-85B0-451D40E3455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B7C34E7-14B1-446F-BD38-B792C514C89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Cuestionados por sus efectos en la salud humana</a:t>
          </a:r>
        </a:p>
      </dgm:t>
    </dgm:pt>
    <dgm:pt modelId="{85469062-CA1B-4A28-A52E-FFB60BA02D7C}" type="parTrans" cxnId="{6B417E32-46B3-48D3-A87D-A48738CE6FF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D73E05F-97A5-49B0-B639-E218D49BE9C6}" type="sibTrans" cxnId="{6B417E32-46B3-48D3-A87D-A48738CE6FF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52AE3D-088D-4A95-8EC2-DA9F9C2A80D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Pigmentos sintéticos </a:t>
          </a:r>
        </a:p>
      </dgm:t>
    </dgm:pt>
    <dgm:pt modelId="{1818E2EC-4DFC-45A1-B775-66D34538AF7E}" type="parTrans" cxnId="{66E845B7-BB2B-49A9-8DA6-F325074ACE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9FE841-6767-47FF-8543-95B99257A0F1}" type="sibTrans" cxnId="{66E845B7-BB2B-49A9-8DA6-F325074ACE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FBE42F4-6275-4ABB-AC77-99B5B780B019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Reducción de pigmentos sintéticos en los alimentos </a:t>
          </a:r>
        </a:p>
      </dgm:t>
    </dgm:pt>
    <dgm:pt modelId="{9C893602-1D3C-45A1-B99D-F41C7D0EB15E}" type="parTrans" cxnId="{5C25F0E5-245D-4C1F-88A9-34EB8380A01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661E5C-280E-4A3A-9292-3E2312A68622}" type="sibTrans" cxnId="{5C25F0E5-245D-4C1F-88A9-34EB8380A01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7901BBD-5502-4927-B56F-E9261EE22C0F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Tendencia</a:t>
          </a:r>
        </a:p>
      </dgm:t>
    </dgm:pt>
    <dgm:pt modelId="{6D409543-F96E-4693-9798-CF0505458B4B}" type="parTrans" cxnId="{DBEEF5D9-DB2A-43EF-AC27-F893633C8BF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C76DE46-085F-43D6-87C9-018C21BFFE2F}" type="sibTrans" cxnId="{DBEEF5D9-DB2A-43EF-AC27-F893633C8BF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F19C1F-2AE7-4958-90E5-3FC94D56BA12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Alternativas al uso de pigmentos artificiales</a:t>
          </a:r>
        </a:p>
      </dgm:t>
    </dgm:pt>
    <dgm:pt modelId="{4FE09164-EC4F-4561-A926-C151C8535A2D}" type="parTrans" cxnId="{AB55B4FD-0FBA-43EA-BE8F-FE8B6C8CBF0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8985F25-0E41-4BA2-8E53-651282C3BC3C}" type="sibTrans" cxnId="{AB55B4FD-0FBA-43EA-BE8F-FE8B6C8CBF0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CA9315-F526-473A-881E-7EFC880B208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Pigmentos Naturales</a:t>
          </a:r>
        </a:p>
      </dgm:t>
    </dgm:pt>
    <dgm:pt modelId="{82B79458-5DFA-4169-9107-C86A1F2F3573}" type="parTrans" cxnId="{F838F8F9-33ED-4DFA-897F-6D428FED12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F460CEA-2B1C-4EB3-AEEB-7374837B9BB7}" type="sibTrans" cxnId="{F838F8F9-33ED-4DFA-897F-6D428FED127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478C2C-273E-4841-8B24-C58F314306A6}">
      <dgm:prSet phldrT="[Texto]" custT="1"/>
      <dgm:spPr/>
      <dgm:t>
        <a:bodyPr/>
        <a:lstStyle/>
        <a:p>
          <a:r>
            <a:rPr lang="es-EC" sz="1400" dirty="0">
              <a:solidFill>
                <a:schemeClr val="tx1"/>
              </a:solidFill>
            </a:rPr>
            <a:t>Propiedades favorables </a:t>
          </a:r>
        </a:p>
      </dgm:t>
    </dgm:pt>
    <dgm:pt modelId="{B204194F-1221-4F4B-A27F-314699290122}" type="parTrans" cxnId="{80EDD476-859F-4EC7-961E-45404C49302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EA3E91-A63A-447F-ADC4-D9DABB7454C4}" type="sibTrans" cxnId="{80EDD476-859F-4EC7-961E-45404C49302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6D6AF34-3647-4DEA-9AE7-9C284CF0513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Solubles en agua, fácil adición en alimentos</a:t>
          </a:r>
        </a:p>
      </dgm:t>
    </dgm:pt>
    <dgm:pt modelId="{FC339C23-5246-436B-9E6B-3450A2DD5125}" type="parTrans" cxnId="{E50E5488-E5BD-4A17-8D6E-A15FF4FFC0E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6C90AAA-66B2-4A27-A705-F33E3399A17B}" type="sibTrans" cxnId="{E50E5488-E5BD-4A17-8D6E-A15FF4FFC0E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68AE7CE-1A96-4574-92ED-920C22CF8732}" type="pres">
      <dgm:prSet presAssocID="{16F3DD84-A664-4328-85B0-451D40E34552}" presName="rootnode" presStyleCnt="0">
        <dgm:presLayoutVars>
          <dgm:chMax/>
          <dgm:chPref/>
          <dgm:dir/>
          <dgm:animLvl val="lvl"/>
        </dgm:presLayoutVars>
      </dgm:prSet>
      <dgm:spPr/>
    </dgm:pt>
    <dgm:pt modelId="{25EB7583-A757-4A91-B2B5-50583DF574F7}" type="pres">
      <dgm:prSet presAssocID="{AB7C34E7-14B1-446F-BD38-B792C514C891}" presName="composite" presStyleCnt="0"/>
      <dgm:spPr/>
    </dgm:pt>
    <dgm:pt modelId="{3BA5688B-E198-4318-B522-E06A4A7E9309}" type="pres">
      <dgm:prSet presAssocID="{AB7C34E7-14B1-446F-BD38-B792C514C891}" presName="bentUpArrow1" presStyleLbl="alignImgPlace1" presStyleIdx="0" presStyleCnt="3"/>
      <dgm:spPr/>
    </dgm:pt>
    <dgm:pt modelId="{3C5783C2-FE9D-4268-9A62-6C53A370D228}" type="pres">
      <dgm:prSet presAssocID="{AB7C34E7-14B1-446F-BD38-B792C514C89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473B73D-9566-419A-B3E4-04B06E084644}" type="pres">
      <dgm:prSet presAssocID="{AB7C34E7-14B1-446F-BD38-B792C514C891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5963D57-1311-445C-90F9-DC85708E793B}" type="pres">
      <dgm:prSet presAssocID="{6D73E05F-97A5-49B0-B639-E218D49BE9C6}" presName="sibTrans" presStyleCnt="0"/>
      <dgm:spPr/>
    </dgm:pt>
    <dgm:pt modelId="{D938DD15-A944-44FC-85F8-BB9DF859BBBF}" type="pres">
      <dgm:prSet presAssocID="{3FBE42F4-6275-4ABB-AC77-99B5B780B019}" presName="composite" presStyleCnt="0"/>
      <dgm:spPr/>
    </dgm:pt>
    <dgm:pt modelId="{2D66C293-1809-494C-A71C-8848BE9A3F33}" type="pres">
      <dgm:prSet presAssocID="{3FBE42F4-6275-4ABB-AC77-99B5B780B019}" presName="bentUpArrow1" presStyleLbl="alignImgPlace1" presStyleIdx="1" presStyleCnt="3"/>
      <dgm:spPr/>
    </dgm:pt>
    <dgm:pt modelId="{1917FC38-1AD1-4150-97E6-89FD4906E186}" type="pres">
      <dgm:prSet presAssocID="{3FBE42F4-6275-4ABB-AC77-99B5B780B01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37B285E-AA9E-4491-8788-0F17AA9D9819}" type="pres">
      <dgm:prSet presAssocID="{3FBE42F4-6275-4ABB-AC77-99B5B780B019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A24AC44-5C0D-4CEB-8E73-A36E839E505A}" type="pres">
      <dgm:prSet presAssocID="{5A661E5C-280E-4A3A-9292-3E2312A68622}" presName="sibTrans" presStyleCnt="0"/>
      <dgm:spPr/>
    </dgm:pt>
    <dgm:pt modelId="{6CA946C3-2B71-4CD0-BA89-FBC603E4E255}" type="pres">
      <dgm:prSet presAssocID="{20F19C1F-2AE7-4958-90E5-3FC94D56BA12}" presName="composite" presStyleCnt="0"/>
      <dgm:spPr/>
    </dgm:pt>
    <dgm:pt modelId="{E5392252-22B3-4314-8192-17B76329D9A9}" type="pres">
      <dgm:prSet presAssocID="{20F19C1F-2AE7-4958-90E5-3FC94D56BA12}" presName="bentUpArrow1" presStyleLbl="alignImgPlace1" presStyleIdx="2" presStyleCnt="3"/>
      <dgm:spPr/>
    </dgm:pt>
    <dgm:pt modelId="{F09314EA-B3DE-457C-8528-C768BE115554}" type="pres">
      <dgm:prSet presAssocID="{20F19C1F-2AE7-4958-90E5-3FC94D56BA1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5B485F0C-6042-4956-9086-006BD0C3A0CC}" type="pres">
      <dgm:prSet presAssocID="{20F19C1F-2AE7-4958-90E5-3FC94D56BA12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F2088C6-6DD6-4927-88FB-001715665F94}" type="pres">
      <dgm:prSet presAssocID="{78985F25-0E41-4BA2-8E53-651282C3BC3C}" presName="sibTrans" presStyleCnt="0"/>
      <dgm:spPr/>
    </dgm:pt>
    <dgm:pt modelId="{CEC104C7-E22E-4E52-9351-2276FEDD315C}" type="pres">
      <dgm:prSet presAssocID="{56D6AF34-3647-4DEA-9AE7-9C284CF05130}" presName="composite" presStyleCnt="0"/>
      <dgm:spPr/>
    </dgm:pt>
    <dgm:pt modelId="{D6F7B721-3052-4306-83DD-048DA7601893}" type="pres">
      <dgm:prSet presAssocID="{56D6AF34-3647-4DEA-9AE7-9C284CF0513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B6866CD4-15DD-4B73-9345-87B6603C45FE}" type="pres">
      <dgm:prSet presAssocID="{56D6AF34-3647-4DEA-9AE7-9C284CF05130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3B14321-11C3-499A-A2E8-1160D5B1965C}" type="presOf" srcId="{AB7C34E7-14B1-446F-BD38-B792C514C891}" destId="{3C5783C2-FE9D-4268-9A62-6C53A370D228}" srcOrd="0" destOrd="0" presId="urn:microsoft.com/office/officeart/2005/8/layout/StepDownProcess"/>
    <dgm:cxn modelId="{23C1EB26-30F9-4F35-AB21-96A64DB33DBF}" type="presOf" srcId="{20F19C1F-2AE7-4958-90E5-3FC94D56BA12}" destId="{F09314EA-B3DE-457C-8528-C768BE115554}" srcOrd="0" destOrd="0" presId="urn:microsoft.com/office/officeart/2005/8/layout/StepDownProcess"/>
    <dgm:cxn modelId="{6B417E32-46B3-48D3-A87D-A48738CE6FFF}" srcId="{16F3DD84-A664-4328-85B0-451D40E34552}" destId="{AB7C34E7-14B1-446F-BD38-B792C514C891}" srcOrd="0" destOrd="0" parTransId="{85469062-CA1B-4A28-A52E-FFB60BA02D7C}" sibTransId="{6D73E05F-97A5-49B0-B639-E218D49BE9C6}"/>
    <dgm:cxn modelId="{9320A96B-7FD4-4A46-9C47-E8D66A1F2455}" type="presOf" srcId="{5452AE3D-088D-4A95-8EC2-DA9F9C2A80DD}" destId="{1473B73D-9566-419A-B3E4-04B06E084644}" srcOrd="0" destOrd="0" presId="urn:microsoft.com/office/officeart/2005/8/layout/StepDownProcess"/>
    <dgm:cxn modelId="{845D886E-BA22-47D6-9F1B-AE5BDDB948C1}" type="presOf" srcId="{6ACA9315-F526-473A-881E-7EFC880B2080}" destId="{5B485F0C-6042-4956-9086-006BD0C3A0CC}" srcOrd="0" destOrd="0" presId="urn:microsoft.com/office/officeart/2005/8/layout/StepDownProcess"/>
    <dgm:cxn modelId="{69052B71-F3E8-4308-B9D3-B3014C8E53CC}" type="presOf" srcId="{90478C2C-273E-4841-8B24-C58F314306A6}" destId="{B6866CD4-15DD-4B73-9345-87B6603C45FE}" srcOrd="0" destOrd="0" presId="urn:microsoft.com/office/officeart/2005/8/layout/StepDownProcess"/>
    <dgm:cxn modelId="{80EDD476-859F-4EC7-961E-45404C493020}" srcId="{56D6AF34-3647-4DEA-9AE7-9C284CF05130}" destId="{90478C2C-273E-4841-8B24-C58F314306A6}" srcOrd="0" destOrd="0" parTransId="{B204194F-1221-4F4B-A27F-314699290122}" sibTransId="{B3EA3E91-A63A-447F-ADC4-D9DABB7454C4}"/>
    <dgm:cxn modelId="{DAF23678-2DA5-47CE-94CC-68F8BD62A20E}" type="presOf" srcId="{3FBE42F4-6275-4ABB-AC77-99B5B780B019}" destId="{1917FC38-1AD1-4150-97E6-89FD4906E186}" srcOrd="0" destOrd="0" presId="urn:microsoft.com/office/officeart/2005/8/layout/StepDownProcess"/>
    <dgm:cxn modelId="{E50E5488-E5BD-4A17-8D6E-A15FF4FFC0ED}" srcId="{16F3DD84-A664-4328-85B0-451D40E34552}" destId="{56D6AF34-3647-4DEA-9AE7-9C284CF05130}" srcOrd="3" destOrd="0" parTransId="{FC339C23-5246-436B-9E6B-3450A2DD5125}" sibTransId="{56C90AAA-66B2-4A27-A705-F33E3399A17B}"/>
    <dgm:cxn modelId="{66E845B7-BB2B-49A9-8DA6-F325074ACECC}" srcId="{AB7C34E7-14B1-446F-BD38-B792C514C891}" destId="{5452AE3D-088D-4A95-8EC2-DA9F9C2A80DD}" srcOrd="0" destOrd="0" parTransId="{1818E2EC-4DFC-45A1-B775-66D34538AF7E}" sibTransId="{239FE841-6767-47FF-8543-95B99257A0F1}"/>
    <dgm:cxn modelId="{8E92A8C2-535C-42FA-BE0F-B3D744219812}" type="presOf" srcId="{37901BBD-5502-4927-B56F-E9261EE22C0F}" destId="{E37B285E-AA9E-4491-8788-0F17AA9D9819}" srcOrd="0" destOrd="0" presId="urn:microsoft.com/office/officeart/2005/8/layout/StepDownProcess"/>
    <dgm:cxn modelId="{DBEEF5D9-DB2A-43EF-AC27-F893633C8BFC}" srcId="{3FBE42F4-6275-4ABB-AC77-99B5B780B019}" destId="{37901BBD-5502-4927-B56F-E9261EE22C0F}" srcOrd="0" destOrd="0" parTransId="{6D409543-F96E-4693-9798-CF0505458B4B}" sibTransId="{3C76DE46-085F-43D6-87C9-018C21BFFE2F}"/>
    <dgm:cxn modelId="{7460B7DA-AE02-4869-8928-4468959EEB6C}" type="presOf" srcId="{16F3DD84-A664-4328-85B0-451D40E34552}" destId="{068AE7CE-1A96-4574-92ED-920C22CF8732}" srcOrd="0" destOrd="0" presId="urn:microsoft.com/office/officeart/2005/8/layout/StepDownProcess"/>
    <dgm:cxn modelId="{5C25F0E5-245D-4C1F-88A9-34EB8380A015}" srcId="{16F3DD84-A664-4328-85B0-451D40E34552}" destId="{3FBE42F4-6275-4ABB-AC77-99B5B780B019}" srcOrd="1" destOrd="0" parTransId="{9C893602-1D3C-45A1-B99D-F41C7D0EB15E}" sibTransId="{5A661E5C-280E-4A3A-9292-3E2312A68622}"/>
    <dgm:cxn modelId="{F838F8F9-33ED-4DFA-897F-6D428FED1278}" srcId="{20F19C1F-2AE7-4958-90E5-3FC94D56BA12}" destId="{6ACA9315-F526-473A-881E-7EFC880B2080}" srcOrd="0" destOrd="0" parTransId="{82B79458-5DFA-4169-9107-C86A1F2F3573}" sibTransId="{8F460CEA-2B1C-4EB3-AEEB-7374837B9BB7}"/>
    <dgm:cxn modelId="{FFCDFAFA-DFFD-4973-9C26-C98F9C262AA0}" type="presOf" srcId="{56D6AF34-3647-4DEA-9AE7-9C284CF05130}" destId="{D6F7B721-3052-4306-83DD-048DA7601893}" srcOrd="0" destOrd="0" presId="urn:microsoft.com/office/officeart/2005/8/layout/StepDownProcess"/>
    <dgm:cxn modelId="{AB55B4FD-0FBA-43EA-BE8F-FE8B6C8CBF03}" srcId="{16F3DD84-A664-4328-85B0-451D40E34552}" destId="{20F19C1F-2AE7-4958-90E5-3FC94D56BA12}" srcOrd="2" destOrd="0" parTransId="{4FE09164-EC4F-4561-A926-C151C8535A2D}" sibTransId="{78985F25-0E41-4BA2-8E53-651282C3BC3C}"/>
    <dgm:cxn modelId="{30F765C0-EEFA-4A23-A635-EDEB36D7D3D1}" type="presParOf" srcId="{068AE7CE-1A96-4574-92ED-920C22CF8732}" destId="{25EB7583-A757-4A91-B2B5-50583DF574F7}" srcOrd="0" destOrd="0" presId="urn:microsoft.com/office/officeart/2005/8/layout/StepDownProcess"/>
    <dgm:cxn modelId="{6339633A-DFA7-4AD3-9639-EC08F71F705C}" type="presParOf" srcId="{25EB7583-A757-4A91-B2B5-50583DF574F7}" destId="{3BA5688B-E198-4318-B522-E06A4A7E9309}" srcOrd="0" destOrd="0" presId="urn:microsoft.com/office/officeart/2005/8/layout/StepDownProcess"/>
    <dgm:cxn modelId="{4F714750-F98A-4592-9CE3-704C6875EEF6}" type="presParOf" srcId="{25EB7583-A757-4A91-B2B5-50583DF574F7}" destId="{3C5783C2-FE9D-4268-9A62-6C53A370D228}" srcOrd="1" destOrd="0" presId="urn:microsoft.com/office/officeart/2005/8/layout/StepDownProcess"/>
    <dgm:cxn modelId="{56979215-0FDB-4E01-9D6B-950F54EA23B3}" type="presParOf" srcId="{25EB7583-A757-4A91-B2B5-50583DF574F7}" destId="{1473B73D-9566-419A-B3E4-04B06E084644}" srcOrd="2" destOrd="0" presId="urn:microsoft.com/office/officeart/2005/8/layout/StepDownProcess"/>
    <dgm:cxn modelId="{E338F73A-0777-4057-8AB8-2B14E219621C}" type="presParOf" srcId="{068AE7CE-1A96-4574-92ED-920C22CF8732}" destId="{D5963D57-1311-445C-90F9-DC85708E793B}" srcOrd="1" destOrd="0" presId="urn:microsoft.com/office/officeart/2005/8/layout/StepDownProcess"/>
    <dgm:cxn modelId="{F9DE938B-3EA8-482A-BD97-859B63599F61}" type="presParOf" srcId="{068AE7CE-1A96-4574-92ED-920C22CF8732}" destId="{D938DD15-A944-44FC-85F8-BB9DF859BBBF}" srcOrd="2" destOrd="0" presId="urn:microsoft.com/office/officeart/2005/8/layout/StepDownProcess"/>
    <dgm:cxn modelId="{15EEFE1D-8215-47D9-8878-7DFCFC1BC61B}" type="presParOf" srcId="{D938DD15-A944-44FC-85F8-BB9DF859BBBF}" destId="{2D66C293-1809-494C-A71C-8848BE9A3F33}" srcOrd="0" destOrd="0" presId="urn:microsoft.com/office/officeart/2005/8/layout/StepDownProcess"/>
    <dgm:cxn modelId="{3BDC943B-1B5E-466D-B687-B0CE3071A190}" type="presParOf" srcId="{D938DD15-A944-44FC-85F8-BB9DF859BBBF}" destId="{1917FC38-1AD1-4150-97E6-89FD4906E186}" srcOrd="1" destOrd="0" presId="urn:microsoft.com/office/officeart/2005/8/layout/StepDownProcess"/>
    <dgm:cxn modelId="{BFA51682-1085-4C9B-B125-BC2B62F512CA}" type="presParOf" srcId="{D938DD15-A944-44FC-85F8-BB9DF859BBBF}" destId="{E37B285E-AA9E-4491-8788-0F17AA9D9819}" srcOrd="2" destOrd="0" presId="urn:microsoft.com/office/officeart/2005/8/layout/StepDownProcess"/>
    <dgm:cxn modelId="{3D8EA20D-2834-45D4-A021-3D26C5E92638}" type="presParOf" srcId="{068AE7CE-1A96-4574-92ED-920C22CF8732}" destId="{2A24AC44-5C0D-4CEB-8E73-A36E839E505A}" srcOrd="3" destOrd="0" presId="urn:microsoft.com/office/officeart/2005/8/layout/StepDownProcess"/>
    <dgm:cxn modelId="{6F819562-2905-467B-AEB4-7107B72369D6}" type="presParOf" srcId="{068AE7CE-1A96-4574-92ED-920C22CF8732}" destId="{6CA946C3-2B71-4CD0-BA89-FBC603E4E255}" srcOrd="4" destOrd="0" presId="urn:microsoft.com/office/officeart/2005/8/layout/StepDownProcess"/>
    <dgm:cxn modelId="{D6479073-8B18-4781-A4C0-767FE6470225}" type="presParOf" srcId="{6CA946C3-2B71-4CD0-BA89-FBC603E4E255}" destId="{E5392252-22B3-4314-8192-17B76329D9A9}" srcOrd="0" destOrd="0" presId="urn:microsoft.com/office/officeart/2005/8/layout/StepDownProcess"/>
    <dgm:cxn modelId="{05324D41-C879-4B2B-817C-9A915F280FA7}" type="presParOf" srcId="{6CA946C3-2B71-4CD0-BA89-FBC603E4E255}" destId="{F09314EA-B3DE-457C-8528-C768BE115554}" srcOrd="1" destOrd="0" presId="urn:microsoft.com/office/officeart/2005/8/layout/StepDownProcess"/>
    <dgm:cxn modelId="{3B34C5B1-45C3-4114-AD22-16E0C0A9F624}" type="presParOf" srcId="{6CA946C3-2B71-4CD0-BA89-FBC603E4E255}" destId="{5B485F0C-6042-4956-9086-006BD0C3A0CC}" srcOrd="2" destOrd="0" presId="urn:microsoft.com/office/officeart/2005/8/layout/StepDownProcess"/>
    <dgm:cxn modelId="{BF861CCD-2AD3-42D6-BBFC-E181AA7C223B}" type="presParOf" srcId="{068AE7CE-1A96-4574-92ED-920C22CF8732}" destId="{8F2088C6-6DD6-4927-88FB-001715665F94}" srcOrd="5" destOrd="0" presId="urn:microsoft.com/office/officeart/2005/8/layout/StepDownProcess"/>
    <dgm:cxn modelId="{2A5E6482-54AE-40C8-AA47-8B6B55162F65}" type="presParOf" srcId="{068AE7CE-1A96-4574-92ED-920C22CF8732}" destId="{CEC104C7-E22E-4E52-9351-2276FEDD315C}" srcOrd="6" destOrd="0" presId="urn:microsoft.com/office/officeart/2005/8/layout/StepDownProcess"/>
    <dgm:cxn modelId="{813878FB-F3B1-4977-A223-EBC3FF694895}" type="presParOf" srcId="{CEC104C7-E22E-4E52-9351-2276FEDD315C}" destId="{D6F7B721-3052-4306-83DD-048DA7601893}" srcOrd="0" destOrd="0" presId="urn:microsoft.com/office/officeart/2005/8/layout/StepDownProcess"/>
    <dgm:cxn modelId="{B5E3D32E-A84F-4C80-A432-CD73DED99C34}" type="presParOf" srcId="{CEC104C7-E22E-4E52-9351-2276FEDD315C}" destId="{B6866CD4-15DD-4B73-9345-87B6603C45F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1F18E-F2FA-42EF-B514-B95C91320DCB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5A86737-9A08-4EEB-A813-739EC207E83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Potenciales aditivos en la industria alimentos saludables y naturales </a:t>
          </a:r>
        </a:p>
      </dgm:t>
    </dgm:pt>
    <dgm:pt modelId="{E916D3F2-F83D-4D91-B6C9-C522072638E7}" type="parTrans" cxnId="{1FFFC8AC-41B9-4F06-B46B-64782F6DB8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260C43-9EFB-4040-BB32-197BF17B06BD}" type="sibTrans" cxnId="{1FFFC8AC-41B9-4F06-B46B-64782F6DB8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BD10095-9FBF-4646-A812-C3892EC4BDEE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En especial las antocianinas </a:t>
          </a:r>
        </a:p>
      </dgm:t>
    </dgm:pt>
    <dgm:pt modelId="{2585DE7A-009D-4148-AFF7-FD33EE2C8763}" type="parTrans" cxnId="{01CD84D8-09D2-4F39-9483-5EBADF6062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50EA897-CBEC-4B4B-BD3F-26432134C960}" type="sibTrans" cxnId="{01CD84D8-09D2-4F39-9483-5EBADF6062A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8D30DEA-9A38-4AEB-99C6-005F2261A725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Estudios han demostrado su acción antineoplásica, vaso protectora, antinflamatoria, hepato-protectora y antioxidante </a:t>
          </a:r>
        </a:p>
      </dgm:t>
    </dgm:pt>
    <dgm:pt modelId="{45970404-7853-4B59-BC60-09C885B264C5}" type="parTrans" cxnId="{A7372EBE-BE0E-4101-A6FE-8D029B337B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E8A5985-A2D2-41FB-9D20-960B824F323D}" type="sibTrans" cxnId="{A7372EBE-BE0E-4101-A6FE-8D029B337B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632DFA2-DA4A-4429-A66A-DF9C4653ED39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Aditivos en alimentos pH ácido</a:t>
          </a:r>
        </a:p>
      </dgm:t>
    </dgm:pt>
    <dgm:pt modelId="{BDAC855C-F9E0-4AFB-916F-0FA20F6FB528}" type="parTrans" cxnId="{58A78028-8023-40CA-8851-CD6BC861A34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CC2DD74-FF96-4FBE-92C9-AEB9586F353C}" type="sibTrans" cxnId="{58A78028-8023-40CA-8851-CD6BC861A34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4463F9-6D1C-40D8-B061-3C4D1D87B4D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pH ácido es el medio ideal para una mejor conservación de estos pigmentos. Por este motivo se recomienda sean añadidos en alimentos ácidos</a:t>
          </a:r>
        </a:p>
      </dgm:t>
    </dgm:pt>
    <dgm:pt modelId="{96F775A7-C2E5-4D84-ABE4-FB4222F3F888}" type="parTrans" cxnId="{9236C034-91CE-4B9E-814B-FB606C3F0F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C599DD3-4CA7-4DAF-8C81-32B91FCF9252}" type="sibTrans" cxnId="{9236C034-91CE-4B9E-814B-FB606C3F0F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B782A9-614B-4381-9E11-FE3A35DA766C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Características atractivas</a:t>
          </a:r>
        </a:p>
      </dgm:t>
    </dgm:pt>
    <dgm:pt modelId="{39475B67-F8A6-4BBC-9933-52FB99699D03}" type="sibTrans" cxnId="{E13A7553-AA94-4060-97E9-F8710CB9F6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917AB73-8512-4E27-8938-8FFBA8F94B66}" type="parTrans" cxnId="{E13A7553-AA94-4060-97E9-F8710CB9F6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31E2D8-80C7-4C8D-B332-542A63B74728}" type="pres">
      <dgm:prSet presAssocID="{DA81F18E-F2FA-42EF-B514-B95C91320DCB}" presName="Name0" presStyleCnt="0">
        <dgm:presLayoutVars>
          <dgm:dir/>
          <dgm:animLvl val="lvl"/>
          <dgm:resizeHandles val="exact"/>
        </dgm:presLayoutVars>
      </dgm:prSet>
      <dgm:spPr/>
    </dgm:pt>
    <dgm:pt modelId="{5A6DE546-87D1-423E-BA29-F7534EB30F15}" type="pres">
      <dgm:prSet presAssocID="{B3B782A9-614B-4381-9E11-FE3A35DA766C}" presName="compositeNode" presStyleCnt="0">
        <dgm:presLayoutVars>
          <dgm:bulletEnabled val="1"/>
        </dgm:presLayoutVars>
      </dgm:prSet>
      <dgm:spPr/>
    </dgm:pt>
    <dgm:pt modelId="{577E4C75-F99E-425F-B4AB-958AA0D900A0}" type="pres">
      <dgm:prSet presAssocID="{B3B782A9-614B-4381-9E11-FE3A35DA766C}" presName="bgRect" presStyleLbl="node1" presStyleIdx="0" presStyleCnt="3"/>
      <dgm:spPr/>
    </dgm:pt>
    <dgm:pt modelId="{CB653535-3223-4685-ADCC-9810E7A8DB6B}" type="pres">
      <dgm:prSet presAssocID="{B3B782A9-614B-4381-9E11-FE3A35DA766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A8C369B-1544-47C4-8E93-BF21CE75EA5D}" type="pres">
      <dgm:prSet presAssocID="{B3B782A9-614B-4381-9E11-FE3A35DA766C}" presName="childNode" presStyleLbl="node1" presStyleIdx="0" presStyleCnt="3">
        <dgm:presLayoutVars>
          <dgm:bulletEnabled val="1"/>
        </dgm:presLayoutVars>
      </dgm:prSet>
      <dgm:spPr/>
    </dgm:pt>
    <dgm:pt modelId="{BDBD307B-0D01-4A5A-914A-7B988951F005}" type="pres">
      <dgm:prSet presAssocID="{39475B67-F8A6-4BBC-9933-52FB99699D03}" presName="hSp" presStyleCnt="0"/>
      <dgm:spPr/>
    </dgm:pt>
    <dgm:pt modelId="{9E98DD71-1B3D-479A-A2C1-95FF15C0695A}" type="pres">
      <dgm:prSet presAssocID="{39475B67-F8A6-4BBC-9933-52FB99699D03}" presName="vProcSp" presStyleCnt="0"/>
      <dgm:spPr/>
    </dgm:pt>
    <dgm:pt modelId="{730BBE5E-0AC7-492B-9A01-95096FEADF83}" type="pres">
      <dgm:prSet presAssocID="{39475B67-F8A6-4BBC-9933-52FB99699D03}" presName="vSp1" presStyleCnt="0"/>
      <dgm:spPr/>
    </dgm:pt>
    <dgm:pt modelId="{3DEFE4E3-6FA3-46B0-A9EF-0842BDC455E5}" type="pres">
      <dgm:prSet presAssocID="{39475B67-F8A6-4BBC-9933-52FB99699D03}" presName="simulatedConn" presStyleLbl="solidFgAcc1" presStyleIdx="0" presStyleCnt="2"/>
      <dgm:spPr/>
    </dgm:pt>
    <dgm:pt modelId="{FD87481E-C5DC-484A-BACD-CBF2336AA9A7}" type="pres">
      <dgm:prSet presAssocID="{39475B67-F8A6-4BBC-9933-52FB99699D03}" presName="vSp2" presStyleCnt="0"/>
      <dgm:spPr/>
    </dgm:pt>
    <dgm:pt modelId="{3051F042-E724-4848-B90A-833C2D28FF77}" type="pres">
      <dgm:prSet presAssocID="{39475B67-F8A6-4BBC-9933-52FB99699D03}" presName="sibTrans" presStyleCnt="0"/>
      <dgm:spPr/>
    </dgm:pt>
    <dgm:pt modelId="{EDEB7CF1-C7B5-4777-97F9-82669C1822FE}" type="pres">
      <dgm:prSet presAssocID="{BBD10095-9FBF-4646-A812-C3892EC4BDEE}" presName="compositeNode" presStyleCnt="0">
        <dgm:presLayoutVars>
          <dgm:bulletEnabled val="1"/>
        </dgm:presLayoutVars>
      </dgm:prSet>
      <dgm:spPr/>
    </dgm:pt>
    <dgm:pt modelId="{0D564F60-AADC-4DA3-9C2A-08E621477252}" type="pres">
      <dgm:prSet presAssocID="{BBD10095-9FBF-4646-A812-C3892EC4BDEE}" presName="bgRect" presStyleLbl="node1" presStyleIdx="1" presStyleCnt="3" custLinFactNeighborX="0" custLinFactNeighborY="0"/>
      <dgm:spPr/>
    </dgm:pt>
    <dgm:pt modelId="{FD203004-F1B2-4519-85CD-C53F05BAF0F3}" type="pres">
      <dgm:prSet presAssocID="{BBD10095-9FBF-4646-A812-C3892EC4BDE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593E2E3-5ADB-40C3-9A82-DA1339B6A48B}" type="pres">
      <dgm:prSet presAssocID="{BBD10095-9FBF-4646-A812-C3892EC4BDEE}" presName="childNode" presStyleLbl="node1" presStyleIdx="1" presStyleCnt="3">
        <dgm:presLayoutVars>
          <dgm:bulletEnabled val="1"/>
        </dgm:presLayoutVars>
      </dgm:prSet>
      <dgm:spPr/>
    </dgm:pt>
    <dgm:pt modelId="{760FF537-9D60-4195-8E4F-63F1001133F1}" type="pres">
      <dgm:prSet presAssocID="{B50EA897-CBEC-4B4B-BD3F-26432134C960}" presName="hSp" presStyleCnt="0"/>
      <dgm:spPr/>
    </dgm:pt>
    <dgm:pt modelId="{552122B6-D96E-4C94-88BD-ADD5591BA760}" type="pres">
      <dgm:prSet presAssocID="{B50EA897-CBEC-4B4B-BD3F-26432134C960}" presName="vProcSp" presStyleCnt="0"/>
      <dgm:spPr/>
    </dgm:pt>
    <dgm:pt modelId="{25C9993C-13CD-4735-8E12-DE88AF4AB3DD}" type="pres">
      <dgm:prSet presAssocID="{B50EA897-CBEC-4B4B-BD3F-26432134C960}" presName="vSp1" presStyleCnt="0"/>
      <dgm:spPr/>
    </dgm:pt>
    <dgm:pt modelId="{90F8EEBE-030E-43EB-8F0D-2F16C809D7DE}" type="pres">
      <dgm:prSet presAssocID="{B50EA897-CBEC-4B4B-BD3F-26432134C960}" presName="simulatedConn" presStyleLbl="solidFgAcc1" presStyleIdx="1" presStyleCnt="2"/>
      <dgm:spPr/>
    </dgm:pt>
    <dgm:pt modelId="{EAD5F901-8ABA-4103-9A57-7CDA00996349}" type="pres">
      <dgm:prSet presAssocID="{B50EA897-CBEC-4B4B-BD3F-26432134C960}" presName="vSp2" presStyleCnt="0"/>
      <dgm:spPr/>
    </dgm:pt>
    <dgm:pt modelId="{198123B3-08F9-4916-817A-23879B9F69E4}" type="pres">
      <dgm:prSet presAssocID="{B50EA897-CBEC-4B4B-BD3F-26432134C960}" presName="sibTrans" presStyleCnt="0"/>
      <dgm:spPr/>
    </dgm:pt>
    <dgm:pt modelId="{67EBADF0-961C-4643-B643-AAFAAE233BDD}" type="pres">
      <dgm:prSet presAssocID="{0632DFA2-DA4A-4429-A66A-DF9C4653ED39}" presName="compositeNode" presStyleCnt="0">
        <dgm:presLayoutVars>
          <dgm:bulletEnabled val="1"/>
        </dgm:presLayoutVars>
      </dgm:prSet>
      <dgm:spPr/>
    </dgm:pt>
    <dgm:pt modelId="{03E8929E-B630-400A-A0CA-3E101CB55E7D}" type="pres">
      <dgm:prSet presAssocID="{0632DFA2-DA4A-4429-A66A-DF9C4653ED39}" presName="bgRect" presStyleLbl="node1" presStyleIdx="2" presStyleCnt="3"/>
      <dgm:spPr/>
    </dgm:pt>
    <dgm:pt modelId="{137EE558-B757-4E24-A33B-00BF0515D212}" type="pres">
      <dgm:prSet presAssocID="{0632DFA2-DA4A-4429-A66A-DF9C4653ED39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6D93CDA-699B-4D6F-9926-45C2675BA197}" type="pres">
      <dgm:prSet presAssocID="{0632DFA2-DA4A-4429-A66A-DF9C4653ED39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428480A-A940-426B-B5E2-5F3EFF04C3EA}" type="presOf" srcId="{DA81F18E-F2FA-42EF-B514-B95C91320DCB}" destId="{7531E2D8-80C7-4C8D-B332-542A63B74728}" srcOrd="0" destOrd="0" presId="urn:microsoft.com/office/officeart/2005/8/layout/hProcess7"/>
    <dgm:cxn modelId="{CF751C18-DA42-4D76-9D78-B51B560A4539}" type="presOf" srcId="{05A86737-9A08-4EEB-A813-739EC207E830}" destId="{9A8C369B-1544-47C4-8E93-BF21CE75EA5D}" srcOrd="0" destOrd="0" presId="urn:microsoft.com/office/officeart/2005/8/layout/hProcess7"/>
    <dgm:cxn modelId="{58A78028-8023-40CA-8851-CD6BC861A340}" srcId="{DA81F18E-F2FA-42EF-B514-B95C91320DCB}" destId="{0632DFA2-DA4A-4429-A66A-DF9C4653ED39}" srcOrd="2" destOrd="0" parTransId="{BDAC855C-F9E0-4AFB-916F-0FA20F6FB528}" sibTransId="{9CC2DD74-FF96-4FBE-92C9-AEB9586F353C}"/>
    <dgm:cxn modelId="{9236C034-91CE-4B9E-814B-FB606C3F0F80}" srcId="{0632DFA2-DA4A-4429-A66A-DF9C4653ED39}" destId="{D44463F9-6D1C-40D8-B061-3C4D1D87B4D1}" srcOrd="0" destOrd="0" parTransId="{96F775A7-C2E5-4D84-ABE4-FB4222F3F888}" sibTransId="{2C599DD3-4CA7-4DAF-8C81-32B91FCF9252}"/>
    <dgm:cxn modelId="{D747F238-778E-461C-8C24-A6C344354E60}" type="presOf" srcId="{B3B782A9-614B-4381-9E11-FE3A35DA766C}" destId="{577E4C75-F99E-425F-B4AB-958AA0D900A0}" srcOrd="0" destOrd="0" presId="urn:microsoft.com/office/officeart/2005/8/layout/hProcess7"/>
    <dgm:cxn modelId="{6F79B44E-9333-40FC-A061-E6D0E0FB5B35}" type="presOf" srcId="{0632DFA2-DA4A-4429-A66A-DF9C4653ED39}" destId="{03E8929E-B630-400A-A0CA-3E101CB55E7D}" srcOrd="0" destOrd="0" presId="urn:microsoft.com/office/officeart/2005/8/layout/hProcess7"/>
    <dgm:cxn modelId="{E13A7553-AA94-4060-97E9-F8710CB9F661}" srcId="{DA81F18E-F2FA-42EF-B514-B95C91320DCB}" destId="{B3B782A9-614B-4381-9E11-FE3A35DA766C}" srcOrd="0" destOrd="0" parTransId="{9917AB73-8512-4E27-8938-8FFBA8F94B66}" sibTransId="{39475B67-F8A6-4BBC-9933-52FB99699D03}"/>
    <dgm:cxn modelId="{EC8CD078-56BE-4B5D-B4A5-E32DD98AE572}" type="presOf" srcId="{0632DFA2-DA4A-4429-A66A-DF9C4653ED39}" destId="{137EE558-B757-4E24-A33B-00BF0515D212}" srcOrd="1" destOrd="0" presId="urn:microsoft.com/office/officeart/2005/8/layout/hProcess7"/>
    <dgm:cxn modelId="{3038318D-ABFC-4D08-BBB4-5C010059C1A2}" type="presOf" srcId="{B3B782A9-614B-4381-9E11-FE3A35DA766C}" destId="{CB653535-3223-4685-ADCC-9810E7A8DB6B}" srcOrd="1" destOrd="0" presId="urn:microsoft.com/office/officeart/2005/8/layout/hProcess7"/>
    <dgm:cxn modelId="{44EED09C-6A32-4F8B-94A5-8F90B937DCBD}" type="presOf" srcId="{D44463F9-6D1C-40D8-B061-3C4D1D87B4D1}" destId="{46D93CDA-699B-4D6F-9926-45C2675BA197}" srcOrd="0" destOrd="0" presId="urn:microsoft.com/office/officeart/2005/8/layout/hProcess7"/>
    <dgm:cxn modelId="{1FFFC8AC-41B9-4F06-B46B-64782F6DB870}" srcId="{B3B782A9-614B-4381-9E11-FE3A35DA766C}" destId="{05A86737-9A08-4EEB-A813-739EC207E830}" srcOrd="0" destOrd="0" parTransId="{E916D3F2-F83D-4D91-B6C9-C522072638E7}" sibTransId="{D1260C43-9EFB-4040-BB32-197BF17B06BD}"/>
    <dgm:cxn modelId="{955DB1B9-88DD-40CE-BA89-696C096CE5E5}" type="presOf" srcId="{68D30DEA-9A38-4AEB-99C6-005F2261A725}" destId="{E593E2E3-5ADB-40C3-9A82-DA1339B6A48B}" srcOrd="0" destOrd="0" presId="urn:microsoft.com/office/officeart/2005/8/layout/hProcess7"/>
    <dgm:cxn modelId="{A7372EBE-BE0E-4101-A6FE-8D029B337B9F}" srcId="{BBD10095-9FBF-4646-A812-C3892EC4BDEE}" destId="{68D30DEA-9A38-4AEB-99C6-005F2261A725}" srcOrd="0" destOrd="0" parTransId="{45970404-7853-4B59-BC60-09C885B264C5}" sibTransId="{BE8A5985-A2D2-41FB-9D20-960B824F323D}"/>
    <dgm:cxn modelId="{6CD6D8BE-518F-4696-9106-BCF2875BC61A}" type="presOf" srcId="{BBD10095-9FBF-4646-A812-C3892EC4BDEE}" destId="{0D564F60-AADC-4DA3-9C2A-08E621477252}" srcOrd="0" destOrd="0" presId="urn:microsoft.com/office/officeart/2005/8/layout/hProcess7"/>
    <dgm:cxn modelId="{01CD84D8-09D2-4F39-9483-5EBADF6062A5}" srcId="{DA81F18E-F2FA-42EF-B514-B95C91320DCB}" destId="{BBD10095-9FBF-4646-A812-C3892EC4BDEE}" srcOrd="1" destOrd="0" parTransId="{2585DE7A-009D-4148-AFF7-FD33EE2C8763}" sibTransId="{B50EA897-CBEC-4B4B-BD3F-26432134C960}"/>
    <dgm:cxn modelId="{F473BDDD-8095-4287-92F8-A7EC1BB4804E}" type="presOf" srcId="{BBD10095-9FBF-4646-A812-C3892EC4BDEE}" destId="{FD203004-F1B2-4519-85CD-C53F05BAF0F3}" srcOrd="1" destOrd="0" presId="urn:microsoft.com/office/officeart/2005/8/layout/hProcess7"/>
    <dgm:cxn modelId="{B88FEB50-F78C-4763-B5D4-3650E98203F4}" type="presParOf" srcId="{7531E2D8-80C7-4C8D-B332-542A63B74728}" destId="{5A6DE546-87D1-423E-BA29-F7534EB30F15}" srcOrd="0" destOrd="0" presId="urn:microsoft.com/office/officeart/2005/8/layout/hProcess7"/>
    <dgm:cxn modelId="{B4DDB368-37F6-47A9-979F-6FC64F6EA66C}" type="presParOf" srcId="{5A6DE546-87D1-423E-BA29-F7534EB30F15}" destId="{577E4C75-F99E-425F-B4AB-958AA0D900A0}" srcOrd="0" destOrd="0" presId="urn:microsoft.com/office/officeart/2005/8/layout/hProcess7"/>
    <dgm:cxn modelId="{82D6AF46-0F15-4AC1-B229-745263CD566C}" type="presParOf" srcId="{5A6DE546-87D1-423E-BA29-F7534EB30F15}" destId="{CB653535-3223-4685-ADCC-9810E7A8DB6B}" srcOrd="1" destOrd="0" presId="urn:microsoft.com/office/officeart/2005/8/layout/hProcess7"/>
    <dgm:cxn modelId="{B96B72F4-BD9D-4B33-BDD6-0CFF5C5ECFF4}" type="presParOf" srcId="{5A6DE546-87D1-423E-BA29-F7534EB30F15}" destId="{9A8C369B-1544-47C4-8E93-BF21CE75EA5D}" srcOrd="2" destOrd="0" presId="urn:microsoft.com/office/officeart/2005/8/layout/hProcess7"/>
    <dgm:cxn modelId="{DD444F83-F4D0-4A23-90D3-55C79B0E7837}" type="presParOf" srcId="{7531E2D8-80C7-4C8D-B332-542A63B74728}" destId="{BDBD307B-0D01-4A5A-914A-7B988951F005}" srcOrd="1" destOrd="0" presId="urn:microsoft.com/office/officeart/2005/8/layout/hProcess7"/>
    <dgm:cxn modelId="{311AF1ED-C5E4-475D-B744-3D982EA0255F}" type="presParOf" srcId="{7531E2D8-80C7-4C8D-B332-542A63B74728}" destId="{9E98DD71-1B3D-479A-A2C1-95FF15C0695A}" srcOrd="2" destOrd="0" presId="urn:microsoft.com/office/officeart/2005/8/layout/hProcess7"/>
    <dgm:cxn modelId="{CD48DBDB-3C68-40D9-BE48-4D93AAD08D48}" type="presParOf" srcId="{9E98DD71-1B3D-479A-A2C1-95FF15C0695A}" destId="{730BBE5E-0AC7-492B-9A01-95096FEADF83}" srcOrd="0" destOrd="0" presId="urn:microsoft.com/office/officeart/2005/8/layout/hProcess7"/>
    <dgm:cxn modelId="{F591EBDF-08DD-497E-93E3-AC9D7B103054}" type="presParOf" srcId="{9E98DD71-1B3D-479A-A2C1-95FF15C0695A}" destId="{3DEFE4E3-6FA3-46B0-A9EF-0842BDC455E5}" srcOrd="1" destOrd="0" presId="urn:microsoft.com/office/officeart/2005/8/layout/hProcess7"/>
    <dgm:cxn modelId="{8A94991C-7C88-443E-B914-425297518BFE}" type="presParOf" srcId="{9E98DD71-1B3D-479A-A2C1-95FF15C0695A}" destId="{FD87481E-C5DC-484A-BACD-CBF2336AA9A7}" srcOrd="2" destOrd="0" presId="urn:microsoft.com/office/officeart/2005/8/layout/hProcess7"/>
    <dgm:cxn modelId="{B1308764-FD18-44C4-BE43-C295FD96B8F7}" type="presParOf" srcId="{7531E2D8-80C7-4C8D-B332-542A63B74728}" destId="{3051F042-E724-4848-B90A-833C2D28FF77}" srcOrd="3" destOrd="0" presId="urn:microsoft.com/office/officeart/2005/8/layout/hProcess7"/>
    <dgm:cxn modelId="{2AA78B36-BD8E-408A-B0A6-11D2AF4F4601}" type="presParOf" srcId="{7531E2D8-80C7-4C8D-B332-542A63B74728}" destId="{EDEB7CF1-C7B5-4777-97F9-82669C1822FE}" srcOrd="4" destOrd="0" presId="urn:microsoft.com/office/officeart/2005/8/layout/hProcess7"/>
    <dgm:cxn modelId="{DA950606-40FE-4045-922D-A9C9D2B05290}" type="presParOf" srcId="{EDEB7CF1-C7B5-4777-97F9-82669C1822FE}" destId="{0D564F60-AADC-4DA3-9C2A-08E621477252}" srcOrd="0" destOrd="0" presId="urn:microsoft.com/office/officeart/2005/8/layout/hProcess7"/>
    <dgm:cxn modelId="{B7E3FA43-4684-4192-9F0B-5C394FCEEAAD}" type="presParOf" srcId="{EDEB7CF1-C7B5-4777-97F9-82669C1822FE}" destId="{FD203004-F1B2-4519-85CD-C53F05BAF0F3}" srcOrd="1" destOrd="0" presId="urn:microsoft.com/office/officeart/2005/8/layout/hProcess7"/>
    <dgm:cxn modelId="{CF67A535-29FD-4240-9154-5310CFDC6F55}" type="presParOf" srcId="{EDEB7CF1-C7B5-4777-97F9-82669C1822FE}" destId="{E593E2E3-5ADB-40C3-9A82-DA1339B6A48B}" srcOrd="2" destOrd="0" presId="urn:microsoft.com/office/officeart/2005/8/layout/hProcess7"/>
    <dgm:cxn modelId="{AFFB127A-EA0C-40AD-9F30-4B85305C44B3}" type="presParOf" srcId="{7531E2D8-80C7-4C8D-B332-542A63B74728}" destId="{760FF537-9D60-4195-8E4F-63F1001133F1}" srcOrd="5" destOrd="0" presId="urn:microsoft.com/office/officeart/2005/8/layout/hProcess7"/>
    <dgm:cxn modelId="{487D2F22-786C-445D-B7F1-FB95AC2CCC48}" type="presParOf" srcId="{7531E2D8-80C7-4C8D-B332-542A63B74728}" destId="{552122B6-D96E-4C94-88BD-ADD5591BA760}" srcOrd="6" destOrd="0" presId="urn:microsoft.com/office/officeart/2005/8/layout/hProcess7"/>
    <dgm:cxn modelId="{CFD0C6E1-02B5-4430-99FB-FA51C5E33AFB}" type="presParOf" srcId="{552122B6-D96E-4C94-88BD-ADD5591BA760}" destId="{25C9993C-13CD-4735-8E12-DE88AF4AB3DD}" srcOrd="0" destOrd="0" presId="urn:microsoft.com/office/officeart/2005/8/layout/hProcess7"/>
    <dgm:cxn modelId="{693808E8-8062-4F08-AA7D-058F19E610EC}" type="presParOf" srcId="{552122B6-D96E-4C94-88BD-ADD5591BA760}" destId="{90F8EEBE-030E-43EB-8F0D-2F16C809D7DE}" srcOrd="1" destOrd="0" presId="urn:microsoft.com/office/officeart/2005/8/layout/hProcess7"/>
    <dgm:cxn modelId="{38B11DF6-D547-44DE-84BA-C59FADA98AE5}" type="presParOf" srcId="{552122B6-D96E-4C94-88BD-ADD5591BA760}" destId="{EAD5F901-8ABA-4103-9A57-7CDA00996349}" srcOrd="2" destOrd="0" presId="urn:microsoft.com/office/officeart/2005/8/layout/hProcess7"/>
    <dgm:cxn modelId="{115B6A16-A950-439D-AF77-32351AA4584A}" type="presParOf" srcId="{7531E2D8-80C7-4C8D-B332-542A63B74728}" destId="{198123B3-08F9-4916-817A-23879B9F69E4}" srcOrd="7" destOrd="0" presId="urn:microsoft.com/office/officeart/2005/8/layout/hProcess7"/>
    <dgm:cxn modelId="{3E176C78-52B5-4EA0-BD38-32FE52F74815}" type="presParOf" srcId="{7531E2D8-80C7-4C8D-B332-542A63B74728}" destId="{67EBADF0-961C-4643-B643-AAFAAE233BDD}" srcOrd="8" destOrd="0" presId="urn:microsoft.com/office/officeart/2005/8/layout/hProcess7"/>
    <dgm:cxn modelId="{333A72BD-67E9-41AA-8863-159CB7681561}" type="presParOf" srcId="{67EBADF0-961C-4643-B643-AAFAAE233BDD}" destId="{03E8929E-B630-400A-A0CA-3E101CB55E7D}" srcOrd="0" destOrd="0" presId="urn:microsoft.com/office/officeart/2005/8/layout/hProcess7"/>
    <dgm:cxn modelId="{1108615B-7D45-4648-A30C-C0BC314E680B}" type="presParOf" srcId="{67EBADF0-961C-4643-B643-AAFAAE233BDD}" destId="{137EE558-B757-4E24-A33B-00BF0515D212}" srcOrd="1" destOrd="0" presId="urn:microsoft.com/office/officeart/2005/8/layout/hProcess7"/>
    <dgm:cxn modelId="{CA775FD2-F034-4C4C-BB0D-AB255F5ABFBE}" type="presParOf" srcId="{67EBADF0-961C-4643-B643-AAFAAE233BDD}" destId="{46D93CDA-699B-4D6F-9926-45C2675BA19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52BE40-07EA-475E-B0D3-1C9227075A4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E0BFC2E-6441-40C0-907A-5BA55480E282}">
      <dgm:prSet phldrT="[Texto]"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</a:rPr>
            <a:t>Su incorporación se dificulta </a:t>
          </a:r>
        </a:p>
      </dgm:t>
    </dgm:pt>
    <dgm:pt modelId="{864FC571-7378-4C84-A781-9C6D732A6A00}" type="parTrans" cxnId="{2B2B9A94-1930-47B7-ABB6-542267D7CC15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55F56A7B-D395-4F54-AE73-C8C65424167A}" type="sibTrans" cxnId="{2B2B9A94-1930-47B7-ABB6-542267D7CC15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312A4D57-7379-4EE3-A875-D249A6CEC625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pH </a:t>
          </a:r>
        </a:p>
      </dgm:t>
    </dgm:pt>
    <dgm:pt modelId="{1FAB086B-D9E6-4DBB-B351-D07923C0F25E}" type="parTrans" cxnId="{B701FC4E-4F08-4CCC-A6FD-03328BBB00C0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B944D61-42C9-4F66-8F4F-0EF7A1F84B66}" type="sibTrans" cxnId="{B701FC4E-4F08-4CCC-A6FD-03328BBB00C0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246CE19A-DEA6-4BA1-B341-B3B511A0B201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Temperatura</a:t>
          </a:r>
        </a:p>
      </dgm:t>
    </dgm:pt>
    <dgm:pt modelId="{39818B07-B32F-4358-AD07-AD63ABB3787A}" type="parTrans" cxnId="{72327A1E-B8DB-4292-AB90-90A1932EF85C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F4438296-406B-4C93-8E04-392B72407C87}" type="sibTrans" cxnId="{72327A1E-B8DB-4292-AB90-90A1932EF85C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C0569673-9FBE-4210-8B7D-8A7DBBF9F5AB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Presencia de Oxígeno</a:t>
          </a:r>
        </a:p>
      </dgm:t>
    </dgm:pt>
    <dgm:pt modelId="{ACE27810-9862-4F96-9159-1E27295B4FCE}" type="parTrans" cxnId="{38FD4678-AFA4-409F-B09C-38A327B7E548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FC8BBDE9-9976-444D-BB9B-520C0C4DF7F8}" type="sibTrans" cxnId="{38FD4678-AFA4-409F-B09C-38A327B7E548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3385BDD9-4F9B-4A12-B6C6-9504C8934F58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Ácido ascórbico </a:t>
          </a:r>
        </a:p>
      </dgm:t>
    </dgm:pt>
    <dgm:pt modelId="{F45BDA8C-9AA9-43BA-B9DC-DF429B1A9CA6}" type="parTrans" cxnId="{46590603-0B4E-4AF6-921A-AACF0A7E2515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77E99648-E2DF-4312-A308-A9CFF565B253}" type="sibTrans" cxnId="{46590603-0B4E-4AF6-921A-AACF0A7E2515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C5572B9A-2FB5-4608-BAC7-17AD7B67ED64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Concentración de agua</a:t>
          </a:r>
        </a:p>
      </dgm:t>
    </dgm:pt>
    <dgm:pt modelId="{8A013B6B-F4FB-47AE-9509-01B65557CF99}" type="parTrans" cxnId="{B0E6457D-DDB4-4CEC-81B5-35D2A067758A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6F63914A-46A5-4B70-84BE-1CF3E5A2A539}" type="sibTrans" cxnId="{B0E6457D-DDB4-4CEC-81B5-35D2A067758A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B570CAD0-9ED1-46A4-9365-8A468C165EC4}">
      <dgm:prSet phldrT="[Texto]" custT="1"/>
      <dgm:spPr/>
      <dgm:t>
        <a:bodyPr/>
        <a:lstStyle/>
        <a:p>
          <a:r>
            <a:rPr lang="es-EC" sz="1800" dirty="0">
              <a:solidFill>
                <a:schemeClr val="tx1"/>
              </a:solidFill>
            </a:rPr>
            <a:t>Actividad del agua</a:t>
          </a:r>
        </a:p>
      </dgm:t>
    </dgm:pt>
    <dgm:pt modelId="{A145C581-02F1-45FF-B184-3C4CCA05C9BF}" type="parTrans" cxnId="{273CD3D6-ADE4-4169-92E1-F01966F6AD33}">
      <dgm:prSet custT="1"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4E5C4968-708C-4957-B6ED-E647BB6C7BC5}" type="sibTrans" cxnId="{273CD3D6-ADE4-4169-92E1-F01966F6AD33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5565C820-116C-4AA2-A4D1-44156EA21998}" type="pres">
      <dgm:prSet presAssocID="{3E52BE40-07EA-475E-B0D3-1C9227075A4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B71E02-B647-4F2C-A4DA-D8CDCFC940AD}" type="pres">
      <dgm:prSet presAssocID="{DE0BFC2E-6441-40C0-907A-5BA55480E282}" presName="centerShape" presStyleLbl="node0" presStyleIdx="0" presStyleCnt="1" custScaleX="142263"/>
      <dgm:spPr/>
    </dgm:pt>
    <dgm:pt modelId="{3595731E-4D2C-4744-AC2F-AE49D914419C}" type="pres">
      <dgm:prSet presAssocID="{1FAB086B-D9E6-4DBB-B351-D07923C0F25E}" presName="parTrans" presStyleLbl="sibTrans2D1" presStyleIdx="0" presStyleCnt="6"/>
      <dgm:spPr/>
    </dgm:pt>
    <dgm:pt modelId="{76A85B16-A551-447E-AB36-B3D06ADC7A16}" type="pres">
      <dgm:prSet presAssocID="{1FAB086B-D9E6-4DBB-B351-D07923C0F25E}" presName="connectorText" presStyleLbl="sibTrans2D1" presStyleIdx="0" presStyleCnt="6"/>
      <dgm:spPr/>
    </dgm:pt>
    <dgm:pt modelId="{0BCF8AF5-4229-4A50-8E33-40DF2484FAE4}" type="pres">
      <dgm:prSet presAssocID="{312A4D57-7379-4EE3-A875-D249A6CEC625}" presName="node" presStyleLbl="node1" presStyleIdx="0" presStyleCnt="6">
        <dgm:presLayoutVars>
          <dgm:bulletEnabled val="1"/>
        </dgm:presLayoutVars>
      </dgm:prSet>
      <dgm:spPr/>
    </dgm:pt>
    <dgm:pt modelId="{8C1DA37C-AB50-4A42-AD00-145E052D8A9A}" type="pres">
      <dgm:prSet presAssocID="{39818B07-B32F-4358-AD07-AD63ABB3787A}" presName="parTrans" presStyleLbl="sibTrans2D1" presStyleIdx="1" presStyleCnt="6"/>
      <dgm:spPr/>
    </dgm:pt>
    <dgm:pt modelId="{247E9531-2922-4115-BADC-D3DDB119FB0C}" type="pres">
      <dgm:prSet presAssocID="{39818B07-B32F-4358-AD07-AD63ABB3787A}" presName="connectorText" presStyleLbl="sibTrans2D1" presStyleIdx="1" presStyleCnt="6"/>
      <dgm:spPr/>
    </dgm:pt>
    <dgm:pt modelId="{8762E67B-C14B-482B-B3E7-679477322D29}" type="pres">
      <dgm:prSet presAssocID="{246CE19A-DEA6-4BA1-B341-B3B511A0B201}" presName="node" presStyleLbl="node1" presStyleIdx="1" presStyleCnt="6" custScaleX="141184">
        <dgm:presLayoutVars>
          <dgm:bulletEnabled val="1"/>
        </dgm:presLayoutVars>
      </dgm:prSet>
      <dgm:spPr/>
    </dgm:pt>
    <dgm:pt modelId="{7DFF8D48-0F4B-421A-97E2-C897A61A5B88}" type="pres">
      <dgm:prSet presAssocID="{ACE27810-9862-4F96-9159-1E27295B4FCE}" presName="parTrans" presStyleLbl="sibTrans2D1" presStyleIdx="2" presStyleCnt="6"/>
      <dgm:spPr/>
    </dgm:pt>
    <dgm:pt modelId="{728E0E1A-8A6D-466B-9755-305881B2D980}" type="pres">
      <dgm:prSet presAssocID="{ACE27810-9862-4F96-9159-1E27295B4FCE}" presName="connectorText" presStyleLbl="sibTrans2D1" presStyleIdx="2" presStyleCnt="6"/>
      <dgm:spPr/>
    </dgm:pt>
    <dgm:pt modelId="{3D768FA7-CE3F-4CB6-A5CF-8E3CB5ED32D4}" type="pres">
      <dgm:prSet presAssocID="{C0569673-9FBE-4210-8B7D-8A7DBBF9F5AB}" presName="node" presStyleLbl="node1" presStyleIdx="2" presStyleCnt="6" custScaleX="116621">
        <dgm:presLayoutVars>
          <dgm:bulletEnabled val="1"/>
        </dgm:presLayoutVars>
      </dgm:prSet>
      <dgm:spPr/>
    </dgm:pt>
    <dgm:pt modelId="{3B83341D-AA61-4E30-9418-26C643DAB755}" type="pres">
      <dgm:prSet presAssocID="{F45BDA8C-9AA9-43BA-B9DC-DF429B1A9CA6}" presName="parTrans" presStyleLbl="sibTrans2D1" presStyleIdx="3" presStyleCnt="6"/>
      <dgm:spPr/>
    </dgm:pt>
    <dgm:pt modelId="{1E35061B-8F82-47ED-B6E7-32CD0890062D}" type="pres">
      <dgm:prSet presAssocID="{F45BDA8C-9AA9-43BA-B9DC-DF429B1A9CA6}" presName="connectorText" presStyleLbl="sibTrans2D1" presStyleIdx="3" presStyleCnt="6"/>
      <dgm:spPr/>
    </dgm:pt>
    <dgm:pt modelId="{FF0C4768-435F-4464-BD76-6B164A397BAF}" type="pres">
      <dgm:prSet presAssocID="{3385BDD9-4F9B-4A12-B6C6-9504C8934F58}" presName="node" presStyleLbl="node1" presStyleIdx="3" presStyleCnt="6" custScaleX="117367" custRadScaleRad="100637">
        <dgm:presLayoutVars>
          <dgm:bulletEnabled val="1"/>
        </dgm:presLayoutVars>
      </dgm:prSet>
      <dgm:spPr/>
    </dgm:pt>
    <dgm:pt modelId="{5E50F987-6676-4A1B-BC60-475AE82CAB8A}" type="pres">
      <dgm:prSet presAssocID="{8A013B6B-F4FB-47AE-9509-01B65557CF99}" presName="parTrans" presStyleLbl="sibTrans2D1" presStyleIdx="4" presStyleCnt="6"/>
      <dgm:spPr/>
    </dgm:pt>
    <dgm:pt modelId="{AAF0AA50-9E4D-46B2-BAE1-22C298489F36}" type="pres">
      <dgm:prSet presAssocID="{8A013B6B-F4FB-47AE-9509-01B65557CF99}" presName="connectorText" presStyleLbl="sibTrans2D1" presStyleIdx="4" presStyleCnt="6"/>
      <dgm:spPr/>
    </dgm:pt>
    <dgm:pt modelId="{5D23C9C5-19A2-49B5-9D3F-D9B75C549B8C}" type="pres">
      <dgm:prSet presAssocID="{C5572B9A-2FB5-4608-BAC7-17AD7B67ED64}" presName="node" presStyleLbl="node1" presStyleIdx="4" presStyleCnt="6" custScaleX="116512" custRadScaleRad="100320" custRadScaleInc="-1050">
        <dgm:presLayoutVars>
          <dgm:bulletEnabled val="1"/>
        </dgm:presLayoutVars>
      </dgm:prSet>
      <dgm:spPr/>
    </dgm:pt>
    <dgm:pt modelId="{CF76FC08-E4C3-4E29-97DA-8974AA13A6B6}" type="pres">
      <dgm:prSet presAssocID="{A145C581-02F1-45FF-B184-3C4CCA05C9BF}" presName="parTrans" presStyleLbl="sibTrans2D1" presStyleIdx="5" presStyleCnt="6"/>
      <dgm:spPr/>
    </dgm:pt>
    <dgm:pt modelId="{11C57880-9259-4DD1-9A5C-514BE8AABCFD}" type="pres">
      <dgm:prSet presAssocID="{A145C581-02F1-45FF-B184-3C4CCA05C9BF}" presName="connectorText" presStyleLbl="sibTrans2D1" presStyleIdx="5" presStyleCnt="6"/>
      <dgm:spPr/>
    </dgm:pt>
    <dgm:pt modelId="{8B481469-63D2-46C2-ACF0-1F1A02AEF180}" type="pres">
      <dgm:prSet presAssocID="{B570CAD0-9ED1-46A4-9365-8A468C165EC4}" presName="node" presStyleLbl="node1" presStyleIdx="5" presStyleCnt="6">
        <dgm:presLayoutVars>
          <dgm:bulletEnabled val="1"/>
        </dgm:presLayoutVars>
      </dgm:prSet>
      <dgm:spPr/>
    </dgm:pt>
  </dgm:ptLst>
  <dgm:cxnLst>
    <dgm:cxn modelId="{5387B000-73E5-4F4D-A9CF-9D634C1C90F4}" type="presOf" srcId="{DE0BFC2E-6441-40C0-907A-5BA55480E282}" destId="{7AB71E02-B647-4F2C-A4DA-D8CDCFC940AD}" srcOrd="0" destOrd="0" presId="urn:microsoft.com/office/officeart/2005/8/layout/radial5"/>
    <dgm:cxn modelId="{46590603-0B4E-4AF6-921A-AACF0A7E2515}" srcId="{DE0BFC2E-6441-40C0-907A-5BA55480E282}" destId="{3385BDD9-4F9B-4A12-B6C6-9504C8934F58}" srcOrd="3" destOrd="0" parTransId="{F45BDA8C-9AA9-43BA-B9DC-DF429B1A9CA6}" sibTransId="{77E99648-E2DF-4312-A308-A9CFF565B253}"/>
    <dgm:cxn modelId="{2C9F7706-47FE-4EE7-AEA5-AA90CD37CB33}" type="presOf" srcId="{312A4D57-7379-4EE3-A875-D249A6CEC625}" destId="{0BCF8AF5-4229-4A50-8E33-40DF2484FAE4}" srcOrd="0" destOrd="0" presId="urn:microsoft.com/office/officeart/2005/8/layout/radial5"/>
    <dgm:cxn modelId="{72327A1E-B8DB-4292-AB90-90A1932EF85C}" srcId="{DE0BFC2E-6441-40C0-907A-5BA55480E282}" destId="{246CE19A-DEA6-4BA1-B341-B3B511A0B201}" srcOrd="1" destOrd="0" parTransId="{39818B07-B32F-4358-AD07-AD63ABB3787A}" sibTransId="{F4438296-406B-4C93-8E04-392B72407C87}"/>
    <dgm:cxn modelId="{651DF72A-0B1D-4A52-B66A-458DD5570D79}" type="presOf" srcId="{1FAB086B-D9E6-4DBB-B351-D07923C0F25E}" destId="{76A85B16-A551-447E-AB36-B3D06ADC7A16}" srcOrd="1" destOrd="0" presId="urn:microsoft.com/office/officeart/2005/8/layout/radial5"/>
    <dgm:cxn modelId="{6A5ECE30-9C59-4E93-9303-C89BD09C455B}" type="presOf" srcId="{C5572B9A-2FB5-4608-BAC7-17AD7B67ED64}" destId="{5D23C9C5-19A2-49B5-9D3F-D9B75C549B8C}" srcOrd="0" destOrd="0" presId="urn:microsoft.com/office/officeart/2005/8/layout/radial5"/>
    <dgm:cxn modelId="{E1671532-96CA-42CB-84E2-0D0BE7F0BC17}" type="presOf" srcId="{39818B07-B32F-4358-AD07-AD63ABB3787A}" destId="{247E9531-2922-4115-BADC-D3DDB119FB0C}" srcOrd="1" destOrd="0" presId="urn:microsoft.com/office/officeart/2005/8/layout/radial5"/>
    <dgm:cxn modelId="{90FA0A40-C6A7-4C9F-A54E-9BC8325AC8EF}" type="presOf" srcId="{B570CAD0-9ED1-46A4-9365-8A468C165EC4}" destId="{8B481469-63D2-46C2-ACF0-1F1A02AEF180}" srcOrd="0" destOrd="0" presId="urn:microsoft.com/office/officeart/2005/8/layout/radial5"/>
    <dgm:cxn modelId="{77C69066-6847-4E4F-8A1B-2D60677ABB99}" type="presOf" srcId="{8A013B6B-F4FB-47AE-9509-01B65557CF99}" destId="{AAF0AA50-9E4D-46B2-BAE1-22C298489F36}" srcOrd="1" destOrd="0" presId="urn:microsoft.com/office/officeart/2005/8/layout/radial5"/>
    <dgm:cxn modelId="{790DDC66-71C9-4CA8-9CEC-8E304725A2AE}" type="presOf" srcId="{3385BDD9-4F9B-4A12-B6C6-9504C8934F58}" destId="{FF0C4768-435F-4464-BD76-6B164A397BAF}" srcOrd="0" destOrd="0" presId="urn:microsoft.com/office/officeart/2005/8/layout/radial5"/>
    <dgm:cxn modelId="{1862EF66-1C35-4B4C-A83B-509F6F1B032C}" type="presOf" srcId="{1FAB086B-D9E6-4DBB-B351-D07923C0F25E}" destId="{3595731E-4D2C-4744-AC2F-AE49D914419C}" srcOrd="0" destOrd="0" presId="urn:microsoft.com/office/officeart/2005/8/layout/radial5"/>
    <dgm:cxn modelId="{B701FC4E-4F08-4CCC-A6FD-03328BBB00C0}" srcId="{DE0BFC2E-6441-40C0-907A-5BA55480E282}" destId="{312A4D57-7379-4EE3-A875-D249A6CEC625}" srcOrd="0" destOrd="0" parTransId="{1FAB086B-D9E6-4DBB-B351-D07923C0F25E}" sibTransId="{AB944D61-42C9-4F66-8F4F-0EF7A1F84B66}"/>
    <dgm:cxn modelId="{38FD4678-AFA4-409F-B09C-38A327B7E548}" srcId="{DE0BFC2E-6441-40C0-907A-5BA55480E282}" destId="{C0569673-9FBE-4210-8B7D-8A7DBBF9F5AB}" srcOrd="2" destOrd="0" parTransId="{ACE27810-9862-4F96-9159-1E27295B4FCE}" sibTransId="{FC8BBDE9-9976-444D-BB9B-520C0C4DF7F8}"/>
    <dgm:cxn modelId="{B0E6457D-DDB4-4CEC-81B5-35D2A067758A}" srcId="{DE0BFC2E-6441-40C0-907A-5BA55480E282}" destId="{C5572B9A-2FB5-4608-BAC7-17AD7B67ED64}" srcOrd="4" destOrd="0" parTransId="{8A013B6B-F4FB-47AE-9509-01B65557CF99}" sibTransId="{6F63914A-46A5-4B70-84BE-1CF3E5A2A539}"/>
    <dgm:cxn modelId="{4D147C7F-8B70-4DD1-BB32-E328240C045B}" type="presOf" srcId="{F45BDA8C-9AA9-43BA-B9DC-DF429B1A9CA6}" destId="{3B83341D-AA61-4E30-9418-26C643DAB755}" srcOrd="0" destOrd="0" presId="urn:microsoft.com/office/officeart/2005/8/layout/radial5"/>
    <dgm:cxn modelId="{16DC888A-ED9A-4561-86D8-2528B1CF1C25}" type="presOf" srcId="{C0569673-9FBE-4210-8B7D-8A7DBBF9F5AB}" destId="{3D768FA7-CE3F-4CB6-A5CF-8E3CB5ED32D4}" srcOrd="0" destOrd="0" presId="urn:microsoft.com/office/officeart/2005/8/layout/radial5"/>
    <dgm:cxn modelId="{A6B85591-1730-4442-B858-2265C4B3596B}" type="presOf" srcId="{8A013B6B-F4FB-47AE-9509-01B65557CF99}" destId="{5E50F987-6676-4A1B-BC60-475AE82CAB8A}" srcOrd="0" destOrd="0" presId="urn:microsoft.com/office/officeart/2005/8/layout/radial5"/>
    <dgm:cxn modelId="{2B2B9A94-1930-47B7-ABB6-542267D7CC15}" srcId="{3E52BE40-07EA-475E-B0D3-1C9227075A48}" destId="{DE0BFC2E-6441-40C0-907A-5BA55480E282}" srcOrd="0" destOrd="0" parTransId="{864FC571-7378-4C84-A781-9C6D732A6A00}" sibTransId="{55F56A7B-D395-4F54-AE73-C8C65424167A}"/>
    <dgm:cxn modelId="{D1E2C0A4-0D9B-4DD5-BB98-3BFF591B9D80}" type="presOf" srcId="{ACE27810-9862-4F96-9159-1E27295B4FCE}" destId="{728E0E1A-8A6D-466B-9755-305881B2D980}" srcOrd="1" destOrd="0" presId="urn:microsoft.com/office/officeart/2005/8/layout/radial5"/>
    <dgm:cxn modelId="{63486AA7-3252-4001-BD4F-389F0D99DF75}" type="presOf" srcId="{A145C581-02F1-45FF-B184-3C4CCA05C9BF}" destId="{CF76FC08-E4C3-4E29-97DA-8974AA13A6B6}" srcOrd="0" destOrd="0" presId="urn:microsoft.com/office/officeart/2005/8/layout/radial5"/>
    <dgm:cxn modelId="{36F6C1A7-CE64-4EC5-B9C2-BD9D6B52B8DA}" type="presOf" srcId="{F45BDA8C-9AA9-43BA-B9DC-DF429B1A9CA6}" destId="{1E35061B-8F82-47ED-B6E7-32CD0890062D}" srcOrd="1" destOrd="0" presId="urn:microsoft.com/office/officeart/2005/8/layout/radial5"/>
    <dgm:cxn modelId="{D872F1A7-59F7-4631-AE66-0863F8A54389}" type="presOf" srcId="{39818B07-B32F-4358-AD07-AD63ABB3787A}" destId="{8C1DA37C-AB50-4A42-AD00-145E052D8A9A}" srcOrd="0" destOrd="0" presId="urn:microsoft.com/office/officeart/2005/8/layout/radial5"/>
    <dgm:cxn modelId="{6B1BBCAC-41BA-4550-942B-9B7110E82289}" type="presOf" srcId="{A145C581-02F1-45FF-B184-3C4CCA05C9BF}" destId="{11C57880-9259-4DD1-9A5C-514BE8AABCFD}" srcOrd="1" destOrd="0" presId="urn:microsoft.com/office/officeart/2005/8/layout/radial5"/>
    <dgm:cxn modelId="{F0992ABA-607F-4EAA-AEDE-2A548913E04E}" type="presOf" srcId="{ACE27810-9862-4F96-9159-1E27295B4FCE}" destId="{7DFF8D48-0F4B-421A-97E2-C897A61A5B88}" srcOrd="0" destOrd="0" presId="urn:microsoft.com/office/officeart/2005/8/layout/radial5"/>
    <dgm:cxn modelId="{273CD3D6-ADE4-4169-92E1-F01966F6AD33}" srcId="{DE0BFC2E-6441-40C0-907A-5BA55480E282}" destId="{B570CAD0-9ED1-46A4-9365-8A468C165EC4}" srcOrd="5" destOrd="0" parTransId="{A145C581-02F1-45FF-B184-3C4CCA05C9BF}" sibTransId="{4E5C4968-708C-4957-B6ED-E647BB6C7BC5}"/>
    <dgm:cxn modelId="{AA9215F0-3D5B-41D5-B29E-1CA91F83C96B}" type="presOf" srcId="{246CE19A-DEA6-4BA1-B341-B3B511A0B201}" destId="{8762E67B-C14B-482B-B3E7-679477322D29}" srcOrd="0" destOrd="0" presId="urn:microsoft.com/office/officeart/2005/8/layout/radial5"/>
    <dgm:cxn modelId="{2F3C46F6-4538-45A5-AA40-FC86854EF854}" type="presOf" srcId="{3E52BE40-07EA-475E-B0D3-1C9227075A48}" destId="{5565C820-116C-4AA2-A4D1-44156EA21998}" srcOrd="0" destOrd="0" presId="urn:microsoft.com/office/officeart/2005/8/layout/radial5"/>
    <dgm:cxn modelId="{5E444CF9-FCAA-47D5-AF69-216E0B5ADDB1}" type="presParOf" srcId="{5565C820-116C-4AA2-A4D1-44156EA21998}" destId="{7AB71E02-B647-4F2C-A4DA-D8CDCFC940AD}" srcOrd="0" destOrd="0" presId="urn:microsoft.com/office/officeart/2005/8/layout/radial5"/>
    <dgm:cxn modelId="{73468130-83CC-4A38-A726-E99C9E517EC1}" type="presParOf" srcId="{5565C820-116C-4AA2-A4D1-44156EA21998}" destId="{3595731E-4D2C-4744-AC2F-AE49D914419C}" srcOrd="1" destOrd="0" presId="urn:microsoft.com/office/officeart/2005/8/layout/radial5"/>
    <dgm:cxn modelId="{91FA57D3-4865-41C8-87CC-FFFFCB6861AE}" type="presParOf" srcId="{3595731E-4D2C-4744-AC2F-AE49D914419C}" destId="{76A85B16-A551-447E-AB36-B3D06ADC7A16}" srcOrd="0" destOrd="0" presId="urn:microsoft.com/office/officeart/2005/8/layout/radial5"/>
    <dgm:cxn modelId="{0259C3E3-1BC7-4B57-A64B-07270A5A76C5}" type="presParOf" srcId="{5565C820-116C-4AA2-A4D1-44156EA21998}" destId="{0BCF8AF5-4229-4A50-8E33-40DF2484FAE4}" srcOrd="2" destOrd="0" presId="urn:microsoft.com/office/officeart/2005/8/layout/radial5"/>
    <dgm:cxn modelId="{84AC4157-AAD7-4E67-877A-AD0A1FF14D2B}" type="presParOf" srcId="{5565C820-116C-4AA2-A4D1-44156EA21998}" destId="{8C1DA37C-AB50-4A42-AD00-145E052D8A9A}" srcOrd="3" destOrd="0" presId="urn:microsoft.com/office/officeart/2005/8/layout/radial5"/>
    <dgm:cxn modelId="{9E66DCC5-23D9-4F2A-900B-4747A985D566}" type="presParOf" srcId="{8C1DA37C-AB50-4A42-AD00-145E052D8A9A}" destId="{247E9531-2922-4115-BADC-D3DDB119FB0C}" srcOrd="0" destOrd="0" presId="urn:microsoft.com/office/officeart/2005/8/layout/radial5"/>
    <dgm:cxn modelId="{5A126AF8-05DD-4D6C-BC00-5774EAB763E7}" type="presParOf" srcId="{5565C820-116C-4AA2-A4D1-44156EA21998}" destId="{8762E67B-C14B-482B-B3E7-679477322D29}" srcOrd="4" destOrd="0" presId="urn:microsoft.com/office/officeart/2005/8/layout/radial5"/>
    <dgm:cxn modelId="{973BBFF2-01C1-40CB-BA6F-5F7CD717D47E}" type="presParOf" srcId="{5565C820-116C-4AA2-A4D1-44156EA21998}" destId="{7DFF8D48-0F4B-421A-97E2-C897A61A5B88}" srcOrd="5" destOrd="0" presId="urn:microsoft.com/office/officeart/2005/8/layout/radial5"/>
    <dgm:cxn modelId="{54E8D1E9-E130-4EF2-8C08-B11DED71CA47}" type="presParOf" srcId="{7DFF8D48-0F4B-421A-97E2-C897A61A5B88}" destId="{728E0E1A-8A6D-466B-9755-305881B2D980}" srcOrd="0" destOrd="0" presId="urn:microsoft.com/office/officeart/2005/8/layout/radial5"/>
    <dgm:cxn modelId="{AFF584BF-108D-4589-906D-6924E871A908}" type="presParOf" srcId="{5565C820-116C-4AA2-A4D1-44156EA21998}" destId="{3D768FA7-CE3F-4CB6-A5CF-8E3CB5ED32D4}" srcOrd="6" destOrd="0" presId="urn:microsoft.com/office/officeart/2005/8/layout/radial5"/>
    <dgm:cxn modelId="{63BB048E-1555-4456-BA46-8BD07E0DC7F5}" type="presParOf" srcId="{5565C820-116C-4AA2-A4D1-44156EA21998}" destId="{3B83341D-AA61-4E30-9418-26C643DAB755}" srcOrd="7" destOrd="0" presId="urn:microsoft.com/office/officeart/2005/8/layout/radial5"/>
    <dgm:cxn modelId="{E4F355C3-00F0-4785-A28A-2BC55DDA1C53}" type="presParOf" srcId="{3B83341D-AA61-4E30-9418-26C643DAB755}" destId="{1E35061B-8F82-47ED-B6E7-32CD0890062D}" srcOrd="0" destOrd="0" presId="urn:microsoft.com/office/officeart/2005/8/layout/radial5"/>
    <dgm:cxn modelId="{5AC148CB-2C91-4228-8D37-B3376E138836}" type="presParOf" srcId="{5565C820-116C-4AA2-A4D1-44156EA21998}" destId="{FF0C4768-435F-4464-BD76-6B164A397BAF}" srcOrd="8" destOrd="0" presId="urn:microsoft.com/office/officeart/2005/8/layout/radial5"/>
    <dgm:cxn modelId="{F0F4C211-DD4E-4D22-AD55-9FA420182C27}" type="presParOf" srcId="{5565C820-116C-4AA2-A4D1-44156EA21998}" destId="{5E50F987-6676-4A1B-BC60-475AE82CAB8A}" srcOrd="9" destOrd="0" presId="urn:microsoft.com/office/officeart/2005/8/layout/radial5"/>
    <dgm:cxn modelId="{BED441C0-240F-46FF-891A-56C898533E05}" type="presParOf" srcId="{5E50F987-6676-4A1B-BC60-475AE82CAB8A}" destId="{AAF0AA50-9E4D-46B2-BAE1-22C298489F36}" srcOrd="0" destOrd="0" presId="urn:microsoft.com/office/officeart/2005/8/layout/radial5"/>
    <dgm:cxn modelId="{083A006E-91F1-49A6-B342-E074AB36636C}" type="presParOf" srcId="{5565C820-116C-4AA2-A4D1-44156EA21998}" destId="{5D23C9C5-19A2-49B5-9D3F-D9B75C549B8C}" srcOrd="10" destOrd="0" presId="urn:microsoft.com/office/officeart/2005/8/layout/radial5"/>
    <dgm:cxn modelId="{0CBB00F7-F9B0-4F74-87C0-5AB0DCB36D31}" type="presParOf" srcId="{5565C820-116C-4AA2-A4D1-44156EA21998}" destId="{CF76FC08-E4C3-4E29-97DA-8974AA13A6B6}" srcOrd="11" destOrd="0" presId="urn:microsoft.com/office/officeart/2005/8/layout/radial5"/>
    <dgm:cxn modelId="{4EA03A77-9741-4B06-BAE8-4BEDFAAB49D5}" type="presParOf" srcId="{CF76FC08-E4C3-4E29-97DA-8974AA13A6B6}" destId="{11C57880-9259-4DD1-9A5C-514BE8AABCFD}" srcOrd="0" destOrd="0" presId="urn:microsoft.com/office/officeart/2005/8/layout/radial5"/>
    <dgm:cxn modelId="{52A97AAF-F9E8-4D91-A54B-E96337A84ECE}" type="presParOf" srcId="{5565C820-116C-4AA2-A4D1-44156EA21998}" destId="{8B481469-63D2-46C2-ACF0-1F1A02AEF1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791EDE-EFC3-40E7-BBB4-4B88C67320B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B3A75E4-D59C-4B91-8C52-EB1BF0C3E470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Limitaciones que se pueden superar con tecnologías como la deshidratación</a:t>
          </a:r>
        </a:p>
      </dgm:t>
    </dgm:pt>
    <dgm:pt modelId="{5486ABF0-5476-483F-96DA-00606EAFDE20}" type="parTrans" cxnId="{32154832-AD6E-48B5-B18D-3D2261C126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CEDDC7-100C-46AF-B367-16B5CD5EABB7}" type="sibTrans" cxnId="{32154832-AD6E-48B5-B18D-3D2261C126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A30909-2D7E-406B-AB83-AE6447D8E0C5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Los cuales pueden brindar protección frente a estos factores desfavorables</a:t>
          </a:r>
        </a:p>
      </dgm:t>
    </dgm:pt>
    <dgm:pt modelId="{18F864C6-0D9D-4255-A3A6-FBE123C0ED98}" type="parTrans" cxnId="{406BCAB3-C937-4A47-B117-E13DB66B89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CA6FA6-A6F4-46D5-B86C-38077B00694D}" type="sibTrans" cxnId="{406BCAB3-C937-4A47-B117-E13DB66B89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4FC7D1-4A3A-4AA9-8F46-F9946525FE9D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Ideal para ser aplicado en Uvillas deshidratadas las cuales tienen un pH ácido de 3.74</a:t>
          </a:r>
        </a:p>
      </dgm:t>
    </dgm:pt>
    <dgm:pt modelId="{9AA996AD-D5CD-49AB-A82B-258BBD298556}" type="parTrans" cxnId="{DC5EC2FD-F7A3-4B96-96F7-F7B63DDE0A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06F281D-21CD-447E-8D4E-5DB5856F8BF1}" type="sibTrans" cxnId="{DC5EC2FD-F7A3-4B96-96F7-F7B63DDE0A3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099CA15-EA8D-4D0A-9F31-B1954F30A540}" type="pres">
      <dgm:prSet presAssocID="{D7791EDE-EFC3-40E7-BBB4-4B88C67320B3}" presName="linear" presStyleCnt="0">
        <dgm:presLayoutVars>
          <dgm:dir/>
          <dgm:animLvl val="lvl"/>
          <dgm:resizeHandles val="exact"/>
        </dgm:presLayoutVars>
      </dgm:prSet>
      <dgm:spPr/>
    </dgm:pt>
    <dgm:pt modelId="{AD06CF80-BB1D-4887-9CCA-511B68A02F5E}" type="pres">
      <dgm:prSet presAssocID="{9B3A75E4-D59C-4B91-8C52-EB1BF0C3E470}" presName="parentLin" presStyleCnt="0"/>
      <dgm:spPr/>
    </dgm:pt>
    <dgm:pt modelId="{8552ED0A-BC02-425F-A6B2-4643BA6AF4D3}" type="pres">
      <dgm:prSet presAssocID="{9B3A75E4-D59C-4B91-8C52-EB1BF0C3E470}" presName="parentLeftMargin" presStyleLbl="node1" presStyleIdx="0" presStyleCnt="3"/>
      <dgm:spPr/>
    </dgm:pt>
    <dgm:pt modelId="{2562C888-129B-4107-BF95-D7C1D34D69EA}" type="pres">
      <dgm:prSet presAssocID="{9B3A75E4-D59C-4B91-8C52-EB1BF0C3E470}" presName="parentText" presStyleLbl="node1" presStyleIdx="0" presStyleCnt="3" custScaleY="103302">
        <dgm:presLayoutVars>
          <dgm:chMax val="0"/>
          <dgm:bulletEnabled val="1"/>
        </dgm:presLayoutVars>
      </dgm:prSet>
      <dgm:spPr/>
    </dgm:pt>
    <dgm:pt modelId="{6478E1C1-B712-40BA-9B84-C5F39757095D}" type="pres">
      <dgm:prSet presAssocID="{9B3A75E4-D59C-4B91-8C52-EB1BF0C3E470}" presName="negativeSpace" presStyleCnt="0"/>
      <dgm:spPr/>
    </dgm:pt>
    <dgm:pt modelId="{5E735C29-458D-4050-8DD1-0A320AFBFD2D}" type="pres">
      <dgm:prSet presAssocID="{9B3A75E4-D59C-4B91-8C52-EB1BF0C3E470}" presName="childText" presStyleLbl="conFgAcc1" presStyleIdx="0" presStyleCnt="3">
        <dgm:presLayoutVars>
          <dgm:bulletEnabled val="1"/>
        </dgm:presLayoutVars>
      </dgm:prSet>
      <dgm:spPr/>
    </dgm:pt>
    <dgm:pt modelId="{B3D0419D-D14F-40F9-8A96-2E90F3F052B7}" type="pres">
      <dgm:prSet presAssocID="{46CEDDC7-100C-46AF-B367-16B5CD5EABB7}" presName="spaceBetweenRectangles" presStyleCnt="0"/>
      <dgm:spPr/>
    </dgm:pt>
    <dgm:pt modelId="{CD57F89D-A46D-47C9-B9B8-819F67BCB49B}" type="pres">
      <dgm:prSet presAssocID="{9AA30909-2D7E-406B-AB83-AE6447D8E0C5}" presName="parentLin" presStyleCnt="0"/>
      <dgm:spPr/>
    </dgm:pt>
    <dgm:pt modelId="{5281D040-1213-4278-9DD7-87B657D5DD89}" type="pres">
      <dgm:prSet presAssocID="{9AA30909-2D7E-406B-AB83-AE6447D8E0C5}" presName="parentLeftMargin" presStyleLbl="node1" presStyleIdx="0" presStyleCnt="3"/>
      <dgm:spPr/>
    </dgm:pt>
    <dgm:pt modelId="{2A90A2B6-1A22-422A-9665-873B1697B660}" type="pres">
      <dgm:prSet presAssocID="{9AA30909-2D7E-406B-AB83-AE6447D8E0C5}" presName="parentText" presStyleLbl="node1" presStyleIdx="1" presStyleCnt="3" custScaleY="124127">
        <dgm:presLayoutVars>
          <dgm:chMax val="0"/>
          <dgm:bulletEnabled val="1"/>
        </dgm:presLayoutVars>
      </dgm:prSet>
      <dgm:spPr/>
    </dgm:pt>
    <dgm:pt modelId="{ACBC1FC1-EF95-446E-A627-B6531F50F12D}" type="pres">
      <dgm:prSet presAssocID="{9AA30909-2D7E-406B-AB83-AE6447D8E0C5}" presName="negativeSpace" presStyleCnt="0"/>
      <dgm:spPr/>
    </dgm:pt>
    <dgm:pt modelId="{F2CFDE45-0780-407B-BEC2-66BC69A91D79}" type="pres">
      <dgm:prSet presAssocID="{9AA30909-2D7E-406B-AB83-AE6447D8E0C5}" presName="childText" presStyleLbl="conFgAcc1" presStyleIdx="1" presStyleCnt="3">
        <dgm:presLayoutVars>
          <dgm:bulletEnabled val="1"/>
        </dgm:presLayoutVars>
      </dgm:prSet>
      <dgm:spPr/>
    </dgm:pt>
    <dgm:pt modelId="{83A2D54C-5F73-49AC-92E7-D73509282DF0}" type="pres">
      <dgm:prSet presAssocID="{8ECA6FA6-A6F4-46D5-B86C-38077B00694D}" presName="spaceBetweenRectangles" presStyleCnt="0"/>
      <dgm:spPr/>
    </dgm:pt>
    <dgm:pt modelId="{16F7C022-6340-4C9F-B34C-485CEA5A3AD1}" type="pres">
      <dgm:prSet presAssocID="{DE4FC7D1-4A3A-4AA9-8F46-F9946525FE9D}" presName="parentLin" presStyleCnt="0"/>
      <dgm:spPr/>
    </dgm:pt>
    <dgm:pt modelId="{127AC753-EB5D-4A52-92D5-A423C6E4E1EE}" type="pres">
      <dgm:prSet presAssocID="{DE4FC7D1-4A3A-4AA9-8F46-F9946525FE9D}" presName="parentLeftMargin" presStyleLbl="node1" presStyleIdx="1" presStyleCnt="3"/>
      <dgm:spPr/>
    </dgm:pt>
    <dgm:pt modelId="{B8938465-C3B4-4DB1-818D-4EC4E174B640}" type="pres">
      <dgm:prSet presAssocID="{DE4FC7D1-4A3A-4AA9-8F46-F9946525FE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6BE345E-9F4B-4343-A78B-D5394F11F0D5}" type="pres">
      <dgm:prSet presAssocID="{DE4FC7D1-4A3A-4AA9-8F46-F9946525FE9D}" presName="negativeSpace" presStyleCnt="0"/>
      <dgm:spPr/>
    </dgm:pt>
    <dgm:pt modelId="{434A33B0-6026-4E67-9B95-700B4137E0C4}" type="pres">
      <dgm:prSet presAssocID="{DE4FC7D1-4A3A-4AA9-8F46-F9946525FE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F47A426-A65A-47A1-BD46-3811604CACCD}" type="presOf" srcId="{9B3A75E4-D59C-4B91-8C52-EB1BF0C3E470}" destId="{8552ED0A-BC02-425F-A6B2-4643BA6AF4D3}" srcOrd="0" destOrd="0" presId="urn:microsoft.com/office/officeart/2005/8/layout/list1"/>
    <dgm:cxn modelId="{32154832-AD6E-48B5-B18D-3D2261C126D1}" srcId="{D7791EDE-EFC3-40E7-BBB4-4B88C67320B3}" destId="{9B3A75E4-D59C-4B91-8C52-EB1BF0C3E470}" srcOrd="0" destOrd="0" parTransId="{5486ABF0-5476-483F-96DA-00606EAFDE20}" sibTransId="{46CEDDC7-100C-46AF-B367-16B5CD5EABB7}"/>
    <dgm:cxn modelId="{5A691D8F-E774-4490-B274-AB31ACDA277F}" type="presOf" srcId="{D7791EDE-EFC3-40E7-BBB4-4B88C67320B3}" destId="{2099CA15-EA8D-4D0A-9F31-B1954F30A540}" srcOrd="0" destOrd="0" presId="urn:microsoft.com/office/officeart/2005/8/layout/list1"/>
    <dgm:cxn modelId="{B4DAC5A2-5228-4CD3-A8AD-3278ED830F5B}" type="presOf" srcId="{DE4FC7D1-4A3A-4AA9-8F46-F9946525FE9D}" destId="{127AC753-EB5D-4A52-92D5-A423C6E4E1EE}" srcOrd="0" destOrd="0" presId="urn:microsoft.com/office/officeart/2005/8/layout/list1"/>
    <dgm:cxn modelId="{406BCAB3-C937-4A47-B117-E13DB66B8947}" srcId="{D7791EDE-EFC3-40E7-BBB4-4B88C67320B3}" destId="{9AA30909-2D7E-406B-AB83-AE6447D8E0C5}" srcOrd="1" destOrd="0" parTransId="{18F864C6-0D9D-4255-A3A6-FBE123C0ED98}" sibTransId="{8ECA6FA6-A6F4-46D5-B86C-38077B00694D}"/>
    <dgm:cxn modelId="{28954CD0-1BC3-4C35-BA3D-3B775F05088A}" type="presOf" srcId="{9B3A75E4-D59C-4B91-8C52-EB1BF0C3E470}" destId="{2562C888-129B-4107-BF95-D7C1D34D69EA}" srcOrd="1" destOrd="0" presId="urn:microsoft.com/office/officeart/2005/8/layout/list1"/>
    <dgm:cxn modelId="{7D1D1FEC-FBE4-40B8-A174-9D41B97A2F0F}" type="presOf" srcId="{9AA30909-2D7E-406B-AB83-AE6447D8E0C5}" destId="{5281D040-1213-4278-9DD7-87B657D5DD89}" srcOrd="0" destOrd="0" presId="urn:microsoft.com/office/officeart/2005/8/layout/list1"/>
    <dgm:cxn modelId="{8652A7F0-6967-4F27-9998-CBBE3E5D7A28}" type="presOf" srcId="{DE4FC7D1-4A3A-4AA9-8F46-F9946525FE9D}" destId="{B8938465-C3B4-4DB1-818D-4EC4E174B640}" srcOrd="1" destOrd="0" presId="urn:microsoft.com/office/officeart/2005/8/layout/list1"/>
    <dgm:cxn modelId="{C3563AF6-2B58-46C7-A6C5-3153085DC479}" type="presOf" srcId="{9AA30909-2D7E-406B-AB83-AE6447D8E0C5}" destId="{2A90A2B6-1A22-422A-9665-873B1697B660}" srcOrd="1" destOrd="0" presId="urn:microsoft.com/office/officeart/2005/8/layout/list1"/>
    <dgm:cxn modelId="{DC5EC2FD-F7A3-4B96-96F7-F7B63DDE0A33}" srcId="{D7791EDE-EFC3-40E7-BBB4-4B88C67320B3}" destId="{DE4FC7D1-4A3A-4AA9-8F46-F9946525FE9D}" srcOrd="2" destOrd="0" parTransId="{9AA996AD-D5CD-49AB-A82B-258BBD298556}" sibTransId="{006F281D-21CD-447E-8D4E-5DB5856F8BF1}"/>
    <dgm:cxn modelId="{7897BBF5-C027-4251-B14C-E715C6999ED8}" type="presParOf" srcId="{2099CA15-EA8D-4D0A-9F31-B1954F30A540}" destId="{AD06CF80-BB1D-4887-9CCA-511B68A02F5E}" srcOrd="0" destOrd="0" presId="urn:microsoft.com/office/officeart/2005/8/layout/list1"/>
    <dgm:cxn modelId="{968DF77D-AA0D-4EE4-92A8-29672FDA9760}" type="presParOf" srcId="{AD06CF80-BB1D-4887-9CCA-511B68A02F5E}" destId="{8552ED0A-BC02-425F-A6B2-4643BA6AF4D3}" srcOrd="0" destOrd="0" presId="urn:microsoft.com/office/officeart/2005/8/layout/list1"/>
    <dgm:cxn modelId="{263540DF-C0FB-4692-AA7C-A8098A952F52}" type="presParOf" srcId="{AD06CF80-BB1D-4887-9CCA-511B68A02F5E}" destId="{2562C888-129B-4107-BF95-D7C1D34D69EA}" srcOrd="1" destOrd="0" presId="urn:microsoft.com/office/officeart/2005/8/layout/list1"/>
    <dgm:cxn modelId="{298D4693-F0F0-4486-B38D-4FE6BF9E2674}" type="presParOf" srcId="{2099CA15-EA8D-4D0A-9F31-B1954F30A540}" destId="{6478E1C1-B712-40BA-9B84-C5F39757095D}" srcOrd="1" destOrd="0" presId="urn:microsoft.com/office/officeart/2005/8/layout/list1"/>
    <dgm:cxn modelId="{5E5E7573-E45D-4B39-8299-AFE2551ADFF7}" type="presParOf" srcId="{2099CA15-EA8D-4D0A-9F31-B1954F30A540}" destId="{5E735C29-458D-4050-8DD1-0A320AFBFD2D}" srcOrd="2" destOrd="0" presId="urn:microsoft.com/office/officeart/2005/8/layout/list1"/>
    <dgm:cxn modelId="{6C249970-7593-42BA-BE3E-0A80881E2FC0}" type="presParOf" srcId="{2099CA15-EA8D-4D0A-9F31-B1954F30A540}" destId="{B3D0419D-D14F-40F9-8A96-2E90F3F052B7}" srcOrd="3" destOrd="0" presId="urn:microsoft.com/office/officeart/2005/8/layout/list1"/>
    <dgm:cxn modelId="{641E1794-1FD9-4DEE-9F1D-291F4DBE85D9}" type="presParOf" srcId="{2099CA15-EA8D-4D0A-9F31-B1954F30A540}" destId="{CD57F89D-A46D-47C9-B9B8-819F67BCB49B}" srcOrd="4" destOrd="0" presId="urn:microsoft.com/office/officeart/2005/8/layout/list1"/>
    <dgm:cxn modelId="{4539285E-678D-43F9-A08E-8BA57D8928FC}" type="presParOf" srcId="{CD57F89D-A46D-47C9-B9B8-819F67BCB49B}" destId="{5281D040-1213-4278-9DD7-87B657D5DD89}" srcOrd="0" destOrd="0" presId="urn:microsoft.com/office/officeart/2005/8/layout/list1"/>
    <dgm:cxn modelId="{518A2721-469A-4A11-A856-5492195FBB49}" type="presParOf" srcId="{CD57F89D-A46D-47C9-B9B8-819F67BCB49B}" destId="{2A90A2B6-1A22-422A-9665-873B1697B660}" srcOrd="1" destOrd="0" presId="urn:microsoft.com/office/officeart/2005/8/layout/list1"/>
    <dgm:cxn modelId="{41207FF8-DCFE-409B-9C66-6119F39298D0}" type="presParOf" srcId="{2099CA15-EA8D-4D0A-9F31-B1954F30A540}" destId="{ACBC1FC1-EF95-446E-A627-B6531F50F12D}" srcOrd="5" destOrd="0" presId="urn:microsoft.com/office/officeart/2005/8/layout/list1"/>
    <dgm:cxn modelId="{1C587822-9D2B-4809-9C93-09F86B8447D7}" type="presParOf" srcId="{2099CA15-EA8D-4D0A-9F31-B1954F30A540}" destId="{F2CFDE45-0780-407B-BEC2-66BC69A91D79}" srcOrd="6" destOrd="0" presId="urn:microsoft.com/office/officeart/2005/8/layout/list1"/>
    <dgm:cxn modelId="{19BE8469-7141-4FDD-99FC-8DA85A0C3E6D}" type="presParOf" srcId="{2099CA15-EA8D-4D0A-9F31-B1954F30A540}" destId="{83A2D54C-5F73-49AC-92E7-D73509282DF0}" srcOrd="7" destOrd="0" presId="urn:microsoft.com/office/officeart/2005/8/layout/list1"/>
    <dgm:cxn modelId="{1CE39E3C-D041-441F-9C6C-8EE9A79D007D}" type="presParOf" srcId="{2099CA15-EA8D-4D0A-9F31-B1954F30A540}" destId="{16F7C022-6340-4C9F-B34C-485CEA5A3AD1}" srcOrd="8" destOrd="0" presId="urn:microsoft.com/office/officeart/2005/8/layout/list1"/>
    <dgm:cxn modelId="{C1474629-3C55-46C7-B834-36BF7C87C16A}" type="presParOf" srcId="{16F7C022-6340-4C9F-B34C-485CEA5A3AD1}" destId="{127AC753-EB5D-4A52-92D5-A423C6E4E1EE}" srcOrd="0" destOrd="0" presId="urn:microsoft.com/office/officeart/2005/8/layout/list1"/>
    <dgm:cxn modelId="{3BCE38A1-428A-4CBF-968E-FABB1E11DFA8}" type="presParOf" srcId="{16F7C022-6340-4C9F-B34C-485CEA5A3AD1}" destId="{B8938465-C3B4-4DB1-818D-4EC4E174B640}" srcOrd="1" destOrd="0" presId="urn:microsoft.com/office/officeart/2005/8/layout/list1"/>
    <dgm:cxn modelId="{BB395C5B-0874-4399-99E8-8FFEA47A39BB}" type="presParOf" srcId="{2099CA15-EA8D-4D0A-9F31-B1954F30A540}" destId="{36BE345E-9F4B-4343-A78B-D5394F11F0D5}" srcOrd="9" destOrd="0" presId="urn:microsoft.com/office/officeart/2005/8/layout/list1"/>
    <dgm:cxn modelId="{0C8584A9-AC11-4F3B-A768-4FB081C83E77}" type="presParOf" srcId="{2099CA15-EA8D-4D0A-9F31-B1954F30A540}" destId="{434A33B0-6026-4E67-9B95-700B4137E0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46A5CB-544D-4AD7-B079-EC22F09DBF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1031F3-FD92-4E7C-B0A9-151D1EE4D45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Pertenece al género </a:t>
          </a:r>
          <a:r>
            <a:rPr lang="es-E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Physalis</a:t>
          </a:r>
        </a:p>
      </dgm:t>
    </dgm:pt>
    <dgm:pt modelId="{0E30D9A5-C5A5-4E25-9DEF-BACE600CD93B}" type="parTrans" cxnId="{1C661A96-4B87-4E3B-A2B5-80CD8F076F6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E7C34-1D04-4F0B-BDD6-35EACD88166C}" type="sibTrans" cxnId="{1C661A96-4B87-4E3B-A2B5-80CD8F076F6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70EAB-18FC-455D-94B9-03DDAB3D0CE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Especie originaria de los Andes que crece en un rango de los 2000-3000 msnm</a:t>
          </a:r>
        </a:p>
      </dgm:t>
    </dgm:pt>
    <dgm:pt modelId="{06BC02FC-BAFA-4FED-825B-9BC6B69E063F}" type="parTrans" cxnId="{95EA7234-FFF1-4C65-9D55-DB544FF32CD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A58DC-B963-4035-AEF6-0CE4F97AF683}" type="sibTrans" cxnId="{95EA7234-FFF1-4C65-9D55-DB544FF32CD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AD85B-EB78-4083-BE7C-5E1A4E527A99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Buenas características organolépticas y medicinales</a:t>
          </a:r>
        </a:p>
      </dgm:t>
    </dgm:pt>
    <dgm:pt modelId="{760AB025-CED9-4F0A-A815-94217B7BD160}" type="parTrans" cxnId="{6BFF38F9-2837-4300-BC4F-EE62F75B598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32CEC-A6B2-4905-98FF-BADE08C03E18}" type="sibTrans" cxnId="{6BFF38F9-2837-4300-BC4F-EE62F75B598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4E661-9300-4CB4-8A1A-2E48FC01621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 estas características es considerado un cultivo con gran potencial comercial</a:t>
          </a:r>
        </a:p>
      </dgm:t>
    </dgm:pt>
    <dgm:pt modelId="{F0D5DD1A-B2B3-4002-9402-4F1637B27DC3}" type="parTrans" cxnId="{5446C730-B866-4638-A7B3-28E2DDE9F4E7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623DEA-CE1A-4CDD-8848-CC1AC74350A4}" type="sibTrans" cxnId="{5446C730-B866-4638-A7B3-28E2DDE9F4E7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828E6-4103-42D4-B6DA-50E3A47996FC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Tiene gran cantidad de vitaminas como la Vitamina A, B, C</a:t>
          </a:r>
        </a:p>
      </dgm:t>
    </dgm:pt>
    <dgm:pt modelId="{7F3CEF78-D86A-4578-8DBF-D9F7E09E95FA}" type="parTrans" cxnId="{19D0ED34-EB6F-4F11-BB41-382C7777193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532FB2-A8E5-4510-8407-B2AB429F360E}" type="sibTrans" cxnId="{19D0ED34-EB6F-4F11-BB41-382C7777193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21E9B-4AFD-436B-8C0D-677B9A037C71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Contiene solamente 78,9% de agua, lo que la hace atractiva para la deshidratación</a:t>
          </a:r>
        </a:p>
      </dgm:t>
    </dgm:pt>
    <dgm:pt modelId="{737327DB-9C8D-4AAF-A84C-558470CB0B8E}" type="parTrans" cxnId="{56D1A45E-F3BB-429E-933F-2949DE3D54AC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88DEC-E5AA-42C8-A12A-B3BC3A9D9E73}" type="sibTrans" cxnId="{56D1A45E-F3BB-429E-933F-2949DE3D54AC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9AC6B-880D-438A-958A-52679E879701}" type="pres">
      <dgm:prSet presAssocID="{3046A5CB-544D-4AD7-B079-EC22F09DBF17}" presName="diagram" presStyleCnt="0">
        <dgm:presLayoutVars>
          <dgm:dir/>
          <dgm:resizeHandles val="exact"/>
        </dgm:presLayoutVars>
      </dgm:prSet>
      <dgm:spPr/>
    </dgm:pt>
    <dgm:pt modelId="{1517EA70-1A0C-4406-909F-F5F15452E1B6}" type="pres">
      <dgm:prSet presAssocID="{731031F3-FD92-4E7C-B0A9-151D1EE4D458}" presName="node" presStyleLbl="node1" presStyleIdx="0" presStyleCnt="6">
        <dgm:presLayoutVars>
          <dgm:bulletEnabled val="1"/>
        </dgm:presLayoutVars>
      </dgm:prSet>
      <dgm:spPr/>
    </dgm:pt>
    <dgm:pt modelId="{644DFD15-DF9E-4ABA-AEDD-440D3822A527}" type="pres">
      <dgm:prSet presAssocID="{1A4E7C34-1D04-4F0B-BDD6-35EACD88166C}" presName="sibTrans" presStyleCnt="0"/>
      <dgm:spPr/>
    </dgm:pt>
    <dgm:pt modelId="{4E211404-C33B-4DE7-A232-B08C78ADC67A}" type="pres">
      <dgm:prSet presAssocID="{38270EAB-18FC-455D-94B9-03DDAB3D0CEB}" presName="node" presStyleLbl="node1" presStyleIdx="1" presStyleCnt="6">
        <dgm:presLayoutVars>
          <dgm:bulletEnabled val="1"/>
        </dgm:presLayoutVars>
      </dgm:prSet>
      <dgm:spPr/>
    </dgm:pt>
    <dgm:pt modelId="{4C35CEFB-A6F5-41A8-9C35-DB94576D1EC4}" type="pres">
      <dgm:prSet presAssocID="{1EFA58DC-B963-4035-AEF6-0CE4F97AF683}" presName="sibTrans" presStyleCnt="0"/>
      <dgm:spPr/>
    </dgm:pt>
    <dgm:pt modelId="{1D9C0FE5-9409-4987-9F68-B51C1B2AB66D}" type="pres">
      <dgm:prSet presAssocID="{92FAD85B-EB78-4083-BE7C-5E1A4E527A99}" presName="node" presStyleLbl="node1" presStyleIdx="2" presStyleCnt="6">
        <dgm:presLayoutVars>
          <dgm:bulletEnabled val="1"/>
        </dgm:presLayoutVars>
      </dgm:prSet>
      <dgm:spPr/>
    </dgm:pt>
    <dgm:pt modelId="{12CDCF32-3969-43F7-8C54-1DCFBC4A0540}" type="pres">
      <dgm:prSet presAssocID="{E8932CEC-A6B2-4905-98FF-BADE08C03E18}" presName="sibTrans" presStyleCnt="0"/>
      <dgm:spPr/>
    </dgm:pt>
    <dgm:pt modelId="{0054138F-A5BE-4766-A9F5-909E690E8FC4}" type="pres">
      <dgm:prSet presAssocID="{5704E661-9300-4CB4-8A1A-2E48FC01621A}" presName="node" presStyleLbl="node1" presStyleIdx="3" presStyleCnt="6">
        <dgm:presLayoutVars>
          <dgm:bulletEnabled val="1"/>
        </dgm:presLayoutVars>
      </dgm:prSet>
      <dgm:spPr/>
    </dgm:pt>
    <dgm:pt modelId="{BD69D954-08D6-48D4-B65E-FFFA912D2931}" type="pres">
      <dgm:prSet presAssocID="{83623DEA-CE1A-4CDD-8848-CC1AC74350A4}" presName="sibTrans" presStyleCnt="0"/>
      <dgm:spPr/>
    </dgm:pt>
    <dgm:pt modelId="{F01E4F54-C9C8-47AF-9214-603EEEA6490C}" type="pres">
      <dgm:prSet presAssocID="{D71828E6-4103-42D4-B6DA-50E3A47996FC}" presName="node" presStyleLbl="node1" presStyleIdx="4" presStyleCnt="6">
        <dgm:presLayoutVars>
          <dgm:bulletEnabled val="1"/>
        </dgm:presLayoutVars>
      </dgm:prSet>
      <dgm:spPr/>
    </dgm:pt>
    <dgm:pt modelId="{213ECEDA-4FAE-40B1-9BDB-53737F3C73B7}" type="pres">
      <dgm:prSet presAssocID="{94532FB2-A8E5-4510-8407-B2AB429F360E}" presName="sibTrans" presStyleCnt="0"/>
      <dgm:spPr/>
    </dgm:pt>
    <dgm:pt modelId="{B22F316B-9007-415B-B212-BEB1D2DAF1A3}" type="pres">
      <dgm:prSet presAssocID="{B2421E9B-4AFD-436B-8C0D-677B9A037C71}" presName="node" presStyleLbl="node1" presStyleIdx="5" presStyleCnt="6">
        <dgm:presLayoutVars>
          <dgm:bulletEnabled val="1"/>
        </dgm:presLayoutVars>
      </dgm:prSet>
      <dgm:spPr/>
    </dgm:pt>
  </dgm:ptLst>
  <dgm:cxnLst>
    <dgm:cxn modelId="{577EF929-4BB5-4FF3-83E9-283A35B99024}" type="presOf" srcId="{B2421E9B-4AFD-436B-8C0D-677B9A037C71}" destId="{B22F316B-9007-415B-B212-BEB1D2DAF1A3}" srcOrd="0" destOrd="0" presId="urn:microsoft.com/office/officeart/2005/8/layout/default"/>
    <dgm:cxn modelId="{5446C730-B866-4638-A7B3-28E2DDE9F4E7}" srcId="{3046A5CB-544D-4AD7-B079-EC22F09DBF17}" destId="{5704E661-9300-4CB4-8A1A-2E48FC01621A}" srcOrd="3" destOrd="0" parTransId="{F0D5DD1A-B2B3-4002-9402-4F1637B27DC3}" sibTransId="{83623DEA-CE1A-4CDD-8848-CC1AC74350A4}"/>
    <dgm:cxn modelId="{95EA7234-FFF1-4C65-9D55-DB544FF32CD1}" srcId="{3046A5CB-544D-4AD7-B079-EC22F09DBF17}" destId="{38270EAB-18FC-455D-94B9-03DDAB3D0CEB}" srcOrd="1" destOrd="0" parTransId="{06BC02FC-BAFA-4FED-825B-9BC6B69E063F}" sibTransId="{1EFA58DC-B963-4035-AEF6-0CE4F97AF683}"/>
    <dgm:cxn modelId="{19D0ED34-EB6F-4F11-BB41-382C77771936}" srcId="{3046A5CB-544D-4AD7-B079-EC22F09DBF17}" destId="{D71828E6-4103-42D4-B6DA-50E3A47996FC}" srcOrd="4" destOrd="0" parTransId="{7F3CEF78-D86A-4578-8DBF-D9F7E09E95FA}" sibTransId="{94532FB2-A8E5-4510-8407-B2AB429F360E}"/>
    <dgm:cxn modelId="{8A85333A-2F77-496A-9980-D68C79096246}" type="presOf" srcId="{D71828E6-4103-42D4-B6DA-50E3A47996FC}" destId="{F01E4F54-C9C8-47AF-9214-603EEEA6490C}" srcOrd="0" destOrd="0" presId="urn:microsoft.com/office/officeart/2005/8/layout/default"/>
    <dgm:cxn modelId="{56D1A45E-F3BB-429E-933F-2949DE3D54AC}" srcId="{3046A5CB-544D-4AD7-B079-EC22F09DBF17}" destId="{B2421E9B-4AFD-436B-8C0D-677B9A037C71}" srcOrd="5" destOrd="0" parTransId="{737327DB-9C8D-4AAF-A84C-558470CB0B8E}" sibTransId="{40F88DEC-E5AA-42C8-A12A-B3BC3A9D9E73}"/>
    <dgm:cxn modelId="{DE539244-C7DB-4FFD-8416-3F44327CAF7A}" type="presOf" srcId="{92FAD85B-EB78-4083-BE7C-5E1A4E527A99}" destId="{1D9C0FE5-9409-4987-9F68-B51C1B2AB66D}" srcOrd="0" destOrd="0" presId="urn:microsoft.com/office/officeart/2005/8/layout/default"/>
    <dgm:cxn modelId="{B15AC14F-C5EB-4623-96AB-655AB828230B}" type="presOf" srcId="{5704E661-9300-4CB4-8A1A-2E48FC01621A}" destId="{0054138F-A5BE-4766-A9F5-909E690E8FC4}" srcOrd="0" destOrd="0" presId="urn:microsoft.com/office/officeart/2005/8/layout/default"/>
    <dgm:cxn modelId="{A1852E87-CA3A-418D-97E3-6814C651F461}" type="presOf" srcId="{3046A5CB-544D-4AD7-B079-EC22F09DBF17}" destId="{47F9AC6B-880D-438A-958A-52679E879701}" srcOrd="0" destOrd="0" presId="urn:microsoft.com/office/officeart/2005/8/layout/default"/>
    <dgm:cxn modelId="{1C661A96-4B87-4E3B-A2B5-80CD8F076F62}" srcId="{3046A5CB-544D-4AD7-B079-EC22F09DBF17}" destId="{731031F3-FD92-4E7C-B0A9-151D1EE4D458}" srcOrd="0" destOrd="0" parTransId="{0E30D9A5-C5A5-4E25-9DEF-BACE600CD93B}" sibTransId="{1A4E7C34-1D04-4F0B-BDD6-35EACD88166C}"/>
    <dgm:cxn modelId="{409FCDA0-848C-4EF6-B0EE-BAB704074CFA}" type="presOf" srcId="{38270EAB-18FC-455D-94B9-03DDAB3D0CEB}" destId="{4E211404-C33B-4DE7-A232-B08C78ADC67A}" srcOrd="0" destOrd="0" presId="urn:microsoft.com/office/officeart/2005/8/layout/default"/>
    <dgm:cxn modelId="{841DD5E3-6D5D-4999-B301-038A443CF803}" type="presOf" srcId="{731031F3-FD92-4E7C-B0A9-151D1EE4D458}" destId="{1517EA70-1A0C-4406-909F-F5F15452E1B6}" srcOrd="0" destOrd="0" presId="urn:microsoft.com/office/officeart/2005/8/layout/default"/>
    <dgm:cxn modelId="{6BFF38F9-2837-4300-BC4F-EE62F75B5982}" srcId="{3046A5CB-544D-4AD7-B079-EC22F09DBF17}" destId="{92FAD85B-EB78-4083-BE7C-5E1A4E527A99}" srcOrd="2" destOrd="0" parTransId="{760AB025-CED9-4F0A-A815-94217B7BD160}" sibTransId="{E8932CEC-A6B2-4905-98FF-BADE08C03E18}"/>
    <dgm:cxn modelId="{BC1B6F1D-BCAE-4C91-A6FB-47EC73F44D1B}" type="presParOf" srcId="{47F9AC6B-880D-438A-958A-52679E879701}" destId="{1517EA70-1A0C-4406-909F-F5F15452E1B6}" srcOrd="0" destOrd="0" presId="urn:microsoft.com/office/officeart/2005/8/layout/default"/>
    <dgm:cxn modelId="{4F1EB292-9D78-4707-AB3F-0E623532525B}" type="presParOf" srcId="{47F9AC6B-880D-438A-958A-52679E879701}" destId="{644DFD15-DF9E-4ABA-AEDD-440D3822A527}" srcOrd="1" destOrd="0" presId="urn:microsoft.com/office/officeart/2005/8/layout/default"/>
    <dgm:cxn modelId="{FA2738FA-8E37-4A90-9D79-A59B8D32EA61}" type="presParOf" srcId="{47F9AC6B-880D-438A-958A-52679E879701}" destId="{4E211404-C33B-4DE7-A232-B08C78ADC67A}" srcOrd="2" destOrd="0" presId="urn:microsoft.com/office/officeart/2005/8/layout/default"/>
    <dgm:cxn modelId="{EC13D3D3-FE6E-45F3-A0D5-FEC2C895D598}" type="presParOf" srcId="{47F9AC6B-880D-438A-958A-52679E879701}" destId="{4C35CEFB-A6F5-41A8-9C35-DB94576D1EC4}" srcOrd="3" destOrd="0" presId="urn:microsoft.com/office/officeart/2005/8/layout/default"/>
    <dgm:cxn modelId="{03C34A89-CD57-451A-8BA1-341B5D131942}" type="presParOf" srcId="{47F9AC6B-880D-438A-958A-52679E879701}" destId="{1D9C0FE5-9409-4987-9F68-B51C1B2AB66D}" srcOrd="4" destOrd="0" presId="urn:microsoft.com/office/officeart/2005/8/layout/default"/>
    <dgm:cxn modelId="{3B73CBEE-DFA3-47D1-99E7-7F66E3748500}" type="presParOf" srcId="{47F9AC6B-880D-438A-958A-52679E879701}" destId="{12CDCF32-3969-43F7-8C54-1DCFBC4A0540}" srcOrd="5" destOrd="0" presId="urn:microsoft.com/office/officeart/2005/8/layout/default"/>
    <dgm:cxn modelId="{6DB7D1D9-2E34-4D08-BA02-1850C4B49BC2}" type="presParOf" srcId="{47F9AC6B-880D-438A-958A-52679E879701}" destId="{0054138F-A5BE-4766-A9F5-909E690E8FC4}" srcOrd="6" destOrd="0" presId="urn:microsoft.com/office/officeart/2005/8/layout/default"/>
    <dgm:cxn modelId="{5B685CD6-393E-491F-9C99-5B61AF7EA36F}" type="presParOf" srcId="{47F9AC6B-880D-438A-958A-52679E879701}" destId="{BD69D954-08D6-48D4-B65E-FFFA912D2931}" srcOrd="7" destOrd="0" presId="urn:microsoft.com/office/officeart/2005/8/layout/default"/>
    <dgm:cxn modelId="{10D6B84C-0AC0-418C-AB38-81269ECA20A7}" type="presParOf" srcId="{47F9AC6B-880D-438A-958A-52679E879701}" destId="{F01E4F54-C9C8-47AF-9214-603EEEA6490C}" srcOrd="8" destOrd="0" presId="urn:microsoft.com/office/officeart/2005/8/layout/default"/>
    <dgm:cxn modelId="{2759281D-A4D5-4D2D-93AA-36CC301F927E}" type="presParOf" srcId="{47F9AC6B-880D-438A-958A-52679E879701}" destId="{213ECEDA-4FAE-40B1-9BDB-53737F3C73B7}" srcOrd="9" destOrd="0" presId="urn:microsoft.com/office/officeart/2005/8/layout/default"/>
    <dgm:cxn modelId="{7EAA638F-9BEE-4EFB-810C-9D6350E508B6}" type="presParOf" srcId="{47F9AC6B-880D-438A-958A-52679E879701}" destId="{B22F316B-9007-415B-B212-BEB1D2DAF1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46A5CB-544D-4AD7-B079-EC22F09DBF1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1031F3-FD92-4E7C-B0A9-151D1EE4D458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Pertenece al género </a:t>
          </a:r>
          <a:r>
            <a:rPr lang="es-E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Vaccinum</a:t>
          </a:r>
        </a:p>
      </dgm:t>
    </dgm:pt>
    <dgm:pt modelId="{0E30D9A5-C5A5-4E25-9DEF-BACE600CD93B}" type="parTrans" cxnId="{1C661A96-4B87-4E3B-A2B5-80CD8F076F6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E7C34-1D04-4F0B-BDD6-35EACD88166C}" type="sibTrans" cxnId="{1C661A96-4B87-4E3B-A2B5-80CD8F076F6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70EAB-18FC-455D-94B9-03DDAB3D0CEB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Originario de los páramos Andinos que crece en un rango de los 1600-3400 msnm</a:t>
          </a:r>
        </a:p>
      </dgm:t>
    </dgm:pt>
    <dgm:pt modelId="{06BC02FC-BAFA-4FED-825B-9BC6B69E063F}" type="parTrans" cxnId="{95EA7234-FFF1-4C65-9D55-DB544FF32CD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A58DC-B963-4035-AEF6-0CE4F97AF683}" type="sibTrans" cxnId="{95EA7234-FFF1-4C65-9D55-DB544FF32CD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AD85B-EB78-4083-BE7C-5E1A4E527A99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Escasamente encontrados como cultivos comerciales</a:t>
          </a:r>
        </a:p>
      </dgm:t>
    </dgm:pt>
    <dgm:pt modelId="{760AB025-CED9-4F0A-A815-94217B7BD160}" type="parTrans" cxnId="{6BFF38F9-2837-4300-BC4F-EE62F75B598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32CEC-A6B2-4905-98FF-BADE08C03E18}" type="sibTrans" cxnId="{6BFF38F9-2837-4300-BC4F-EE62F75B5982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4E661-9300-4CB4-8A1A-2E48FC01621A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 lo que aún en la actualidad se continúa haciendo estudios para ser aprovechado</a:t>
          </a:r>
        </a:p>
      </dgm:t>
    </dgm:pt>
    <dgm:pt modelId="{F0D5DD1A-B2B3-4002-9402-4F1637B27DC3}" type="parTrans" cxnId="{5446C730-B866-4638-A7B3-28E2DDE9F4E7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623DEA-CE1A-4CDD-8848-CC1AC74350A4}" type="sibTrans" cxnId="{5446C730-B866-4638-A7B3-28E2DDE9F4E7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828E6-4103-42D4-B6DA-50E3A47996FC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Fruto rico en vitaminas A, B y C.</a:t>
          </a:r>
        </a:p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Además de fenoles y antocianinas</a:t>
          </a:r>
        </a:p>
      </dgm:t>
    </dgm:pt>
    <dgm:pt modelId="{7F3CEF78-D86A-4578-8DBF-D9F7E09E95FA}" type="parTrans" cxnId="{19D0ED34-EB6F-4F11-BB41-382C7777193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532FB2-A8E5-4510-8407-B2AB429F360E}" type="sibTrans" cxnId="{19D0ED34-EB6F-4F11-BB41-382C77771936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21E9B-4AFD-436B-8C0D-677B9A037C71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los últimos años ha sido considerado para ser usado en la industria de los medicamentos</a:t>
          </a:r>
        </a:p>
      </dgm:t>
    </dgm:pt>
    <dgm:pt modelId="{737327DB-9C8D-4AAF-A84C-558470CB0B8E}" type="parTrans" cxnId="{56D1A45E-F3BB-429E-933F-2949DE3D54AC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88DEC-E5AA-42C8-A12A-B3BC3A9D9E73}" type="sibTrans" cxnId="{56D1A45E-F3BB-429E-933F-2949DE3D54AC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9AC6B-880D-438A-958A-52679E879701}" type="pres">
      <dgm:prSet presAssocID="{3046A5CB-544D-4AD7-B079-EC22F09DBF17}" presName="diagram" presStyleCnt="0">
        <dgm:presLayoutVars>
          <dgm:dir/>
          <dgm:resizeHandles val="exact"/>
        </dgm:presLayoutVars>
      </dgm:prSet>
      <dgm:spPr/>
    </dgm:pt>
    <dgm:pt modelId="{1517EA70-1A0C-4406-909F-F5F15452E1B6}" type="pres">
      <dgm:prSet presAssocID="{731031F3-FD92-4E7C-B0A9-151D1EE4D458}" presName="node" presStyleLbl="node1" presStyleIdx="0" presStyleCnt="6">
        <dgm:presLayoutVars>
          <dgm:bulletEnabled val="1"/>
        </dgm:presLayoutVars>
      </dgm:prSet>
      <dgm:spPr/>
    </dgm:pt>
    <dgm:pt modelId="{644DFD15-DF9E-4ABA-AEDD-440D3822A527}" type="pres">
      <dgm:prSet presAssocID="{1A4E7C34-1D04-4F0B-BDD6-35EACD88166C}" presName="sibTrans" presStyleCnt="0"/>
      <dgm:spPr/>
    </dgm:pt>
    <dgm:pt modelId="{4E211404-C33B-4DE7-A232-B08C78ADC67A}" type="pres">
      <dgm:prSet presAssocID="{38270EAB-18FC-455D-94B9-03DDAB3D0CEB}" presName="node" presStyleLbl="node1" presStyleIdx="1" presStyleCnt="6">
        <dgm:presLayoutVars>
          <dgm:bulletEnabled val="1"/>
        </dgm:presLayoutVars>
      </dgm:prSet>
      <dgm:spPr/>
    </dgm:pt>
    <dgm:pt modelId="{4C35CEFB-A6F5-41A8-9C35-DB94576D1EC4}" type="pres">
      <dgm:prSet presAssocID="{1EFA58DC-B963-4035-AEF6-0CE4F97AF683}" presName="sibTrans" presStyleCnt="0"/>
      <dgm:spPr/>
    </dgm:pt>
    <dgm:pt modelId="{1D9C0FE5-9409-4987-9F68-B51C1B2AB66D}" type="pres">
      <dgm:prSet presAssocID="{92FAD85B-EB78-4083-BE7C-5E1A4E527A99}" presName="node" presStyleLbl="node1" presStyleIdx="2" presStyleCnt="6">
        <dgm:presLayoutVars>
          <dgm:bulletEnabled val="1"/>
        </dgm:presLayoutVars>
      </dgm:prSet>
      <dgm:spPr/>
    </dgm:pt>
    <dgm:pt modelId="{12CDCF32-3969-43F7-8C54-1DCFBC4A0540}" type="pres">
      <dgm:prSet presAssocID="{E8932CEC-A6B2-4905-98FF-BADE08C03E18}" presName="sibTrans" presStyleCnt="0"/>
      <dgm:spPr/>
    </dgm:pt>
    <dgm:pt modelId="{0054138F-A5BE-4766-A9F5-909E690E8FC4}" type="pres">
      <dgm:prSet presAssocID="{5704E661-9300-4CB4-8A1A-2E48FC01621A}" presName="node" presStyleLbl="node1" presStyleIdx="3" presStyleCnt="6">
        <dgm:presLayoutVars>
          <dgm:bulletEnabled val="1"/>
        </dgm:presLayoutVars>
      </dgm:prSet>
      <dgm:spPr/>
    </dgm:pt>
    <dgm:pt modelId="{BD69D954-08D6-48D4-B65E-FFFA912D2931}" type="pres">
      <dgm:prSet presAssocID="{83623DEA-CE1A-4CDD-8848-CC1AC74350A4}" presName="sibTrans" presStyleCnt="0"/>
      <dgm:spPr/>
    </dgm:pt>
    <dgm:pt modelId="{F01E4F54-C9C8-47AF-9214-603EEEA6490C}" type="pres">
      <dgm:prSet presAssocID="{D71828E6-4103-42D4-B6DA-50E3A47996FC}" presName="node" presStyleLbl="node1" presStyleIdx="4" presStyleCnt="6">
        <dgm:presLayoutVars>
          <dgm:bulletEnabled val="1"/>
        </dgm:presLayoutVars>
      </dgm:prSet>
      <dgm:spPr/>
    </dgm:pt>
    <dgm:pt modelId="{213ECEDA-4FAE-40B1-9BDB-53737F3C73B7}" type="pres">
      <dgm:prSet presAssocID="{94532FB2-A8E5-4510-8407-B2AB429F360E}" presName="sibTrans" presStyleCnt="0"/>
      <dgm:spPr/>
    </dgm:pt>
    <dgm:pt modelId="{B22F316B-9007-415B-B212-BEB1D2DAF1A3}" type="pres">
      <dgm:prSet presAssocID="{B2421E9B-4AFD-436B-8C0D-677B9A037C71}" presName="node" presStyleLbl="node1" presStyleIdx="5" presStyleCnt="6">
        <dgm:presLayoutVars>
          <dgm:bulletEnabled val="1"/>
        </dgm:presLayoutVars>
      </dgm:prSet>
      <dgm:spPr/>
    </dgm:pt>
  </dgm:ptLst>
  <dgm:cxnLst>
    <dgm:cxn modelId="{577EF929-4BB5-4FF3-83E9-283A35B99024}" type="presOf" srcId="{B2421E9B-4AFD-436B-8C0D-677B9A037C71}" destId="{B22F316B-9007-415B-B212-BEB1D2DAF1A3}" srcOrd="0" destOrd="0" presId="urn:microsoft.com/office/officeart/2005/8/layout/default"/>
    <dgm:cxn modelId="{5446C730-B866-4638-A7B3-28E2DDE9F4E7}" srcId="{3046A5CB-544D-4AD7-B079-EC22F09DBF17}" destId="{5704E661-9300-4CB4-8A1A-2E48FC01621A}" srcOrd="3" destOrd="0" parTransId="{F0D5DD1A-B2B3-4002-9402-4F1637B27DC3}" sibTransId="{83623DEA-CE1A-4CDD-8848-CC1AC74350A4}"/>
    <dgm:cxn modelId="{95EA7234-FFF1-4C65-9D55-DB544FF32CD1}" srcId="{3046A5CB-544D-4AD7-B079-EC22F09DBF17}" destId="{38270EAB-18FC-455D-94B9-03DDAB3D0CEB}" srcOrd="1" destOrd="0" parTransId="{06BC02FC-BAFA-4FED-825B-9BC6B69E063F}" sibTransId="{1EFA58DC-B963-4035-AEF6-0CE4F97AF683}"/>
    <dgm:cxn modelId="{19D0ED34-EB6F-4F11-BB41-382C77771936}" srcId="{3046A5CB-544D-4AD7-B079-EC22F09DBF17}" destId="{D71828E6-4103-42D4-B6DA-50E3A47996FC}" srcOrd="4" destOrd="0" parTransId="{7F3CEF78-D86A-4578-8DBF-D9F7E09E95FA}" sibTransId="{94532FB2-A8E5-4510-8407-B2AB429F360E}"/>
    <dgm:cxn modelId="{8A85333A-2F77-496A-9980-D68C79096246}" type="presOf" srcId="{D71828E6-4103-42D4-B6DA-50E3A47996FC}" destId="{F01E4F54-C9C8-47AF-9214-603EEEA6490C}" srcOrd="0" destOrd="0" presId="urn:microsoft.com/office/officeart/2005/8/layout/default"/>
    <dgm:cxn modelId="{56D1A45E-F3BB-429E-933F-2949DE3D54AC}" srcId="{3046A5CB-544D-4AD7-B079-EC22F09DBF17}" destId="{B2421E9B-4AFD-436B-8C0D-677B9A037C71}" srcOrd="5" destOrd="0" parTransId="{737327DB-9C8D-4AAF-A84C-558470CB0B8E}" sibTransId="{40F88DEC-E5AA-42C8-A12A-B3BC3A9D9E73}"/>
    <dgm:cxn modelId="{DE539244-C7DB-4FFD-8416-3F44327CAF7A}" type="presOf" srcId="{92FAD85B-EB78-4083-BE7C-5E1A4E527A99}" destId="{1D9C0FE5-9409-4987-9F68-B51C1B2AB66D}" srcOrd="0" destOrd="0" presId="urn:microsoft.com/office/officeart/2005/8/layout/default"/>
    <dgm:cxn modelId="{B15AC14F-C5EB-4623-96AB-655AB828230B}" type="presOf" srcId="{5704E661-9300-4CB4-8A1A-2E48FC01621A}" destId="{0054138F-A5BE-4766-A9F5-909E690E8FC4}" srcOrd="0" destOrd="0" presId="urn:microsoft.com/office/officeart/2005/8/layout/default"/>
    <dgm:cxn modelId="{A1852E87-CA3A-418D-97E3-6814C651F461}" type="presOf" srcId="{3046A5CB-544D-4AD7-B079-EC22F09DBF17}" destId="{47F9AC6B-880D-438A-958A-52679E879701}" srcOrd="0" destOrd="0" presId="urn:microsoft.com/office/officeart/2005/8/layout/default"/>
    <dgm:cxn modelId="{1C661A96-4B87-4E3B-A2B5-80CD8F076F62}" srcId="{3046A5CB-544D-4AD7-B079-EC22F09DBF17}" destId="{731031F3-FD92-4E7C-B0A9-151D1EE4D458}" srcOrd="0" destOrd="0" parTransId="{0E30D9A5-C5A5-4E25-9DEF-BACE600CD93B}" sibTransId="{1A4E7C34-1D04-4F0B-BDD6-35EACD88166C}"/>
    <dgm:cxn modelId="{409FCDA0-848C-4EF6-B0EE-BAB704074CFA}" type="presOf" srcId="{38270EAB-18FC-455D-94B9-03DDAB3D0CEB}" destId="{4E211404-C33B-4DE7-A232-B08C78ADC67A}" srcOrd="0" destOrd="0" presId="urn:microsoft.com/office/officeart/2005/8/layout/default"/>
    <dgm:cxn modelId="{841DD5E3-6D5D-4999-B301-038A443CF803}" type="presOf" srcId="{731031F3-FD92-4E7C-B0A9-151D1EE4D458}" destId="{1517EA70-1A0C-4406-909F-F5F15452E1B6}" srcOrd="0" destOrd="0" presId="urn:microsoft.com/office/officeart/2005/8/layout/default"/>
    <dgm:cxn modelId="{6BFF38F9-2837-4300-BC4F-EE62F75B5982}" srcId="{3046A5CB-544D-4AD7-B079-EC22F09DBF17}" destId="{92FAD85B-EB78-4083-BE7C-5E1A4E527A99}" srcOrd="2" destOrd="0" parTransId="{760AB025-CED9-4F0A-A815-94217B7BD160}" sibTransId="{E8932CEC-A6B2-4905-98FF-BADE08C03E18}"/>
    <dgm:cxn modelId="{BC1B6F1D-BCAE-4C91-A6FB-47EC73F44D1B}" type="presParOf" srcId="{47F9AC6B-880D-438A-958A-52679E879701}" destId="{1517EA70-1A0C-4406-909F-F5F15452E1B6}" srcOrd="0" destOrd="0" presId="urn:microsoft.com/office/officeart/2005/8/layout/default"/>
    <dgm:cxn modelId="{4F1EB292-9D78-4707-AB3F-0E623532525B}" type="presParOf" srcId="{47F9AC6B-880D-438A-958A-52679E879701}" destId="{644DFD15-DF9E-4ABA-AEDD-440D3822A527}" srcOrd="1" destOrd="0" presId="urn:microsoft.com/office/officeart/2005/8/layout/default"/>
    <dgm:cxn modelId="{FA2738FA-8E37-4A90-9D79-A59B8D32EA61}" type="presParOf" srcId="{47F9AC6B-880D-438A-958A-52679E879701}" destId="{4E211404-C33B-4DE7-A232-B08C78ADC67A}" srcOrd="2" destOrd="0" presId="urn:microsoft.com/office/officeart/2005/8/layout/default"/>
    <dgm:cxn modelId="{EC13D3D3-FE6E-45F3-A0D5-FEC2C895D598}" type="presParOf" srcId="{47F9AC6B-880D-438A-958A-52679E879701}" destId="{4C35CEFB-A6F5-41A8-9C35-DB94576D1EC4}" srcOrd="3" destOrd="0" presId="urn:microsoft.com/office/officeart/2005/8/layout/default"/>
    <dgm:cxn modelId="{03C34A89-CD57-451A-8BA1-341B5D131942}" type="presParOf" srcId="{47F9AC6B-880D-438A-958A-52679E879701}" destId="{1D9C0FE5-9409-4987-9F68-B51C1B2AB66D}" srcOrd="4" destOrd="0" presId="urn:microsoft.com/office/officeart/2005/8/layout/default"/>
    <dgm:cxn modelId="{3B73CBEE-DFA3-47D1-99E7-7F66E3748500}" type="presParOf" srcId="{47F9AC6B-880D-438A-958A-52679E879701}" destId="{12CDCF32-3969-43F7-8C54-1DCFBC4A0540}" srcOrd="5" destOrd="0" presId="urn:microsoft.com/office/officeart/2005/8/layout/default"/>
    <dgm:cxn modelId="{6DB7D1D9-2E34-4D08-BA02-1850C4B49BC2}" type="presParOf" srcId="{47F9AC6B-880D-438A-958A-52679E879701}" destId="{0054138F-A5BE-4766-A9F5-909E690E8FC4}" srcOrd="6" destOrd="0" presId="urn:microsoft.com/office/officeart/2005/8/layout/default"/>
    <dgm:cxn modelId="{5B685CD6-393E-491F-9C99-5B61AF7EA36F}" type="presParOf" srcId="{47F9AC6B-880D-438A-958A-52679E879701}" destId="{BD69D954-08D6-48D4-B65E-FFFA912D2931}" srcOrd="7" destOrd="0" presId="urn:microsoft.com/office/officeart/2005/8/layout/default"/>
    <dgm:cxn modelId="{10D6B84C-0AC0-418C-AB38-81269ECA20A7}" type="presParOf" srcId="{47F9AC6B-880D-438A-958A-52679E879701}" destId="{F01E4F54-C9C8-47AF-9214-603EEEA6490C}" srcOrd="8" destOrd="0" presId="urn:microsoft.com/office/officeart/2005/8/layout/default"/>
    <dgm:cxn modelId="{2759281D-A4D5-4D2D-93AA-36CC301F927E}" type="presParOf" srcId="{47F9AC6B-880D-438A-958A-52679E879701}" destId="{213ECEDA-4FAE-40B1-9BDB-53737F3C73B7}" srcOrd="9" destOrd="0" presId="urn:microsoft.com/office/officeart/2005/8/layout/default"/>
    <dgm:cxn modelId="{7EAA638F-9BEE-4EFB-810C-9D6350E508B6}" type="presParOf" srcId="{47F9AC6B-880D-438A-958A-52679E879701}" destId="{B22F316B-9007-415B-B212-BEB1D2DAF1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6409DE-9BAF-4EC3-B73C-6732EC260A8D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E4F81C7-7898-4788-923F-F2FAF694734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Fitonutrientes con un alto valor, se los distingue por su colores que van desde el rojo hasta azul y púrpuras</a:t>
          </a:r>
        </a:p>
      </dgm:t>
    </dgm:pt>
    <dgm:pt modelId="{9829B968-2B86-4027-9CE3-EDA23A58BCAB}" type="parTrans" cxnId="{0D9040EC-9B85-4F68-B091-E8A83603A06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24E1578-BE30-4D72-A01D-DF28A468DF7B}" type="sibTrans" cxnId="{0D9040EC-9B85-4F68-B091-E8A83603A06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358CA82-4E69-43BC-AE9F-A2196414821E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Conocidos también como bioflavonoides por su acción benéfica con la salud humana</a:t>
          </a:r>
        </a:p>
      </dgm:t>
    </dgm:pt>
    <dgm:pt modelId="{1BFEE06E-B834-4FA7-B699-53E3A4AB2427}" type="parTrans" cxnId="{76F3A382-C180-42F4-B9FD-56BC1E54BF3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D3E9CCA-28E0-4319-9D1D-C3C7B39AD8F7}" type="sibTrans" cxnId="{76F3A382-C180-42F4-B9FD-56BC1E54BF3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55D87B-53A3-4EA5-91AA-EE60479F14AD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Han despertado el interés en la industria alimentaria no solo por servir como colorantes sino también por sus efectos benéficos en la salud</a:t>
          </a:r>
        </a:p>
      </dgm:t>
    </dgm:pt>
    <dgm:pt modelId="{EB7A87F6-1846-433E-A97E-160F954219AC}" type="parTrans" cxnId="{6695BB22-4851-442F-A278-CFFD20AE1B4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0169E1C-5237-47A7-92FD-056127B553F7}" type="sibTrans" cxnId="{6695BB22-4851-442F-A278-CFFD20AE1B4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16CA8B7-4930-4D0A-A7C8-34688BD737C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Varios estudios han confirmado que son poderosos inhibidores de radicales libres, por lo que han sido considerados para ser usados como alimentos funcionales</a:t>
          </a:r>
        </a:p>
      </dgm:t>
    </dgm:pt>
    <dgm:pt modelId="{41D967CF-3573-4D1E-AED5-F4A74C8EE1E6}" type="parTrans" cxnId="{902DAD73-D34E-4674-833D-AB51204669C5}">
      <dgm:prSet/>
      <dgm:spPr/>
      <dgm:t>
        <a:bodyPr/>
        <a:lstStyle/>
        <a:p>
          <a:endParaRPr lang="es-EC"/>
        </a:p>
      </dgm:t>
    </dgm:pt>
    <dgm:pt modelId="{E103DD56-978D-4862-83FC-618D7D087979}" type="sibTrans" cxnId="{902DAD73-D34E-4674-833D-AB51204669C5}">
      <dgm:prSet/>
      <dgm:spPr/>
      <dgm:t>
        <a:bodyPr/>
        <a:lstStyle/>
        <a:p>
          <a:endParaRPr lang="es-EC"/>
        </a:p>
      </dgm:t>
    </dgm:pt>
    <dgm:pt modelId="{DDF6AFB5-8B25-4B41-BADE-7912A0BCBC65}" type="pres">
      <dgm:prSet presAssocID="{296409DE-9BAF-4EC3-B73C-6732EC260A8D}" presName="linearFlow" presStyleCnt="0">
        <dgm:presLayoutVars>
          <dgm:dir/>
          <dgm:resizeHandles val="exact"/>
        </dgm:presLayoutVars>
      </dgm:prSet>
      <dgm:spPr/>
    </dgm:pt>
    <dgm:pt modelId="{ED7D1BAF-5999-4F35-855C-539737FD5E06}" type="pres">
      <dgm:prSet presAssocID="{0E4F81C7-7898-4788-923F-F2FAF6947348}" presName="comp" presStyleCnt="0"/>
      <dgm:spPr/>
    </dgm:pt>
    <dgm:pt modelId="{4ECEFBFC-CDEE-4AC0-BD11-E658A59AEBB9}" type="pres">
      <dgm:prSet presAssocID="{0E4F81C7-7898-4788-923F-F2FAF6947348}" presName="rect2" presStyleLbl="node1" presStyleIdx="0" presStyleCnt="4" custScaleX="143660">
        <dgm:presLayoutVars>
          <dgm:bulletEnabled val="1"/>
        </dgm:presLayoutVars>
      </dgm:prSet>
      <dgm:spPr/>
    </dgm:pt>
    <dgm:pt modelId="{7664AF2D-A2E6-4348-BB97-7CF190309BB8}" type="pres">
      <dgm:prSet presAssocID="{0E4F81C7-7898-4788-923F-F2FAF6947348}" presName="rect1" presStyleLbl="lnNode1" presStyleIdx="0" presStyleCnt="4" custLinFactNeighborX="-48300"/>
      <dgm:spPr/>
    </dgm:pt>
    <dgm:pt modelId="{4DCA4612-C2AB-45AA-88BE-579572D7074C}" type="pres">
      <dgm:prSet presAssocID="{E24E1578-BE30-4D72-A01D-DF28A468DF7B}" presName="sibTrans" presStyleCnt="0"/>
      <dgm:spPr/>
    </dgm:pt>
    <dgm:pt modelId="{96D3C637-E990-40FE-BC6D-FB677AF35600}" type="pres">
      <dgm:prSet presAssocID="{C358CA82-4E69-43BC-AE9F-A2196414821E}" presName="comp" presStyleCnt="0"/>
      <dgm:spPr/>
    </dgm:pt>
    <dgm:pt modelId="{3642600C-BB1B-4039-AA83-98A6565E105D}" type="pres">
      <dgm:prSet presAssocID="{C358CA82-4E69-43BC-AE9F-A2196414821E}" presName="rect2" presStyleLbl="node1" presStyleIdx="1" presStyleCnt="4" custScaleX="142510">
        <dgm:presLayoutVars>
          <dgm:bulletEnabled val="1"/>
        </dgm:presLayoutVars>
      </dgm:prSet>
      <dgm:spPr/>
    </dgm:pt>
    <dgm:pt modelId="{A3F8FC55-7310-449F-B976-A94294D3CA2C}" type="pres">
      <dgm:prSet presAssocID="{C358CA82-4E69-43BC-AE9F-A2196414821E}" presName="rect1" presStyleLbl="lnNode1" presStyleIdx="1" presStyleCnt="4" custLinFactNeighborX="46032"/>
      <dgm:spPr/>
    </dgm:pt>
    <dgm:pt modelId="{B620741F-EF59-463F-B9FC-05D57A278EC8}" type="pres">
      <dgm:prSet presAssocID="{0D3E9CCA-28E0-4319-9D1D-C3C7B39AD8F7}" presName="sibTrans" presStyleCnt="0"/>
      <dgm:spPr/>
    </dgm:pt>
    <dgm:pt modelId="{A93544E3-7BEF-4375-8C63-2FBF025FF1F4}" type="pres">
      <dgm:prSet presAssocID="{4355D87B-53A3-4EA5-91AA-EE60479F14AD}" presName="comp" presStyleCnt="0"/>
      <dgm:spPr/>
    </dgm:pt>
    <dgm:pt modelId="{D517711B-9D0C-4939-A5C0-00D7082A5B75}" type="pres">
      <dgm:prSet presAssocID="{4355D87B-53A3-4EA5-91AA-EE60479F14AD}" presName="rect2" presStyleLbl="node1" presStyleIdx="2" presStyleCnt="4" custScaleX="145652">
        <dgm:presLayoutVars>
          <dgm:bulletEnabled val="1"/>
        </dgm:presLayoutVars>
      </dgm:prSet>
      <dgm:spPr/>
    </dgm:pt>
    <dgm:pt modelId="{DF1DA956-97DF-4154-A7C8-CFD1F5E264F4}" type="pres">
      <dgm:prSet presAssocID="{4355D87B-53A3-4EA5-91AA-EE60479F14AD}" presName="rect1" presStyleLbl="lnNode1" presStyleIdx="2" presStyleCnt="4" custLinFactNeighborX="-48315"/>
      <dgm:spPr/>
    </dgm:pt>
    <dgm:pt modelId="{56556B4C-3C41-4F05-96E9-BBAD0EEFA515}" type="pres">
      <dgm:prSet presAssocID="{F0169E1C-5237-47A7-92FD-056127B553F7}" presName="sibTrans" presStyleCnt="0"/>
      <dgm:spPr/>
    </dgm:pt>
    <dgm:pt modelId="{7F0E3E20-F6E5-401F-9D1B-32330F088238}" type="pres">
      <dgm:prSet presAssocID="{516CA8B7-4930-4D0A-A7C8-34688BD737C0}" presName="comp" presStyleCnt="0"/>
      <dgm:spPr/>
    </dgm:pt>
    <dgm:pt modelId="{A43E1505-1995-44AC-9E55-0E6D6333E0AB}" type="pres">
      <dgm:prSet presAssocID="{516CA8B7-4930-4D0A-A7C8-34688BD737C0}" presName="rect2" presStyleLbl="node1" presStyleIdx="3" presStyleCnt="4" custScaleX="146176">
        <dgm:presLayoutVars>
          <dgm:bulletEnabled val="1"/>
        </dgm:presLayoutVars>
      </dgm:prSet>
      <dgm:spPr/>
    </dgm:pt>
    <dgm:pt modelId="{0B85D6D9-90B3-4736-9F05-01F8584E8828}" type="pres">
      <dgm:prSet presAssocID="{516CA8B7-4930-4D0A-A7C8-34688BD737C0}" presName="rect1" presStyleLbl="lnNode1" presStyleIdx="3" presStyleCnt="4" custLinFactNeighborX="49377"/>
      <dgm:spPr>
        <a:noFill/>
      </dgm:spPr>
    </dgm:pt>
  </dgm:ptLst>
  <dgm:cxnLst>
    <dgm:cxn modelId="{6695BB22-4851-442F-A278-CFFD20AE1B44}" srcId="{296409DE-9BAF-4EC3-B73C-6732EC260A8D}" destId="{4355D87B-53A3-4EA5-91AA-EE60479F14AD}" srcOrd="2" destOrd="0" parTransId="{EB7A87F6-1846-433E-A97E-160F954219AC}" sibTransId="{F0169E1C-5237-47A7-92FD-056127B553F7}"/>
    <dgm:cxn modelId="{C4E42A24-EF22-4879-A62E-38EB72B20F00}" type="presOf" srcId="{296409DE-9BAF-4EC3-B73C-6732EC260A8D}" destId="{DDF6AFB5-8B25-4B41-BADE-7912A0BCBC65}" srcOrd="0" destOrd="0" presId="urn:microsoft.com/office/officeart/2008/layout/AlternatingPictureBlocks"/>
    <dgm:cxn modelId="{902DAD73-D34E-4674-833D-AB51204669C5}" srcId="{296409DE-9BAF-4EC3-B73C-6732EC260A8D}" destId="{516CA8B7-4930-4D0A-A7C8-34688BD737C0}" srcOrd="3" destOrd="0" parTransId="{41D967CF-3573-4D1E-AED5-F4A74C8EE1E6}" sibTransId="{E103DD56-978D-4862-83FC-618D7D087979}"/>
    <dgm:cxn modelId="{76F3A382-C180-42F4-B9FD-56BC1E54BF3B}" srcId="{296409DE-9BAF-4EC3-B73C-6732EC260A8D}" destId="{C358CA82-4E69-43BC-AE9F-A2196414821E}" srcOrd="1" destOrd="0" parTransId="{1BFEE06E-B834-4FA7-B699-53E3A4AB2427}" sibTransId="{0D3E9CCA-28E0-4319-9D1D-C3C7B39AD8F7}"/>
    <dgm:cxn modelId="{FE766396-0DF6-4D24-98F2-AFA6C6F4F04D}" type="presOf" srcId="{0E4F81C7-7898-4788-923F-F2FAF6947348}" destId="{4ECEFBFC-CDEE-4AC0-BD11-E658A59AEBB9}" srcOrd="0" destOrd="0" presId="urn:microsoft.com/office/officeart/2008/layout/AlternatingPictureBlocks"/>
    <dgm:cxn modelId="{B1BDC099-4E96-4B6A-A480-0B24E109699F}" type="presOf" srcId="{C358CA82-4E69-43BC-AE9F-A2196414821E}" destId="{3642600C-BB1B-4039-AA83-98A6565E105D}" srcOrd="0" destOrd="0" presId="urn:microsoft.com/office/officeart/2008/layout/AlternatingPictureBlocks"/>
    <dgm:cxn modelId="{06D6DCA9-EC1A-4570-9ADD-D75D6A7A08FE}" type="presOf" srcId="{516CA8B7-4930-4D0A-A7C8-34688BD737C0}" destId="{A43E1505-1995-44AC-9E55-0E6D6333E0AB}" srcOrd="0" destOrd="0" presId="urn:microsoft.com/office/officeart/2008/layout/AlternatingPictureBlocks"/>
    <dgm:cxn modelId="{33515AB0-63C4-446E-9FCB-52405BCE423F}" type="presOf" srcId="{4355D87B-53A3-4EA5-91AA-EE60479F14AD}" destId="{D517711B-9D0C-4939-A5C0-00D7082A5B75}" srcOrd="0" destOrd="0" presId="urn:microsoft.com/office/officeart/2008/layout/AlternatingPictureBlocks"/>
    <dgm:cxn modelId="{0D9040EC-9B85-4F68-B091-E8A83603A06A}" srcId="{296409DE-9BAF-4EC3-B73C-6732EC260A8D}" destId="{0E4F81C7-7898-4788-923F-F2FAF6947348}" srcOrd="0" destOrd="0" parTransId="{9829B968-2B86-4027-9CE3-EDA23A58BCAB}" sibTransId="{E24E1578-BE30-4D72-A01D-DF28A468DF7B}"/>
    <dgm:cxn modelId="{0C7931D1-BCB9-4AAC-8477-E6962BA490D3}" type="presParOf" srcId="{DDF6AFB5-8B25-4B41-BADE-7912A0BCBC65}" destId="{ED7D1BAF-5999-4F35-855C-539737FD5E06}" srcOrd="0" destOrd="0" presId="urn:microsoft.com/office/officeart/2008/layout/AlternatingPictureBlocks"/>
    <dgm:cxn modelId="{0687BD29-352C-4C7B-8EA7-24F7F75A6F0C}" type="presParOf" srcId="{ED7D1BAF-5999-4F35-855C-539737FD5E06}" destId="{4ECEFBFC-CDEE-4AC0-BD11-E658A59AEBB9}" srcOrd="0" destOrd="0" presId="urn:microsoft.com/office/officeart/2008/layout/AlternatingPictureBlocks"/>
    <dgm:cxn modelId="{6FC44DAF-3802-4D42-8360-7883605A44D9}" type="presParOf" srcId="{ED7D1BAF-5999-4F35-855C-539737FD5E06}" destId="{7664AF2D-A2E6-4348-BB97-7CF190309BB8}" srcOrd="1" destOrd="0" presId="urn:microsoft.com/office/officeart/2008/layout/AlternatingPictureBlocks"/>
    <dgm:cxn modelId="{F5CB2790-045D-4F28-B4DE-BA77BD046075}" type="presParOf" srcId="{DDF6AFB5-8B25-4B41-BADE-7912A0BCBC65}" destId="{4DCA4612-C2AB-45AA-88BE-579572D7074C}" srcOrd="1" destOrd="0" presId="urn:microsoft.com/office/officeart/2008/layout/AlternatingPictureBlocks"/>
    <dgm:cxn modelId="{F0BBC420-9E67-42BF-A27B-F527ED07F35F}" type="presParOf" srcId="{DDF6AFB5-8B25-4B41-BADE-7912A0BCBC65}" destId="{96D3C637-E990-40FE-BC6D-FB677AF35600}" srcOrd="2" destOrd="0" presId="urn:microsoft.com/office/officeart/2008/layout/AlternatingPictureBlocks"/>
    <dgm:cxn modelId="{8CF5AB62-336E-42CE-B96D-1FA0EEF9659B}" type="presParOf" srcId="{96D3C637-E990-40FE-BC6D-FB677AF35600}" destId="{3642600C-BB1B-4039-AA83-98A6565E105D}" srcOrd="0" destOrd="0" presId="urn:microsoft.com/office/officeart/2008/layout/AlternatingPictureBlocks"/>
    <dgm:cxn modelId="{E6F12701-87D5-457B-852D-A2D67CAE1F5F}" type="presParOf" srcId="{96D3C637-E990-40FE-BC6D-FB677AF35600}" destId="{A3F8FC55-7310-449F-B976-A94294D3CA2C}" srcOrd="1" destOrd="0" presId="urn:microsoft.com/office/officeart/2008/layout/AlternatingPictureBlocks"/>
    <dgm:cxn modelId="{2A691A0F-8E33-46B2-8A41-F89BD080E664}" type="presParOf" srcId="{DDF6AFB5-8B25-4B41-BADE-7912A0BCBC65}" destId="{B620741F-EF59-463F-B9FC-05D57A278EC8}" srcOrd="3" destOrd="0" presId="urn:microsoft.com/office/officeart/2008/layout/AlternatingPictureBlocks"/>
    <dgm:cxn modelId="{975767D8-0BF8-4B83-A32C-99E9B4AD834B}" type="presParOf" srcId="{DDF6AFB5-8B25-4B41-BADE-7912A0BCBC65}" destId="{A93544E3-7BEF-4375-8C63-2FBF025FF1F4}" srcOrd="4" destOrd="0" presId="urn:microsoft.com/office/officeart/2008/layout/AlternatingPictureBlocks"/>
    <dgm:cxn modelId="{B40CF961-E30D-4D70-8262-154FA5ED3C29}" type="presParOf" srcId="{A93544E3-7BEF-4375-8C63-2FBF025FF1F4}" destId="{D517711B-9D0C-4939-A5C0-00D7082A5B75}" srcOrd="0" destOrd="0" presId="urn:microsoft.com/office/officeart/2008/layout/AlternatingPictureBlocks"/>
    <dgm:cxn modelId="{7EE5EACF-5815-4F1A-9482-721D9E1DA3E0}" type="presParOf" srcId="{A93544E3-7BEF-4375-8C63-2FBF025FF1F4}" destId="{DF1DA956-97DF-4154-A7C8-CFD1F5E264F4}" srcOrd="1" destOrd="0" presId="urn:microsoft.com/office/officeart/2008/layout/AlternatingPictureBlocks"/>
    <dgm:cxn modelId="{9FABE477-1352-4CA7-81BC-25B6E3E63B85}" type="presParOf" srcId="{DDF6AFB5-8B25-4B41-BADE-7912A0BCBC65}" destId="{56556B4C-3C41-4F05-96E9-BBAD0EEFA515}" srcOrd="5" destOrd="0" presId="urn:microsoft.com/office/officeart/2008/layout/AlternatingPictureBlocks"/>
    <dgm:cxn modelId="{26B3DC2B-9479-4571-A485-F40FCDF8B115}" type="presParOf" srcId="{DDF6AFB5-8B25-4B41-BADE-7912A0BCBC65}" destId="{7F0E3E20-F6E5-401F-9D1B-32330F088238}" srcOrd="6" destOrd="0" presId="urn:microsoft.com/office/officeart/2008/layout/AlternatingPictureBlocks"/>
    <dgm:cxn modelId="{660F07A8-34EE-4B30-B602-0A7790A2D9DE}" type="presParOf" srcId="{7F0E3E20-F6E5-401F-9D1B-32330F088238}" destId="{A43E1505-1995-44AC-9E55-0E6D6333E0AB}" srcOrd="0" destOrd="0" presId="urn:microsoft.com/office/officeart/2008/layout/AlternatingPictureBlocks"/>
    <dgm:cxn modelId="{B59C117C-B100-49C1-B41A-001538AEA5F9}" type="presParOf" srcId="{7F0E3E20-F6E5-401F-9D1B-32330F088238}" destId="{0B85D6D9-90B3-4736-9F05-01F8584E882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3B630-7B1B-4EBA-A4A4-DA4B086AB01F}">
      <dsp:nvSpPr>
        <dsp:cNvPr id="0" name=""/>
        <dsp:cNvSpPr/>
      </dsp:nvSpPr>
      <dsp:spPr>
        <a:xfrm rot="5400000">
          <a:off x="375684" y="2267702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F1867-970E-47B5-8FCC-2DA057048801}">
      <dsp:nvSpPr>
        <dsp:cNvPr id="0" name=""/>
        <dsp:cNvSpPr/>
      </dsp:nvSpPr>
      <dsp:spPr>
        <a:xfrm>
          <a:off x="186842" y="2830153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El mortiño es una especie que se encuentra distribuida en la zona sierra y oriente de Ecuador </a:t>
          </a:r>
        </a:p>
      </dsp:txBody>
      <dsp:txXfrm>
        <a:off x="186842" y="2830153"/>
        <a:ext cx="1699498" cy="1489710"/>
      </dsp:txXfrm>
    </dsp:sp>
    <dsp:sp modelId="{60509094-459A-4A1A-AA5C-1494A91E3001}">
      <dsp:nvSpPr>
        <dsp:cNvPr id="0" name=""/>
        <dsp:cNvSpPr/>
      </dsp:nvSpPr>
      <dsp:spPr>
        <a:xfrm>
          <a:off x="1565680" y="2129113"/>
          <a:ext cx="320660" cy="3206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76446-8A61-429F-AD53-D546D5B8DC44}">
      <dsp:nvSpPr>
        <dsp:cNvPr id="0" name=""/>
        <dsp:cNvSpPr/>
      </dsp:nvSpPr>
      <dsp:spPr>
        <a:xfrm rot="5400000">
          <a:off x="2456202" y="1752876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FF600-E813-4DB6-B748-B8D7B674EDB2}">
      <dsp:nvSpPr>
        <dsp:cNvPr id="0" name=""/>
        <dsp:cNvSpPr/>
      </dsp:nvSpPr>
      <dsp:spPr>
        <a:xfrm>
          <a:off x="2175349" y="2315327"/>
          <a:ext cx="1883520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Importante habilidad inhibir la oxidación de lípidos  proteínas y antimicrobianos</a:t>
          </a:r>
        </a:p>
      </dsp:txBody>
      <dsp:txXfrm>
        <a:off x="2175349" y="2315327"/>
        <a:ext cx="1883520" cy="1489710"/>
      </dsp:txXfrm>
    </dsp:sp>
    <dsp:sp modelId="{BBADA4B1-3F22-448D-998B-69DF635E101E}">
      <dsp:nvSpPr>
        <dsp:cNvPr id="0" name=""/>
        <dsp:cNvSpPr/>
      </dsp:nvSpPr>
      <dsp:spPr>
        <a:xfrm>
          <a:off x="3646198" y="1614287"/>
          <a:ext cx="320660" cy="3206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FE415-24BC-4784-B51E-D0A7FD86C9BF}">
      <dsp:nvSpPr>
        <dsp:cNvPr id="0" name=""/>
        <dsp:cNvSpPr/>
      </dsp:nvSpPr>
      <dsp:spPr>
        <a:xfrm rot="5400000">
          <a:off x="4536721" y="1238049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FEA32-EE10-4F62-8452-B09B0023FF03}">
      <dsp:nvSpPr>
        <dsp:cNvPr id="0" name=""/>
        <dsp:cNvSpPr/>
      </dsp:nvSpPr>
      <dsp:spPr>
        <a:xfrm>
          <a:off x="4347878" y="1800500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Presenta en su composición pigmentos llamados fenoles y antocianinas</a:t>
          </a:r>
        </a:p>
      </dsp:txBody>
      <dsp:txXfrm>
        <a:off x="4347878" y="1800500"/>
        <a:ext cx="1699498" cy="1489710"/>
      </dsp:txXfrm>
    </dsp:sp>
    <dsp:sp modelId="{7618B050-48D8-4FB4-A988-737DFAAA5A19}">
      <dsp:nvSpPr>
        <dsp:cNvPr id="0" name=""/>
        <dsp:cNvSpPr/>
      </dsp:nvSpPr>
      <dsp:spPr>
        <a:xfrm>
          <a:off x="5726716" y="1099460"/>
          <a:ext cx="320660" cy="3206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2F3F0-757B-4CD1-9522-8DABBADDA80E}">
      <dsp:nvSpPr>
        <dsp:cNvPr id="0" name=""/>
        <dsp:cNvSpPr/>
      </dsp:nvSpPr>
      <dsp:spPr>
        <a:xfrm rot="5400000">
          <a:off x="6617239" y="723223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9AC24-3284-4353-9310-5A0C898C5D12}">
      <dsp:nvSpPr>
        <dsp:cNvPr id="0" name=""/>
        <dsp:cNvSpPr/>
      </dsp:nvSpPr>
      <dsp:spPr>
        <a:xfrm>
          <a:off x="6428396" y="1285674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Las cuales le confieren su color característico</a:t>
          </a:r>
        </a:p>
      </dsp:txBody>
      <dsp:txXfrm>
        <a:off x="6428396" y="1285674"/>
        <a:ext cx="1699498" cy="14897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0F028-9B7A-4241-9AF6-0C6DF3B521B2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78CED-391C-41F2-91B6-984F4F51A31A}">
      <dsp:nvSpPr>
        <dsp:cNvPr id="0" name=""/>
        <dsp:cNvSpPr/>
      </dsp:nvSpPr>
      <dsp:spPr>
        <a:xfrm>
          <a:off x="275431" y="1625600"/>
          <a:ext cx="2438400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>
              <a:solidFill>
                <a:schemeClr val="tx1"/>
              </a:solidFill>
            </a:rPr>
            <a:t>Proceso importante del cual depende las propiedades físicas y químicas finales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381238" y="1731407"/>
        <a:ext cx="2226786" cy="1955852"/>
      </dsp:txXfrm>
    </dsp:sp>
    <dsp:sp modelId="{6A00EF01-68F0-40E3-8AE7-F4C3C84FB7C6}">
      <dsp:nvSpPr>
        <dsp:cNvPr id="0" name=""/>
        <dsp:cNvSpPr/>
      </dsp:nvSpPr>
      <dsp:spPr>
        <a:xfrm>
          <a:off x="2844799" y="1625600"/>
          <a:ext cx="2438400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>
              <a:solidFill>
                <a:schemeClr val="tx1"/>
              </a:solidFill>
            </a:rPr>
            <a:t>Son compuestos que se extraen con solventes polares (metanol, etanol)</a:t>
          </a:r>
          <a:endParaRPr lang="es-EC" sz="2200" kern="1200" dirty="0">
            <a:solidFill>
              <a:schemeClr val="tx1"/>
            </a:solidFill>
          </a:endParaRPr>
        </a:p>
      </dsp:txBody>
      <dsp:txXfrm>
        <a:off x="2950606" y="1731407"/>
        <a:ext cx="2226786" cy="1955852"/>
      </dsp:txXfrm>
    </dsp:sp>
    <dsp:sp modelId="{3520A160-7D74-4018-A284-48C3FC038313}">
      <dsp:nvSpPr>
        <dsp:cNvPr id="0" name=""/>
        <dsp:cNvSpPr/>
      </dsp:nvSpPr>
      <dsp:spPr>
        <a:xfrm>
          <a:off x="5414168" y="1625600"/>
          <a:ext cx="2438400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solidFill>
                <a:schemeClr val="tx1"/>
              </a:solidFill>
            </a:rPr>
            <a:t>Con adición de ácidos para mantener un pH ácido y evitar alteraciones </a:t>
          </a:r>
        </a:p>
      </dsp:txBody>
      <dsp:txXfrm>
        <a:off x="5519975" y="1731407"/>
        <a:ext cx="2226786" cy="19558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E64F1-9675-41E6-A90F-90CFCA789347}">
      <dsp:nvSpPr>
        <dsp:cNvPr id="0" name=""/>
        <dsp:cNvSpPr/>
      </dsp:nvSpPr>
      <dsp:spPr>
        <a:xfrm rot="5400000">
          <a:off x="618644" y="1231726"/>
          <a:ext cx="1923339" cy="2321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1EE98-930E-4F8E-931B-663902710840}">
      <dsp:nvSpPr>
        <dsp:cNvPr id="0" name=""/>
        <dsp:cNvSpPr/>
      </dsp:nvSpPr>
      <dsp:spPr>
        <a:xfrm>
          <a:off x="1058664" y="661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solidFill>
                <a:schemeClr val="tx1"/>
              </a:solidFill>
            </a:rPr>
            <a:t>Recepción de 5250 g de uvilla deshidratada (normas </a:t>
          </a:r>
          <a:r>
            <a:rPr lang="es-EC" sz="1700" kern="1200" dirty="0" err="1">
              <a:solidFill>
                <a:schemeClr val="tx1"/>
              </a:solidFill>
            </a:rPr>
            <a:t>NTE</a:t>
          </a:r>
          <a:r>
            <a:rPr lang="es-EC" sz="1700" kern="1200" dirty="0">
              <a:solidFill>
                <a:schemeClr val="tx1"/>
              </a:solidFill>
            </a:rPr>
            <a:t> INEN 2996) </a:t>
          </a:r>
        </a:p>
      </dsp:txBody>
      <dsp:txXfrm>
        <a:off x="1103998" y="45995"/>
        <a:ext cx="2489019" cy="1457144"/>
      </dsp:txXfrm>
    </dsp:sp>
    <dsp:sp modelId="{A6F0C4E4-D858-4D62-9305-E7DD9B332825}">
      <dsp:nvSpPr>
        <dsp:cNvPr id="0" name=""/>
        <dsp:cNvSpPr/>
      </dsp:nvSpPr>
      <dsp:spPr>
        <a:xfrm rot="5400000">
          <a:off x="618644" y="3166491"/>
          <a:ext cx="1923339" cy="232171"/>
        </a:xfrm>
        <a:prstGeom prst="rect">
          <a:avLst/>
        </a:prstGeom>
        <a:solidFill>
          <a:schemeClr val="accent5">
            <a:hueOff val="623814"/>
            <a:satOff val="-12622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4D6A8-1187-4C10-B7C8-B714BC6894C7}">
      <dsp:nvSpPr>
        <dsp:cNvPr id="0" name=""/>
        <dsp:cNvSpPr/>
      </dsp:nvSpPr>
      <dsp:spPr>
        <a:xfrm>
          <a:off x="1058664" y="1935427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499051"/>
            <a:satOff val="-10098"/>
            <a:lumOff val="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solidFill>
                <a:schemeClr val="tx1"/>
              </a:solidFill>
            </a:rPr>
            <a:t>De las cuales se usó 250g como unidad experimental</a:t>
          </a:r>
        </a:p>
      </dsp:txBody>
      <dsp:txXfrm>
        <a:off x="1103998" y="1980761"/>
        <a:ext cx="2489019" cy="1457144"/>
      </dsp:txXfrm>
    </dsp:sp>
    <dsp:sp modelId="{B5D024FE-1F1A-41EC-B77A-DB58C04705A8}">
      <dsp:nvSpPr>
        <dsp:cNvPr id="0" name=""/>
        <dsp:cNvSpPr/>
      </dsp:nvSpPr>
      <dsp:spPr>
        <a:xfrm>
          <a:off x="1586027" y="4133874"/>
          <a:ext cx="3419558" cy="232171"/>
        </a:xfrm>
        <a:prstGeom prst="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52310-9BE7-446E-A61C-3C7F2866231A}">
      <dsp:nvSpPr>
        <dsp:cNvPr id="0" name=""/>
        <dsp:cNvSpPr/>
      </dsp:nvSpPr>
      <dsp:spPr>
        <a:xfrm>
          <a:off x="1058664" y="3870192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998102"/>
            <a:satOff val="-20196"/>
            <a:lumOff val="6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solidFill>
                <a:schemeClr val="tx1"/>
              </a:solidFill>
            </a:rPr>
            <a:t>Receptó 900 gramos de mortiño procedentes de un mercado local En grado de madurez 4 o 5</a:t>
          </a:r>
        </a:p>
      </dsp:txBody>
      <dsp:txXfrm>
        <a:off x="1103998" y="3915526"/>
        <a:ext cx="2489019" cy="1457144"/>
      </dsp:txXfrm>
    </dsp:sp>
    <dsp:sp modelId="{F166E176-1016-49A0-8756-FBD3F458828F}">
      <dsp:nvSpPr>
        <dsp:cNvPr id="0" name=""/>
        <dsp:cNvSpPr/>
      </dsp:nvSpPr>
      <dsp:spPr>
        <a:xfrm rot="16200000">
          <a:off x="4049628" y="3166491"/>
          <a:ext cx="1923339" cy="232171"/>
        </a:xfrm>
        <a:prstGeom prst="rect">
          <a:avLst/>
        </a:prstGeom>
        <a:solidFill>
          <a:schemeClr val="accent5">
            <a:hueOff val="1871442"/>
            <a:satOff val="-37867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24CD5-9E71-460A-AA20-6581B072D313}">
      <dsp:nvSpPr>
        <dsp:cNvPr id="0" name=""/>
        <dsp:cNvSpPr/>
      </dsp:nvSpPr>
      <dsp:spPr>
        <a:xfrm>
          <a:off x="4489648" y="3870192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1497154"/>
            <a:satOff val="-30293"/>
            <a:lumOff val="94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solidFill>
                <a:schemeClr val="tx1"/>
              </a:solidFill>
            </a:rPr>
            <a:t>Se sumergió el mortiño durante 24 horas a 10°C en etanol al 90% con 0,03% de Ácido cítrico</a:t>
          </a:r>
        </a:p>
      </dsp:txBody>
      <dsp:txXfrm>
        <a:off x="4534982" y="3915526"/>
        <a:ext cx="2489019" cy="1457144"/>
      </dsp:txXfrm>
    </dsp:sp>
    <dsp:sp modelId="{46C44264-4157-4978-91F5-78D3C8FBD0F8}">
      <dsp:nvSpPr>
        <dsp:cNvPr id="0" name=""/>
        <dsp:cNvSpPr/>
      </dsp:nvSpPr>
      <dsp:spPr>
        <a:xfrm rot="16200000">
          <a:off x="4049628" y="1231726"/>
          <a:ext cx="1923339" cy="232171"/>
        </a:xfrm>
        <a:prstGeom prst="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B2CB0-4833-4D62-8BF8-D854A46F391B}">
      <dsp:nvSpPr>
        <dsp:cNvPr id="0" name=""/>
        <dsp:cNvSpPr/>
      </dsp:nvSpPr>
      <dsp:spPr>
        <a:xfrm>
          <a:off x="4489648" y="1935427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1996205"/>
            <a:satOff val="-40391"/>
            <a:lumOff val="1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solidFill>
                <a:schemeClr val="tx1"/>
              </a:solidFill>
            </a:rPr>
            <a:t>Se sumergió 250g uvilla en el extracto alcohólico durante 6 horas con y sin agitación  </a:t>
          </a:r>
        </a:p>
      </dsp:txBody>
      <dsp:txXfrm>
        <a:off x="4534982" y="1980761"/>
        <a:ext cx="2489019" cy="1457144"/>
      </dsp:txXfrm>
    </dsp:sp>
    <dsp:sp modelId="{B40AC4E7-2FBF-449F-BFCB-A75A935CC63B}">
      <dsp:nvSpPr>
        <dsp:cNvPr id="0" name=""/>
        <dsp:cNvSpPr/>
      </dsp:nvSpPr>
      <dsp:spPr>
        <a:xfrm>
          <a:off x="4489648" y="661"/>
          <a:ext cx="2579687" cy="1547812"/>
        </a:xfrm>
        <a:prstGeom prst="roundRect">
          <a:avLst>
            <a:gd name="adj" fmla="val 10000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solidFill>
                <a:schemeClr val="tx1"/>
              </a:solidFill>
            </a:rPr>
            <a:t>Deshidrató las uvillas en extracto alcohólico en un horno de flujo de aire caliente</a:t>
          </a:r>
        </a:p>
      </dsp:txBody>
      <dsp:txXfrm>
        <a:off x="4534982" y="45995"/>
        <a:ext cx="2489019" cy="14571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77982-D710-4942-B8FA-363128F37AA0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Se tomó 10 gramos de cada tratamiento y se pulverizó con un procesador casero</a:t>
          </a:r>
        </a:p>
      </dsp:txBody>
      <dsp:txXfrm>
        <a:off x="47612" y="47612"/>
        <a:ext cx="5154651" cy="1530376"/>
      </dsp:txXfrm>
    </dsp:sp>
    <dsp:sp modelId="{B7A83EDF-8384-403B-B33D-ECF035BE0B9E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Se colocó en tubos de ensayo tapados</a:t>
          </a:r>
        </a:p>
      </dsp:txBody>
      <dsp:txXfrm>
        <a:off x="657211" y="1944145"/>
        <a:ext cx="5147335" cy="1530376"/>
      </dsp:txXfrm>
    </dsp:sp>
    <dsp:sp modelId="{3A15ABC9-8029-43CD-BD01-E9CE2ADC6051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solidFill>
                <a:schemeClr val="tx1"/>
              </a:solidFill>
            </a:rPr>
            <a:t>Por último se añadió 20 mL de metanol con 0,6g de Ácido cítrico y se dejó reposar durante 24 horas</a:t>
          </a:r>
        </a:p>
      </dsp:txBody>
      <dsp:txXfrm>
        <a:off x="1266811" y="3840678"/>
        <a:ext cx="5147335" cy="1530376"/>
      </dsp:txXfrm>
    </dsp:sp>
    <dsp:sp modelId="{56261826-F475-4A44-8724-80108014FD28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>
            <a:solidFill>
              <a:schemeClr val="tx1"/>
            </a:solidFill>
          </a:endParaRPr>
        </a:p>
      </dsp:txBody>
      <dsp:txXfrm>
        <a:off x="6089903" y="1232746"/>
        <a:ext cx="581152" cy="795122"/>
      </dsp:txXfrm>
    </dsp:sp>
    <dsp:sp modelId="{855757CF-BBBD-45DB-BFB5-EA8FCF77E6F3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658172"/>
            <a:satOff val="1149"/>
            <a:lumOff val="26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-1658172"/>
              <a:satOff val="1149"/>
              <a:lumOff val="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>
            <a:solidFill>
              <a:schemeClr val="tx1"/>
            </a:solidFill>
          </a:endParaRPr>
        </a:p>
      </dsp:txBody>
      <dsp:txXfrm>
        <a:off x="6699503" y="3118442"/>
        <a:ext cx="581152" cy="79512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A57EA-2B33-473F-B0A7-59C8F9BC22C2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 prepararon dos soluciones buffer</a:t>
          </a:r>
        </a:p>
      </dsp:txBody>
      <dsp:txXfrm>
        <a:off x="44665" y="1038705"/>
        <a:ext cx="2060143" cy="1206068"/>
      </dsp:txXfrm>
    </dsp:sp>
    <dsp:sp modelId="{1B6B1D20-E922-441F-8E7C-84B44D6BBF0A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</a:endParaRPr>
        </a:p>
      </dsp:txBody>
      <dsp:txXfrm>
        <a:off x="2330227" y="1482881"/>
        <a:ext cx="316861" cy="317716"/>
      </dsp:txXfrm>
    </dsp:sp>
    <dsp:sp modelId="{97E6CFCE-31E1-4C1D-8E8A-28DC30ACC518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 colocó 0,6 </a:t>
          </a:r>
          <a:r>
            <a:rPr lang="es-EC" sz="1800" kern="1200" dirty="0" err="1">
              <a:solidFill>
                <a:schemeClr val="tx1"/>
              </a:solidFill>
            </a:rPr>
            <a:t>mL</a:t>
          </a:r>
          <a:r>
            <a:rPr lang="es-EC" sz="1800" kern="1200" dirty="0">
              <a:solidFill>
                <a:schemeClr val="tx1"/>
              </a:solidFill>
            </a:rPr>
            <a:t> de la muestra con 2,4 mL de Solución buffer </a:t>
          </a:r>
        </a:p>
      </dsp:txBody>
      <dsp:txXfrm>
        <a:off x="3033928" y="1038705"/>
        <a:ext cx="2060143" cy="1206068"/>
      </dsp:txXfrm>
    </dsp:sp>
    <dsp:sp modelId="{0BD8636A-B253-4390-BD96-F5FE632D98EC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</a:endParaRPr>
        </a:p>
      </dsp:txBody>
      <dsp:txXfrm>
        <a:off x="5319490" y="1482881"/>
        <a:ext cx="316861" cy="317716"/>
      </dsp:txXfrm>
    </dsp:sp>
    <dsp:sp modelId="{7F62DB0A-8C76-44F1-83B5-C8209EE08141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 dejó reposar 15 min para que las muestras se homogenicen</a:t>
          </a:r>
        </a:p>
      </dsp:txBody>
      <dsp:txXfrm>
        <a:off x="6023190" y="1038705"/>
        <a:ext cx="2060143" cy="1206068"/>
      </dsp:txXfrm>
    </dsp:sp>
    <dsp:sp modelId="{B8AB1FC2-B4C3-4DA9-8106-34E0AD52D96F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</a:endParaRPr>
        </a:p>
      </dsp:txBody>
      <dsp:txXfrm rot="-5400000">
        <a:off x="6894404" y="2470192"/>
        <a:ext cx="317716" cy="316861"/>
      </dsp:txXfrm>
    </dsp:sp>
    <dsp:sp modelId="{2709201F-2CBC-4D8C-B64F-7729CDF2EE8F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 midió en el espectrofotómetro ambas soluciones a 515 y 700 nm </a:t>
          </a:r>
        </a:p>
      </dsp:txBody>
      <dsp:txXfrm>
        <a:off x="6023190" y="3173893"/>
        <a:ext cx="2060143" cy="1206068"/>
      </dsp:txXfrm>
    </dsp:sp>
    <dsp:sp modelId="{B28D2EEA-24A8-4D48-93FC-1BFE19B43143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solidFill>
              <a:schemeClr val="tx1"/>
            </a:solidFill>
          </a:endParaRPr>
        </a:p>
      </dsp:txBody>
      <dsp:txXfrm rot="10800000">
        <a:off x="5480910" y="3618068"/>
        <a:ext cx="316861" cy="317716"/>
      </dsp:txXfrm>
    </dsp:sp>
    <dsp:sp modelId="{7A7215CF-68FC-45BC-9738-B0B7451A32CB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 esperó absorbancias de entre 0,2 y 1,2 nm</a:t>
          </a:r>
        </a:p>
      </dsp:txBody>
      <dsp:txXfrm>
        <a:off x="3033928" y="3173892"/>
        <a:ext cx="2060143" cy="12060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A57EA-2B33-473F-B0A7-59C8F9BC22C2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Se preparó una solución diluida de Folin en agua destilada</a:t>
          </a:r>
        </a:p>
      </dsp:txBody>
      <dsp:txXfrm>
        <a:off x="44665" y="1038705"/>
        <a:ext cx="2060143" cy="1206068"/>
      </dsp:txXfrm>
    </dsp:sp>
    <dsp:sp modelId="{1B6B1D20-E922-441F-8E7C-84B44D6BBF0A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>
            <a:solidFill>
              <a:schemeClr val="tx1"/>
            </a:solidFill>
          </a:endParaRPr>
        </a:p>
      </dsp:txBody>
      <dsp:txXfrm>
        <a:off x="2330227" y="1482881"/>
        <a:ext cx="316861" cy="317716"/>
      </dsp:txXfrm>
    </dsp:sp>
    <dsp:sp modelId="{97E6CFCE-31E1-4C1D-8E8A-28DC30ACC518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Se colocó 250 uL de la muestra con 500 uL de Solución folin </a:t>
          </a:r>
        </a:p>
      </dsp:txBody>
      <dsp:txXfrm>
        <a:off x="3033928" y="1038705"/>
        <a:ext cx="2060143" cy="1206068"/>
      </dsp:txXfrm>
    </dsp:sp>
    <dsp:sp modelId="{0BD8636A-B253-4390-BD96-F5FE632D98EC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>
            <a:solidFill>
              <a:schemeClr val="tx1"/>
            </a:solidFill>
          </a:endParaRPr>
        </a:p>
      </dsp:txBody>
      <dsp:txXfrm>
        <a:off x="5319490" y="1482881"/>
        <a:ext cx="316861" cy="317716"/>
      </dsp:txXfrm>
    </dsp:sp>
    <dsp:sp modelId="{7F62DB0A-8C76-44F1-83B5-C8209EE08141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Se dejó reposar 5 min para que las muestras se homogenicen</a:t>
          </a:r>
        </a:p>
      </dsp:txBody>
      <dsp:txXfrm>
        <a:off x="6023190" y="1038705"/>
        <a:ext cx="2060143" cy="1206068"/>
      </dsp:txXfrm>
    </dsp:sp>
    <dsp:sp modelId="{B8AB1FC2-B4C3-4DA9-8106-34E0AD52D96F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>
            <a:solidFill>
              <a:schemeClr val="tx1"/>
            </a:solidFill>
          </a:endParaRPr>
        </a:p>
      </dsp:txBody>
      <dsp:txXfrm rot="-5400000">
        <a:off x="6894404" y="2470192"/>
        <a:ext cx="317716" cy="316861"/>
      </dsp:txXfrm>
    </dsp:sp>
    <dsp:sp modelId="{2709201F-2CBC-4D8C-B64F-7729CDF2EE8F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Se añadió 500 uL de Carbonato de Sodio al 7%</a:t>
          </a:r>
        </a:p>
      </dsp:txBody>
      <dsp:txXfrm>
        <a:off x="6023190" y="3173893"/>
        <a:ext cx="2060143" cy="1206068"/>
      </dsp:txXfrm>
    </dsp:sp>
    <dsp:sp modelId="{B28D2EEA-24A8-4D48-93FC-1BFE19B43143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>
            <a:solidFill>
              <a:schemeClr val="tx1"/>
            </a:solidFill>
          </a:endParaRPr>
        </a:p>
      </dsp:txBody>
      <dsp:txXfrm rot="10800000">
        <a:off x="5480910" y="3618068"/>
        <a:ext cx="316861" cy="317716"/>
      </dsp:txXfrm>
    </dsp:sp>
    <dsp:sp modelId="{7A7215CF-68FC-45BC-9738-B0B7451A32CB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solidFill>
                <a:schemeClr val="tx1"/>
              </a:solidFill>
            </a:rPr>
            <a:t>Se midió la absorbancia a 750 nm</a:t>
          </a:r>
        </a:p>
      </dsp:txBody>
      <dsp:txXfrm>
        <a:off x="3033928" y="3173892"/>
        <a:ext cx="2060143" cy="12060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A57EA-2B33-473F-B0A7-59C8F9BC22C2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 preparó una solución de </a:t>
          </a:r>
          <a:r>
            <a:rPr lang="es-EC" sz="1800" kern="1200" dirty="0" err="1">
              <a:solidFill>
                <a:schemeClr val="tx1"/>
              </a:solidFill>
            </a:rPr>
            <a:t>DPPH</a:t>
          </a:r>
          <a:r>
            <a:rPr lang="es-EC" sz="1800" kern="1200" dirty="0">
              <a:solidFill>
                <a:schemeClr val="tx1"/>
              </a:solidFill>
            </a:rPr>
            <a:t> al 0,2 </a:t>
          </a:r>
          <a:r>
            <a:rPr lang="es-EC" sz="1800" kern="1200" dirty="0" err="1">
              <a:solidFill>
                <a:schemeClr val="tx1"/>
              </a:solidFill>
            </a:rPr>
            <a:t>nM</a:t>
          </a:r>
          <a:r>
            <a:rPr lang="es-EC" sz="1800" kern="1200" dirty="0">
              <a:solidFill>
                <a:schemeClr val="tx1"/>
              </a:solidFill>
            </a:rPr>
            <a:t> en metanol</a:t>
          </a:r>
        </a:p>
      </dsp:txBody>
      <dsp:txXfrm>
        <a:off x="44665" y="1038705"/>
        <a:ext cx="2060143" cy="1206068"/>
      </dsp:txXfrm>
    </dsp:sp>
    <dsp:sp modelId="{1B6B1D20-E922-441F-8E7C-84B44D6BBF0A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>
            <a:solidFill>
              <a:schemeClr val="tx1"/>
            </a:solidFill>
          </a:endParaRPr>
        </a:p>
      </dsp:txBody>
      <dsp:txXfrm>
        <a:off x="2330227" y="1482881"/>
        <a:ext cx="316861" cy="317716"/>
      </dsp:txXfrm>
    </dsp:sp>
    <dsp:sp modelId="{97E6CFCE-31E1-4C1D-8E8A-28DC30ACC518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 colocó 100uL de la muestra con 2,9 mL de Solución </a:t>
          </a:r>
          <a:r>
            <a:rPr lang="es-EC" sz="1800" kern="1200" dirty="0" err="1">
              <a:solidFill>
                <a:schemeClr val="tx1"/>
              </a:solidFill>
            </a:rPr>
            <a:t>DPPH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033928" y="1038705"/>
        <a:ext cx="2060143" cy="1206068"/>
      </dsp:txXfrm>
    </dsp:sp>
    <dsp:sp modelId="{0BD8636A-B253-4390-BD96-F5FE632D98EC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>
            <a:solidFill>
              <a:schemeClr val="tx1"/>
            </a:solidFill>
          </a:endParaRPr>
        </a:p>
      </dsp:txBody>
      <dsp:txXfrm>
        <a:off x="5319490" y="1482881"/>
        <a:ext cx="316861" cy="317716"/>
      </dsp:txXfrm>
    </dsp:sp>
    <dsp:sp modelId="{7F62DB0A-8C76-44F1-83B5-C8209EE08141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 dejó reposar 5 min para que las muestras se homogenicen</a:t>
          </a:r>
        </a:p>
      </dsp:txBody>
      <dsp:txXfrm>
        <a:off x="6023190" y="1038705"/>
        <a:ext cx="2060143" cy="1206068"/>
      </dsp:txXfrm>
    </dsp:sp>
    <dsp:sp modelId="{B8AB1FC2-B4C3-4DA9-8106-34E0AD52D96F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>
            <a:solidFill>
              <a:schemeClr val="tx1"/>
            </a:solidFill>
          </a:endParaRPr>
        </a:p>
      </dsp:txBody>
      <dsp:txXfrm rot="-5400000">
        <a:off x="6894404" y="2470192"/>
        <a:ext cx="317716" cy="316861"/>
      </dsp:txXfrm>
    </dsp:sp>
    <dsp:sp modelId="{2709201F-2CBC-4D8C-B64F-7729CDF2EE8F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Se midió en el espectrofotómetro a 517 nm</a:t>
          </a:r>
        </a:p>
      </dsp:txBody>
      <dsp:txXfrm>
        <a:off x="6023190" y="3173893"/>
        <a:ext cx="2060143" cy="1206068"/>
      </dsp:txXfrm>
    </dsp:sp>
    <dsp:sp modelId="{B28D2EEA-24A8-4D48-93FC-1BFE19B43143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500" kern="1200">
            <a:solidFill>
              <a:schemeClr val="tx1"/>
            </a:solidFill>
          </a:endParaRPr>
        </a:p>
      </dsp:txBody>
      <dsp:txXfrm rot="10800000">
        <a:off x="5480910" y="3618068"/>
        <a:ext cx="316861" cy="317716"/>
      </dsp:txXfrm>
    </dsp:sp>
    <dsp:sp modelId="{7A7215CF-68FC-45BC-9738-B0B7451A32CB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Para determinar la capacidad antioxidante se aplicó </a:t>
          </a:r>
        </a:p>
      </dsp:txBody>
      <dsp:txXfrm>
        <a:off x="3033928" y="3173892"/>
        <a:ext cx="2060143" cy="12060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E4C60-0483-4F0F-A87D-15AA65AAFF63}">
      <dsp:nvSpPr>
        <dsp:cNvPr id="0" name=""/>
        <dsp:cNvSpPr/>
      </dsp:nvSpPr>
      <dsp:spPr>
        <a:xfrm rot="5400000">
          <a:off x="853134" y="1142965"/>
          <a:ext cx="1002347" cy="11411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C05D8-0F9A-45B3-98C4-A41C75724858}">
      <dsp:nvSpPr>
        <dsp:cNvPr id="0" name=""/>
        <dsp:cNvSpPr/>
      </dsp:nvSpPr>
      <dsp:spPr>
        <a:xfrm>
          <a:off x="304096" y="31842"/>
          <a:ext cx="2254317" cy="118109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Un lugar iluminado y con separación entre mesas para simular una sala de catación</a:t>
          </a:r>
        </a:p>
      </dsp:txBody>
      <dsp:txXfrm>
        <a:off x="361763" y="89509"/>
        <a:ext cx="2138983" cy="1065765"/>
      </dsp:txXfrm>
    </dsp:sp>
    <dsp:sp modelId="{A662B5DA-603B-43BE-B1F0-ADEB91828D94}">
      <dsp:nvSpPr>
        <dsp:cNvPr id="0" name=""/>
        <dsp:cNvSpPr/>
      </dsp:nvSpPr>
      <dsp:spPr>
        <a:xfrm>
          <a:off x="2549283" y="144487"/>
          <a:ext cx="1227227" cy="954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solidFill>
                <a:schemeClr val="tx1"/>
              </a:solidFill>
            </a:rPr>
            <a:t>Selección del lugar</a:t>
          </a:r>
        </a:p>
      </dsp:txBody>
      <dsp:txXfrm>
        <a:off x="2549283" y="144487"/>
        <a:ext cx="1227227" cy="954616"/>
      </dsp:txXfrm>
    </dsp:sp>
    <dsp:sp modelId="{9A6BB6CA-83D7-4C1E-A6D3-E260EF641A1F}">
      <dsp:nvSpPr>
        <dsp:cNvPr id="0" name=""/>
        <dsp:cNvSpPr/>
      </dsp:nvSpPr>
      <dsp:spPr>
        <a:xfrm rot="5400000">
          <a:off x="2104729" y="2469729"/>
          <a:ext cx="1002347" cy="11411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51586"/>
            <a:satOff val="-9492"/>
            <a:lumOff val="53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0D8FD-3C1A-43BB-B2FB-25FC6E58BEC3}">
      <dsp:nvSpPr>
        <dsp:cNvPr id="0" name=""/>
        <dsp:cNvSpPr/>
      </dsp:nvSpPr>
      <dsp:spPr>
        <a:xfrm>
          <a:off x="1839168" y="1358607"/>
          <a:ext cx="1687363" cy="118109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5 participantes con experiencia previa en catación</a:t>
          </a:r>
        </a:p>
      </dsp:txBody>
      <dsp:txXfrm>
        <a:off x="1896835" y="1416274"/>
        <a:ext cx="1572029" cy="1065765"/>
      </dsp:txXfrm>
    </dsp:sp>
    <dsp:sp modelId="{2BA617FF-AD0F-44C8-A175-0B84CBC79FB9}">
      <dsp:nvSpPr>
        <dsp:cNvPr id="0" name=""/>
        <dsp:cNvSpPr/>
      </dsp:nvSpPr>
      <dsp:spPr>
        <a:xfrm>
          <a:off x="3526531" y="1471252"/>
          <a:ext cx="1227227" cy="954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solidFill>
                <a:schemeClr val="tx1"/>
              </a:solidFill>
            </a:rPr>
            <a:t>Selección de los participantes</a:t>
          </a:r>
        </a:p>
      </dsp:txBody>
      <dsp:txXfrm>
        <a:off x="3526531" y="1471252"/>
        <a:ext cx="1227227" cy="954616"/>
      </dsp:txXfrm>
    </dsp:sp>
    <dsp:sp modelId="{239D8093-808D-4087-B1D0-CAB09B0FDCD6}">
      <dsp:nvSpPr>
        <dsp:cNvPr id="0" name=""/>
        <dsp:cNvSpPr/>
      </dsp:nvSpPr>
      <dsp:spPr>
        <a:xfrm rot="5400000">
          <a:off x="4061516" y="3990082"/>
          <a:ext cx="1002347" cy="11411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103171"/>
            <a:satOff val="-18984"/>
            <a:lumOff val="107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C4150-CE61-4063-BB00-B828CAC764EA}">
      <dsp:nvSpPr>
        <dsp:cNvPr id="0" name=""/>
        <dsp:cNvSpPr/>
      </dsp:nvSpPr>
      <dsp:spPr>
        <a:xfrm>
          <a:off x="3374240" y="2685371"/>
          <a:ext cx="2530791" cy="156827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Se colocó 7 muestras que correspondían a los 7 tratamientos y realizaron un test de escala hedónica</a:t>
          </a:r>
        </a:p>
      </dsp:txBody>
      <dsp:txXfrm>
        <a:off x="3450811" y="2761942"/>
        <a:ext cx="2377649" cy="1415133"/>
      </dsp:txXfrm>
    </dsp:sp>
    <dsp:sp modelId="{0904042E-F098-4797-ACC3-76CEF3C964C9}">
      <dsp:nvSpPr>
        <dsp:cNvPr id="0" name=""/>
        <dsp:cNvSpPr/>
      </dsp:nvSpPr>
      <dsp:spPr>
        <a:xfrm>
          <a:off x="5852051" y="2991604"/>
          <a:ext cx="1861384" cy="954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solidFill>
                <a:schemeClr val="tx1"/>
              </a:solidFill>
            </a:rPr>
            <a:t>Aplicación del análisis</a:t>
          </a:r>
        </a:p>
      </dsp:txBody>
      <dsp:txXfrm>
        <a:off x="5852051" y="2991604"/>
        <a:ext cx="1861384" cy="954616"/>
      </dsp:txXfrm>
    </dsp:sp>
    <dsp:sp modelId="{B64096EE-C733-4F29-B97E-D3330A82C33A}">
      <dsp:nvSpPr>
        <dsp:cNvPr id="0" name=""/>
        <dsp:cNvSpPr/>
      </dsp:nvSpPr>
      <dsp:spPr>
        <a:xfrm>
          <a:off x="5000734" y="4205724"/>
          <a:ext cx="1687363" cy="118109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Sabor, color, olor, textura y aceptabilidad</a:t>
          </a:r>
        </a:p>
      </dsp:txBody>
      <dsp:txXfrm>
        <a:off x="5058401" y="4263391"/>
        <a:ext cx="1572029" cy="1065765"/>
      </dsp:txXfrm>
    </dsp:sp>
    <dsp:sp modelId="{368421C1-8586-4F94-83CE-A075E8A1C431}">
      <dsp:nvSpPr>
        <dsp:cNvPr id="0" name=""/>
        <dsp:cNvSpPr/>
      </dsp:nvSpPr>
      <dsp:spPr>
        <a:xfrm>
          <a:off x="6718613" y="4318369"/>
          <a:ext cx="1227227" cy="954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>
              <a:solidFill>
                <a:schemeClr val="tx1"/>
              </a:solidFill>
            </a:rPr>
            <a:t>5 variables del test</a:t>
          </a:r>
        </a:p>
      </dsp:txBody>
      <dsp:txXfrm>
        <a:off x="6718613" y="4318369"/>
        <a:ext cx="1227227" cy="9546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348F2-66EE-4DFF-B8A7-32271C5FECC9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033116" y="716963"/>
        <a:ext cx="27566" cy="5513"/>
      </dsp:txXfrm>
    </dsp:sp>
    <dsp:sp modelId="{DE12C05E-1547-4F86-9DA5-09E294E94905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 err="1"/>
            <a:t>DCA</a:t>
          </a:r>
          <a:r>
            <a:rPr lang="es-EC" sz="2100" kern="1200" dirty="0"/>
            <a:t> Arreglo Bifactorial</a:t>
          </a:r>
        </a:p>
      </dsp:txBody>
      <dsp:txXfrm>
        <a:off x="1391205" y="582"/>
        <a:ext cx="2397125" cy="1438275"/>
      </dsp:txXfrm>
    </dsp:sp>
    <dsp:sp modelId="{5EEEF340-7227-40A4-AD36-D26C3399E164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89010" y="1694669"/>
        <a:ext cx="149978" cy="5513"/>
      </dsp:txXfrm>
    </dsp:sp>
    <dsp:sp modelId="{7DB68233-5F7C-4186-AB9B-2FBFE28A8C60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6 Tratamientos + 1 control</a:t>
          </a:r>
        </a:p>
      </dsp:txBody>
      <dsp:txXfrm>
        <a:off x="4339669" y="582"/>
        <a:ext cx="2397125" cy="1438275"/>
      </dsp:txXfrm>
    </dsp:sp>
    <dsp:sp modelId="{3DB8AA4E-0AAD-4FD2-BFEF-257AEEB0B0FF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033116" y="2706576"/>
        <a:ext cx="27566" cy="5513"/>
      </dsp:txXfrm>
    </dsp:sp>
    <dsp:sp modelId="{B7D5623D-59D0-4136-BDAF-1346C1439247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ANAVA para todas las variables </a:t>
          </a:r>
        </a:p>
      </dsp:txBody>
      <dsp:txXfrm>
        <a:off x="1391205" y="1990196"/>
        <a:ext cx="2397125" cy="1438275"/>
      </dsp:txXfrm>
    </dsp:sp>
    <dsp:sp modelId="{10E4C99C-E333-40E5-A3F8-4E697F5A2B34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89010" y="3684283"/>
        <a:ext cx="149978" cy="5513"/>
      </dsp:txXfrm>
    </dsp:sp>
    <dsp:sp modelId="{3E8AA80A-0C4E-428D-82C8-BCFBB3340CB4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Comparaciones medias de Duncan al 95% de confiabilidad</a:t>
          </a:r>
        </a:p>
      </dsp:txBody>
      <dsp:txXfrm>
        <a:off x="4339669" y="1990196"/>
        <a:ext cx="2397125" cy="1438275"/>
      </dsp:txXfrm>
    </dsp:sp>
    <dsp:sp modelId="{E233B740-1D3A-426C-B381-32F4D080E923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Gráficos de barras para análisis organoléptico</a:t>
          </a:r>
        </a:p>
      </dsp:txBody>
      <dsp:txXfrm>
        <a:off x="1391205" y="3979809"/>
        <a:ext cx="2397125" cy="1438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0A5FC-CFA1-4683-A4AA-0895766BF7CA}">
      <dsp:nvSpPr>
        <dsp:cNvPr id="0" name=""/>
        <dsp:cNvSpPr/>
      </dsp:nvSpPr>
      <dsp:spPr>
        <a:xfrm>
          <a:off x="7143" y="1858594"/>
          <a:ext cx="2135187" cy="17014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Estos pigmentos van desde colores rojos hasta violetas de acuerdo al pH que presenten</a:t>
          </a:r>
        </a:p>
      </dsp:txBody>
      <dsp:txXfrm>
        <a:off x="56978" y="1908429"/>
        <a:ext cx="2035517" cy="1601807"/>
      </dsp:txXfrm>
    </dsp:sp>
    <dsp:sp modelId="{D9B50986-56FD-4FE5-821D-4E41E9881193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2355850" y="2550475"/>
        <a:ext cx="316861" cy="317716"/>
      </dsp:txXfrm>
    </dsp:sp>
    <dsp:sp modelId="{370CBE75-FC53-472A-95B7-E79BA4275D17}">
      <dsp:nvSpPr>
        <dsp:cNvPr id="0" name=""/>
        <dsp:cNvSpPr/>
      </dsp:nvSpPr>
      <dsp:spPr>
        <a:xfrm>
          <a:off x="2996406" y="1858594"/>
          <a:ext cx="2135187" cy="1701477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Han sido consumidos a lo largo de generaciones sin presentar efectos adversos</a:t>
          </a:r>
        </a:p>
      </dsp:txBody>
      <dsp:txXfrm>
        <a:off x="3046241" y="1908429"/>
        <a:ext cx="2035517" cy="1601807"/>
      </dsp:txXfrm>
    </dsp:sp>
    <dsp:sp modelId="{940C1E11-4C8E-4E20-B7DE-5ED91CE9C72D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5345112" y="2550475"/>
        <a:ext cx="316861" cy="317716"/>
      </dsp:txXfrm>
    </dsp:sp>
    <dsp:sp modelId="{5C00000B-843E-4D3B-AACA-0B344BC703CA}">
      <dsp:nvSpPr>
        <dsp:cNvPr id="0" name=""/>
        <dsp:cNvSpPr/>
      </dsp:nvSpPr>
      <dsp:spPr>
        <a:xfrm>
          <a:off x="5985668" y="1858594"/>
          <a:ext cx="2135187" cy="1701477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Por este motivo han despertado el interés de uso en la industria alimentaria y salud humana</a:t>
          </a:r>
        </a:p>
      </dsp:txBody>
      <dsp:txXfrm>
        <a:off x="6035503" y="1908429"/>
        <a:ext cx="2035517" cy="16018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5688B-E198-4318-B522-E06A4A7E9309}">
      <dsp:nvSpPr>
        <dsp:cNvPr id="0" name=""/>
        <dsp:cNvSpPr/>
      </dsp:nvSpPr>
      <dsp:spPr>
        <a:xfrm rot="5400000">
          <a:off x="649738" y="1184365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783C2-FE9D-4268-9A62-6C53A370D228}">
      <dsp:nvSpPr>
        <dsp:cNvPr id="0" name=""/>
        <dsp:cNvSpPr/>
      </dsp:nvSpPr>
      <dsp:spPr>
        <a:xfrm>
          <a:off x="374167" y="31360"/>
          <a:ext cx="1750966" cy="122561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Cuestionados por sus efectos en la salud humana</a:t>
          </a:r>
        </a:p>
      </dsp:txBody>
      <dsp:txXfrm>
        <a:off x="434008" y="91201"/>
        <a:ext cx="1631284" cy="1105937"/>
      </dsp:txXfrm>
    </dsp:sp>
    <dsp:sp modelId="{1473B73D-9566-419A-B3E4-04B06E084644}">
      <dsp:nvSpPr>
        <dsp:cNvPr id="0" name=""/>
        <dsp:cNvSpPr/>
      </dsp:nvSpPr>
      <dsp:spPr>
        <a:xfrm>
          <a:off x="2125133" y="148250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</a:rPr>
            <a:t>Pigmentos sintéticos </a:t>
          </a:r>
        </a:p>
      </dsp:txBody>
      <dsp:txXfrm>
        <a:off x="2125133" y="148250"/>
        <a:ext cx="1273486" cy="990600"/>
      </dsp:txXfrm>
    </dsp:sp>
    <dsp:sp modelId="{2D66C293-1809-494C-A71C-8848BE9A3F33}">
      <dsp:nvSpPr>
        <dsp:cNvPr id="0" name=""/>
        <dsp:cNvSpPr/>
      </dsp:nvSpPr>
      <dsp:spPr>
        <a:xfrm rot="5400000">
          <a:off x="2101476" y="2561140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51586"/>
            <a:satOff val="-9492"/>
            <a:lumOff val="53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7FC38-1AD1-4150-97E6-89FD4906E186}">
      <dsp:nvSpPr>
        <dsp:cNvPr id="0" name=""/>
        <dsp:cNvSpPr/>
      </dsp:nvSpPr>
      <dsp:spPr>
        <a:xfrm>
          <a:off x="1825904" y="1408135"/>
          <a:ext cx="1750966" cy="122561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Reducción de pigmentos sintéticos en los alimentos </a:t>
          </a:r>
        </a:p>
      </dsp:txBody>
      <dsp:txXfrm>
        <a:off x="1885745" y="1467976"/>
        <a:ext cx="1631284" cy="1105937"/>
      </dsp:txXfrm>
    </dsp:sp>
    <dsp:sp modelId="{E37B285E-AA9E-4491-8788-0F17AA9D9819}">
      <dsp:nvSpPr>
        <dsp:cNvPr id="0" name=""/>
        <dsp:cNvSpPr/>
      </dsp:nvSpPr>
      <dsp:spPr>
        <a:xfrm>
          <a:off x="3576871" y="1525026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</a:rPr>
            <a:t>Tendencia</a:t>
          </a:r>
        </a:p>
      </dsp:txBody>
      <dsp:txXfrm>
        <a:off x="3576871" y="1525026"/>
        <a:ext cx="1273486" cy="990600"/>
      </dsp:txXfrm>
    </dsp:sp>
    <dsp:sp modelId="{E5392252-22B3-4314-8192-17B76329D9A9}">
      <dsp:nvSpPr>
        <dsp:cNvPr id="0" name=""/>
        <dsp:cNvSpPr/>
      </dsp:nvSpPr>
      <dsp:spPr>
        <a:xfrm rot="5400000">
          <a:off x="3553213" y="3937916"/>
          <a:ext cx="1040130" cy="11841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103171"/>
            <a:satOff val="-18984"/>
            <a:lumOff val="107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314EA-B3DE-457C-8528-C768BE115554}">
      <dsp:nvSpPr>
        <dsp:cNvPr id="0" name=""/>
        <dsp:cNvSpPr/>
      </dsp:nvSpPr>
      <dsp:spPr>
        <a:xfrm>
          <a:off x="3277642" y="2784911"/>
          <a:ext cx="1750966" cy="1225619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Alternativas al uso de pigmentos artificiales</a:t>
          </a:r>
        </a:p>
      </dsp:txBody>
      <dsp:txXfrm>
        <a:off x="3337483" y="2844752"/>
        <a:ext cx="1631284" cy="1105937"/>
      </dsp:txXfrm>
    </dsp:sp>
    <dsp:sp modelId="{5B485F0C-6042-4956-9086-006BD0C3A0CC}">
      <dsp:nvSpPr>
        <dsp:cNvPr id="0" name=""/>
        <dsp:cNvSpPr/>
      </dsp:nvSpPr>
      <dsp:spPr>
        <a:xfrm>
          <a:off x="5028608" y="2901802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</a:rPr>
            <a:t>Pigmentos Naturales</a:t>
          </a:r>
        </a:p>
      </dsp:txBody>
      <dsp:txXfrm>
        <a:off x="5028608" y="2901802"/>
        <a:ext cx="1273486" cy="990600"/>
      </dsp:txXfrm>
    </dsp:sp>
    <dsp:sp modelId="{D6F7B721-3052-4306-83DD-048DA7601893}">
      <dsp:nvSpPr>
        <dsp:cNvPr id="0" name=""/>
        <dsp:cNvSpPr/>
      </dsp:nvSpPr>
      <dsp:spPr>
        <a:xfrm>
          <a:off x="4729379" y="4161686"/>
          <a:ext cx="1750966" cy="122561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Solubles en agua, fácil adición en alimentos</a:t>
          </a:r>
        </a:p>
      </dsp:txBody>
      <dsp:txXfrm>
        <a:off x="4789220" y="4221527"/>
        <a:ext cx="1631284" cy="1105937"/>
      </dsp:txXfrm>
    </dsp:sp>
    <dsp:sp modelId="{B6866CD4-15DD-4B73-9345-87B6603C45FE}">
      <dsp:nvSpPr>
        <dsp:cNvPr id="0" name=""/>
        <dsp:cNvSpPr/>
      </dsp:nvSpPr>
      <dsp:spPr>
        <a:xfrm>
          <a:off x="6480346" y="4278577"/>
          <a:ext cx="127348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>
              <a:solidFill>
                <a:schemeClr val="tx1"/>
              </a:solidFill>
            </a:rPr>
            <a:t>Propiedades favorables </a:t>
          </a:r>
        </a:p>
      </dsp:txBody>
      <dsp:txXfrm>
        <a:off x="6480346" y="4278577"/>
        <a:ext cx="1273486" cy="990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E4C75-F99E-425F-B4AB-958AA0D900A0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>
              <a:solidFill>
                <a:schemeClr val="tx1"/>
              </a:solidFill>
            </a:rPr>
            <a:t>Características atractivas</a:t>
          </a:r>
        </a:p>
      </dsp:txBody>
      <dsp:txXfrm rot="16200000">
        <a:off x="-1037070" y="2158725"/>
        <a:ext cx="2604801" cy="529431"/>
      </dsp:txXfrm>
    </dsp:sp>
    <dsp:sp modelId="{9A8C369B-1544-47C4-8E93-BF21CE75EA5D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>
              <a:solidFill>
                <a:schemeClr val="tx1"/>
              </a:solidFill>
            </a:rPr>
            <a:t>Potenciales aditivos en la industria alimentos saludables y naturales </a:t>
          </a:r>
        </a:p>
      </dsp:txBody>
      <dsp:txXfrm>
        <a:off x="530046" y="1121039"/>
        <a:ext cx="1972131" cy="3176587"/>
      </dsp:txXfrm>
    </dsp:sp>
    <dsp:sp modelId="{0D564F60-AADC-4DA3-9C2A-08E621477252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>
              <a:solidFill>
                <a:schemeClr val="tx1"/>
              </a:solidFill>
            </a:rPr>
            <a:t>En especial las antocianinas </a:t>
          </a:r>
        </a:p>
      </dsp:txBody>
      <dsp:txXfrm rot="16200000">
        <a:off x="1702736" y="2158725"/>
        <a:ext cx="2604801" cy="529431"/>
      </dsp:txXfrm>
    </dsp:sp>
    <dsp:sp modelId="{3DEFE4E3-6FA3-46B0-A9EF-0842BDC455E5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3E2E3-5ADB-40C3-9A82-DA1339B6A48B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>
              <a:solidFill>
                <a:schemeClr val="tx1"/>
              </a:solidFill>
            </a:rPr>
            <a:t>Estudios han demostrado su acción antineoplásica, vaso protectora, antinflamatoria, hepato-protectora y antioxidante </a:t>
          </a:r>
        </a:p>
      </dsp:txBody>
      <dsp:txXfrm>
        <a:off x="3269853" y="1121039"/>
        <a:ext cx="1972131" cy="3176587"/>
      </dsp:txXfrm>
    </dsp:sp>
    <dsp:sp modelId="{03E8929E-B630-400A-A0CA-3E101CB55E7D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75565" bIns="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b="1" kern="1200" dirty="0">
              <a:solidFill>
                <a:schemeClr val="tx1"/>
              </a:solidFill>
            </a:rPr>
            <a:t>Aditivos en alimentos pH ácido</a:t>
          </a:r>
        </a:p>
      </dsp:txBody>
      <dsp:txXfrm rot="16200000">
        <a:off x="4442543" y="2158725"/>
        <a:ext cx="2604801" cy="529431"/>
      </dsp:txXfrm>
    </dsp:sp>
    <dsp:sp modelId="{90F8EEBE-030E-43EB-8F0D-2F16C809D7DE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93CDA-699B-4D6F-9926-45C2675BA197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>
              <a:solidFill>
                <a:schemeClr val="tx1"/>
              </a:solidFill>
            </a:rPr>
            <a:t>pH ácido es el medio ideal para una mejor conservación de estos pigmentos. Por este motivo se recomienda sean añadidos en alimentos ácidos</a:t>
          </a:r>
        </a:p>
      </dsp:txBody>
      <dsp:txXfrm>
        <a:off x="6009659" y="1121039"/>
        <a:ext cx="1972131" cy="3176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71E02-B647-4F2C-A4DA-D8CDCFC940AD}">
      <dsp:nvSpPr>
        <dsp:cNvPr id="0" name=""/>
        <dsp:cNvSpPr/>
      </dsp:nvSpPr>
      <dsp:spPr>
        <a:xfrm>
          <a:off x="3031469" y="2045317"/>
          <a:ext cx="1889299" cy="1328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</a:rPr>
            <a:t>Su incorporación se dificulta </a:t>
          </a:r>
        </a:p>
      </dsp:txBody>
      <dsp:txXfrm>
        <a:off x="3308150" y="2239803"/>
        <a:ext cx="1335937" cy="939060"/>
      </dsp:txXfrm>
    </dsp:sp>
    <dsp:sp modelId="{3595731E-4D2C-4744-AC2F-AE49D914419C}">
      <dsp:nvSpPr>
        <dsp:cNvPr id="0" name=""/>
        <dsp:cNvSpPr/>
      </dsp:nvSpPr>
      <dsp:spPr>
        <a:xfrm rot="16200000">
          <a:off x="3812470" y="1503594"/>
          <a:ext cx="327298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chemeClr val="tx1"/>
            </a:solidFill>
          </a:endParaRPr>
        </a:p>
      </dsp:txBody>
      <dsp:txXfrm>
        <a:off x="3861565" y="1649574"/>
        <a:ext cx="229109" cy="290655"/>
      </dsp:txXfrm>
    </dsp:sp>
    <dsp:sp modelId="{0BCF8AF5-4229-4A50-8E33-40DF2484FAE4}">
      <dsp:nvSpPr>
        <dsp:cNvPr id="0" name=""/>
        <dsp:cNvSpPr/>
      </dsp:nvSpPr>
      <dsp:spPr>
        <a:xfrm>
          <a:off x="3263728" y="2990"/>
          <a:ext cx="1424781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pH </a:t>
          </a:r>
        </a:p>
      </dsp:txBody>
      <dsp:txXfrm>
        <a:off x="3472382" y="211644"/>
        <a:ext cx="1007473" cy="1007473"/>
      </dsp:txXfrm>
    </dsp:sp>
    <dsp:sp modelId="{8C1DA37C-AB50-4A42-AD00-145E052D8A9A}">
      <dsp:nvSpPr>
        <dsp:cNvPr id="0" name=""/>
        <dsp:cNvSpPr/>
      </dsp:nvSpPr>
      <dsp:spPr>
        <a:xfrm rot="19800000">
          <a:off x="4744986" y="1984837"/>
          <a:ext cx="132944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chemeClr val="tx1"/>
            </a:solidFill>
          </a:endParaRPr>
        </a:p>
      </dsp:txBody>
      <dsp:txXfrm>
        <a:off x="4747658" y="2091693"/>
        <a:ext cx="93061" cy="290655"/>
      </dsp:txXfrm>
    </dsp:sp>
    <dsp:sp modelId="{8762E67B-C14B-482B-B3E7-679477322D29}">
      <dsp:nvSpPr>
        <dsp:cNvPr id="0" name=""/>
        <dsp:cNvSpPr/>
      </dsp:nvSpPr>
      <dsp:spPr>
        <a:xfrm>
          <a:off x="4697151" y="999966"/>
          <a:ext cx="2011563" cy="14247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Temperatura</a:t>
          </a:r>
        </a:p>
      </dsp:txBody>
      <dsp:txXfrm>
        <a:off x="4991738" y="1208620"/>
        <a:ext cx="1422389" cy="1007473"/>
      </dsp:txXfrm>
    </dsp:sp>
    <dsp:sp modelId="{7DFF8D48-0F4B-421A-97E2-C897A61A5B88}">
      <dsp:nvSpPr>
        <dsp:cNvPr id="0" name=""/>
        <dsp:cNvSpPr/>
      </dsp:nvSpPr>
      <dsp:spPr>
        <a:xfrm rot="1800000">
          <a:off x="4761178" y="2974732"/>
          <a:ext cx="188301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chemeClr val="tx1"/>
            </a:solidFill>
          </a:endParaRPr>
        </a:p>
      </dsp:txBody>
      <dsp:txXfrm>
        <a:off x="4764962" y="3057495"/>
        <a:ext cx="131811" cy="290655"/>
      </dsp:txXfrm>
    </dsp:sp>
    <dsp:sp modelId="{3D768FA7-CE3F-4CB6-A5CF-8E3CB5ED32D4}">
      <dsp:nvSpPr>
        <dsp:cNvPr id="0" name=""/>
        <dsp:cNvSpPr/>
      </dsp:nvSpPr>
      <dsp:spPr>
        <a:xfrm>
          <a:off x="4872135" y="2993918"/>
          <a:ext cx="1661594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Presencia de Oxígeno</a:t>
          </a:r>
        </a:p>
      </dsp:txBody>
      <dsp:txXfrm>
        <a:off x="5115470" y="3202572"/>
        <a:ext cx="1174924" cy="1007473"/>
      </dsp:txXfrm>
    </dsp:sp>
    <dsp:sp modelId="{3B83341D-AA61-4E30-9418-26C643DAB755}">
      <dsp:nvSpPr>
        <dsp:cNvPr id="0" name=""/>
        <dsp:cNvSpPr/>
      </dsp:nvSpPr>
      <dsp:spPr>
        <a:xfrm rot="5400000">
          <a:off x="3811677" y="3432097"/>
          <a:ext cx="32888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chemeClr val="tx1"/>
            </a:solidFill>
          </a:endParaRPr>
        </a:p>
      </dsp:txBody>
      <dsp:txXfrm>
        <a:off x="3861010" y="3479650"/>
        <a:ext cx="230218" cy="290655"/>
      </dsp:txXfrm>
    </dsp:sp>
    <dsp:sp modelId="{FF0C4768-435F-4464-BD76-6B164A397BAF}">
      <dsp:nvSpPr>
        <dsp:cNvPr id="0" name=""/>
        <dsp:cNvSpPr/>
      </dsp:nvSpPr>
      <dsp:spPr>
        <a:xfrm>
          <a:off x="3140007" y="3993885"/>
          <a:ext cx="1672223" cy="1424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Ácido ascórbico </a:t>
          </a:r>
        </a:p>
      </dsp:txBody>
      <dsp:txXfrm>
        <a:off x="3384898" y="4202539"/>
        <a:ext cx="1182441" cy="1007473"/>
      </dsp:txXfrm>
    </dsp:sp>
    <dsp:sp modelId="{5E50F987-6676-4A1B-BC60-475AE82CAB8A}">
      <dsp:nvSpPr>
        <dsp:cNvPr id="0" name=""/>
        <dsp:cNvSpPr/>
      </dsp:nvSpPr>
      <dsp:spPr>
        <a:xfrm rot="8981100">
          <a:off x="3000718" y="2980973"/>
          <a:ext cx="193152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chemeClr val="tx1"/>
            </a:solidFill>
          </a:endParaRPr>
        </a:p>
      </dsp:txBody>
      <dsp:txXfrm rot="10800000">
        <a:off x="3054702" y="3063234"/>
        <a:ext cx="135206" cy="290655"/>
      </dsp:txXfrm>
    </dsp:sp>
    <dsp:sp modelId="{5D23C9C5-19A2-49B5-9D3F-D9B75C549B8C}">
      <dsp:nvSpPr>
        <dsp:cNvPr id="0" name=""/>
        <dsp:cNvSpPr/>
      </dsp:nvSpPr>
      <dsp:spPr>
        <a:xfrm>
          <a:off x="1419284" y="3006618"/>
          <a:ext cx="1660041" cy="1424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Concentración de agua</a:t>
          </a:r>
        </a:p>
      </dsp:txBody>
      <dsp:txXfrm>
        <a:off x="1662391" y="3215272"/>
        <a:ext cx="1173827" cy="1007473"/>
      </dsp:txXfrm>
    </dsp:sp>
    <dsp:sp modelId="{CF76FC08-E4C3-4E29-97DA-8974AA13A6B6}">
      <dsp:nvSpPr>
        <dsp:cNvPr id="0" name=""/>
        <dsp:cNvSpPr/>
      </dsp:nvSpPr>
      <dsp:spPr>
        <a:xfrm rot="12600000">
          <a:off x="2945651" y="1939292"/>
          <a:ext cx="232485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>
            <a:solidFill>
              <a:schemeClr val="tx1"/>
            </a:solidFill>
          </a:endParaRPr>
        </a:p>
      </dsp:txBody>
      <dsp:txXfrm rot="10800000">
        <a:off x="3010724" y="2053613"/>
        <a:ext cx="162740" cy="290655"/>
      </dsp:txXfrm>
    </dsp:sp>
    <dsp:sp modelId="{8B481469-63D2-46C2-ACF0-1F1A02AEF180}">
      <dsp:nvSpPr>
        <dsp:cNvPr id="0" name=""/>
        <dsp:cNvSpPr/>
      </dsp:nvSpPr>
      <dsp:spPr>
        <a:xfrm>
          <a:off x="1536915" y="999966"/>
          <a:ext cx="1424781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tx1"/>
              </a:solidFill>
            </a:rPr>
            <a:t>Actividad del agua</a:t>
          </a:r>
        </a:p>
      </dsp:txBody>
      <dsp:txXfrm>
        <a:off x="1745569" y="1208620"/>
        <a:ext cx="1007473" cy="10074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35C29-458D-4050-8DD1-0A320AFBFD2D}">
      <dsp:nvSpPr>
        <dsp:cNvPr id="0" name=""/>
        <dsp:cNvSpPr/>
      </dsp:nvSpPr>
      <dsp:spPr>
        <a:xfrm>
          <a:off x="0" y="616836"/>
          <a:ext cx="5221788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2C888-129B-4107-BF95-D7C1D34D69EA}">
      <dsp:nvSpPr>
        <dsp:cNvPr id="0" name=""/>
        <dsp:cNvSpPr/>
      </dsp:nvSpPr>
      <dsp:spPr>
        <a:xfrm>
          <a:off x="261089" y="3181"/>
          <a:ext cx="3655251" cy="1189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60" tIns="0" rIns="1381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Limitaciones que se pueden superar con tecnologías como la deshidratación</a:t>
          </a:r>
        </a:p>
      </dsp:txBody>
      <dsp:txXfrm>
        <a:off x="319146" y="61238"/>
        <a:ext cx="3539137" cy="1073181"/>
      </dsp:txXfrm>
    </dsp:sp>
    <dsp:sp modelId="{F2CFDE45-0780-407B-BEC2-66BC69A91D79}">
      <dsp:nvSpPr>
        <dsp:cNvPr id="0" name=""/>
        <dsp:cNvSpPr/>
      </dsp:nvSpPr>
      <dsp:spPr>
        <a:xfrm>
          <a:off x="0" y="2663645"/>
          <a:ext cx="5221788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0A2B6-1A22-422A-9665-873B1697B660}">
      <dsp:nvSpPr>
        <dsp:cNvPr id="0" name=""/>
        <dsp:cNvSpPr/>
      </dsp:nvSpPr>
      <dsp:spPr>
        <a:xfrm>
          <a:off x="261089" y="1810236"/>
          <a:ext cx="3655251" cy="1429049"/>
        </a:xfrm>
        <a:prstGeom prst="roundRect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60" tIns="0" rIns="1381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Los cuales pueden brindar protección frente a estos factores desfavorables</a:t>
          </a:r>
        </a:p>
      </dsp:txBody>
      <dsp:txXfrm>
        <a:off x="330849" y="1879996"/>
        <a:ext cx="3515731" cy="1289529"/>
      </dsp:txXfrm>
    </dsp:sp>
    <dsp:sp modelId="{434A33B0-6026-4E67-9B95-700B4137E0C4}">
      <dsp:nvSpPr>
        <dsp:cNvPr id="0" name=""/>
        <dsp:cNvSpPr/>
      </dsp:nvSpPr>
      <dsp:spPr>
        <a:xfrm>
          <a:off x="0" y="4432685"/>
          <a:ext cx="5221788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95256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38465-C3B4-4DB1-818D-4EC4E174B640}">
      <dsp:nvSpPr>
        <dsp:cNvPr id="0" name=""/>
        <dsp:cNvSpPr/>
      </dsp:nvSpPr>
      <dsp:spPr>
        <a:xfrm>
          <a:off x="261089" y="3857045"/>
          <a:ext cx="3655251" cy="1151280"/>
        </a:xfrm>
        <a:prstGeom prst="roundRect">
          <a:avLst/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160" tIns="0" rIns="1381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Ideal para ser aplicado en Uvillas deshidratadas las cuales tienen un pH ácido de 3.74</a:t>
          </a:r>
        </a:p>
      </dsp:txBody>
      <dsp:txXfrm>
        <a:off x="317290" y="3913246"/>
        <a:ext cx="3542849" cy="1038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7EA70-1A0C-4406-909F-F5F15452E1B6}">
      <dsp:nvSpPr>
        <dsp:cNvPr id="0" name=""/>
        <dsp:cNvSpPr/>
      </dsp:nvSpPr>
      <dsp:spPr>
        <a:xfrm>
          <a:off x="584170" y="1934"/>
          <a:ext cx="2707500" cy="162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Pertenece al género </a:t>
          </a:r>
          <a:r>
            <a:rPr lang="es-ES" sz="22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Physalis</a:t>
          </a:r>
        </a:p>
      </dsp:txBody>
      <dsp:txXfrm>
        <a:off x="584170" y="1934"/>
        <a:ext cx="2707500" cy="1624500"/>
      </dsp:txXfrm>
    </dsp:sp>
    <dsp:sp modelId="{4E211404-C33B-4DE7-A232-B08C78ADC67A}">
      <dsp:nvSpPr>
        <dsp:cNvPr id="0" name=""/>
        <dsp:cNvSpPr/>
      </dsp:nvSpPr>
      <dsp:spPr>
        <a:xfrm>
          <a:off x="3562421" y="1934"/>
          <a:ext cx="2707500" cy="1624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Especie originaria de los Andes que crece en un rango de los 2000-3000 msnm</a:t>
          </a:r>
        </a:p>
      </dsp:txBody>
      <dsp:txXfrm>
        <a:off x="3562421" y="1934"/>
        <a:ext cx="2707500" cy="1624500"/>
      </dsp:txXfrm>
    </dsp:sp>
    <dsp:sp modelId="{1D9C0FE5-9409-4987-9F68-B51C1B2AB66D}">
      <dsp:nvSpPr>
        <dsp:cNvPr id="0" name=""/>
        <dsp:cNvSpPr/>
      </dsp:nvSpPr>
      <dsp:spPr>
        <a:xfrm>
          <a:off x="584170" y="1897184"/>
          <a:ext cx="2707500" cy="1624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Buenas características organolépticas y medicinales</a:t>
          </a:r>
        </a:p>
      </dsp:txBody>
      <dsp:txXfrm>
        <a:off x="584170" y="1897184"/>
        <a:ext cx="2707500" cy="1624500"/>
      </dsp:txXfrm>
    </dsp:sp>
    <dsp:sp modelId="{0054138F-A5BE-4766-A9F5-909E690E8FC4}">
      <dsp:nvSpPr>
        <dsp:cNvPr id="0" name=""/>
        <dsp:cNvSpPr/>
      </dsp:nvSpPr>
      <dsp:spPr>
        <a:xfrm>
          <a:off x="3562421" y="1897184"/>
          <a:ext cx="2707500" cy="1624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 estas características es considerado un cultivo con gran potencial comercial</a:t>
          </a:r>
        </a:p>
      </dsp:txBody>
      <dsp:txXfrm>
        <a:off x="3562421" y="1897184"/>
        <a:ext cx="2707500" cy="1624500"/>
      </dsp:txXfrm>
    </dsp:sp>
    <dsp:sp modelId="{F01E4F54-C9C8-47AF-9214-603EEEA6490C}">
      <dsp:nvSpPr>
        <dsp:cNvPr id="0" name=""/>
        <dsp:cNvSpPr/>
      </dsp:nvSpPr>
      <dsp:spPr>
        <a:xfrm>
          <a:off x="584170" y="3792435"/>
          <a:ext cx="2707500" cy="1624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Tiene gran cantidad de vitaminas como la Vitamina A, B, C</a:t>
          </a:r>
        </a:p>
      </dsp:txBody>
      <dsp:txXfrm>
        <a:off x="584170" y="3792435"/>
        <a:ext cx="2707500" cy="1624500"/>
      </dsp:txXfrm>
    </dsp:sp>
    <dsp:sp modelId="{B22F316B-9007-415B-B212-BEB1D2DAF1A3}">
      <dsp:nvSpPr>
        <dsp:cNvPr id="0" name=""/>
        <dsp:cNvSpPr/>
      </dsp:nvSpPr>
      <dsp:spPr>
        <a:xfrm>
          <a:off x="3562421" y="3792435"/>
          <a:ext cx="2707500" cy="162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Contiene solamente 78,9% de agua, lo que la hace atractiva para la deshidratación</a:t>
          </a:r>
        </a:p>
      </dsp:txBody>
      <dsp:txXfrm>
        <a:off x="3562421" y="3792435"/>
        <a:ext cx="2707500" cy="1624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7EA70-1A0C-4406-909F-F5F15452E1B6}">
      <dsp:nvSpPr>
        <dsp:cNvPr id="0" name=""/>
        <dsp:cNvSpPr/>
      </dsp:nvSpPr>
      <dsp:spPr>
        <a:xfrm>
          <a:off x="584170" y="1934"/>
          <a:ext cx="2707500" cy="162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Pertenece al género </a:t>
          </a:r>
          <a:r>
            <a:rPr lang="es-ES" sz="22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Vaccinum</a:t>
          </a:r>
        </a:p>
      </dsp:txBody>
      <dsp:txXfrm>
        <a:off x="584170" y="1934"/>
        <a:ext cx="2707500" cy="1624500"/>
      </dsp:txXfrm>
    </dsp:sp>
    <dsp:sp modelId="{4E211404-C33B-4DE7-A232-B08C78ADC67A}">
      <dsp:nvSpPr>
        <dsp:cNvPr id="0" name=""/>
        <dsp:cNvSpPr/>
      </dsp:nvSpPr>
      <dsp:spPr>
        <a:xfrm>
          <a:off x="3562421" y="1934"/>
          <a:ext cx="2707500" cy="1624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Originario de los páramos Andinos que crece en un rango de los 1600-3400 msnm</a:t>
          </a:r>
        </a:p>
      </dsp:txBody>
      <dsp:txXfrm>
        <a:off x="3562421" y="1934"/>
        <a:ext cx="2707500" cy="1624500"/>
      </dsp:txXfrm>
    </dsp:sp>
    <dsp:sp modelId="{1D9C0FE5-9409-4987-9F68-B51C1B2AB66D}">
      <dsp:nvSpPr>
        <dsp:cNvPr id="0" name=""/>
        <dsp:cNvSpPr/>
      </dsp:nvSpPr>
      <dsp:spPr>
        <a:xfrm>
          <a:off x="584170" y="1897184"/>
          <a:ext cx="2707500" cy="1624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Escasamente encontrados como cultivos comerciales</a:t>
          </a:r>
        </a:p>
      </dsp:txBody>
      <dsp:txXfrm>
        <a:off x="584170" y="1897184"/>
        <a:ext cx="2707500" cy="1624500"/>
      </dsp:txXfrm>
    </dsp:sp>
    <dsp:sp modelId="{0054138F-A5BE-4766-A9F5-909E690E8FC4}">
      <dsp:nvSpPr>
        <dsp:cNvPr id="0" name=""/>
        <dsp:cNvSpPr/>
      </dsp:nvSpPr>
      <dsp:spPr>
        <a:xfrm>
          <a:off x="3562421" y="1897184"/>
          <a:ext cx="2707500" cy="1624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 lo que aún en la actualidad se continúa haciendo estudios para ser aprovechado</a:t>
          </a:r>
        </a:p>
      </dsp:txBody>
      <dsp:txXfrm>
        <a:off x="3562421" y="1897184"/>
        <a:ext cx="2707500" cy="1624500"/>
      </dsp:txXfrm>
    </dsp:sp>
    <dsp:sp modelId="{F01E4F54-C9C8-47AF-9214-603EEEA6490C}">
      <dsp:nvSpPr>
        <dsp:cNvPr id="0" name=""/>
        <dsp:cNvSpPr/>
      </dsp:nvSpPr>
      <dsp:spPr>
        <a:xfrm>
          <a:off x="584170" y="3792435"/>
          <a:ext cx="2707500" cy="1624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Fruto rico en vitaminas A, B y C.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Además de fenoles y antocianinas</a:t>
          </a:r>
        </a:p>
      </dsp:txBody>
      <dsp:txXfrm>
        <a:off x="584170" y="3792435"/>
        <a:ext cx="2707500" cy="1624500"/>
      </dsp:txXfrm>
    </dsp:sp>
    <dsp:sp modelId="{B22F316B-9007-415B-B212-BEB1D2DAF1A3}">
      <dsp:nvSpPr>
        <dsp:cNvPr id="0" name=""/>
        <dsp:cNvSpPr/>
      </dsp:nvSpPr>
      <dsp:spPr>
        <a:xfrm>
          <a:off x="3562421" y="3792435"/>
          <a:ext cx="2707500" cy="162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los últimos años ha sido considerado para ser usado en la industria de los medicamentos</a:t>
          </a:r>
        </a:p>
      </dsp:txBody>
      <dsp:txXfrm>
        <a:off x="3562421" y="3792435"/>
        <a:ext cx="2707500" cy="1624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EFBFC-CDEE-4AC0-BD11-E658A59AEBB9}">
      <dsp:nvSpPr>
        <dsp:cNvPr id="0" name=""/>
        <dsp:cNvSpPr/>
      </dsp:nvSpPr>
      <dsp:spPr>
        <a:xfrm>
          <a:off x="2787361" y="1759"/>
          <a:ext cx="3826530" cy="1204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Fitonutrientes con un alto valor, se los distingue por su colores que van desde el rojo hasta azul y púrpuras</a:t>
          </a:r>
        </a:p>
      </dsp:txBody>
      <dsp:txXfrm>
        <a:off x="2787361" y="1759"/>
        <a:ext cx="3826530" cy="1204704"/>
      </dsp:txXfrm>
    </dsp:sp>
    <dsp:sp modelId="{7664AF2D-A2E6-4348-BB97-7CF190309BB8}">
      <dsp:nvSpPr>
        <dsp:cNvPr id="0" name=""/>
        <dsp:cNvSpPr/>
      </dsp:nvSpPr>
      <dsp:spPr>
        <a:xfrm>
          <a:off x="1480848" y="1759"/>
          <a:ext cx="1192657" cy="1204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2600C-BB1B-4039-AA83-98A6565E105D}">
      <dsp:nvSpPr>
        <dsp:cNvPr id="0" name=""/>
        <dsp:cNvSpPr/>
      </dsp:nvSpPr>
      <dsp:spPr>
        <a:xfrm>
          <a:off x="2064560" y="1405240"/>
          <a:ext cx="3795899" cy="1204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Conocidos también como bioflavonoides por su acción benéfica con la salud humana</a:t>
          </a:r>
        </a:p>
      </dsp:txBody>
      <dsp:txXfrm>
        <a:off x="2064560" y="1405240"/>
        <a:ext cx="3795899" cy="1204704"/>
      </dsp:txXfrm>
    </dsp:sp>
    <dsp:sp modelId="{A3F8FC55-7310-449F-B976-A94294D3CA2C}">
      <dsp:nvSpPr>
        <dsp:cNvPr id="0" name=""/>
        <dsp:cNvSpPr/>
      </dsp:nvSpPr>
      <dsp:spPr>
        <a:xfrm>
          <a:off x="5962580" y="1405240"/>
          <a:ext cx="1192657" cy="1204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7711B-9D0C-4939-A5C0-00D7082A5B75}">
      <dsp:nvSpPr>
        <dsp:cNvPr id="0" name=""/>
        <dsp:cNvSpPr/>
      </dsp:nvSpPr>
      <dsp:spPr>
        <a:xfrm>
          <a:off x="2747567" y="2808721"/>
          <a:ext cx="3879589" cy="1204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Han despertado el interés en la industria alimentaria no solo por servir como colorantes sino también por sus efectos benéficos en la salud</a:t>
          </a:r>
        </a:p>
      </dsp:txBody>
      <dsp:txXfrm>
        <a:off x="2747567" y="2808721"/>
        <a:ext cx="3879589" cy="1204704"/>
      </dsp:txXfrm>
    </dsp:sp>
    <dsp:sp modelId="{DF1DA956-97DF-4154-A7C8-CFD1F5E264F4}">
      <dsp:nvSpPr>
        <dsp:cNvPr id="0" name=""/>
        <dsp:cNvSpPr/>
      </dsp:nvSpPr>
      <dsp:spPr>
        <a:xfrm>
          <a:off x="1467405" y="2808721"/>
          <a:ext cx="1192657" cy="1204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E1505-1995-44AC-9E55-0E6D6333E0AB}">
      <dsp:nvSpPr>
        <dsp:cNvPr id="0" name=""/>
        <dsp:cNvSpPr/>
      </dsp:nvSpPr>
      <dsp:spPr>
        <a:xfrm>
          <a:off x="2040148" y="4212202"/>
          <a:ext cx="3893546" cy="1204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</a:rPr>
            <a:t>Varios estudios han confirmado que son poderosos inhibidores de radicales libres, por lo que han sido considerados para ser usados como alimentos funcionales</a:t>
          </a:r>
        </a:p>
      </dsp:txBody>
      <dsp:txXfrm>
        <a:off x="2040148" y="4212202"/>
        <a:ext cx="3893546" cy="1204704"/>
      </dsp:txXfrm>
    </dsp:sp>
    <dsp:sp modelId="{0B85D6D9-90B3-4736-9F05-01F8584E8828}">
      <dsp:nvSpPr>
        <dsp:cNvPr id="0" name=""/>
        <dsp:cNvSpPr/>
      </dsp:nvSpPr>
      <dsp:spPr>
        <a:xfrm>
          <a:off x="6026886" y="4212202"/>
          <a:ext cx="1192657" cy="1204704"/>
        </a:xfrm>
        <a:prstGeom prst="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1E737-77B4-434C-8DD3-EA1AB9FE4FF7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8ED9B-97F6-4343-8409-A2A645F4DA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724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39CE-00CB-4FF3-B024-74CAF8DC2519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993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39CE-00CB-4FF3-B024-74CAF8DC2519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805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39CE-00CB-4FF3-B024-74CAF8DC2519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003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64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961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9632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269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12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0650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765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94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059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51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12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0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823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362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121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141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92693-FCFC-44FE-9111-6C85F621BEE1}" type="datetimeFigureOut">
              <a:rPr lang="es-EC" smtClean="0"/>
              <a:t>10/2/2020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D8428E-726C-4BC5-9996-F9239C9BAD8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438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134760" y="1873646"/>
            <a:ext cx="8537978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300"/>
              </a:lnSpc>
            </a:pPr>
            <a:r>
              <a:rPr lang="es-EC" altLang="es-ES" sz="2000" b="1" dirty="0"/>
              <a:t>UNIVERSIDAD DE LAS FUERZAS ARMADAS - ESPE</a:t>
            </a:r>
          </a:p>
          <a:p>
            <a:pPr algn="ctr" eaLnBrk="1" hangingPunct="1">
              <a:lnSpc>
                <a:spcPts val="3300"/>
              </a:lnSpc>
            </a:pPr>
            <a:r>
              <a:rPr lang="es-EC" altLang="es-ES" sz="2000" b="1" dirty="0"/>
              <a:t>DEPARTAMENTO DE CIENCIAS DE LA VIDA Y DE LA AGRICULTURA</a:t>
            </a:r>
          </a:p>
          <a:p>
            <a:pPr algn="ctr" eaLnBrk="1" hangingPunct="1">
              <a:lnSpc>
                <a:spcPts val="3300"/>
              </a:lnSpc>
            </a:pPr>
            <a:r>
              <a:rPr lang="es-EC" altLang="es-ES" sz="2000" b="1" dirty="0"/>
              <a:t>CARRERA DE INGENIERÍA AGROPECUARIA</a:t>
            </a:r>
          </a:p>
        </p:txBody>
      </p:sp>
      <p:sp>
        <p:nvSpPr>
          <p:cNvPr id="11" name="3 CuadroTexto"/>
          <p:cNvSpPr txBox="1">
            <a:spLocks noChangeArrowheads="1"/>
          </p:cNvSpPr>
          <p:nvPr/>
        </p:nvSpPr>
        <p:spPr bwMode="auto">
          <a:xfrm>
            <a:off x="1134760" y="3579841"/>
            <a:ext cx="8497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b="1" dirty="0"/>
              <a:t>EFECTO DE LA TEMPERATURA Y MÉTODO DE INMERSIÓN EN LA CAPACIDAD ANTIOXIDANTE DE ANTOCIANINAS DE MORTIÑO (</a:t>
            </a:r>
            <a:r>
              <a:rPr lang="es-MX" b="1" i="1" dirty="0"/>
              <a:t>Vaccinium floribundum K.</a:t>
            </a:r>
            <a:r>
              <a:rPr lang="es-MX" b="1" dirty="0"/>
              <a:t>) ADICIONADAS EN UVILLA (</a:t>
            </a:r>
            <a:r>
              <a:rPr lang="es-MX" b="1" i="1" dirty="0"/>
              <a:t>Physalis peruviana </a:t>
            </a:r>
            <a:r>
              <a:rPr lang="es-MX" b="1" dirty="0"/>
              <a:t>L.</a:t>
            </a:r>
            <a:r>
              <a:rPr lang="es-MX" b="1" i="1" dirty="0"/>
              <a:t>)</a:t>
            </a:r>
            <a:r>
              <a:rPr lang="es-MX" b="1" dirty="0"/>
              <a:t> DESHIDRATADA</a:t>
            </a:r>
            <a:endParaRPr lang="es-EC" b="1" dirty="0"/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1601744" y="4754010"/>
            <a:ext cx="718671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MX" b="1" dirty="0"/>
              <a:t>AUTOR: ALMEIDA AYALA, ESTEBAN PATRICIO</a:t>
            </a:r>
            <a:endParaRPr lang="es-EC" dirty="0"/>
          </a:p>
          <a:p>
            <a:pPr algn="ctr">
              <a:lnSpc>
                <a:spcPct val="150000"/>
              </a:lnSpc>
            </a:pPr>
            <a:r>
              <a:rPr lang="es-ES_tradnl" b="1" dirty="0"/>
              <a:t>DIRECTOR: ING. LARREA CEDEÑO, GABRIEL ALEJANDRO Mg.</a:t>
            </a:r>
            <a:endParaRPr lang="es-EC" dirty="0"/>
          </a:p>
          <a:p>
            <a:pPr algn="ctr">
              <a:lnSpc>
                <a:spcPct val="150000"/>
              </a:lnSpc>
            </a:pPr>
            <a:r>
              <a:rPr lang="es-ES_tradnl" b="1" dirty="0"/>
              <a:t>SANGOLQUÍ</a:t>
            </a:r>
            <a:endParaRPr lang="es-EC" dirty="0"/>
          </a:p>
          <a:p>
            <a:pPr algn="ctr">
              <a:lnSpc>
                <a:spcPct val="150000"/>
              </a:lnSpc>
            </a:pPr>
            <a:r>
              <a:rPr lang="es-ES_tradnl" b="1" dirty="0"/>
              <a:t>2020</a:t>
            </a:r>
            <a:endParaRPr lang="es-EC" dirty="0"/>
          </a:p>
          <a:p>
            <a:pPr algn="ctr"/>
            <a:br>
              <a:rPr lang="es-ES_tradnl" dirty="0"/>
            </a:br>
            <a:endParaRPr lang="es-EC" altLang="es-ES" sz="2400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812" y="257331"/>
            <a:ext cx="5184576" cy="14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3929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083DE1F-751D-4771-A088-5D8C2F88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945" y="1661255"/>
            <a:ext cx="8596668" cy="267409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C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</a:t>
            </a:r>
            <a:b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REFERENCIAL</a:t>
            </a:r>
          </a:p>
        </p:txBody>
      </p:sp>
    </p:spTree>
    <p:extLst>
      <p:ext uri="{BB962C8B-B14F-4D97-AF65-F5344CB8AC3E}">
        <p14:creationId xmlns:p14="http://schemas.microsoft.com/office/powerpoint/2010/main" val="390103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180" y="292612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Uvilla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7502609"/>
              </p:ext>
            </p:extLst>
          </p:nvPr>
        </p:nvGraphicFramePr>
        <p:xfrm>
          <a:off x="0" y="1071155"/>
          <a:ext cx="6854092" cy="541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Image result for uvillas deshidratadas">
            <a:extLst>
              <a:ext uri="{FF2B5EF4-FFF2-40B4-BE49-F238E27FC236}">
                <a16:creationId xmlns:a16="http://schemas.microsoft.com/office/drawing/2014/main" id="{F7E12E1E-D5E2-4D57-A644-31424FEB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92" y="4336616"/>
            <a:ext cx="3467355" cy="2153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uvilla">
            <a:extLst>
              <a:ext uri="{FF2B5EF4-FFF2-40B4-BE49-F238E27FC236}">
                <a16:creationId xmlns:a16="http://schemas.microsoft.com/office/drawing/2014/main" id="{25F46CD8-6054-41E6-85BE-8F5F399F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92" y="1071154"/>
            <a:ext cx="2291756" cy="3059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7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180" y="292612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Mortiño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04732420"/>
              </p:ext>
            </p:extLst>
          </p:nvPr>
        </p:nvGraphicFramePr>
        <p:xfrm>
          <a:off x="0" y="1071155"/>
          <a:ext cx="6854092" cy="541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mortiño">
            <a:extLst>
              <a:ext uri="{FF2B5EF4-FFF2-40B4-BE49-F238E27FC236}">
                <a16:creationId xmlns:a16="http://schemas.microsoft.com/office/drawing/2014/main" id="{DB0161BF-1CC3-4C11-ABC8-A8CAECBA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091" y="1183421"/>
            <a:ext cx="3467355" cy="2597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rtiño">
            <a:extLst>
              <a:ext uri="{FF2B5EF4-FFF2-40B4-BE49-F238E27FC236}">
                <a16:creationId xmlns:a16="http://schemas.microsoft.com/office/drawing/2014/main" id="{C776CE14-74A5-446F-B106-C9F65773D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8"/>
          <a:stretch/>
        </p:blipFill>
        <p:spPr bwMode="auto">
          <a:xfrm>
            <a:off x="6929248" y="4233799"/>
            <a:ext cx="3317042" cy="2141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0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CBD1E-E0EF-448B-8ED1-2E610167A8BE}"/>
              </a:ext>
            </a:extLst>
          </p:cNvPr>
          <p:cNvSpPr txBox="1"/>
          <p:nvPr/>
        </p:nvSpPr>
        <p:spPr>
          <a:xfrm>
            <a:off x="475989" y="375781"/>
            <a:ext cx="388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Antocianinas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B04E307-7212-4D3B-B5F2-19F69298E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414713"/>
              </p:ext>
            </p:extLst>
          </p:nvPr>
        </p:nvGraphicFramePr>
        <p:xfrm>
          <a:off x="2051485" y="1063552"/>
          <a:ext cx="86707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Image result for salud">
            <a:extLst>
              <a:ext uri="{FF2B5EF4-FFF2-40B4-BE49-F238E27FC236}">
                <a16:creationId xmlns:a16="http://schemas.microsoft.com/office/drawing/2014/main" id="{0B29202A-1CD3-4261-9D23-A5E504A00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18" y="2383670"/>
            <a:ext cx="35623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lor rojo a azul">
            <a:extLst>
              <a:ext uri="{FF2B5EF4-FFF2-40B4-BE49-F238E27FC236}">
                <a16:creationId xmlns:a16="http://schemas.microsoft.com/office/drawing/2014/main" id="{A0E727F3-37FC-41C3-99BD-8E3D21EF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73" y="1063552"/>
            <a:ext cx="3705225" cy="122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Image result for fabrica de alimentos dibujo">
            <a:extLst>
              <a:ext uri="{FF2B5EF4-FFF2-40B4-BE49-F238E27FC236}">
                <a16:creationId xmlns:a16="http://schemas.microsoft.com/office/drawing/2014/main" id="{537D1619-EC49-458C-909D-002AF8A53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76" y="3710255"/>
            <a:ext cx="3019425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D0718F8-3E08-4226-9D42-A6A7FA942C29}"/>
              </a:ext>
            </a:extLst>
          </p:cNvPr>
          <p:cNvSpPr txBox="1"/>
          <p:nvPr/>
        </p:nvSpPr>
        <p:spPr>
          <a:xfrm>
            <a:off x="501041" y="350729"/>
            <a:ext cx="4521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Extracción de Antocianinas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983FC0D-DDD0-458E-B6D1-7955D673A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957834"/>
              </p:ext>
            </p:extLst>
          </p:nvPr>
        </p:nvGraphicFramePr>
        <p:xfrm>
          <a:off x="501041" y="8990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etanol y metanol">
            <a:extLst>
              <a:ext uri="{FF2B5EF4-FFF2-40B4-BE49-F238E27FC236}">
                <a16:creationId xmlns:a16="http://schemas.microsoft.com/office/drawing/2014/main" id="{82336C2E-013A-41BC-9A6A-EF0930E57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2" y="4983271"/>
            <a:ext cx="3000375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56AA20D-6A7E-4586-A656-272E28FD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41" y="3429000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3D74B62-4919-4773-8A96-CC930280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758" y="873949"/>
            <a:ext cx="222885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8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945" y="1674318"/>
            <a:ext cx="8596668" cy="267409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C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III</a:t>
            </a:r>
            <a:b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418064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mortiño">
            <a:extLst>
              <a:ext uri="{FF2B5EF4-FFF2-40B4-BE49-F238E27FC236}">
                <a16:creationId xmlns:a16="http://schemas.microsoft.com/office/drawing/2014/main" id="{89DB88F7-0368-4F52-B854-C3D8A2DB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3" y="4535528"/>
            <a:ext cx="1745185" cy="1959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uvilla deshidratada">
            <a:extLst>
              <a:ext uri="{FF2B5EF4-FFF2-40B4-BE49-F238E27FC236}">
                <a16:creationId xmlns:a16="http://schemas.microsoft.com/office/drawing/2014/main" id="{D0BD6F6C-EE08-464F-99C4-A0303C4B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3" y="1029679"/>
            <a:ext cx="1745185" cy="1745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0E09871-3E1F-4221-87A9-82FF1769AB80}"/>
              </a:ext>
            </a:extLst>
          </p:cNvPr>
          <p:cNvSpPr txBox="1"/>
          <p:nvPr/>
        </p:nvSpPr>
        <p:spPr>
          <a:xfrm>
            <a:off x="576197" y="363255"/>
            <a:ext cx="804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Metodología para la aplicación del experimento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E22008A-6E72-4A58-9D7E-948F1ED91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530188"/>
              </p:ext>
            </p:extLst>
          </p:nvPr>
        </p:nvGraphicFramePr>
        <p:xfrm>
          <a:off x="1255386" y="10760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02F8ABB-77D4-4490-9501-5F1EA697984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07" y="922662"/>
            <a:ext cx="2274888" cy="19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11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E2D4429-C918-4BCB-9AD3-6A1A1BCC1C49}"/>
              </a:ext>
            </a:extLst>
          </p:cNvPr>
          <p:cNvSpPr txBox="1"/>
          <p:nvPr/>
        </p:nvSpPr>
        <p:spPr>
          <a:xfrm>
            <a:off x="576197" y="363255"/>
            <a:ext cx="804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Muestreo para el análisis de laboratorio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224175-003D-406F-9EB0-4EC587C1AD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024048"/>
              </p:ext>
            </p:extLst>
          </p:nvPr>
        </p:nvGraphicFramePr>
        <p:xfrm>
          <a:off x="804449" y="12081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procesador de alimentos kitchenaid">
            <a:extLst>
              <a:ext uri="{FF2B5EF4-FFF2-40B4-BE49-F238E27FC236}">
                <a16:creationId xmlns:a16="http://schemas.microsoft.com/office/drawing/2014/main" id="{9E73F3A3-918B-43E8-9A3F-9020BC9F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49" y="109544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52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173A240-D8DF-46F9-9F5C-B655A626AC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1289" y="1780809"/>
            <a:ext cx="4532630" cy="339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6E2E21-6A11-4F97-9CEA-58ED55DECA32}"/>
              </a:ext>
            </a:extLst>
          </p:cNvPr>
          <p:cNvSpPr txBox="1"/>
          <p:nvPr/>
        </p:nvSpPr>
        <p:spPr>
          <a:xfrm>
            <a:off x="576197" y="363255"/>
            <a:ext cx="8041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Medición de antocianinas por el método pH diferencial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1FBFF73-3A61-4591-A78F-14994A8FC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228318"/>
              </p:ext>
            </p:extLst>
          </p:nvPr>
        </p:nvGraphicFramePr>
        <p:xfrm>
          <a:off x="368347" y="6625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: a la izquierda y arriba 3">
            <a:extLst>
              <a:ext uri="{FF2B5EF4-FFF2-40B4-BE49-F238E27FC236}">
                <a16:creationId xmlns:a16="http://schemas.microsoft.com/office/drawing/2014/main" id="{3B924457-4B28-48C9-A6A9-6FE9BA795649}"/>
              </a:ext>
            </a:extLst>
          </p:cNvPr>
          <p:cNvSpPr/>
          <p:nvPr/>
        </p:nvSpPr>
        <p:spPr>
          <a:xfrm rot="13408756">
            <a:off x="1128736" y="3020338"/>
            <a:ext cx="839244" cy="81732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C85236-94AC-4613-B021-42D4B6F5B72D}"/>
              </a:ext>
            </a:extLst>
          </p:cNvPr>
          <p:cNvSpPr txBox="1"/>
          <p:nvPr/>
        </p:nvSpPr>
        <p:spPr>
          <a:xfrm>
            <a:off x="270703" y="3757896"/>
            <a:ext cx="12776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Cloruro de Potasio pH1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C5AF6D-34FE-4969-ACB9-7E721CB8664A}"/>
              </a:ext>
            </a:extLst>
          </p:cNvPr>
          <p:cNvSpPr txBox="1"/>
          <p:nvPr/>
        </p:nvSpPr>
        <p:spPr>
          <a:xfrm>
            <a:off x="1934355" y="3757896"/>
            <a:ext cx="12776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Acetato de Sodio pH4,5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470416D-DA11-4BB5-B09A-5A54FFDD17CD}"/>
              </a:ext>
            </a:extLst>
          </p:cNvPr>
          <p:cNvSpPr/>
          <p:nvPr/>
        </p:nvSpPr>
        <p:spPr>
          <a:xfrm>
            <a:off x="5899759" y="5260932"/>
            <a:ext cx="392482" cy="475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CA766A7-3564-459D-8853-750ED00C4B05}"/>
                  </a:ext>
                </a:extLst>
              </p:cNvPr>
              <p:cNvSpPr/>
              <p:nvPr/>
            </p:nvSpPr>
            <p:spPr>
              <a:xfrm>
                <a:off x="3070524" y="5757117"/>
                <a:ext cx="6050951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𝑝𝑖𝑔𝑚𝑒𝑛𝑡𝑜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𝑎𝑛𝑡𝑜𝑐𝑖𝑎𝑛𝑖𝑛𝑎𝑠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type m:val="li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𝑀𝑊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𝐷𝐹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CA766A7-3564-459D-8853-750ED00C4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524" y="5757117"/>
                <a:ext cx="6050951" cy="6481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135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E46D1C3-CA2E-4B43-A30C-84CAECD5F2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4" y="4466734"/>
            <a:ext cx="3356857" cy="242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6E2E21-6A11-4F97-9CEA-58ED55DECA32}"/>
              </a:ext>
            </a:extLst>
          </p:cNvPr>
          <p:cNvSpPr txBox="1"/>
          <p:nvPr/>
        </p:nvSpPr>
        <p:spPr>
          <a:xfrm>
            <a:off x="576197" y="363255"/>
            <a:ext cx="8041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Medición de fenoles totales por el método </a:t>
            </a:r>
            <a:r>
              <a:rPr lang="es-EC" sz="2000" dirty="0" err="1"/>
              <a:t>Folin-Ciocalteu</a:t>
            </a:r>
            <a:endParaRPr lang="es-EC" sz="20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1FBFF73-3A61-4591-A78F-14994A8FC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9758409"/>
              </p:ext>
            </p:extLst>
          </p:nvPr>
        </p:nvGraphicFramePr>
        <p:xfrm>
          <a:off x="273944" y="2125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: a la izquierda y arriba 3">
            <a:extLst>
              <a:ext uri="{FF2B5EF4-FFF2-40B4-BE49-F238E27FC236}">
                <a16:creationId xmlns:a16="http://schemas.microsoft.com/office/drawing/2014/main" id="{3B924457-4B28-48C9-A6A9-6FE9BA795649}"/>
              </a:ext>
            </a:extLst>
          </p:cNvPr>
          <p:cNvSpPr/>
          <p:nvPr/>
        </p:nvSpPr>
        <p:spPr>
          <a:xfrm rot="13408756">
            <a:off x="969797" y="2763919"/>
            <a:ext cx="839244" cy="81732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C85236-94AC-4613-B021-42D4B6F5B72D}"/>
              </a:ext>
            </a:extLst>
          </p:cNvPr>
          <p:cNvSpPr txBox="1"/>
          <p:nvPr/>
        </p:nvSpPr>
        <p:spPr>
          <a:xfrm>
            <a:off x="169762" y="3296187"/>
            <a:ext cx="1277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 parte de solución folin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C5AF6D-34FE-4969-ACB9-7E721CB8664A}"/>
              </a:ext>
            </a:extLst>
          </p:cNvPr>
          <p:cNvSpPr txBox="1"/>
          <p:nvPr/>
        </p:nvSpPr>
        <p:spPr>
          <a:xfrm>
            <a:off x="1653263" y="3429000"/>
            <a:ext cx="127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10 partes de agua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470416D-DA11-4BB5-B09A-5A54FFDD17CD}"/>
              </a:ext>
            </a:extLst>
          </p:cNvPr>
          <p:cNvSpPr/>
          <p:nvPr/>
        </p:nvSpPr>
        <p:spPr>
          <a:xfrm rot="17162975">
            <a:off x="4851058" y="4715221"/>
            <a:ext cx="481179" cy="1325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FBC6641-0EA6-4CCB-B613-EC15E01BE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547222"/>
              </p:ext>
            </p:extLst>
          </p:nvPr>
        </p:nvGraphicFramePr>
        <p:xfrm>
          <a:off x="9159321" y="2642815"/>
          <a:ext cx="3173735" cy="242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B632663-5EAE-42E6-840C-06102ABF760A}"/>
              </a:ext>
            </a:extLst>
          </p:cNvPr>
          <p:cNvSpPr txBox="1"/>
          <p:nvPr/>
        </p:nvSpPr>
        <p:spPr>
          <a:xfrm>
            <a:off x="5795117" y="5065600"/>
            <a:ext cx="2711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Se ajustó los datos a la curva para determinar los fenoles en unidades de </a:t>
            </a:r>
            <a:r>
              <a:rPr lang="es-EC" dirty="0" err="1"/>
              <a:t>meqv</a:t>
            </a:r>
            <a:r>
              <a:rPr lang="es-EC" dirty="0"/>
              <a:t> de ácido gálico por gramo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1D0A995E-4847-449E-B93B-73D8D86D8AF7}"/>
              </a:ext>
            </a:extLst>
          </p:cNvPr>
          <p:cNvSpPr/>
          <p:nvPr/>
        </p:nvSpPr>
        <p:spPr>
          <a:xfrm rot="14828111">
            <a:off x="8842027" y="4874805"/>
            <a:ext cx="481179" cy="1373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3507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1758" y="1804947"/>
            <a:ext cx="8596668" cy="267409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C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</a:t>
            </a:r>
            <a:b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497740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1E40F7-233C-489B-88C0-9C4AEB648A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089" y="3246114"/>
            <a:ext cx="3893820" cy="292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6E2E21-6A11-4F97-9CEA-58ED55DECA32}"/>
              </a:ext>
            </a:extLst>
          </p:cNvPr>
          <p:cNvSpPr txBox="1"/>
          <p:nvPr/>
        </p:nvSpPr>
        <p:spPr>
          <a:xfrm>
            <a:off x="576197" y="363255"/>
            <a:ext cx="8041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Medición de la capacidad antioxidante por el método </a:t>
            </a:r>
            <a:r>
              <a:rPr lang="es-EC" sz="2800" dirty="0" err="1"/>
              <a:t>DPPH</a:t>
            </a:r>
            <a:endParaRPr lang="es-EC" sz="28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1FBFF73-3A61-4591-A78F-14994A8FC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24045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470416D-DA11-4BB5-B09A-5A54FFDD17CD}"/>
              </a:ext>
            </a:extLst>
          </p:cNvPr>
          <p:cNvSpPr/>
          <p:nvPr/>
        </p:nvSpPr>
        <p:spPr>
          <a:xfrm>
            <a:off x="5899759" y="5260932"/>
            <a:ext cx="392482" cy="475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FFCE1E3A-2084-4B01-A3D8-2FD6E2632CCE}"/>
                  </a:ext>
                </a:extLst>
              </p:cNvPr>
              <p:cNvSpPr/>
              <p:nvPr/>
            </p:nvSpPr>
            <p:spPr>
              <a:xfrm>
                <a:off x="3561043" y="5691981"/>
                <a:ext cx="5069914" cy="961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s-EC" i="0">
                          <a:latin typeface="Cambria Math" panose="02040503050406030204" pitchFamily="18" charset="0"/>
                        </a:rPr>
                        <m:t>EAC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mg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Trolox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muestra</m:t>
                          </m:r>
                        </m:den>
                      </m:f>
                      <m:r>
                        <a:rPr lang="es-EC" i="0">
                          <a:latin typeface="Cambria Math" panose="02040503050406030204" pitchFamily="18" charset="0"/>
                        </a:rPr>
                        <m:t>) 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IC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20−80</m:t>
                                  </m:r>
                                </m:sub>
                              </m:s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de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Trolox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mg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IC</m:t>
                                  </m:r>
                                </m:e>
                                <m:sub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20−80</m:t>
                                  </m:r>
                                </m:sub>
                              </m:sSub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de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muestra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FFCE1E3A-2084-4B01-A3D8-2FD6E2632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043" y="5691981"/>
                <a:ext cx="5069914" cy="9612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083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AC0D40-FCCE-4E99-AC53-F58F2534B679}"/>
              </a:ext>
            </a:extLst>
          </p:cNvPr>
          <p:cNvSpPr txBox="1"/>
          <p:nvPr/>
        </p:nvSpPr>
        <p:spPr>
          <a:xfrm>
            <a:off x="685800" y="381000"/>
            <a:ext cx="74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Análisis Sensorial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7015C36-8C8A-4D68-9DC0-5E1D55872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298253"/>
              </p:ext>
            </p:extLst>
          </p:nvPr>
        </p:nvGraphicFramePr>
        <p:xfrm>
          <a:off x="187960" y="1058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7EC0BC5-3784-4577-9144-F464BAB351B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381000"/>
            <a:ext cx="5425440" cy="3716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094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86D249A-471D-4D6F-8286-7225AB91E6B0}"/>
              </a:ext>
            </a:extLst>
          </p:cNvPr>
          <p:cNvSpPr txBox="1"/>
          <p:nvPr/>
        </p:nvSpPr>
        <p:spPr>
          <a:xfrm>
            <a:off x="457200" y="457200"/>
            <a:ext cx="5349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Diseño Experimental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19C935-FAF4-4F55-A884-32C5C7680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948870"/>
              </p:ext>
            </p:extLst>
          </p:nvPr>
        </p:nvGraphicFramePr>
        <p:xfrm>
          <a:off x="457200" y="1314862"/>
          <a:ext cx="5252240" cy="335388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56671">
                  <a:extLst>
                    <a:ext uri="{9D8B030D-6E8A-4147-A177-3AD203B41FA5}">
                      <a16:colId xmlns:a16="http://schemas.microsoft.com/office/drawing/2014/main" val="2685515765"/>
                    </a:ext>
                  </a:extLst>
                </a:gridCol>
                <a:gridCol w="1338898">
                  <a:extLst>
                    <a:ext uri="{9D8B030D-6E8A-4147-A177-3AD203B41FA5}">
                      <a16:colId xmlns:a16="http://schemas.microsoft.com/office/drawing/2014/main" val="2902972780"/>
                    </a:ext>
                  </a:extLst>
                </a:gridCol>
                <a:gridCol w="1956671">
                  <a:extLst>
                    <a:ext uri="{9D8B030D-6E8A-4147-A177-3AD203B41FA5}">
                      <a16:colId xmlns:a16="http://schemas.microsoft.com/office/drawing/2014/main" val="3428772621"/>
                    </a:ext>
                  </a:extLst>
                </a:gridCol>
              </a:tblGrid>
              <a:tr h="10132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Factores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Simbología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Niveles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3106703"/>
                  </a:ext>
                </a:extLst>
              </a:tr>
              <a:tr h="299492">
                <a:tc rowSpan="3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Temperatura de deshidratación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D1= 50°C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140586"/>
                  </a:ext>
                </a:extLst>
              </a:tr>
              <a:tr h="4405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D2= 55°C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6454643"/>
                  </a:ext>
                </a:extLst>
              </a:tr>
              <a:tr h="4405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D3= 60°C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8028672"/>
                  </a:ext>
                </a:extLst>
              </a:tr>
              <a:tr h="299492">
                <a:tc rowSpan="2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Método de rehidratación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M1= Inmersión sin agitación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0906046"/>
                  </a:ext>
                </a:extLst>
              </a:tr>
              <a:tr h="6114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M2= Inmersión + Agitación 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060839"/>
                  </a:ext>
                </a:extLst>
              </a:tr>
            </a:tbl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75088D4-3B16-49B5-854C-91A7D1D4A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9065293"/>
              </p:ext>
            </p:extLst>
          </p:nvPr>
        </p:nvGraphicFramePr>
        <p:xfrm>
          <a:off x="474472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004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2790" y="3238140"/>
            <a:ext cx="8596668" cy="1826581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</a:pPr>
            <a:r>
              <a:rPr lang="es-EC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</a:t>
            </a:r>
            <a:b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b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0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A7695C3-1106-43CC-BB31-11FFEF17E766}"/>
              </a:ext>
            </a:extLst>
          </p:cNvPr>
          <p:cNvSpPr txBox="1"/>
          <p:nvPr/>
        </p:nvSpPr>
        <p:spPr>
          <a:xfrm>
            <a:off x="655320" y="396240"/>
            <a:ext cx="6659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Cantidad de Fenoles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9BC81F-1400-4548-B5DB-402913D74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10" t="27009" r="17262" b="54862"/>
          <a:stretch/>
        </p:blipFill>
        <p:spPr>
          <a:xfrm>
            <a:off x="655319" y="919460"/>
            <a:ext cx="8905920" cy="3013911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FEE59953-96B3-4779-9B12-E6B0020DBFEC}"/>
              </a:ext>
            </a:extLst>
          </p:cNvPr>
          <p:cNvSpPr/>
          <p:nvPr/>
        </p:nvSpPr>
        <p:spPr>
          <a:xfrm>
            <a:off x="8138839" y="2815772"/>
            <a:ext cx="1222875" cy="507999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95DA960-9F55-4D71-B362-5E299D1F836F}"/>
              </a:ext>
            </a:extLst>
          </p:cNvPr>
          <p:cNvCxnSpPr/>
          <p:nvPr/>
        </p:nvCxnSpPr>
        <p:spPr>
          <a:xfrm flipH="1">
            <a:off x="7068457" y="3429000"/>
            <a:ext cx="1291772" cy="983343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27F779-964E-475B-A6CA-554B1B82D7A5}"/>
              </a:ext>
            </a:extLst>
          </p:cNvPr>
          <p:cNvSpPr txBox="1"/>
          <p:nvPr/>
        </p:nvSpPr>
        <p:spPr>
          <a:xfrm>
            <a:off x="3164114" y="4528457"/>
            <a:ext cx="5080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p&lt;α Lo que demuestra que hubo una diferencia significativa entre los tratamientos aplicados y el tratamiento control</a:t>
            </a:r>
          </a:p>
        </p:txBody>
      </p:sp>
    </p:spTree>
    <p:extLst>
      <p:ext uri="{BB962C8B-B14F-4D97-AF65-F5344CB8AC3E}">
        <p14:creationId xmlns:p14="http://schemas.microsoft.com/office/powerpoint/2010/main" val="611469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8495959-1C75-4E08-87A7-AB6B4948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0" y="345742"/>
            <a:ext cx="7315200" cy="4572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D9984F-245E-46BC-B171-C41531C94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34" t="30089" r="10357" b="22990"/>
          <a:stretch/>
        </p:blipFill>
        <p:spPr>
          <a:xfrm>
            <a:off x="6514734" y="1040372"/>
            <a:ext cx="5517609" cy="425199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49CEF234-5938-4DC1-ABA1-73B7BBA6509D}"/>
              </a:ext>
            </a:extLst>
          </p:cNvPr>
          <p:cNvSpPr/>
          <p:nvPr/>
        </p:nvSpPr>
        <p:spPr>
          <a:xfrm>
            <a:off x="2606711" y="1343218"/>
            <a:ext cx="947104" cy="1109695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4C232FD-D9D0-409D-A18B-19903C07DAB5}"/>
              </a:ext>
            </a:extLst>
          </p:cNvPr>
          <p:cNvCxnSpPr>
            <a:cxnSpLocks/>
          </p:cNvCxnSpPr>
          <p:nvPr/>
        </p:nvCxnSpPr>
        <p:spPr>
          <a:xfrm>
            <a:off x="3485571" y="2452913"/>
            <a:ext cx="172029" cy="1567544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FDC95F5-E5C0-4563-9B6C-4A2B29094E16}"/>
              </a:ext>
            </a:extLst>
          </p:cNvPr>
          <p:cNvSpPr txBox="1"/>
          <p:nvPr/>
        </p:nvSpPr>
        <p:spPr>
          <a:xfrm>
            <a:off x="997125" y="4475022"/>
            <a:ext cx="5517609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Los tratamientos que presentaron el mayor número de fenoles fueron en los que se aplicó una temperatura de deshidratación (50°C y 55°C) y con cualquiera de los métodos de inmersión (agitación, sin agitación) </a:t>
            </a:r>
            <a:endParaRPr lang="es-EC" dirty="0"/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565775A8-5B27-4A74-9887-7E6215EDDA49}"/>
              </a:ext>
            </a:extLst>
          </p:cNvPr>
          <p:cNvSpPr/>
          <p:nvPr/>
        </p:nvSpPr>
        <p:spPr>
          <a:xfrm rot="5400000">
            <a:off x="9148975" y="691396"/>
            <a:ext cx="535324" cy="1748477"/>
          </a:xfrm>
          <a:prstGeom prst="leftBrac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9E43904-58BA-46A9-8C3F-85F931615F42}"/>
              </a:ext>
            </a:extLst>
          </p:cNvPr>
          <p:cNvCxnSpPr/>
          <p:nvPr/>
        </p:nvCxnSpPr>
        <p:spPr>
          <a:xfrm flipH="1">
            <a:off x="4122549" y="1704814"/>
            <a:ext cx="4293031" cy="2154264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81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0CBA7F-9ED8-45D6-BB1D-72C5016C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01" y="851761"/>
            <a:ext cx="7400925" cy="326707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96B9123-15CE-4571-B737-71C19702F0D4}"/>
              </a:ext>
            </a:extLst>
          </p:cNvPr>
          <p:cNvSpPr/>
          <p:nvPr/>
        </p:nvSpPr>
        <p:spPr>
          <a:xfrm>
            <a:off x="7135167" y="3124197"/>
            <a:ext cx="947104" cy="435429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5B6F6F83-0F3B-45D8-BAB1-BCC88A89508A}"/>
              </a:ext>
            </a:extLst>
          </p:cNvPr>
          <p:cNvCxnSpPr>
            <a:cxnSpLocks/>
          </p:cNvCxnSpPr>
          <p:nvPr/>
        </p:nvCxnSpPr>
        <p:spPr>
          <a:xfrm flipH="1">
            <a:off x="4833257" y="3559626"/>
            <a:ext cx="2301910" cy="1256325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16136D5-F658-4F09-BFE2-A459A8F0474D}"/>
              </a:ext>
            </a:extLst>
          </p:cNvPr>
          <p:cNvSpPr txBox="1"/>
          <p:nvPr/>
        </p:nvSpPr>
        <p:spPr>
          <a:xfrm>
            <a:off x="1219200" y="4815951"/>
            <a:ext cx="42468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p&gt;α </a:t>
            </a:r>
            <a:r>
              <a:rPr lang="es-ES_tradnl" dirty="0"/>
              <a:t>el análisis de varianza no presentó una interacción entre el factor temperatura y el método de inmersión 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EB526C-026E-4950-AEE8-9FF14C0A9106}"/>
              </a:ext>
            </a:extLst>
          </p:cNvPr>
          <p:cNvSpPr txBox="1"/>
          <p:nvPr/>
        </p:nvSpPr>
        <p:spPr>
          <a:xfrm>
            <a:off x="7141029" y="4551478"/>
            <a:ext cx="383177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Debido a que los factores no presentaron interacción se analizaron por separado, en este caso el factor temperatura presentó diferencias significativas </a:t>
            </a:r>
            <a:endParaRPr lang="es-EC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64E9834-C421-4416-88BB-3F87C1DC4F3B}"/>
              </a:ext>
            </a:extLst>
          </p:cNvPr>
          <p:cNvCxnSpPr>
            <a:cxnSpLocks/>
          </p:cNvCxnSpPr>
          <p:nvPr/>
        </p:nvCxnSpPr>
        <p:spPr>
          <a:xfrm>
            <a:off x="5553331" y="5278988"/>
            <a:ext cx="1239355" cy="0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615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E9E069F-4EB3-4D96-9EBB-0F7043F24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10" y="404214"/>
            <a:ext cx="7000875" cy="28289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4B798E-0A3C-4D0B-AA47-E361F2B80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90" t="37128" r="10595" b="15848"/>
          <a:stretch/>
        </p:blipFill>
        <p:spPr>
          <a:xfrm>
            <a:off x="6096000" y="3064690"/>
            <a:ext cx="5667214" cy="358408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30666677-9B08-4506-998A-AA99447D3F14}"/>
              </a:ext>
            </a:extLst>
          </p:cNvPr>
          <p:cNvSpPr/>
          <p:nvPr/>
        </p:nvSpPr>
        <p:spPr>
          <a:xfrm>
            <a:off x="2654161" y="1818677"/>
            <a:ext cx="947104" cy="717103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A7CDE978-3F7E-493E-AD95-4FBE2D197A2F}"/>
              </a:ext>
            </a:extLst>
          </p:cNvPr>
          <p:cNvCxnSpPr>
            <a:cxnSpLocks/>
          </p:cNvCxnSpPr>
          <p:nvPr/>
        </p:nvCxnSpPr>
        <p:spPr>
          <a:xfrm>
            <a:off x="3484174" y="2507958"/>
            <a:ext cx="0" cy="1645588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26B6FE9-9821-4AC4-BF5C-87AD6B85B040}"/>
              </a:ext>
            </a:extLst>
          </p:cNvPr>
          <p:cNvSpPr txBox="1"/>
          <p:nvPr/>
        </p:nvSpPr>
        <p:spPr>
          <a:xfrm>
            <a:off x="945397" y="4432515"/>
            <a:ext cx="4649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el contenido de fenoles en las uvillas deshidratadas a 60 °C fue muy inferior con respecto a las deshidratadas a temperaturas de 50 y 55 °C las cuales presentaron el mayor número de fenoles.</a:t>
            </a:r>
            <a:endParaRPr lang="es-EC" dirty="0"/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63BF5A81-26F2-4577-9D12-DAD65192332F}"/>
              </a:ext>
            </a:extLst>
          </p:cNvPr>
          <p:cNvSpPr/>
          <p:nvPr/>
        </p:nvSpPr>
        <p:spPr>
          <a:xfrm rot="5400000">
            <a:off x="8660281" y="2581448"/>
            <a:ext cx="535324" cy="1159780"/>
          </a:xfrm>
          <a:prstGeom prst="leftBrac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CAEDAAB-4AD1-49D6-AE6F-8012F6C35FE8}"/>
              </a:ext>
            </a:extLst>
          </p:cNvPr>
          <p:cNvCxnSpPr>
            <a:cxnSpLocks/>
          </p:cNvCxnSpPr>
          <p:nvPr/>
        </p:nvCxnSpPr>
        <p:spPr>
          <a:xfrm flipH="1">
            <a:off x="4479011" y="3230710"/>
            <a:ext cx="3704094" cy="922836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541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530C14C-8374-4705-A8D4-FC1FB12AC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2" y="1227772"/>
            <a:ext cx="8324850" cy="3200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789B54-B941-44B8-B153-DB28BEFE9947}"/>
              </a:ext>
            </a:extLst>
          </p:cNvPr>
          <p:cNvSpPr txBox="1"/>
          <p:nvPr/>
        </p:nvSpPr>
        <p:spPr>
          <a:xfrm>
            <a:off x="619932" y="557939"/>
            <a:ext cx="649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Contenido de Antocianinas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F836EAA-B5E4-4A8D-AE69-4CDA7ADA520A}"/>
              </a:ext>
            </a:extLst>
          </p:cNvPr>
          <p:cNvSpPr/>
          <p:nvPr/>
        </p:nvSpPr>
        <p:spPr>
          <a:xfrm>
            <a:off x="7319150" y="3070448"/>
            <a:ext cx="1189419" cy="717103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ECD60F2-F816-4212-9B7E-9B98139FE111}"/>
              </a:ext>
            </a:extLst>
          </p:cNvPr>
          <p:cNvCxnSpPr>
            <a:cxnSpLocks/>
          </p:cNvCxnSpPr>
          <p:nvPr/>
        </p:nvCxnSpPr>
        <p:spPr>
          <a:xfrm flipH="1">
            <a:off x="6096000" y="3817565"/>
            <a:ext cx="1223150" cy="795329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D44D7F7-C870-4D3C-9B08-0EDA99977D8F}"/>
              </a:ext>
            </a:extLst>
          </p:cNvPr>
          <p:cNvSpPr txBox="1"/>
          <p:nvPr/>
        </p:nvSpPr>
        <p:spPr>
          <a:xfrm>
            <a:off x="1797803" y="4850969"/>
            <a:ext cx="573437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existe una diferencia significativa en la cantidad de antocianinas monoméricas entre los tratamientos aplicados con respecto al testigo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79538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3C8F64E-62DA-4E7A-950C-5F2450FF1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3" y="433052"/>
            <a:ext cx="6467475" cy="36385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A4D53B4-BC1B-4CAA-A589-E25E7E80C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52" t="28946" r="10382" b="23668"/>
          <a:stretch/>
        </p:blipFill>
        <p:spPr>
          <a:xfrm>
            <a:off x="6617776" y="2350918"/>
            <a:ext cx="5282332" cy="358011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F2E79ED-B5A2-44BA-BF33-6C0E46A04FB9}"/>
              </a:ext>
            </a:extLst>
          </p:cNvPr>
          <p:cNvSpPr/>
          <p:nvPr/>
        </p:nvSpPr>
        <p:spPr>
          <a:xfrm>
            <a:off x="3456122" y="1593287"/>
            <a:ext cx="910450" cy="1217873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4D9F8E5-9629-431D-BFD2-B44E4284F402}"/>
              </a:ext>
            </a:extLst>
          </p:cNvPr>
          <p:cNvCxnSpPr>
            <a:cxnSpLocks/>
          </p:cNvCxnSpPr>
          <p:nvPr/>
        </p:nvCxnSpPr>
        <p:spPr>
          <a:xfrm flipH="1">
            <a:off x="3223647" y="2811160"/>
            <a:ext cx="453401" cy="1827176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7155703-54BA-4B9A-B65E-326F3D0073D4}"/>
              </a:ext>
            </a:extLst>
          </p:cNvPr>
          <p:cNvSpPr txBox="1"/>
          <p:nvPr/>
        </p:nvSpPr>
        <p:spPr>
          <a:xfrm>
            <a:off x="1038386" y="4702658"/>
            <a:ext cx="505761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Los tratamientos que presentaron el mayor número de antocianinas monoméricas fueron en los que se aplicó una temperatura de deshidratación (50°C y 55°C) y con cualquiera de los métodos de inmersión</a:t>
            </a:r>
            <a:endParaRPr lang="es-EC" dirty="0"/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5A17E82E-BC5E-44A5-9C14-15B6CBFC33C4}"/>
              </a:ext>
            </a:extLst>
          </p:cNvPr>
          <p:cNvSpPr/>
          <p:nvPr/>
        </p:nvSpPr>
        <p:spPr>
          <a:xfrm rot="5400000">
            <a:off x="9141106" y="1736473"/>
            <a:ext cx="535324" cy="1764213"/>
          </a:xfrm>
          <a:prstGeom prst="leftBrac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8D97F47-1A18-411C-A838-0D518F11A8A8}"/>
              </a:ext>
            </a:extLst>
          </p:cNvPr>
          <p:cNvCxnSpPr>
            <a:cxnSpLocks/>
          </p:cNvCxnSpPr>
          <p:nvPr/>
        </p:nvCxnSpPr>
        <p:spPr>
          <a:xfrm flipH="1">
            <a:off x="3665340" y="2811160"/>
            <a:ext cx="4637952" cy="1714345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22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0A587C4-51C2-4513-AD55-938BBBAA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662" y="2599083"/>
            <a:ext cx="2333625" cy="2228850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1E87FA4-140D-47A4-B357-9765BEA27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523563"/>
              </p:ext>
            </p:extLst>
          </p:nvPr>
        </p:nvGraphicFramePr>
        <p:xfrm>
          <a:off x="1039223" y="9025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result for mortiño">
            <a:extLst>
              <a:ext uri="{FF2B5EF4-FFF2-40B4-BE49-F238E27FC236}">
                <a16:creationId xmlns:a16="http://schemas.microsoft.com/office/drawing/2014/main" id="{550D07B2-E862-4929-8EF7-CCCD232CF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8" y="10668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tioxidantes">
            <a:extLst>
              <a:ext uri="{FF2B5EF4-FFF2-40B4-BE49-F238E27FC236}">
                <a16:creationId xmlns:a16="http://schemas.microsoft.com/office/drawing/2014/main" id="{320F9776-BE22-4B14-9351-D4FE475E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68" y="4979032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91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8557CB-9099-43F0-84B6-381A908D9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59" y="633813"/>
            <a:ext cx="8677275" cy="3171825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65D5A07C-8806-4152-B0A4-3B4E3BDFB49F}"/>
              </a:ext>
            </a:extLst>
          </p:cNvPr>
          <p:cNvSpPr/>
          <p:nvPr/>
        </p:nvSpPr>
        <p:spPr>
          <a:xfrm>
            <a:off x="7873139" y="3056870"/>
            <a:ext cx="910450" cy="502756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C290820A-6401-453A-9CD5-A86248FB4C11}"/>
              </a:ext>
            </a:extLst>
          </p:cNvPr>
          <p:cNvCxnSpPr>
            <a:cxnSpLocks/>
          </p:cNvCxnSpPr>
          <p:nvPr/>
        </p:nvCxnSpPr>
        <p:spPr>
          <a:xfrm flipH="1">
            <a:off x="3642102" y="3639872"/>
            <a:ext cx="4231038" cy="1056114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3DE9390-C27F-4053-9528-F7C93BC56196}"/>
              </a:ext>
            </a:extLst>
          </p:cNvPr>
          <p:cNvSpPr txBox="1"/>
          <p:nvPr/>
        </p:nvSpPr>
        <p:spPr>
          <a:xfrm>
            <a:off x="1219200" y="4815951"/>
            <a:ext cx="42468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p&gt;α </a:t>
            </a:r>
            <a:r>
              <a:rPr lang="es-ES_tradnl" dirty="0"/>
              <a:t>el análisis de varianza no presentó una interacción entre el factor temperatura y el método de inmersión 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DA1DE4-CC82-4A7D-9AE9-13A914E0F778}"/>
              </a:ext>
            </a:extLst>
          </p:cNvPr>
          <p:cNvSpPr txBox="1"/>
          <p:nvPr/>
        </p:nvSpPr>
        <p:spPr>
          <a:xfrm>
            <a:off x="7141029" y="4538952"/>
            <a:ext cx="383177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Debido a que los factores no presentaron interacción se analizaron por separado, en este caso el factor temperatura presentó diferencias significativas </a:t>
            </a:r>
            <a:endParaRPr lang="es-EC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DFE9FE1-FB0E-4AE9-A11F-6CD6EB701206}"/>
              </a:ext>
            </a:extLst>
          </p:cNvPr>
          <p:cNvCxnSpPr>
            <a:cxnSpLocks/>
          </p:cNvCxnSpPr>
          <p:nvPr/>
        </p:nvCxnSpPr>
        <p:spPr>
          <a:xfrm>
            <a:off x="5553331" y="5278988"/>
            <a:ext cx="1239355" cy="0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724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0733BA3-6101-458F-8C1A-C0A4D4181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6" y="386040"/>
            <a:ext cx="6848475" cy="27527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22851BD-DFE9-42BF-904F-5AD2557DC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53" t="30535" r="10762" b="22431"/>
          <a:stretch/>
        </p:blipFill>
        <p:spPr>
          <a:xfrm>
            <a:off x="6586779" y="3026760"/>
            <a:ext cx="5202265" cy="354809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256514DA-217F-4929-87F3-58B4DD7E6586}"/>
              </a:ext>
            </a:extLst>
          </p:cNvPr>
          <p:cNvSpPr/>
          <p:nvPr/>
        </p:nvSpPr>
        <p:spPr>
          <a:xfrm>
            <a:off x="2665627" y="1770613"/>
            <a:ext cx="910450" cy="634591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9246951-0125-454A-B41B-CD1D477A1C55}"/>
              </a:ext>
            </a:extLst>
          </p:cNvPr>
          <p:cNvCxnSpPr>
            <a:cxnSpLocks/>
          </p:cNvCxnSpPr>
          <p:nvPr/>
        </p:nvCxnSpPr>
        <p:spPr>
          <a:xfrm>
            <a:off x="2778229" y="2405204"/>
            <a:ext cx="743767" cy="1655352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brir llave 5">
            <a:extLst>
              <a:ext uri="{FF2B5EF4-FFF2-40B4-BE49-F238E27FC236}">
                <a16:creationId xmlns:a16="http://schemas.microsoft.com/office/drawing/2014/main" id="{6093035D-7CE5-4782-8424-82ACB9827F8D}"/>
              </a:ext>
            </a:extLst>
          </p:cNvPr>
          <p:cNvSpPr/>
          <p:nvPr/>
        </p:nvSpPr>
        <p:spPr>
          <a:xfrm rot="5400000">
            <a:off x="9212049" y="2753131"/>
            <a:ext cx="284949" cy="1066790"/>
          </a:xfrm>
          <a:prstGeom prst="leftBrac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DC5E1595-D1F0-4872-AF73-18D874ADA34E}"/>
              </a:ext>
            </a:extLst>
          </p:cNvPr>
          <p:cNvCxnSpPr>
            <a:cxnSpLocks/>
          </p:cNvCxnSpPr>
          <p:nvPr/>
        </p:nvCxnSpPr>
        <p:spPr>
          <a:xfrm flipH="1">
            <a:off x="5423121" y="3348660"/>
            <a:ext cx="3267629" cy="594972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D1221C-BD57-4400-9682-1A6E2401E849}"/>
              </a:ext>
            </a:extLst>
          </p:cNvPr>
          <p:cNvSpPr txBox="1"/>
          <p:nvPr/>
        </p:nvSpPr>
        <p:spPr>
          <a:xfrm>
            <a:off x="1007390" y="4363421"/>
            <a:ext cx="459783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Se pudo observar que el contenido de antocianinas monoméricas en las uvillas deshidratadas a 60°C fue muy inferior con respecto a las deshidratadas a temperaturas de 50 y 55 °C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90464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A4DA1F-138C-408F-8452-32826A1C3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39" y="853542"/>
            <a:ext cx="8753475" cy="36576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F95A04-CEB7-4CAC-83E4-BD08E3806128}"/>
              </a:ext>
            </a:extLst>
          </p:cNvPr>
          <p:cNvSpPr txBox="1"/>
          <p:nvPr/>
        </p:nvSpPr>
        <p:spPr>
          <a:xfrm>
            <a:off x="402955" y="356460"/>
            <a:ext cx="6214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Capacidad antioxidante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62F9E6-6ADB-4A0E-928C-6181AFC1C621}"/>
              </a:ext>
            </a:extLst>
          </p:cNvPr>
          <p:cNvSpPr txBox="1"/>
          <p:nvPr/>
        </p:nvSpPr>
        <p:spPr>
          <a:xfrm>
            <a:off x="2123268" y="5165384"/>
            <a:ext cx="534691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existe una diferencia significativa en la cantidad de antocianinas monoméricas entre los tratamientos aplicados con respecto al testigo</a:t>
            </a:r>
            <a:endParaRPr lang="es-EC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C57FBA4-0EBD-4599-86BD-982C7766F84A}"/>
              </a:ext>
            </a:extLst>
          </p:cNvPr>
          <p:cNvSpPr/>
          <p:nvPr/>
        </p:nvSpPr>
        <p:spPr>
          <a:xfrm>
            <a:off x="7284121" y="3111704"/>
            <a:ext cx="1100461" cy="634591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01231DE-6F04-4F11-B821-9F356D465946}"/>
              </a:ext>
            </a:extLst>
          </p:cNvPr>
          <p:cNvCxnSpPr>
            <a:cxnSpLocks/>
          </p:cNvCxnSpPr>
          <p:nvPr/>
        </p:nvCxnSpPr>
        <p:spPr>
          <a:xfrm flipH="1">
            <a:off x="5687878" y="3770875"/>
            <a:ext cx="1774589" cy="1018101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110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E92ED8-B511-4A8D-868B-8E470121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23" y="356311"/>
            <a:ext cx="6324600" cy="35433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DC2801-C7BC-412F-8D5F-443CE19017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98" t="36573" r="10381" b="14486"/>
          <a:stretch/>
        </p:blipFill>
        <p:spPr>
          <a:xfrm>
            <a:off x="6741763" y="911798"/>
            <a:ext cx="5311163" cy="368432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2444393-8E30-455C-B4A1-BF555D9CE315}"/>
              </a:ext>
            </a:extLst>
          </p:cNvPr>
          <p:cNvSpPr/>
          <p:nvPr/>
        </p:nvSpPr>
        <p:spPr>
          <a:xfrm>
            <a:off x="2340161" y="1564029"/>
            <a:ext cx="1100461" cy="1241164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6BA9029-857E-494E-9DA7-8AF03AD0C952}"/>
              </a:ext>
            </a:extLst>
          </p:cNvPr>
          <p:cNvCxnSpPr>
            <a:cxnSpLocks/>
          </p:cNvCxnSpPr>
          <p:nvPr/>
        </p:nvCxnSpPr>
        <p:spPr>
          <a:xfrm flipH="1">
            <a:off x="2340161" y="2805193"/>
            <a:ext cx="325548" cy="1379349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B612E1-17E7-4D3E-81CC-FB70D37973A0}"/>
              </a:ext>
            </a:extLst>
          </p:cNvPr>
          <p:cNvSpPr txBox="1"/>
          <p:nvPr/>
        </p:nvSpPr>
        <p:spPr>
          <a:xfrm>
            <a:off x="178230" y="4184542"/>
            <a:ext cx="351811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La capacidad antioxidante aumenta significativamente en los tratamientos que se usó deshidratación a temperaturas de 50 y 55°C </a:t>
            </a:r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571705-0BD8-49A4-BF03-3CCC5C307F90}"/>
              </a:ext>
            </a:extLst>
          </p:cNvPr>
          <p:cNvSpPr txBox="1"/>
          <p:nvPr/>
        </p:nvSpPr>
        <p:spPr>
          <a:xfrm>
            <a:off x="3864244" y="4596118"/>
            <a:ext cx="446351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Los tratamientos donde se aplicó deshidratación a 60°C presentaron igual capacidad antioxidante que los testigos a pesar de tener mayor cantidad de antocianinas</a:t>
            </a:r>
          </a:p>
        </p:txBody>
      </p:sp>
      <p:sp>
        <p:nvSpPr>
          <p:cNvPr id="13" name="Flecha: curvada hacia arriba 12">
            <a:extLst>
              <a:ext uri="{FF2B5EF4-FFF2-40B4-BE49-F238E27FC236}">
                <a16:creationId xmlns:a16="http://schemas.microsoft.com/office/drawing/2014/main" id="{4238499C-7575-464F-A17C-9D897935C232}"/>
              </a:ext>
            </a:extLst>
          </p:cNvPr>
          <p:cNvSpPr/>
          <p:nvPr/>
        </p:nvSpPr>
        <p:spPr>
          <a:xfrm rot="1805947">
            <a:off x="2704786" y="5922658"/>
            <a:ext cx="1325148" cy="512146"/>
          </a:xfrm>
          <a:prstGeom prst="curvedUpArrow">
            <a:avLst>
              <a:gd name="adj1" fmla="val 25000"/>
              <a:gd name="adj2" fmla="val 84892"/>
              <a:gd name="adj3" fmla="val 2500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EA8472C-C979-483E-B5E8-07311845D5D5}"/>
              </a:ext>
            </a:extLst>
          </p:cNvPr>
          <p:cNvSpPr txBox="1"/>
          <p:nvPr/>
        </p:nvSpPr>
        <p:spPr>
          <a:xfrm>
            <a:off x="8632473" y="5069569"/>
            <a:ext cx="338129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Fenómeno que confirma que a temperaturas mayores a 55°C se pierde propiedades físicas y químicas de las antocianinas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53E7744D-8E69-4B33-9C57-46436D38D88E}"/>
              </a:ext>
            </a:extLst>
          </p:cNvPr>
          <p:cNvCxnSpPr>
            <a:cxnSpLocks/>
          </p:cNvCxnSpPr>
          <p:nvPr/>
        </p:nvCxnSpPr>
        <p:spPr>
          <a:xfrm>
            <a:off x="8402581" y="4827640"/>
            <a:ext cx="663927" cy="241929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29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6780E9F-2DEF-4A60-A416-50888B58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9" y="489057"/>
            <a:ext cx="7896225" cy="318135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C329ABC3-7783-48DF-A549-FD76E8F8D50F}"/>
              </a:ext>
            </a:extLst>
          </p:cNvPr>
          <p:cNvSpPr/>
          <p:nvPr/>
        </p:nvSpPr>
        <p:spPr>
          <a:xfrm>
            <a:off x="6741679" y="2575293"/>
            <a:ext cx="1100461" cy="369385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08BE576-4F65-4A25-8DBF-CA0930AE4DAD}"/>
              </a:ext>
            </a:extLst>
          </p:cNvPr>
          <p:cNvCxnSpPr>
            <a:cxnSpLocks/>
          </p:cNvCxnSpPr>
          <p:nvPr/>
        </p:nvCxnSpPr>
        <p:spPr>
          <a:xfrm flipH="1">
            <a:off x="3409627" y="3053166"/>
            <a:ext cx="3383059" cy="1762785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7313271E-A0C3-4F3D-9C37-DD1AA5C276BF}"/>
              </a:ext>
            </a:extLst>
          </p:cNvPr>
          <p:cNvSpPr txBox="1"/>
          <p:nvPr/>
        </p:nvSpPr>
        <p:spPr>
          <a:xfrm>
            <a:off x="1219200" y="4815951"/>
            <a:ext cx="42468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p&gt;α </a:t>
            </a:r>
            <a:r>
              <a:rPr lang="es-ES_tradnl" dirty="0"/>
              <a:t>el análisis de varianza no presentó una interacción entre el factor temperatura y el método de inmersión </a:t>
            </a:r>
            <a:endParaRPr lang="es-EC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9E944C-87FD-4536-B806-519E319D9CCC}"/>
              </a:ext>
            </a:extLst>
          </p:cNvPr>
          <p:cNvSpPr txBox="1"/>
          <p:nvPr/>
        </p:nvSpPr>
        <p:spPr>
          <a:xfrm>
            <a:off x="7141029" y="4538952"/>
            <a:ext cx="383177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Debido a que los factores no presentaron interacción se analizaron por separado, en este caso el factor temperatura presentó diferencias significativas </a:t>
            </a:r>
            <a:endParaRPr lang="es-EC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8FBBFB9-557A-4360-9E75-4794D502DE28}"/>
              </a:ext>
            </a:extLst>
          </p:cNvPr>
          <p:cNvCxnSpPr>
            <a:cxnSpLocks/>
          </p:cNvCxnSpPr>
          <p:nvPr/>
        </p:nvCxnSpPr>
        <p:spPr>
          <a:xfrm>
            <a:off x="5553331" y="5278988"/>
            <a:ext cx="1239355" cy="0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05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7471D30-FA2E-4CA5-BBB7-8E785B46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8" y="417486"/>
            <a:ext cx="7019925" cy="25527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597012C-9EAE-45CF-AA91-F59FBA5D9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26" t="29582" r="10762" b="23703"/>
          <a:stretch/>
        </p:blipFill>
        <p:spPr>
          <a:xfrm>
            <a:off x="5842860" y="3040831"/>
            <a:ext cx="5160936" cy="3480081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CEDCFA6-C0EF-4C0B-83E3-24BA9CC75FB0}"/>
              </a:ext>
            </a:extLst>
          </p:cNvPr>
          <p:cNvSpPr/>
          <p:nvPr/>
        </p:nvSpPr>
        <p:spPr>
          <a:xfrm>
            <a:off x="2495144" y="1627323"/>
            <a:ext cx="1100461" cy="573436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47003A3-AF92-4A31-A2FC-3BFF1DD48B46}"/>
              </a:ext>
            </a:extLst>
          </p:cNvPr>
          <p:cNvCxnSpPr>
            <a:cxnSpLocks/>
          </p:cNvCxnSpPr>
          <p:nvPr/>
        </p:nvCxnSpPr>
        <p:spPr>
          <a:xfrm>
            <a:off x="2716633" y="2200759"/>
            <a:ext cx="0" cy="1937288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FB9A412-5F63-422A-AC69-D93506F0E801}"/>
              </a:ext>
            </a:extLst>
          </p:cNvPr>
          <p:cNvSpPr txBox="1"/>
          <p:nvPr/>
        </p:nvSpPr>
        <p:spPr>
          <a:xfrm>
            <a:off x="728420" y="4355024"/>
            <a:ext cx="429303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Se pudo observar que la capacidad antioxidante en las uvillas deshidratadas a 60°C fue muy inferior con respecto a las deshidratadas a temperaturas de 50 y 55 °C </a:t>
            </a:r>
            <a:endParaRPr lang="es-EC" dirty="0"/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49CD4EF2-B039-4074-A503-C0306274DA6D}"/>
              </a:ext>
            </a:extLst>
          </p:cNvPr>
          <p:cNvSpPr/>
          <p:nvPr/>
        </p:nvSpPr>
        <p:spPr>
          <a:xfrm rot="5400000">
            <a:off x="8165472" y="2693684"/>
            <a:ext cx="254835" cy="1206274"/>
          </a:xfrm>
          <a:prstGeom prst="leftBrac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22913E1-9C5B-4D09-AD7A-14465F5875EB}"/>
              </a:ext>
            </a:extLst>
          </p:cNvPr>
          <p:cNvCxnSpPr>
            <a:cxnSpLocks/>
          </p:cNvCxnSpPr>
          <p:nvPr/>
        </p:nvCxnSpPr>
        <p:spPr>
          <a:xfrm flipH="1">
            <a:off x="5145438" y="3424239"/>
            <a:ext cx="2386738" cy="930785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19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899B10-4651-4517-88B8-9AAB37B1D875}"/>
              </a:ext>
            </a:extLst>
          </p:cNvPr>
          <p:cNvSpPr txBox="1"/>
          <p:nvPr/>
        </p:nvSpPr>
        <p:spPr>
          <a:xfrm>
            <a:off x="387458" y="618071"/>
            <a:ext cx="542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Fase Organoléptica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F64CDB5-1F24-4EC4-820A-A5381EF04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99" t="37209" r="11398" b="18299"/>
          <a:stretch/>
        </p:blipFill>
        <p:spPr>
          <a:xfrm>
            <a:off x="387458" y="1259235"/>
            <a:ext cx="6722114" cy="43976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4ED59B3-6925-4E79-8414-43F30DA6DB42}"/>
              </a:ext>
            </a:extLst>
          </p:cNvPr>
          <p:cNvSpPr txBox="1"/>
          <p:nvPr/>
        </p:nvSpPr>
        <p:spPr>
          <a:xfrm>
            <a:off x="7439186" y="1642820"/>
            <a:ext cx="319265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El tratamiento más aceptado fue el de uvillas testigo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0F21AA-10E6-4901-BD9A-25867DFD2B4A}"/>
              </a:ext>
            </a:extLst>
          </p:cNvPr>
          <p:cNvSpPr txBox="1"/>
          <p:nvPr/>
        </p:nvSpPr>
        <p:spPr>
          <a:xfrm>
            <a:off x="7439185" y="3691686"/>
            <a:ext cx="319265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Sin embargo las uvillas deshidratadas a 50 y 55°C tienen un puntaje muy similar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B8AB095-F3F5-4A0E-9E3B-D61FA41A3F42}"/>
              </a:ext>
            </a:extLst>
          </p:cNvPr>
          <p:cNvSpPr/>
          <p:nvPr/>
        </p:nvSpPr>
        <p:spPr>
          <a:xfrm>
            <a:off x="2820608" y="1817767"/>
            <a:ext cx="790497" cy="573436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5E9AF004-F7A4-4F6C-BBFC-CF236E3F2D49}"/>
              </a:ext>
            </a:extLst>
          </p:cNvPr>
          <p:cNvCxnSpPr>
            <a:cxnSpLocks/>
          </p:cNvCxnSpPr>
          <p:nvPr/>
        </p:nvCxnSpPr>
        <p:spPr>
          <a:xfrm flipV="1">
            <a:off x="3786016" y="1983783"/>
            <a:ext cx="3653169" cy="108488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598F3CE-AF72-497A-8650-8E9048968362}"/>
              </a:ext>
            </a:extLst>
          </p:cNvPr>
          <p:cNvCxnSpPr>
            <a:cxnSpLocks/>
          </p:cNvCxnSpPr>
          <p:nvPr/>
        </p:nvCxnSpPr>
        <p:spPr>
          <a:xfrm>
            <a:off x="9019276" y="2744745"/>
            <a:ext cx="0" cy="713313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10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CD6B5D-5E72-4A30-8C8B-643B2195B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98" t="29899" r="11271" b="26245"/>
          <a:stretch/>
        </p:blipFill>
        <p:spPr>
          <a:xfrm>
            <a:off x="216974" y="353076"/>
            <a:ext cx="5400000" cy="39244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98CDC3-BB71-4386-8BB7-0DF6489F8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53" t="31170" r="11526" b="23703"/>
          <a:stretch/>
        </p:blipFill>
        <p:spPr>
          <a:xfrm>
            <a:off x="6096000" y="412343"/>
            <a:ext cx="5400000" cy="38651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D6C3CA-E598-4C2E-8B4D-21D049B1CB27}"/>
              </a:ext>
            </a:extLst>
          </p:cNvPr>
          <p:cNvSpPr txBox="1"/>
          <p:nvPr/>
        </p:nvSpPr>
        <p:spPr>
          <a:xfrm>
            <a:off x="2526224" y="4525505"/>
            <a:ext cx="66952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En las dos variables las uvillas deshidratadas a 50 y 55°C fueron las preferidas por los catadores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73622F-CE1E-4730-BF59-84552686645E}"/>
              </a:ext>
            </a:extLst>
          </p:cNvPr>
          <p:cNvSpPr txBox="1"/>
          <p:nvPr/>
        </p:nvSpPr>
        <p:spPr>
          <a:xfrm>
            <a:off x="2526224" y="5476636"/>
            <a:ext cx="669526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Esto se puede dar por porque el sabor de los alimentos depende directamente de los aromas que este presente</a:t>
            </a:r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527483CA-79B3-46F9-B503-2A2DD415E732}"/>
              </a:ext>
            </a:extLst>
          </p:cNvPr>
          <p:cNvSpPr/>
          <p:nvPr/>
        </p:nvSpPr>
        <p:spPr>
          <a:xfrm rot="16200000">
            <a:off x="7219857" y="2872133"/>
            <a:ext cx="239780" cy="1128785"/>
          </a:xfrm>
          <a:prstGeom prst="leftBrac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C36DD4E-A9F3-4B4C-BD0B-A17462AD62D9}"/>
              </a:ext>
            </a:extLst>
          </p:cNvPr>
          <p:cNvCxnSpPr>
            <a:cxnSpLocks/>
          </p:cNvCxnSpPr>
          <p:nvPr/>
        </p:nvCxnSpPr>
        <p:spPr>
          <a:xfrm>
            <a:off x="1573095" y="3943245"/>
            <a:ext cx="931045" cy="582260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brir llave 8">
            <a:extLst>
              <a:ext uri="{FF2B5EF4-FFF2-40B4-BE49-F238E27FC236}">
                <a16:creationId xmlns:a16="http://schemas.microsoft.com/office/drawing/2014/main" id="{30D66416-CDC3-429E-A0E9-3ECACE2F847B}"/>
              </a:ext>
            </a:extLst>
          </p:cNvPr>
          <p:cNvSpPr/>
          <p:nvPr/>
        </p:nvSpPr>
        <p:spPr>
          <a:xfrm rot="16200000">
            <a:off x="9194590" y="2849951"/>
            <a:ext cx="239780" cy="1128785"/>
          </a:xfrm>
          <a:prstGeom prst="leftBrac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DC785013-72D3-44DD-9B7E-2D3DAA028083}"/>
              </a:ext>
            </a:extLst>
          </p:cNvPr>
          <p:cNvSpPr/>
          <p:nvPr/>
        </p:nvSpPr>
        <p:spPr>
          <a:xfrm rot="16200000">
            <a:off x="3346562" y="3033350"/>
            <a:ext cx="239780" cy="1128785"/>
          </a:xfrm>
          <a:prstGeom prst="leftBrac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868AB308-CDE7-4D46-80C4-C43D2236B429}"/>
              </a:ext>
            </a:extLst>
          </p:cNvPr>
          <p:cNvSpPr/>
          <p:nvPr/>
        </p:nvSpPr>
        <p:spPr>
          <a:xfrm rot="16200000">
            <a:off x="1371829" y="3024533"/>
            <a:ext cx="239780" cy="1128785"/>
          </a:xfrm>
          <a:prstGeom prst="leftBrace">
            <a:avLst/>
          </a:prstGeom>
          <a:ln w="63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8CF4961-9F5B-4596-AAB7-9BDABAF261CE}"/>
              </a:ext>
            </a:extLst>
          </p:cNvPr>
          <p:cNvCxnSpPr>
            <a:cxnSpLocks/>
          </p:cNvCxnSpPr>
          <p:nvPr/>
        </p:nvCxnSpPr>
        <p:spPr>
          <a:xfrm>
            <a:off x="3565322" y="3819259"/>
            <a:ext cx="931045" cy="582260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D113BF82-8069-4E9D-BD3C-48EC8C3DE517}"/>
              </a:ext>
            </a:extLst>
          </p:cNvPr>
          <p:cNvCxnSpPr>
            <a:cxnSpLocks/>
          </p:cNvCxnSpPr>
          <p:nvPr/>
        </p:nvCxnSpPr>
        <p:spPr>
          <a:xfrm flipH="1">
            <a:off x="6447295" y="3708816"/>
            <a:ext cx="866025" cy="816689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86D39EF-4A32-4E92-974F-A2BA28A6667D}"/>
              </a:ext>
            </a:extLst>
          </p:cNvPr>
          <p:cNvCxnSpPr>
            <a:cxnSpLocks/>
          </p:cNvCxnSpPr>
          <p:nvPr/>
        </p:nvCxnSpPr>
        <p:spPr>
          <a:xfrm flipH="1">
            <a:off x="8433927" y="3717633"/>
            <a:ext cx="880553" cy="807872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86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EED619-7957-444A-AF79-50A7143BB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53" t="21954" r="11525" b="33236"/>
          <a:stretch/>
        </p:blipFill>
        <p:spPr>
          <a:xfrm>
            <a:off x="480447" y="464950"/>
            <a:ext cx="7352017" cy="491296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7CECE81-0E93-4F4C-9057-F7280DA4728A}"/>
              </a:ext>
            </a:extLst>
          </p:cNvPr>
          <p:cNvSpPr txBox="1"/>
          <p:nvPr/>
        </p:nvSpPr>
        <p:spPr>
          <a:xfrm>
            <a:off x="8586061" y="1286359"/>
            <a:ext cx="23402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La votación de los catadores fue similar en todos los tratamientos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425B5D-E3A2-43D8-BC5E-C0FB8F1B61CA}"/>
              </a:ext>
            </a:extLst>
          </p:cNvPr>
          <p:cNvSpPr txBox="1"/>
          <p:nvPr/>
        </p:nvSpPr>
        <p:spPr>
          <a:xfrm>
            <a:off x="8586061" y="2879312"/>
            <a:ext cx="234024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Esto se debe a que en todos los tratamientos las uvillas terminaron con 10 % de humedad relativa aproximadamente</a:t>
            </a:r>
          </a:p>
        </p:txBody>
      </p:sp>
    </p:spTree>
    <p:extLst>
      <p:ext uri="{BB962C8B-B14F-4D97-AF65-F5344CB8AC3E}">
        <p14:creationId xmlns:p14="http://schemas.microsoft.com/office/powerpoint/2010/main" val="788480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A03D58-6C00-46A4-8888-A4C181F29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26" t="27039" r="11271" b="28152"/>
          <a:stretch/>
        </p:blipFill>
        <p:spPr>
          <a:xfrm>
            <a:off x="557939" y="588934"/>
            <a:ext cx="7144719" cy="470750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C726F8-AABD-4727-9087-3C93B51AEA1B}"/>
              </a:ext>
            </a:extLst>
          </p:cNvPr>
          <p:cNvSpPr txBox="1"/>
          <p:nvPr/>
        </p:nvSpPr>
        <p:spPr>
          <a:xfrm>
            <a:off x="8229599" y="3289888"/>
            <a:ext cx="261921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/>
              <a:t>El mejor puntuado fue el tratamiento de uvillas deshidratadas a 55 °C lo que concuerda con las variables antes mencionadas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C775BC4-38B1-4C55-B16F-A10E71C7360C}"/>
              </a:ext>
            </a:extLst>
          </p:cNvPr>
          <p:cNvSpPr/>
          <p:nvPr/>
        </p:nvSpPr>
        <p:spPr>
          <a:xfrm>
            <a:off x="2278167" y="1561564"/>
            <a:ext cx="790497" cy="573436"/>
          </a:xfrm>
          <a:prstGeom prst="ellipse">
            <a:avLst/>
          </a:prstGeom>
          <a:noFill/>
          <a:ln w="635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4401D7F-1583-4149-9685-964774807385}"/>
              </a:ext>
            </a:extLst>
          </p:cNvPr>
          <p:cNvCxnSpPr>
            <a:cxnSpLocks/>
          </p:cNvCxnSpPr>
          <p:nvPr/>
        </p:nvCxnSpPr>
        <p:spPr>
          <a:xfrm>
            <a:off x="3243575" y="1836068"/>
            <a:ext cx="4986024" cy="2116000"/>
          </a:xfrm>
          <a:prstGeom prst="straightConnector1">
            <a:avLst/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4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C5CD700-9A70-4866-B99C-DEDBE6952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5978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53F9955-1D2E-4331-AD0B-EF1FEBE62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164" y="1540063"/>
            <a:ext cx="2657475" cy="1019175"/>
          </a:xfrm>
          <a:prstGeom prst="rect">
            <a:avLst/>
          </a:prstGeom>
        </p:spPr>
      </p:pic>
      <p:pic>
        <p:nvPicPr>
          <p:cNvPr id="2050" name="Picture 2" descr="Image result for consumo de pigmentos naturales">
            <a:extLst>
              <a:ext uri="{FF2B5EF4-FFF2-40B4-BE49-F238E27FC236}">
                <a16:creationId xmlns:a16="http://schemas.microsoft.com/office/drawing/2014/main" id="{6729DA71-3E35-4736-B6BF-D703EC5FB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28" y="4584628"/>
            <a:ext cx="3624343" cy="20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industria de alimentos">
            <a:extLst>
              <a:ext uri="{FF2B5EF4-FFF2-40B4-BE49-F238E27FC236}">
                <a16:creationId xmlns:a16="http://schemas.microsoft.com/office/drawing/2014/main" id="{169242CC-C578-4C7C-A320-7E6B67CA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75" y="73996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01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9099" y="3773717"/>
            <a:ext cx="8596668" cy="1826581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</a:pPr>
            <a:r>
              <a:rPr lang="es-EC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V</a:t>
            </a:r>
            <a:b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b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13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9864B0-6725-4FA3-B215-7E5BE6B0698F}"/>
              </a:ext>
            </a:extLst>
          </p:cNvPr>
          <p:cNvSpPr txBox="1"/>
          <p:nvPr/>
        </p:nvSpPr>
        <p:spPr>
          <a:xfrm>
            <a:off x="387455" y="753736"/>
            <a:ext cx="9453967" cy="561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200" dirty="0"/>
              <a:t>El estudio aceptó la hipótesis nula, porque se demostró que la temperatura utilizada en la deshidratación influye en el contenido de fenoles, antocianinas y capacidad antioxidante. Las temperaturas de 50 y 55°C fueron las que mejor conservaron estos compuestos como lo indica (Hincapié &amp; Zapata, 2019), el cual afirma que temperaturas mayores a 55 °C destruyen metabolitos secundarios en productos deshidratados.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200" dirty="0"/>
              <a:t>El mayor contenido de fenoles, lo presentaron las uvillas tratadas con una temperatura de 50 y 55°C. Sin embargo, en los tratamientos que se utilizó temperaturas de 60°C también se presentaron fenoles conservados, pero en menor cantidad que las anteriores.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515AF3-5C83-4F67-89AA-6CE6DF20F025}"/>
              </a:ext>
            </a:extLst>
          </p:cNvPr>
          <p:cNvSpPr txBox="1"/>
          <p:nvPr/>
        </p:nvSpPr>
        <p:spPr>
          <a:xfrm>
            <a:off x="836908" y="230516"/>
            <a:ext cx="512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29344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D1E102-2BE7-40BA-95DD-EC6F56D3D4BA}"/>
              </a:ext>
            </a:extLst>
          </p:cNvPr>
          <p:cNvSpPr txBox="1"/>
          <p:nvPr/>
        </p:nvSpPr>
        <p:spPr>
          <a:xfrm>
            <a:off x="883403" y="232475"/>
            <a:ext cx="911300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El contenido de antocianinas en uvillas deshidratadas con temperaturas de 50 y 55 °C fue muy superior al de los testigos y las uvillas deshidratadas a 60 °C.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La capacidad antioxidante permitió establecer que a pesar que las uvillas deshidratadas a 60°C presentan un mayor número de antocianinas relacionadas directamente con la capacidad antioxidante estas presentan una capacidad antioxidante estadísticamente igual a los testigos, los cuales no fueron enriquecidas con extracto de mortiño. Lo que permite afirmar que temperaturas mayores de 55°C los metabolitos secundarios tales como las antocianinas pierden propiedades tanto físicas como químicas.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En cuanto a la aceptabilidad organoléptica, se puede acotar que las uvillas con extracto de mortiño son superiores en comparación a los testigos lo cual confirma que el extracto de mortiño mejora la calidad organoléptica del producto a parte de mejorar sus propiedades antioxidantes.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505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CAB8D78-8433-45E4-9F37-3F7C6CD8E9F2}"/>
              </a:ext>
            </a:extLst>
          </p:cNvPr>
          <p:cNvSpPr txBox="1"/>
          <p:nvPr/>
        </p:nvSpPr>
        <p:spPr>
          <a:xfrm>
            <a:off x="340963" y="340963"/>
            <a:ext cx="545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/>
              <a:t>Recomendaciones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6361BDB-A094-4C88-AC59-DF72938052D4}"/>
              </a:ext>
            </a:extLst>
          </p:cNvPr>
          <p:cNvSpPr txBox="1"/>
          <p:nvPr/>
        </p:nvSpPr>
        <p:spPr>
          <a:xfrm>
            <a:off x="805912" y="864183"/>
            <a:ext cx="87410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Se recomienda utilizar temperaturas de deshidratación que este oscilando los 55°C porque son las que presentan un menor tiempo de deshidratación que las tratadas con temperaturas de 50°C, por temas tales como ahorro de energía y recursos a la hora de producción de frutas deshidratadas.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Probar un extracto de mortiño más denso en la rehidratación para mejor el intercambio de solutos entre el extracto y las uvillas deshidratadas, permitiendo que se incrementen las antocianinas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La elaboración de un producto comercial piloto para evaluar la aceptación en el mercado real.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2400" dirty="0"/>
              <a:t>Probar el uso de otras tecnologías de deshidratación menos agresivas para los metabolitos secundarios como la liofilización.</a:t>
            </a:r>
          </a:p>
          <a:p>
            <a:pPr algn="just"/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73325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665732-0D8F-45A1-98EF-492764E1F914}"/>
              </a:ext>
            </a:extLst>
          </p:cNvPr>
          <p:cNvSpPr txBox="1"/>
          <p:nvPr/>
        </p:nvSpPr>
        <p:spPr>
          <a:xfrm>
            <a:off x="4125132" y="3059668"/>
            <a:ext cx="394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72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25717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olorantes naturales">
            <a:extLst>
              <a:ext uri="{FF2B5EF4-FFF2-40B4-BE49-F238E27FC236}">
                <a16:creationId xmlns:a16="http://schemas.microsoft.com/office/drawing/2014/main" id="{ED9DFD37-C0A2-48C0-85DA-B0B2AC2D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04" y="4082870"/>
            <a:ext cx="1848959" cy="12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endencia negativa">
            <a:extLst>
              <a:ext uri="{FF2B5EF4-FFF2-40B4-BE49-F238E27FC236}">
                <a16:creationId xmlns:a16="http://schemas.microsoft.com/office/drawing/2014/main" id="{0B977A72-93EF-4B65-A3D7-40D2B831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34" y="2650206"/>
            <a:ext cx="1432664" cy="14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alimentos toxicos">
            <a:extLst>
              <a:ext uri="{FF2B5EF4-FFF2-40B4-BE49-F238E27FC236}">
                <a16:creationId xmlns:a16="http://schemas.microsoft.com/office/drawing/2014/main" id="{593AD697-86CE-4C0F-A12C-E099943B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35" y="810967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1CD70CC-743F-4F3C-9F8A-C35588CFBB44}"/>
              </a:ext>
            </a:extLst>
          </p:cNvPr>
          <p:cNvSpPr txBox="1"/>
          <p:nvPr/>
        </p:nvSpPr>
        <p:spPr>
          <a:xfrm>
            <a:off x="1327759" y="626301"/>
            <a:ext cx="424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JUSTIFICACIÓN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CBD14CB-D844-4D18-81DB-4D856B23C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522024"/>
              </p:ext>
            </p:extLst>
          </p:nvPr>
        </p:nvGraphicFramePr>
        <p:xfrm>
          <a:off x="679189" y="11584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6" name="Picture 8" descr="Image result for alimentos procesados">
            <a:extLst>
              <a:ext uri="{FF2B5EF4-FFF2-40B4-BE49-F238E27FC236}">
                <a16:creationId xmlns:a16="http://schemas.microsoft.com/office/drawing/2014/main" id="{034DC650-C233-4124-AD08-6C2FB53D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37" y="5481914"/>
            <a:ext cx="2453304" cy="109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6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FA1F2019-392C-4504-ACF0-66EF1FB25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59" y="255875"/>
            <a:ext cx="3359461" cy="17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limentos procesados saludables">
            <a:extLst>
              <a:ext uri="{FF2B5EF4-FFF2-40B4-BE49-F238E27FC236}">
                <a16:creationId xmlns:a16="http://schemas.microsoft.com/office/drawing/2014/main" id="{25F9E646-DACC-4850-A4ED-7D8FCA01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9" y="145420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F3EB-7002-42FC-92D9-18F9369202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74384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64C0F800-1D5A-49F2-BE4C-B183D2B3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69" y="5093003"/>
            <a:ext cx="3359461" cy="14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6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uvillas deshidratadas">
            <a:extLst>
              <a:ext uri="{FF2B5EF4-FFF2-40B4-BE49-F238E27FC236}">
                <a16:creationId xmlns:a16="http://schemas.microsoft.com/office/drawing/2014/main" id="{E974427B-DE97-433F-AFC9-2CBEA2A2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7799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53AF51C-187F-4A6A-9A6E-01FB0650B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900864"/>
              </p:ext>
            </p:extLst>
          </p:nvPr>
        </p:nvGraphicFramePr>
        <p:xfrm>
          <a:off x="-1407612" y="2031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D0FCF19-6EDE-4008-8DAD-F164D7545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810524"/>
              </p:ext>
            </p:extLst>
          </p:nvPr>
        </p:nvGraphicFramePr>
        <p:xfrm>
          <a:off x="6720388" y="1261532"/>
          <a:ext cx="52217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100" name="Picture 4" descr="Image result for deshidratacion de frutas">
            <a:extLst>
              <a:ext uri="{FF2B5EF4-FFF2-40B4-BE49-F238E27FC236}">
                <a16:creationId xmlns:a16="http://schemas.microsoft.com/office/drawing/2014/main" id="{B5B45160-73EB-4D7E-9294-B3C4D530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5165724"/>
            <a:ext cx="30099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1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C30E68-4D57-4FE6-90FB-A3D4A82EA2F7}"/>
              </a:ext>
            </a:extLst>
          </p:cNvPr>
          <p:cNvSpPr txBox="1"/>
          <p:nvPr/>
        </p:nvSpPr>
        <p:spPr>
          <a:xfrm>
            <a:off x="651353" y="1582340"/>
            <a:ext cx="9093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OBJETIVO GENERAL</a:t>
            </a:r>
          </a:p>
          <a:p>
            <a:endParaRPr lang="es-EC" sz="2400" dirty="0"/>
          </a:p>
          <a:p>
            <a:endParaRPr lang="es-EC" sz="2400" dirty="0"/>
          </a:p>
          <a:p>
            <a:endParaRPr lang="es-EC" sz="2400" dirty="0"/>
          </a:p>
          <a:p>
            <a:endParaRPr lang="es-EC" sz="2400" dirty="0"/>
          </a:p>
          <a:p>
            <a:r>
              <a:rPr lang="es-MX" sz="2400" dirty="0"/>
              <a:t>Determinar el efecto de la temperatura y método de inmersión en la capacidad antioxidante de antocianinas de mortiño (</a:t>
            </a:r>
            <a:r>
              <a:rPr lang="es-MX" sz="2400" i="1" dirty="0"/>
              <a:t>Vaccinium floribundum</a:t>
            </a:r>
            <a:r>
              <a:rPr lang="es-MX" sz="2400" dirty="0"/>
              <a:t>) adicionadas en uvilla (</a:t>
            </a:r>
            <a:r>
              <a:rPr lang="es-MX" sz="2400" i="1" dirty="0"/>
              <a:t>Physalis peruviana </a:t>
            </a:r>
            <a:r>
              <a:rPr lang="es-MX" sz="2400" dirty="0"/>
              <a:t>L.</a:t>
            </a:r>
            <a:r>
              <a:rPr lang="es-MX" sz="2400" i="1" dirty="0"/>
              <a:t>) </a:t>
            </a:r>
            <a:r>
              <a:rPr lang="es-MX" sz="2400" dirty="0"/>
              <a:t>deshidratada.</a:t>
            </a:r>
            <a:endParaRPr lang="es-EC" sz="2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8260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9AC808-B454-48E7-BAA9-AB946AD1DD57}"/>
              </a:ext>
            </a:extLst>
          </p:cNvPr>
          <p:cNvSpPr txBox="1"/>
          <p:nvPr/>
        </p:nvSpPr>
        <p:spPr>
          <a:xfrm>
            <a:off x="563671" y="920621"/>
            <a:ext cx="9093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b="1" dirty="0"/>
              <a:t>OBJETIVOS ESPECÍFICOS </a:t>
            </a:r>
          </a:p>
          <a:p>
            <a:pPr algn="just"/>
            <a:endParaRPr lang="es-EC" sz="2800" dirty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Cuantificar la cantidad de antocianinas monoméricas y fenoles totales en uvillas deshidratadas antes y después de la aplicación de tratamientos con mortiño. </a:t>
            </a:r>
            <a:endParaRPr lang="es-EC" sz="2000" dirty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Determinar la capacidad antioxidante en uvillas deshidratadas y en los productos con tratamientos de mortiño, por el método </a:t>
            </a:r>
            <a:r>
              <a:rPr lang="es-MX" sz="2000" dirty="0" err="1"/>
              <a:t>DPPH</a:t>
            </a:r>
            <a:r>
              <a:rPr lang="es-MX" sz="2000" dirty="0"/>
              <a:t>. </a:t>
            </a:r>
            <a:endParaRPr lang="es-EC" sz="2000" dirty="0"/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Analizar la aceptabilidad comercial en los tratamientos que presenten mayor capacidad antioxidante, mediante una evaluación organoléptica por un </a:t>
            </a:r>
            <a:r>
              <a:rPr lang="es-MX" sz="2000" dirty="0" err="1"/>
              <a:t>focus-group</a:t>
            </a:r>
            <a:r>
              <a:rPr lang="es-MX" sz="2000" dirty="0"/>
              <a:t>. </a:t>
            </a:r>
            <a:endParaRPr lang="es-EC" sz="2000" dirty="0"/>
          </a:p>
          <a:p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3002740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2212</TotalTime>
  <Words>2127</Words>
  <Application>Microsoft Office PowerPoint</Application>
  <PresentationFormat>Panorámica</PresentationFormat>
  <Paragraphs>188</Paragraphs>
  <Slides>44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Presentación de PowerPoint</vt:lpstr>
      <vt:lpstr>CAPÍTULO I 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II MARCO REFERENCIAL</vt:lpstr>
      <vt:lpstr>Uvilla</vt:lpstr>
      <vt:lpstr>Mortiño</vt:lpstr>
      <vt:lpstr>Presentación de PowerPoint</vt:lpstr>
      <vt:lpstr>Presentación de PowerPoint</vt:lpstr>
      <vt:lpstr>CAPÍTULO III 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IV RESULTADOS Y DISCUSIÓN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V CONCLUSIONES Y RECOMENDACIONES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Esteban Almeida</dc:creator>
  <cp:lastModifiedBy>Esteban Almeida</cp:lastModifiedBy>
  <cp:revision>70</cp:revision>
  <dcterms:created xsi:type="dcterms:W3CDTF">2020-01-23T23:28:13Z</dcterms:created>
  <dcterms:modified xsi:type="dcterms:W3CDTF">2020-02-10T14:59:22Z</dcterms:modified>
</cp:coreProperties>
</file>