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43"/>
  </p:notesMasterIdLst>
  <p:sldIdLst>
    <p:sldId id="263" r:id="rId3"/>
    <p:sldId id="266" r:id="rId4"/>
    <p:sldId id="267" r:id="rId5"/>
    <p:sldId id="268" r:id="rId6"/>
    <p:sldId id="305" r:id="rId7"/>
    <p:sldId id="270" r:id="rId8"/>
    <p:sldId id="271" r:id="rId9"/>
    <p:sldId id="272" r:id="rId10"/>
    <p:sldId id="280" r:id="rId11"/>
    <p:sldId id="279" r:id="rId12"/>
    <p:sldId id="281" r:id="rId13"/>
    <p:sldId id="290" r:id="rId14"/>
    <p:sldId id="291" r:id="rId15"/>
    <p:sldId id="293" r:id="rId16"/>
    <p:sldId id="294" r:id="rId17"/>
    <p:sldId id="295" r:id="rId18"/>
    <p:sldId id="296" r:id="rId19"/>
    <p:sldId id="297" r:id="rId20"/>
    <p:sldId id="299" r:id="rId21"/>
    <p:sldId id="300" r:id="rId22"/>
    <p:sldId id="310" r:id="rId23"/>
    <p:sldId id="302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278" r:id="rId33"/>
    <p:sldId id="322" r:id="rId34"/>
    <p:sldId id="323" r:id="rId35"/>
    <p:sldId id="324" r:id="rId36"/>
    <p:sldId id="325" r:id="rId37"/>
    <p:sldId id="309" r:id="rId38"/>
    <p:sldId id="327" r:id="rId39"/>
    <p:sldId id="284" r:id="rId40"/>
    <p:sldId id="285" r:id="rId41"/>
    <p:sldId id="275" r:id="rId42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D9F1"/>
    <a:srgbClr val="F3A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360F58-436C-47A2-A6E5-54A4B9D87984}" type="doc">
      <dgm:prSet loTypeId="urn:microsoft.com/office/officeart/2009/3/layout/RandomtoResultProcess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4454CB7C-E105-45A2-935B-D7E28DD75D14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2000" dirty="0"/>
            <a:t>Analizar el impacto Social de la tecnología en los Millennials del Distrito Metropolitano de Quito.</a:t>
          </a:r>
        </a:p>
      </dgm:t>
    </dgm:pt>
    <dgm:pt modelId="{E42508EB-79C6-42AA-8AAC-89D828E34362}" type="parTrans" cxnId="{6F581F98-07A3-46F0-B7F3-254F1CFF8917}">
      <dgm:prSet/>
      <dgm:spPr/>
      <dgm:t>
        <a:bodyPr/>
        <a:lstStyle/>
        <a:p>
          <a:endParaRPr lang="es-EC"/>
        </a:p>
      </dgm:t>
    </dgm:pt>
    <dgm:pt modelId="{E9650E74-CC1E-41B6-8878-B2AFA66D3210}" type="sibTrans" cxnId="{6F581F98-07A3-46F0-B7F3-254F1CFF8917}">
      <dgm:prSet/>
      <dgm:spPr/>
      <dgm:t>
        <a:bodyPr/>
        <a:lstStyle/>
        <a:p>
          <a:endParaRPr lang="es-EC"/>
        </a:p>
      </dgm:t>
    </dgm:pt>
    <dgm:pt modelId="{C90E1C3A-8C5B-4BBF-BE8B-58EA9FF63EF3}">
      <dgm:prSet phldrT="[Texto]" custT="1"/>
      <dgm:spPr/>
      <dgm:t>
        <a:bodyPr/>
        <a:lstStyle/>
        <a:p>
          <a:r>
            <a:rPr lang="es-EC" sz="2800" b="1"/>
            <a:t>OBJETIVO GENERAL</a:t>
          </a:r>
          <a:endParaRPr lang="es-EC" sz="2800" b="1" dirty="0"/>
        </a:p>
      </dgm:t>
    </dgm:pt>
    <dgm:pt modelId="{13403714-C744-4707-875C-55EA0471F099}" type="sibTrans" cxnId="{8B7659FB-FB4E-4504-8B21-0567DE853131}">
      <dgm:prSet/>
      <dgm:spPr/>
      <dgm:t>
        <a:bodyPr/>
        <a:lstStyle/>
        <a:p>
          <a:endParaRPr lang="es-EC"/>
        </a:p>
      </dgm:t>
    </dgm:pt>
    <dgm:pt modelId="{130EB8E1-0516-4DFB-BD41-803C57DABAC5}" type="parTrans" cxnId="{8B7659FB-FB4E-4504-8B21-0567DE853131}">
      <dgm:prSet/>
      <dgm:spPr/>
      <dgm:t>
        <a:bodyPr/>
        <a:lstStyle/>
        <a:p>
          <a:endParaRPr lang="es-EC"/>
        </a:p>
      </dgm:t>
    </dgm:pt>
    <dgm:pt modelId="{B09B942F-4D68-4794-AF18-FF7F1A5B9CA2}" type="pres">
      <dgm:prSet presAssocID="{C8360F58-436C-47A2-A6E5-54A4B9D87984}" presName="Name0" presStyleCnt="0">
        <dgm:presLayoutVars>
          <dgm:dir/>
          <dgm:animOne val="branch"/>
          <dgm:animLvl val="lvl"/>
        </dgm:presLayoutVars>
      </dgm:prSet>
      <dgm:spPr/>
    </dgm:pt>
    <dgm:pt modelId="{691B4B55-0670-4985-B3F8-9A73DDC9A29C}" type="pres">
      <dgm:prSet presAssocID="{C90E1C3A-8C5B-4BBF-BE8B-58EA9FF63EF3}" presName="chaos" presStyleCnt="0"/>
      <dgm:spPr/>
    </dgm:pt>
    <dgm:pt modelId="{BB1F8796-6565-4487-B6CC-9FBB71884CDA}" type="pres">
      <dgm:prSet presAssocID="{C90E1C3A-8C5B-4BBF-BE8B-58EA9FF63EF3}" presName="parTx1" presStyleLbl="revTx" presStyleIdx="0" presStyleCnt="1" custScaleX="67021" custScaleY="63557"/>
      <dgm:spPr/>
    </dgm:pt>
    <dgm:pt modelId="{C585C239-09CF-490E-946D-8AB2BF08F4BD}" type="pres">
      <dgm:prSet presAssocID="{C90E1C3A-8C5B-4BBF-BE8B-58EA9FF63EF3}" presName="c1" presStyleLbl="node1" presStyleIdx="0" presStyleCnt="19"/>
      <dgm:spPr/>
    </dgm:pt>
    <dgm:pt modelId="{B58E3CDC-0673-4776-AB69-B307449EE100}" type="pres">
      <dgm:prSet presAssocID="{C90E1C3A-8C5B-4BBF-BE8B-58EA9FF63EF3}" presName="c2" presStyleLbl="node1" presStyleIdx="1" presStyleCnt="19"/>
      <dgm:spPr/>
    </dgm:pt>
    <dgm:pt modelId="{FEF34D63-0EB2-4CBF-837A-12D208CB52F6}" type="pres">
      <dgm:prSet presAssocID="{C90E1C3A-8C5B-4BBF-BE8B-58EA9FF63EF3}" presName="c3" presStyleLbl="node1" presStyleIdx="2" presStyleCnt="19"/>
      <dgm:spPr/>
    </dgm:pt>
    <dgm:pt modelId="{B2DB8425-0749-4C0B-9C90-F9FAC893EBD1}" type="pres">
      <dgm:prSet presAssocID="{C90E1C3A-8C5B-4BBF-BE8B-58EA9FF63EF3}" presName="c4" presStyleLbl="node1" presStyleIdx="3" presStyleCnt="19"/>
      <dgm:spPr/>
    </dgm:pt>
    <dgm:pt modelId="{36E57014-C6C4-4A72-B79D-3EFB93F5ABD8}" type="pres">
      <dgm:prSet presAssocID="{C90E1C3A-8C5B-4BBF-BE8B-58EA9FF63EF3}" presName="c5" presStyleLbl="node1" presStyleIdx="4" presStyleCnt="19"/>
      <dgm:spPr/>
    </dgm:pt>
    <dgm:pt modelId="{B16B527C-AA84-41DF-A120-C9622287FC48}" type="pres">
      <dgm:prSet presAssocID="{C90E1C3A-8C5B-4BBF-BE8B-58EA9FF63EF3}" presName="c6" presStyleLbl="node1" presStyleIdx="5" presStyleCnt="19"/>
      <dgm:spPr/>
    </dgm:pt>
    <dgm:pt modelId="{0C77F10C-C913-4D64-B733-E9F9E7E9C26E}" type="pres">
      <dgm:prSet presAssocID="{C90E1C3A-8C5B-4BBF-BE8B-58EA9FF63EF3}" presName="c7" presStyleLbl="node1" presStyleIdx="6" presStyleCnt="19"/>
      <dgm:spPr/>
    </dgm:pt>
    <dgm:pt modelId="{E554A530-3025-4F07-BD71-70EA364655FA}" type="pres">
      <dgm:prSet presAssocID="{C90E1C3A-8C5B-4BBF-BE8B-58EA9FF63EF3}" presName="c8" presStyleLbl="node1" presStyleIdx="7" presStyleCnt="19"/>
      <dgm:spPr/>
    </dgm:pt>
    <dgm:pt modelId="{75BB0427-80C3-4D7E-B67F-CC7FD35EDBF6}" type="pres">
      <dgm:prSet presAssocID="{C90E1C3A-8C5B-4BBF-BE8B-58EA9FF63EF3}" presName="c9" presStyleLbl="node1" presStyleIdx="8" presStyleCnt="19"/>
      <dgm:spPr/>
    </dgm:pt>
    <dgm:pt modelId="{C92FD75F-D0A2-43E9-B0AC-A86EFC04BBD5}" type="pres">
      <dgm:prSet presAssocID="{C90E1C3A-8C5B-4BBF-BE8B-58EA9FF63EF3}" presName="c10" presStyleLbl="node1" presStyleIdx="9" presStyleCnt="19"/>
      <dgm:spPr/>
    </dgm:pt>
    <dgm:pt modelId="{2B15AAC1-0AFA-488C-9A75-05FE43254CD3}" type="pres">
      <dgm:prSet presAssocID="{C90E1C3A-8C5B-4BBF-BE8B-58EA9FF63EF3}" presName="c11" presStyleLbl="node1" presStyleIdx="10" presStyleCnt="19"/>
      <dgm:spPr/>
    </dgm:pt>
    <dgm:pt modelId="{D2DA1FB1-515D-4F1C-851B-6DAFA3BC7192}" type="pres">
      <dgm:prSet presAssocID="{C90E1C3A-8C5B-4BBF-BE8B-58EA9FF63EF3}" presName="c12" presStyleLbl="node1" presStyleIdx="11" presStyleCnt="19"/>
      <dgm:spPr/>
    </dgm:pt>
    <dgm:pt modelId="{86C8F553-0328-48D3-8E71-1C65BFAF7CF1}" type="pres">
      <dgm:prSet presAssocID="{C90E1C3A-8C5B-4BBF-BE8B-58EA9FF63EF3}" presName="c13" presStyleLbl="node1" presStyleIdx="12" presStyleCnt="19"/>
      <dgm:spPr/>
    </dgm:pt>
    <dgm:pt modelId="{CFA7D3CF-EA9B-4685-A1EA-9DCB010D5982}" type="pres">
      <dgm:prSet presAssocID="{C90E1C3A-8C5B-4BBF-BE8B-58EA9FF63EF3}" presName="c14" presStyleLbl="node1" presStyleIdx="13" presStyleCnt="19"/>
      <dgm:spPr/>
    </dgm:pt>
    <dgm:pt modelId="{6BAAC2AC-C80B-4341-8907-CA091706ACE6}" type="pres">
      <dgm:prSet presAssocID="{C90E1C3A-8C5B-4BBF-BE8B-58EA9FF63EF3}" presName="c15" presStyleLbl="node1" presStyleIdx="14" presStyleCnt="19"/>
      <dgm:spPr/>
    </dgm:pt>
    <dgm:pt modelId="{0809AC51-9C44-4A0B-A754-85EC9B22174A}" type="pres">
      <dgm:prSet presAssocID="{C90E1C3A-8C5B-4BBF-BE8B-58EA9FF63EF3}" presName="c16" presStyleLbl="node1" presStyleIdx="15" presStyleCnt="19"/>
      <dgm:spPr/>
    </dgm:pt>
    <dgm:pt modelId="{3F276630-78EC-46D3-97E0-AAE2BBB858F5}" type="pres">
      <dgm:prSet presAssocID="{C90E1C3A-8C5B-4BBF-BE8B-58EA9FF63EF3}" presName="c17" presStyleLbl="node1" presStyleIdx="16" presStyleCnt="19"/>
      <dgm:spPr/>
    </dgm:pt>
    <dgm:pt modelId="{43054FA3-18A9-4C05-8022-43DEEEBE3845}" type="pres">
      <dgm:prSet presAssocID="{C90E1C3A-8C5B-4BBF-BE8B-58EA9FF63EF3}" presName="c18" presStyleLbl="node1" presStyleIdx="17" presStyleCnt="19"/>
      <dgm:spPr/>
    </dgm:pt>
    <dgm:pt modelId="{0D0B9AC0-0596-43F1-AA20-43E52FBCB216}" type="pres">
      <dgm:prSet presAssocID="{13403714-C744-4707-875C-55EA0471F099}" presName="chevronComposite1" presStyleCnt="0"/>
      <dgm:spPr/>
    </dgm:pt>
    <dgm:pt modelId="{053FC831-8015-4882-839D-BF169E851844}" type="pres">
      <dgm:prSet presAssocID="{13403714-C744-4707-875C-55EA0471F099}" presName="chevron1" presStyleLbl="sibTrans2D1" presStyleIdx="0" presStyleCnt="2"/>
      <dgm:spPr/>
    </dgm:pt>
    <dgm:pt modelId="{C09E5AFC-AD14-45BB-8D2C-907137F5B8BC}" type="pres">
      <dgm:prSet presAssocID="{13403714-C744-4707-875C-55EA0471F099}" presName="spChevron1" presStyleCnt="0"/>
      <dgm:spPr/>
    </dgm:pt>
    <dgm:pt modelId="{5907DB48-D932-4D9E-9F05-B91023502C8D}" type="pres">
      <dgm:prSet presAssocID="{13403714-C744-4707-875C-55EA0471F099}" presName="overlap" presStyleCnt="0"/>
      <dgm:spPr/>
    </dgm:pt>
    <dgm:pt modelId="{7935D164-2C85-4234-B7A2-CD8DC0776218}" type="pres">
      <dgm:prSet presAssocID="{13403714-C744-4707-875C-55EA0471F099}" presName="chevronComposite2" presStyleCnt="0"/>
      <dgm:spPr/>
    </dgm:pt>
    <dgm:pt modelId="{61F2F46E-F39D-43A9-B2D1-8AE5F59B122E}" type="pres">
      <dgm:prSet presAssocID="{13403714-C744-4707-875C-55EA0471F099}" presName="chevron2" presStyleLbl="sibTrans2D1" presStyleIdx="1" presStyleCnt="2" custLinFactNeighborX="-989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1348BC9C-95BF-4229-A279-1FE1B43BA5CF}" type="pres">
      <dgm:prSet presAssocID="{13403714-C744-4707-875C-55EA0471F099}" presName="spChevron2" presStyleCnt="0"/>
      <dgm:spPr/>
    </dgm:pt>
    <dgm:pt modelId="{F7E54C03-9738-49C4-8A3A-1908AB2EC46D}" type="pres">
      <dgm:prSet presAssocID="{4454CB7C-E105-45A2-935B-D7E28DD75D14}" presName="last" presStyleCnt="0"/>
      <dgm:spPr/>
    </dgm:pt>
    <dgm:pt modelId="{D0BD0F9E-EA94-41FE-A918-2FCD2EB65AF2}" type="pres">
      <dgm:prSet presAssocID="{4454CB7C-E105-45A2-935B-D7E28DD75D14}" presName="circleTx" presStyleLbl="node1" presStyleIdx="18" presStyleCnt="19" custScaleX="129478" custScaleY="103360"/>
      <dgm:spPr/>
    </dgm:pt>
    <dgm:pt modelId="{FF2B8693-A0ED-4684-BB5B-41CA1BB51353}" type="pres">
      <dgm:prSet presAssocID="{4454CB7C-E105-45A2-935B-D7E28DD75D14}" presName="spN" presStyleCnt="0"/>
      <dgm:spPr/>
    </dgm:pt>
  </dgm:ptLst>
  <dgm:cxnLst>
    <dgm:cxn modelId="{F7C7EF27-8606-4E7F-AF91-E1A81E7B4D5B}" type="presOf" srcId="{C8360F58-436C-47A2-A6E5-54A4B9D87984}" destId="{B09B942F-4D68-4794-AF18-FF7F1A5B9CA2}" srcOrd="0" destOrd="0" presId="urn:microsoft.com/office/officeart/2009/3/layout/RandomtoResultProcess"/>
    <dgm:cxn modelId="{84559584-8312-4316-B066-9550E74EC6F1}" type="presOf" srcId="{4454CB7C-E105-45A2-935B-D7E28DD75D14}" destId="{D0BD0F9E-EA94-41FE-A918-2FCD2EB65AF2}" srcOrd="0" destOrd="0" presId="urn:microsoft.com/office/officeart/2009/3/layout/RandomtoResultProcess"/>
    <dgm:cxn modelId="{6F581F98-07A3-46F0-B7F3-254F1CFF8917}" srcId="{C8360F58-436C-47A2-A6E5-54A4B9D87984}" destId="{4454CB7C-E105-45A2-935B-D7E28DD75D14}" srcOrd="1" destOrd="0" parTransId="{E42508EB-79C6-42AA-8AAC-89D828E34362}" sibTransId="{E9650E74-CC1E-41B6-8878-B2AFA66D3210}"/>
    <dgm:cxn modelId="{19349DD6-54F0-4F23-BB27-65A5A960B707}" type="presOf" srcId="{C90E1C3A-8C5B-4BBF-BE8B-58EA9FF63EF3}" destId="{BB1F8796-6565-4487-B6CC-9FBB71884CDA}" srcOrd="0" destOrd="0" presId="urn:microsoft.com/office/officeart/2009/3/layout/RandomtoResultProcess"/>
    <dgm:cxn modelId="{8B7659FB-FB4E-4504-8B21-0567DE853131}" srcId="{C8360F58-436C-47A2-A6E5-54A4B9D87984}" destId="{C90E1C3A-8C5B-4BBF-BE8B-58EA9FF63EF3}" srcOrd="0" destOrd="0" parTransId="{130EB8E1-0516-4DFB-BD41-803C57DABAC5}" sibTransId="{13403714-C744-4707-875C-55EA0471F099}"/>
    <dgm:cxn modelId="{C465E5E3-E9B5-44B1-B1FF-51A926393B0F}" type="presParOf" srcId="{B09B942F-4D68-4794-AF18-FF7F1A5B9CA2}" destId="{691B4B55-0670-4985-B3F8-9A73DDC9A29C}" srcOrd="0" destOrd="0" presId="urn:microsoft.com/office/officeart/2009/3/layout/RandomtoResultProcess"/>
    <dgm:cxn modelId="{18B72AC6-F94C-4883-9CA1-DD3975AF7ABF}" type="presParOf" srcId="{691B4B55-0670-4985-B3F8-9A73DDC9A29C}" destId="{BB1F8796-6565-4487-B6CC-9FBB71884CDA}" srcOrd="0" destOrd="0" presId="urn:microsoft.com/office/officeart/2009/3/layout/RandomtoResultProcess"/>
    <dgm:cxn modelId="{FFB7BC07-F241-463D-A61D-F595A6AA4F7E}" type="presParOf" srcId="{691B4B55-0670-4985-B3F8-9A73DDC9A29C}" destId="{C585C239-09CF-490E-946D-8AB2BF08F4BD}" srcOrd="1" destOrd="0" presId="urn:microsoft.com/office/officeart/2009/3/layout/RandomtoResultProcess"/>
    <dgm:cxn modelId="{DB3B5886-05FC-4BA8-AB48-FCA8E144322A}" type="presParOf" srcId="{691B4B55-0670-4985-B3F8-9A73DDC9A29C}" destId="{B58E3CDC-0673-4776-AB69-B307449EE100}" srcOrd="2" destOrd="0" presId="urn:microsoft.com/office/officeart/2009/3/layout/RandomtoResultProcess"/>
    <dgm:cxn modelId="{7E29A0F6-D3C2-4558-B9ED-43BF3356D30C}" type="presParOf" srcId="{691B4B55-0670-4985-B3F8-9A73DDC9A29C}" destId="{FEF34D63-0EB2-4CBF-837A-12D208CB52F6}" srcOrd="3" destOrd="0" presId="urn:microsoft.com/office/officeart/2009/3/layout/RandomtoResultProcess"/>
    <dgm:cxn modelId="{458760A5-9E41-4B7C-94BD-088A2C446132}" type="presParOf" srcId="{691B4B55-0670-4985-B3F8-9A73DDC9A29C}" destId="{B2DB8425-0749-4C0B-9C90-F9FAC893EBD1}" srcOrd="4" destOrd="0" presId="urn:microsoft.com/office/officeart/2009/3/layout/RandomtoResultProcess"/>
    <dgm:cxn modelId="{6BF717A9-6EEC-438E-BCE5-F46D2D86A163}" type="presParOf" srcId="{691B4B55-0670-4985-B3F8-9A73DDC9A29C}" destId="{36E57014-C6C4-4A72-B79D-3EFB93F5ABD8}" srcOrd="5" destOrd="0" presId="urn:microsoft.com/office/officeart/2009/3/layout/RandomtoResultProcess"/>
    <dgm:cxn modelId="{929F3E5D-16B5-47EA-B64A-2B909B4B1228}" type="presParOf" srcId="{691B4B55-0670-4985-B3F8-9A73DDC9A29C}" destId="{B16B527C-AA84-41DF-A120-C9622287FC48}" srcOrd="6" destOrd="0" presId="urn:microsoft.com/office/officeart/2009/3/layout/RandomtoResultProcess"/>
    <dgm:cxn modelId="{E0A2CC86-BCFC-4D0F-85B7-B4D879EB89B3}" type="presParOf" srcId="{691B4B55-0670-4985-B3F8-9A73DDC9A29C}" destId="{0C77F10C-C913-4D64-B733-E9F9E7E9C26E}" srcOrd="7" destOrd="0" presId="urn:microsoft.com/office/officeart/2009/3/layout/RandomtoResultProcess"/>
    <dgm:cxn modelId="{01E20AD4-78FB-45B5-9F3D-2936E660B023}" type="presParOf" srcId="{691B4B55-0670-4985-B3F8-9A73DDC9A29C}" destId="{E554A530-3025-4F07-BD71-70EA364655FA}" srcOrd="8" destOrd="0" presId="urn:microsoft.com/office/officeart/2009/3/layout/RandomtoResultProcess"/>
    <dgm:cxn modelId="{E057FF06-2D1B-450B-A52A-3D5A57779D48}" type="presParOf" srcId="{691B4B55-0670-4985-B3F8-9A73DDC9A29C}" destId="{75BB0427-80C3-4D7E-B67F-CC7FD35EDBF6}" srcOrd="9" destOrd="0" presId="urn:microsoft.com/office/officeart/2009/3/layout/RandomtoResultProcess"/>
    <dgm:cxn modelId="{DA1B808B-C52D-4BBB-8503-73680358ABDD}" type="presParOf" srcId="{691B4B55-0670-4985-B3F8-9A73DDC9A29C}" destId="{C92FD75F-D0A2-43E9-B0AC-A86EFC04BBD5}" srcOrd="10" destOrd="0" presId="urn:microsoft.com/office/officeart/2009/3/layout/RandomtoResultProcess"/>
    <dgm:cxn modelId="{3BB32BBF-867E-4D5B-B5F4-CB0C84C026A8}" type="presParOf" srcId="{691B4B55-0670-4985-B3F8-9A73DDC9A29C}" destId="{2B15AAC1-0AFA-488C-9A75-05FE43254CD3}" srcOrd="11" destOrd="0" presId="urn:microsoft.com/office/officeart/2009/3/layout/RandomtoResultProcess"/>
    <dgm:cxn modelId="{DD8D617B-C704-4CEF-B5E0-76291593C246}" type="presParOf" srcId="{691B4B55-0670-4985-B3F8-9A73DDC9A29C}" destId="{D2DA1FB1-515D-4F1C-851B-6DAFA3BC7192}" srcOrd="12" destOrd="0" presId="urn:microsoft.com/office/officeart/2009/3/layout/RandomtoResultProcess"/>
    <dgm:cxn modelId="{5D029203-A06A-4B8B-9E1F-060C40DFE2F5}" type="presParOf" srcId="{691B4B55-0670-4985-B3F8-9A73DDC9A29C}" destId="{86C8F553-0328-48D3-8E71-1C65BFAF7CF1}" srcOrd="13" destOrd="0" presId="urn:microsoft.com/office/officeart/2009/3/layout/RandomtoResultProcess"/>
    <dgm:cxn modelId="{DE024356-7497-4430-8684-BB08CF0C970C}" type="presParOf" srcId="{691B4B55-0670-4985-B3F8-9A73DDC9A29C}" destId="{CFA7D3CF-EA9B-4685-A1EA-9DCB010D5982}" srcOrd="14" destOrd="0" presId="urn:microsoft.com/office/officeart/2009/3/layout/RandomtoResultProcess"/>
    <dgm:cxn modelId="{10331FBF-43C3-48D1-BC25-0D18E84DC54C}" type="presParOf" srcId="{691B4B55-0670-4985-B3F8-9A73DDC9A29C}" destId="{6BAAC2AC-C80B-4341-8907-CA091706ACE6}" srcOrd="15" destOrd="0" presId="urn:microsoft.com/office/officeart/2009/3/layout/RandomtoResultProcess"/>
    <dgm:cxn modelId="{5CC0D64B-63E1-4ED6-99CD-5D7B15590289}" type="presParOf" srcId="{691B4B55-0670-4985-B3F8-9A73DDC9A29C}" destId="{0809AC51-9C44-4A0B-A754-85EC9B22174A}" srcOrd="16" destOrd="0" presId="urn:microsoft.com/office/officeart/2009/3/layout/RandomtoResultProcess"/>
    <dgm:cxn modelId="{C34BE35A-4AB2-48E0-ADF6-9EA80BA1E79D}" type="presParOf" srcId="{691B4B55-0670-4985-B3F8-9A73DDC9A29C}" destId="{3F276630-78EC-46D3-97E0-AAE2BBB858F5}" srcOrd="17" destOrd="0" presId="urn:microsoft.com/office/officeart/2009/3/layout/RandomtoResultProcess"/>
    <dgm:cxn modelId="{61D8BA9A-B740-4351-822D-8C75EB3B0D81}" type="presParOf" srcId="{691B4B55-0670-4985-B3F8-9A73DDC9A29C}" destId="{43054FA3-18A9-4C05-8022-43DEEEBE3845}" srcOrd="18" destOrd="0" presId="urn:microsoft.com/office/officeart/2009/3/layout/RandomtoResultProcess"/>
    <dgm:cxn modelId="{FD951502-B46B-41C6-8BAC-64AAAF06682B}" type="presParOf" srcId="{B09B942F-4D68-4794-AF18-FF7F1A5B9CA2}" destId="{0D0B9AC0-0596-43F1-AA20-43E52FBCB216}" srcOrd="1" destOrd="0" presId="urn:microsoft.com/office/officeart/2009/3/layout/RandomtoResultProcess"/>
    <dgm:cxn modelId="{D43243D0-6145-44CE-B251-550AFF51FE8F}" type="presParOf" srcId="{0D0B9AC0-0596-43F1-AA20-43E52FBCB216}" destId="{053FC831-8015-4882-839D-BF169E851844}" srcOrd="0" destOrd="0" presId="urn:microsoft.com/office/officeart/2009/3/layout/RandomtoResultProcess"/>
    <dgm:cxn modelId="{E1EECF6F-1146-42DE-BA5F-D3CF68166713}" type="presParOf" srcId="{0D0B9AC0-0596-43F1-AA20-43E52FBCB216}" destId="{C09E5AFC-AD14-45BB-8D2C-907137F5B8BC}" srcOrd="1" destOrd="0" presId="urn:microsoft.com/office/officeart/2009/3/layout/RandomtoResultProcess"/>
    <dgm:cxn modelId="{0807E4DF-A38A-4738-A060-65A125F10F17}" type="presParOf" srcId="{B09B942F-4D68-4794-AF18-FF7F1A5B9CA2}" destId="{5907DB48-D932-4D9E-9F05-B91023502C8D}" srcOrd="2" destOrd="0" presId="urn:microsoft.com/office/officeart/2009/3/layout/RandomtoResultProcess"/>
    <dgm:cxn modelId="{DB9F9160-D57C-49B5-AE93-DFB64072AC38}" type="presParOf" srcId="{B09B942F-4D68-4794-AF18-FF7F1A5B9CA2}" destId="{7935D164-2C85-4234-B7A2-CD8DC0776218}" srcOrd="3" destOrd="0" presId="urn:microsoft.com/office/officeart/2009/3/layout/RandomtoResultProcess"/>
    <dgm:cxn modelId="{482604E0-3F2F-4F7C-B2C0-3F467A83F706}" type="presParOf" srcId="{7935D164-2C85-4234-B7A2-CD8DC0776218}" destId="{61F2F46E-F39D-43A9-B2D1-8AE5F59B122E}" srcOrd="0" destOrd="0" presId="urn:microsoft.com/office/officeart/2009/3/layout/RandomtoResultProcess"/>
    <dgm:cxn modelId="{02266206-39C0-490F-A9DF-D0022770A747}" type="presParOf" srcId="{7935D164-2C85-4234-B7A2-CD8DC0776218}" destId="{1348BC9C-95BF-4229-A279-1FE1B43BA5CF}" srcOrd="1" destOrd="0" presId="urn:microsoft.com/office/officeart/2009/3/layout/RandomtoResultProcess"/>
    <dgm:cxn modelId="{29A9F7C0-E717-45B1-9D85-877E0E30599A}" type="presParOf" srcId="{B09B942F-4D68-4794-AF18-FF7F1A5B9CA2}" destId="{F7E54C03-9738-49C4-8A3A-1908AB2EC46D}" srcOrd="4" destOrd="0" presId="urn:microsoft.com/office/officeart/2009/3/layout/RandomtoResultProcess"/>
    <dgm:cxn modelId="{390F781B-2179-45A4-B59C-BAD17701883A}" type="presParOf" srcId="{F7E54C03-9738-49C4-8A3A-1908AB2EC46D}" destId="{D0BD0F9E-EA94-41FE-A918-2FCD2EB65AF2}" srcOrd="0" destOrd="0" presId="urn:microsoft.com/office/officeart/2009/3/layout/RandomtoResultProcess"/>
    <dgm:cxn modelId="{5FA8303B-5E90-4052-A82A-9A11175C2E2C}" type="presParOf" srcId="{F7E54C03-9738-49C4-8A3A-1908AB2EC46D}" destId="{FF2B8693-A0ED-4684-BB5B-41CA1BB51353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AA8C2A-DD23-4820-9C40-C31A08BCF2F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5C85DD67-9FB2-48FA-B35A-BE197A2A305B}">
      <dgm:prSet custT="1"/>
      <dgm:spPr/>
      <dgm:t>
        <a:bodyPr/>
        <a:lstStyle/>
        <a:p>
          <a:pPr rtl="0"/>
          <a:r>
            <a:rPr lang="es-EC" sz="1600" dirty="0"/>
            <a:t>Desarrollar un análisis teórico como base de la investigación.</a:t>
          </a:r>
        </a:p>
      </dgm:t>
    </dgm:pt>
    <dgm:pt modelId="{62B3241D-BAF6-4B14-9C4E-C61D76EEEC54}" type="parTrans" cxnId="{83376537-B1ED-409F-88D3-87D48687CF65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43813A5E-687F-430D-BD2B-A1825CB9189A}" type="sibTrans" cxnId="{83376537-B1ED-409F-88D3-87D48687CF65}">
      <dgm:prSet/>
      <dgm:spPr/>
      <dgm:t>
        <a:bodyPr/>
        <a:lstStyle/>
        <a:p>
          <a:endParaRPr lang="es-EC" sz="2400">
            <a:solidFill>
              <a:schemeClr val="tx1"/>
            </a:solidFill>
          </a:endParaRPr>
        </a:p>
      </dgm:t>
    </dgm:pt>
    <dgm:pt modelId="{631B7F74-690C-4782-BB39-C8688AB3051B}">
      <dgm:prSet/>
      <dgm:spPr/>
      <dgm:t>
        <a:bodyPr/>
        <a:lstStyle/>
        <a:p>
          <a:r>
            <a:rPr lang="es-EC"/>
            <a:t>Determinar un método de estudio de mercado del comportamiento de los Millennials.</a:t>
          </a:r>
          <a:endParaRPr lang="es-EC" dirty="0"/>
        </a:p>
      </dgm:t>
    </dgm:pt>
    <dgm:pt modelId="{31755AE0-3990-4CCA-A03C-373D728F63F2}" type="parTrans" cxnId="{415C884B-272C-4645-B6AD-94D560C5168B}">
      <dgm:prSet/>
      <dgm:spPr/>
      <dgm:t>
        <a:bodyPr/>
        <a:lstStyle/>
        <a:p>
          <a:endParaRPr lang="es-EC"/>
        </a:p>
      </dgm:t>
    </dgm:pt>
    <dgm:pt modelId="{599B93D8-8359-4C17-BDF9-FD00DEBE9D97}" type="sibTrans" cxnId="{415C884B-272C-4645-B6AD-94D560C5168B}">
      <dgm:prSet/>
      <dgm:spPr/>
      <dgm:t>
        <a:bodyPr/>
        <a:lstStyle/>
        <a:p>
          <a:endParaRPr lang="es-EC"/>
        </a:p>
      </dgm:t>
    </dgm:pt>
    <dgm:pt modelId="{E498211E-BD91-4549-A7D5-E55E3828C853}">
      <dgm:prSet/>
      <dgm:spPr/>
      <dgm:t>
        <a:bodyPr/>
        <a:lstStyle/>
        <a:p>
          <a:r>
            <a:rPr lang="es-EC"/>
            <a:t>Identificar los resultados del estudio de mercado.</a:t>
          </a:r>
          <a:endParaRPr lang="es-EC" dirty="0"/>
        </a:p>
      </dgm:t>
    </dgm:pt>
    <dgm:pt modelId="{9C195633-4007-48D3-A7A6-ED0743B49A9E}" type="parTrans" cxnId="{F9DE98FC-CE64-430D-A402-226D321CC051}">
      <dgm:prSet/>
      <dgm:spPr/>
      <dgm:t>
        <a:bodyPr/>
        <a:lstStyle/>
        <a:p>
          <a:endParaRPr lang="es-EC"/>
        </a:p>
      </dgm:t>
    </dgm:pt>
    <dgm:pt modelId="{17C9D418-3A9E-41E3-8D5A-87672801F0E2}" type="sibTrans" cxnId="{F9DE98FC-CE64-430D-A402-226D321CC051}">
      <dgm:prSet/>
      <dgm:spPr/>
      <dgm:t>
        <a:bodyPr/>
        <a:lstStyle/>
        <a:p>
          <a:endParaRPr lang="es-EC"/>
        </a:p>
      </dgm:t>
    </dgm:pt>
    <dgm:pt modelId="{F4732EA3-0E01-4FCA-AC02-AFF7F44E7DFF}">
      <dgm:prSet/>
      <dgm:spPr/>
      <dgm:t>
        <a:bodyPr/>
        <a:lstStyle/>
        <a:p>
          <a:r>
            <a:rPr lang="es-EC"/>
            <a:t>Generar la propuesta de mejora social de compra de los Millennials.</a:t>
          </a:r>
        </a:p>
      </dgm:t>
    </dgm:pt>
    <dgm:pt modelId="{55C7ADF3-0407-46D6-952E-8CFFFCE7D3A4}" type="parTrans" cxnId="{F8FABA47-104E-4010-98FD-4CD916471F44}">
      <dgm:prSet/>
      <dgm:spPr/>
      <dgm:t>
        <a:bodyPr/>
        <a:lstStyle/>
        <a:p>
          <a:endParaRPr lang="es-EC"/>
        </a:p>
      </dgm:t>
    </dgm:pt>
    <dgm:pt modelId="{FB00AEBE-6EE7-46A7-8AE7-38ABBCF92DE6}" type="sibTrans" cxnId="{F8FABA47-104E-4010-98FD-4CD916471F44}">
      <dgm:prSet/>
      <dgm:spPr/>
      <dgm:t>
        <a:bodyPr/>
        <a:lstStyle/>
        <a:p>
          <a:endParaRPr lang="es-EC"/>
        </a:p>
      </dgm:t>
    </dgm:pt>
    <dgm:pt modelId="{3855C360-C240-4366-B6C2-315D0CB16A2F}" type="pres">
      <dgm:prSet presAssocID="{DBAA8C2A-DD23-4820-9C40-C31A08BCF2F3}" presName="Name0" presStyleCnt="0">
        <dgm:presLayoutVars>
          <dgm:chMax val="7"/>
          <dgm:chPref val="7"/>
          <dgm:dir/>
        </dgm:presLayoutVars>
      </dgm:prSet>
      <dgm:spPr/>
    </dgm:pt>
    <dgm:pt modelId="{540AF3FE-CB20-4A03-98AC-0ADF95B9198F}" type="pres">
      <dgm:prSet presAssocID="{DBAA8C2A-DD23-4820-9C40-C31A08BCF2F3}" presName="Name1" presStyleCnt="0"/>
      <dgm:spPr/>
    </dgm:pt>
    <dgm:pt modelId="{FC810371-C8C5-492D-BA3C-7471DA33D8BB}" type="pres">
      <dgm:prSet presAssocID="{DBAA8C2A-DD23-4820-9C40-C31A08BCF2F3}" presName="cycle" presStyleCnt="0"/>
      <dgm:spPr/>
    </dgm:pt>
    <dgm:pt modelId="{DA442A61-C524-4324-9989-B8706E30349D}" type="pres">
      <dgm:prSet presAssocID="{DBAA8C2A-DD23-4820-9C40-C31A08BCF2F3}" presName="srcNode" presStyleLbl="node1" presStyleIdx="0" presStyleCnt="4"/>
      <dgm:spPr/>
    </dgm:pt>
    <dgm:pt modelId="{DCF74903-A539-4816-AE16-54A4181C96AB}" type="pres">
      <dgm:prSet presAssocID="{DBAA8C2A-DD23-4820-9C40-C31A08BCF2F3}" presName="conn" presStyleLbl="parChTrans1D2" presStyleIdx="0" presStyleCnt="1"/>
      <dgm:spPr/>
    </dgm:pt>
    <dgm:pt modelId="{54022A56-2200-41EE-B0D7-174F0B2CFA0E}" type="pres">
      <dgm:prSet presAssocID="{DBAA8C2A-DD23-4820-9C40-C31A08BCF2F3}" presName="extraNode" presStyleLbl="node1" presStyleIdx="0" presStyleCnt="4"/>
      <dgm:spPr/>
    </dgm:pt>
    <dgm:pt modelId="{0BEBBD0A-A9FF-4C0E-9433-19EDFFB27552}" type="pres">
      <dgm:prSet presAssocID="{DBAA8C2A-DD23-4820-9C40-C31A08BCF2F3}" presName="dstNode" presStyleLbl="node1" presStyleIdx="0" presStyleCnt="4"/>
      <dgm:spPr/>
    </dgm:pt>
    <dgm:pt modelId="{9103C633-29F3-4CF6-B675-9E6994FBAFEC}" type="pres">
      <dgm:prSet presAssocID="{5C85DD67-9FB2-48FA-B35A-BE197A2A305B}" presName="text_1" presStyleLbl="node1" presStyleIdx="0" presStyleCnt="4">
        <dgm:presLayoutVars>
          <dgm:bulletEnabled val="1"/>
        </dgm:presLayoutVars>
      </dgm:prSet>
      <dgm:spPr/>
    </dgm:pt>
    <dgm:pt modelId="{411D7CB4-3FFE-476C-AABD-25FD27F2BF33}" type="pres">
      <dgm:prSet presAssocID="{5C85DD67-9FB2-48FA-B35A-BE197A2A305B}" presName="accent_1" presStyleCnt="0"/>
      <dgm:spPr/>
    </dgm:pt>
    <dgm:pt modelId="{1FD4ABCF-5CAD-4E85-AD35-31F9613BD6A4}" type="pres">
      <dgm:prSet presAssocID="{5C85DD67-9FB2-48FA-B35A-BE197A2A305B}" presName="accentRepeatNode" presStyleLbl="solidFgAcc1" presStyleIdx="0" presStyleCnt="4"/>
      <dgm:spPr/>
    </dgm:pt>
    <dgm:pt modelId="{55959D54-B8A1-4274-871C-057AA7B301A0}" type="pres">
      <dgm:prSet presAssocID="{631B7F74-690C-4782-BB39-C8688AB3051B}" presName="text_2" presStyleLbl="node1" presStyleIdx="1" presStyleCnt="4">
        <dgm:presLayoutVars>
          <dgm:bulletEnabled val="1"/>
        </dgm:presLayoutVars>
      </dgm:prSet>
      <dgm:spPr/>
    </dgm:pt>
    <dgm:pt modelId="{3A1C7E23-B7B5-4B81-9688-4E9680F8E316}" type="pres">
      <dgm:prSet presAssocID="{631B7F74-690C-4782-BB39-C8688AB3051B}" presName="accent_2" presStyleCnt="0"/>
      <dgm:spPr/>
    </dgm:pt>
    <dgm:pt modelId="{703C7833-D5E6-46E2-8EC1-46BC20F2353C}" type="pres">
      <dgm:prSet presAssocID="{631B7F74-690C-4782-BB39-C8688AB3051B}" presName="accentRepeatNode" presStyleLbl="solidFgAcc1" presStyleIdx="1" presStyleCnt="4"/>
      <dgm:spPr/>
    </dgm:pt>
    <dgm:pt modelId="{DDC2E141-6518-4A8C-B5E5-E46387E20C4A}" type="pres">
      <dgm:prSet presAssocID="{E498211E-BD91-4549-A7D5-E55E3828C853}" presName="text_3" presStyleLbl="node1" presStyleIdx="2" presStyleCnt="4">
        <dgm:presLayoutVars>
          <dgm:bulletEnabled val="1"/>
        </dgm:presLayoutVars>
      </dgm:prSet>
      <dgm:spPr/>
    </dgm:pt>
    <dgm:pt modelId="{4CADE0DF-661A-4551-B669-50C3E68CA9EC}" type="pres">
      <dgm:prSet presAssocID="{E498211E-BD91-4549-A7D5-E55E3828C853}" presName="accent_3" presStyleCnt="0"/>
      <dgm:spPr/>
    </dgm:pt>
    <dgm:pt modelId="{9335AFB3-C747-492E-942F-136B9851C3CD}" type="pres">
      <dgm:prSet presAssocID="{E498211E-BD91-4549-A7D5-E55E3828C853}" presName="accentRepeatNode" presStyleLbl="solidFgAcc1" presStyleIdx="2" presStyleCnt="4"/>
      <dgm:spPr/>
    </dgm:pt>
    <dgm:pt modelId="{7BFF4C72-A838-4FBD-B459-AAB002D85C5F}" type="pres">
      <dgm:prSet presAssocID="{F4732EA3-0E01-4FCA-AC02-AFF7F44E7DFF}" presName="text_4" presStyleLbl="node1" presStyleIdx="3" presStyleCnt="4">
        <dgm:presLayoutVars>
          <dgm:bulletEnabled val="1"/>
        </dgm:presLayoutVars>
      </dgm:prSet>
      <dgm:spPr/>
    </dgm:pt>
    <dgm:pt modelId="{E57D61D7-7568-4731-A21E-261F410B2227}" type="pres">
      <dgm:prSet presAssocID="{F4732EA3-0E01-4FCA-AC02-AFF7F44E7DFF}" presName="accent_4" presStyleCnt="0"/>
      <dgm:spPr/>
    </dgm:pt>
    <dgm:pt modelId="{6BB37CC8-5E5B-4C1A-A8D2-7F0B95A40A81}" type="pres">
      <dgm:prSet presAssocID="{F4732EA3-0E01-4FCA-AC02-AFF7F44E7DFF}" presName="accentRepeatNode" presStyleLbl="solidFgAcc1" presStyleIdx="3" presStyleCnt="4"/>
      <dgm:spPr/>
    </dgm:pt>
  </dgm:ptLst>
  <dgm:cxnLst>
    <dgm:cxn modelId="{661DCE01-4F1B-4B1A-920C-4AE8BD1C6C89}" type="presOf" srcId="{631B7F74-690C-4782-BB39-C8688AB3051B}" destId="{55959D54-B8A1-4274-871C-057AA7B301A0}" srcOrd="0" destOrd="0" presId="urn:microsoft.com/office/officeart/2008/layout/VerticalCurvedList"/>
    <dgm:cxn modelId="{5820A026-08DD-4E29-BAC5-D87D25E4544D}" type="presOf" srcId="{5C85DD67-9FB2-48FA-B35A-BE197A2A305B}" destId="{9103C633-29F3-4CF6-B675-9E6994FBAFEC}" srcOrd="0" destOrd="0" presId="urn:microsoft.com/office/officeart/2008/layout/VerticalCurvedList"/>
    <dgm:cxn modelId="{83376537-B1ED-409F-88D3-87D48687CF65}" srcId="{DBAA8C2A-DD23-4820-9C40-C31A08BCF2F3}" destId="{5C85DD67-9FB2-48FA-B35A-BE197A2A305B}" srcOrd="0" destOrd="0" parTransId="{62B3241D-BAF6-4B14-9C4E-C61D76EEEC54}" sibTransId="{43813A5E-687F-430D-BD2B-A1825CB9189A}"/>
    <dgm:cxn modelId="{F8FABA47-104E-4010-98FD-4CD916471F44}" srcId="{DBAA8C2A-DD23-4820-9C40-C31A08BCF2F3}" destId="{F4732EA3-0E01-4FCA-AC02-AFF7F44E7DFF}" srcOrd="3" destOrd="0" parTransId="{55C7ADF3-0407-46D6-952E-8CFFFCE7D3A4}" sibTransId="{FB00AEBE-6EE7-46A7-8AE7-38ABBCF92DE6}"/>
    <dgm:cxn modelId="{415C884B-272C-4645-B6AD-94D560C5168B}" srcId="{DBAA8C2A-DD23-4820-9C40-C31A08BCF2F3}" destId="{631B7F74-690C-4782-BB39-C8688AB3051B}" srcOrd="1" destOrd="0" parTransId="{31755AE0-3990-4CCA-A03C-373D728F63F2}" sibTransId="{599B93D8-8359-4C17-BDF9-FD00DEBE9D97}"/>
    <dgm:cxn modelId="{24A562A4-463B-4999-A203-8B92917E4438}" type="presOf" srcId="{43813A5E-687F-430D-BD2B-A1825CB9189A}" destId="{DCF74903-A539-4816-AE16-54A4181C96AB}" srcOrd="0" destOrd="0" presId="urn:microsoft.com/office/officeart/2008/layout/VerticalCurvedList"/>
    <dgm:cxn modelId="{AD475EA9-4AD6-4C7C-B84C-2BFDFD2FC8ED}" type="presOf" srcId="{F4732EA3-0E01-4FCA-AC02-AFF7F44E7DFF}" destId="{7BFF4C72-A838-4FBD-B459-AAB002D85C5F}" srcOrd="0" destOrd="0" presId="urn:microsoft.com/office/officeart/2008/layout/VerticalCurvedList"/>
    <dgm:cxn modelId="{F9666FBC-5875-4128-8D6F-DF2469B66F41}" type="presOf" srcId="{DBAA8C2A-DD23-4820-9C40-C31A08BCF2F3}" destId="{3855C360-C240-4366-B6C2-315D0CB16A2F}" srcOrd="0" destOrd="0" presId="urn:microsoft.com/office/officeart/2008/layout/VerticalCurvedList"/>
    <dgm:cxn modelId="{641FA9C0-829C-404E-9E4A-4A009E7897D8}" type="presOf" srcId="{E498211E-BD91-4549-A7D5-E55E3828C853}" destId="{DDC2E141-6518-4A8C-B5E5-E46387E20C4A}" srcOrd="0" destOrd="0" presId="urn:microsoft.com/office/officeart/2008/layout/VerticalCurvedList"/>
    <dgm:cxn modelId="{F9DE98FC-CE64-430D-A402-226D321CC051}" srcId="{DBAA8C2A-DD23-4820-9C40-C31A08BCF2F3}" destId="{E498211E-BD91-4549-A7D5-E55E3828C853}" srcOrd="2" destOrd="0" parTransId="{9C195633-4007-48D3-A7A6-ED0743B49A9E}" sibTransId="{17C9D418-3A9E-41E3-8D5A-87672801F0E2}"/>
    <dgm:cxn modelId="{81A5E9C5-1896-4D6D-A659-B0B396277217}" type="presParOf" srcId="{3855C360-C240-4366-B6C2-315D0CB16A2F}" destId="{540AF3FE-CB20-4A03-98AC-0ADF95B9198F}" srcOrd="0" destOrd="0" presId="urn:microsoft.com/office/officeart/2008/layout/VerticalCurvedList"/>
    <dgm:cxn modelId="{A207DA1B-F556-4BA4-8453-724D0956EC0F}" type="presParOf" srcId="{540AF3FE-CB20-4A03-98AC-0ADF95B9198F}" destId="{FC810371-C8C5-492D-BA3C-7471DA33D8BB}" srcOrd="0" destOrd="0" presId="urn:microsoft.com/office/officeart/2008/layout/VerticalCurvedList"/>
    <dgm:cxn modelId="{2330C6CF-16C0-4A39-AE7D-3EA1780329EA}" type="presParOf" srcId="{FC810371-C8C5-492D-BA3C-7471DA33D8BB}" destId="{DA442A61-C524-4324-9989-B8706E30349D}" srcOrd="0" destOrd="0" presId="urn:microsoft.com/office/officeart/2008/layout/VerticalCurvedList"/>
    <dgm:cxn modelId="{DBFD4509-7E98-400A-AA26-7D3D9C3D3375}" type="presParOf" srcId="{FC810371-C8C5-492D-BA3C-7471DA33D8BB}" destId="{DCF74903-A539-4816-AE16-54A4181C96AB}" srcOrd="1" destOrd="0" presId="urn:microsoft.com/office/officeart/2008/layout/VerticalCurvedList"/>
    <dgm:cxn modelId="{41828E81-602D-4737-BDA3-57AE71659419}" type="presParOf" srcId="{FC810371-C8C5-492D-BA3C-7471DA33D8BB}" destId="{54022A56-2200-41EE-B0D7-174F0B2CFA0E}" srcOrd="2" destOrd="0" presId="urn:microsoft.com/office/officeart/2008/layout/VerticalCurvedList"/>
    <dgm:cxn modelId="{1B849E73-85FF-4061-84D5-09C37D6A61AC}" type="presParOf" srcId="{FC810371-C8C5-492D-BA3C-7471DA33D8BB}" destId="{0BEBBD0A-A9FF-4C0E-9433-19EDFFB27552}" srcOrd="3" destOrd="0" presId="urn:microsoft.com/office/officeart/2008/layout/VerticalCurvedList"/>
    <dgm:cxn modelId="{612ABC46-43C2-4A99-8377-8028AAAA7CF6}" type="presParOf" srcId="{540AF3FE-CB20-4A03-98AC-0ADF95B9198F}" destId="{9103C633-29F3-4CF6-B675-9E6994FBAFEC}" srcOrd="1" destOrd="0" presId="urn:microsoft.com/office/officeart/2008/layout/VerticalCurvedList"/>
    <dgm:cxn modelId="{2D877344-6404-4083-8188-55CE45B662CD}" type="presParOf" srcId="{540AF3FE-CB20-4A03-98AC-0ADF95B9198F}" destId="{411D7CB4-3FFE-476C-AABD-25FD27F2BF33}" srcOrd="2" destOrd="0" presId="urn:microsoft.com/office/officeart/2008/layout/VerticalCurvedList"/>
    <dgm:cxn modelId="{838BCD65-9333-40CC-9A19-2C753A6E37AC}" type="presParOf" srcId="{411D7CB4-3FFE-476C-AABD-25FD27F2BF33}" destId="{1FD4ABCF-5CAD-4E85-AD35-31F9613BD6A4}" srcOrd="0" destOrd="0" presId="urn:microsoft.com/office/officeart/2008/layout/VerticalCurvedList"/>
    <dgm:cxn modelId="{D0F3781B-1C9B-4699-817B-B7AD06D1FA99}" type="presParOf" srcId="{540AF3FE-CB20-4A03-98AC-0ADF95B9198F}" destId="{55959D54-B8A1-4274-871C-057AA7B301A0}" srcOrd="3" destOrd="0" presId="urn:microsoft.com/office/officeart/2008/layout/VerticalCurvedList"/>
    <dgm:cxn modelId="{4590C011-F071-486F-9F54-46F4976BF17A}" type="presParOf" srcId="{540AF3FE-CB20-4A03-98AC-0ADF95B9198F}" destId="{3A1C7E23-B7B5-4B81-9688-4E9680F8E316}" srcOrd="4" destOrd="0" presId="urn:microsoft.com/office/officeart/2008/layout/VerticalCurvedList"/>
    <dgm:cxn modelId="{AC8CCA71-4F42-4F2D-8BE5-51BE0AEE8210}" type="presParOf" srcId="{3A1C7E23-B7B5-4B81-9688-4E9680F8E316}" destId="{703C7833-D5E6-46E2-8EC1-46BC20F2353C}" srcOrd="0" destOrd="0" presId="urn:microsoft.com/office/officeart/2008/layout/VerticalCurvedList"/>
    <dgm:cxn modelId="{17682C55-BB00-4F1D-836A-51BDF1CCE553}" type="presParOf" srcId="{540AF3FE-CB20-4A03-98AC-0ADF95B9198F}" destId="{DDC2E141-6518-4A8C-B5E5-E46387E20C4A}" srcOrd="5" destOrd="0" presId="urn:microsoft.com/office/officeart/2008/layout/VerticalCurvedList"/>
    <dgm:cxn modelId="{FC2D7EC1-C69C-4A09-9E0E-F9565A0D640B}" type="presParOf" srcId="{540AF3FE-CB20-4A03-98AC-0ADF95B9198F}" destId="{4CADE0DF-661A-4551-B669-50C3E68CA9EC}" srcOrd="6" destOrd="0" presId="urn:microsoft.com/office/officeart/2008/layout/VerticalCurvedList"/>
    <dgm:cxn modelId="{7A85EE6C-BC54-4519-9CAF-5679FD038181}" type="presParOf" srcId="{4CADE0DF-661A-4551-B669-50C3E68CA9EC}" destId="{9335AFB3-C747-492E-942F-136B9851C3CD}" srcOrd="0" destOrd="0" presId="urn:microsoft.com/office/officeart/2008/layout/VerticalCurvedList"/>
    <dgm:cxn modelId="{47376C4F-233F-482E-8D54-41E2EEEBB813}" type="presParOf" srcId="{540AF3FE-CB20-4A03-98AC-0ADF95B9198F}" destId="{7BFF4C72-A838-4FBD-B459-AAB002D85C5F}" srcOrd="7" destOrd="0" presId="urn:microsoft.com/office/officeart/2008/layout/VerticalCurvedList"/>
    <dgm:cxn modelId="{9CAAF6BE-A468-4EC3-A5BF-72B33E2BF476}" type="presParOf" srcId="{540AF3FE-CB20-4A03-98AC-0ADF95B9198F}" destId="{E57D61D7-7568-4731-A21E-261F410B2227}" srcOrd="8" destOrd="0" presId="urn:microsoft.com/office/officeart/2008/layout/VerticalCurvedList"/>
    <dgm:cxn modelId="{4EA0B333-7F38-41B6-89E7-5D4E260F519C}" type="presParOf" srcId="{E57D61D7-7568-4731-A21E-261F410B2227}" destId="{6BB37CC8-5E5B-4C1A-A8D2-7F0B95A40A8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D1AF26-10DE-4EA6-85BA-0E390FB44D65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512F5C4E-6F36-4BA5-AC54-3339E512791E}">
      <dgm:prSet phldrT="[Texto]"/>
      <dgm:spPr/>
      <dgm:t>
        <a:bodyPr/>
        <a:lstStyle/>
        <a:p>
          <a:r>
            <a:rPr lang="es-EC" dirty="0"/>
            <a:t>Fase metodológica</a:t>
          </a:r>
        </a:p>
      </dgm:t>
    </dgm:pt>
    <dgm:pt modelId="{7B359E7F-D9FF-4655-A073-8B0AA25E8A79}" type="parTrans" cxnId="{D473CA9E-E8A1-427D-B2DC-3097F9D0BEF2}">
      <dgm:prSet/>
      <dgm:spPr/>
      <dgm:t>
        <a:bodyPr/>
        <a:lstStyle/>
        <a:p>
          <a:endParaRPr lang="es-EC"/>
        </a:p>
      </dgm:t>
    </dgm:pt>
    <dgm:pt modelId="{8D802DD4-CA3B-47A4-9D1C-D109619C4B01}" type="sibTrans" cxnId="{D473CA9E-E8A1-427D-B2DC-3097F9D0BEF2}">
      <dgm:prSet/>
      <dgm:spPr/>
      <dgm:t>
        <a:bodyPr/>
        <a:lstStyle/>
        <a:p>
          <a:endParaRPr lang="es-EC"/>
        </a:p>
      </dgm:t>
    </dgm:pt>
    <dgm:pt modelId="{6DFF410A-17FC-4C16-B575-F677FE98491E}">
      <dgm:prSet phldrT="[Texto]"/>
      <dgm:spPr/>
      <dgm:t>
        <a:bodyPr/>
        <a:lstStyle/>
        <a:p>
          <a:r>
            <a:rPr lang="es-EC" dirty="0"/>
            <a:t>Tipología de la investigación</a:t>
          </a:r>
        </a:p>
      </dgm:t>
    </dgm:pt>
    <dgm:pt modelId="{06D7D006-DEAA-4AED-9598-4AAE3068A8F0}" type="parTrans" cxnId="{EFE02E26-6EB7-4EF1-AB8F-65E8840D1CBE}">
      <dgm:prSet/>
      <dgm:spPr/>
      <dgm:t>
        <a:bodyPr/>
        <a:lstStyle/>
        <a:p>
          <a:endParaRPr lang="es-EC"/>
        </a:p>
      </dgm:t>
    </dgm:pt>
    <dgm:pt modelId="{02DC207D-D29B-49D6-98F0-7A5B4807C7B8}" type="sibTrans" cxnId="{EFE02E26-6EB7-4EF1-AB8F-65E8840D1CBE}">
      <dgm:prSet/>
      <dgm:spPr/>
      <dgm:t>
        <a:bodyPr/>
        <a:lstStyle/>
        <a:p>
          <a:endParaRPr lang="es-EC"/>
        </a:p>
      </dgm:t>
    </dgm:pt>
    <dgm:pt modelId="{EF486553-3520-42D4-A19F-7D71BFFD32DC}">
      <dgm:prSet phldrT="[Texto]"/>
      <dgm:spPr/>
      <dgm:t>
        <a:bodyPr/>
        <a:lstStyle/>
        <a:p>
          <a:r>
            <a:rPr lang="es-EC" dirty="0"/>
            <a:t>Correlacional</a:t>
          </a:r>
        </a:p>
      </dgm:t>
    </dgm:pt>
    <dgm:pt modelId="{833ECAE1-4440-40EE-AA58-EA32CBF1E3A2}" type="parTrans" cxnId="{ACB5EB34-5B02-422F-AEA9-81F802846BB6}">
      <dgm:prSet/>
      <dgm:spPr/>
      <dgm:t>
        <a:bodyPr/>
        <a:lstStyle/>
        <a:p>
          <a:endParaRPr lang="es-EC"/>
        </a:p>
      </dgm:t>
    </dgm:pt>
    <dgm:pt modelId="{1BB01F0B-2734-4182-8CBA-C2ECFAD19A74}" type="sibTrans" cxnId="{ACB5EB34-5B02-422F-AEA9-81F802846BB6}">
      <dgm:prSet/>
      <dgm:spPr/>
      <dgm:t>
        <a:bodyPr/>
        <a:lstStyle/>
        <a:p>
          <a:endParaRPr lang="es-EC"/>
        </a:p>
      </dgm:t>
    </dgm:pt>
    <dgm:pt modelId="{837FBD90-3349-4364-B09A-D9AAA286FE68}">
      <dgm:prSet phldrT="[Texto]"/>
      <dgm:spPr/>
      <dgm:t>
        <a:bodyPr/>
        <a:lstStyle/>
        <a:p>
          <a:r>
            <a:rPr lang="es-EC" dirty="0"/>
            <a:t>No experimental</a:t>
          </a:r>
        </a:p>
      </dgm:t>
    </dgm:pt>
    <dgm:pt modelId="{1D81FF1B-F3C0-40C9-A436-B936B5FB85C9}" type="parTrans" cxnId="{3A23A6CA-079C-48C4-8055-7AECA98278F4}">
      <dgm:prSet/>
      <dgm:spPr/>
      <dgm:t>
        <a:bodyPr/>
        <a:lstStyle/>
        <a:p>
          <a:endParaRPr lang="es-EC"/>
        </a:p>
      </dgm:t>
    </dgm:pt>
    <dgm:pt modelId="{E780B983-A355-47DA-9CEA-6699429B6E78}" type="sibTrans" cxnId="{3A23A6CA-079C-48C4-8055-7AECA98278F4}">
      <dgm:prSet/>
      <dgm:spPr/>
      <dgm:t>
        <a:bodyPr/>
        <a:lstStyle/>
        <a:p>
          <a:endParaRPr lang="es-EC"/>
        </a:p>
      </dgm:t>
    </dgm:pt>
    <dgm:pt modelId="{D92B106A-59D2-4CD0-ADBE-387B1D21DF78}">
      <dgm:prSet/>
      <dgm:spPr/>
      <dgm:t>
        <a:bodyPr/>
        <a:lstStyle/>
        <a:p>
          <a:r>
            <a:rPr lang="es-EC" dirty="0"/>
            <a:t>Aplicada o empírica</a:t>
          </a:r>
        </a:p>
      </dgm:t>
    </dgm:pt>
    <dgm:pt modelId="{40A5FD28-1964-41EE-8DB7-21F8BC3E7ACF}" type="parTrans" cxnId="{E8F4A11C-F01F-409C-A796-6D44D18B2256}">
      <dgm:prSet/>
      <dgm:spPr/>
      <dgm:t>
        <a:bodyPr/>
        <a:lstStyle/>
        <a:p>
          <a:endParaRPr lang="es-ES"/>
        </a:p>
      </dgm:t>
    </dgm:pt>
    <dgm:pt modelId="{5CE0FA05-7FFA-4AE7-B0CC-883F7E984183}" type="sibTrans" cxnId="{E8F4A11C-F01F-409C-A796-6D44D18B2256}">
      <dgm:prSet/>
      <dgm:spPr/>
      <dgm:t>
        <a:bodyPr/>
        <a:lstStyle/>
        <a:p>
          <a:endParaRPr lang="es-ES"/>
        </a:p>
      </dgm:t>
    </dgm:pt>
    <dgm:pt modelId="{48937DA6-772E-4A71-BB0C-0BAEFF1B7E1E}">
      <dgm:prSet phldrT="[Texto]"/>
      <dgm:spPr/>
      <dgm:t>
        <a:bodyPr/>
        <a:lstStyle/>
        <a:p>
          <a:r>
            <a:rPr lang="es-EC" dirty="0"/>
            <a:t>Enfoque de la investigación</a:t>
          </a:r>
        </a:p>
      </dgm:t>
    </dgm:pt>
    <dgm:pt modelId="{84B6251F-136A-4541-833C-0DF6496F59D5}" type="parTrans" cxnId="{570183DE-6A1F-465B-A023-866E58BF6759}">
      <dgm:prSet/>
      <dgm:spPr/>
      <dgm:t>
        <a:bodyPr/>
        <a:lstStyle/>
        <a:p>
          <a:endParaRPr lang="es-EC"/>
        </a:p>
      </dgm:t>
    </dgm:pt>
    <dgm:pt modelId="{83916FDB-F789-4E54-B0C4-74B3C4BE0DBE}" type="sibTrans" cxnId="{570183DE-6A1F-465B-A023-866E58BF6759}">
      <dgm:prSet/>
      <dgm:spPr/>
      <dgm:t>
        <a:bodyPr/>
        <a:lstStyle/>
        <a:p>
          <a:endParaRPr lang="es-EC"/>
        </a:p>
      </dgm:t>
    </dgm:pt>
    <dgm:pt modelId="{1D3B3284-7ED6-4AA4-A579-142C5AB7B402}">
      <dgm:prSet phldrT="[Texto]"/>
      <dgm:spPr/>
      <dgm:t>
        <a:bodyPr/>
        <a:lstStyle/>
        <a:p>
          <a:r>
            <a:rPr lang="es-EC" dirty="0"/>
            <a:t>Cualitativo</a:t>
          </a:r>
        </a:p>
      </dgm:t>
    </dgm:pt>
    <dgm:pt modelId="{215A66DA-40A2-48C7-A358-3DE0D4AFC0BC}" type="parTrans" cxnId="{87B29EC6-819C-44DD-9831-DD2E11C01FD8}">
      <dgm:prSet/>
      <dgm:spPr/>
      <dgm:t>
        <a:bodyPr/>
        <a:lstStyle/>
        <a:p>
          <a:endParaRPr lang="es-EC"/>
        </a:p>
      </dgm:t>
    </dgm:pt>
    <dgm:pt modelId="{A9E7DD77-BDED-448C-B37D-F7629C6A22D4}" type="sibTrans" cxnId="{87B29EC6-819C-44DD-9831-DD2E11C01FD8}">
      <dgm:prSet/>
      <dgm:spPr/>
      <dgm:t>
        <a:bodyPr/>
        <a:lstStyle/>
        <a:p>
          <a:endParaRPr lang="es-EC"/>
        </a:p>
      </dgm:t>
    </dgm:pt>
    <dgm:pt modelId="{E8080C25-A992-4D35-848A-62861A1C7BFA}">
      <dgm:prSet phldrT="[Texto]"/>
      <dgm:spPr/>
      <dgm:t>
        <a:bodyPr/>
        <a:lstStyle/>
        <a:p>
          <a:r>
            <a:rPr lang="es-MX" dirty="0"/>
            <a:t>Cuantitativo</a:t>
          </a:r>
          <a:endParaRPr lang="es-EC" dirty="0"/>
        </a:p>
      </dgm:t>
    </dgm:pt>
    <dgm:pt modelId="{AFBBF112-FC38-4F2F-85CD-12AFF890E228}" type="parTrans" cxnId="{25A001BD-0663-46AF-869C-1D95C52DE795}">
      <dgm:prSet/>
      <dgm:spPr/>
      <dgm:t>
        <a:bodyPr/>
        <a:lstStyle/>
        <a:p>
          <a:endParaRPr lang="es-EC"/>
        </a:p>
      </dgm:t>
    </dgm:pt>
    <dgm:pt modelId="{B1B054A2-0B79-4CD6-8673-A3C0D210314E}" type="sibTrans" cxnId="{25A001BD-0663-46AF-869C-1D95C52DE795}">
      <dgm:prSet/>
      <dgm:spPr/>
      <dgm:t>
        <a:bodyPr/>
        <a:lstStyle/>
        <a:p>
          <a:endParaRPr lang="es-EC"/>
        </a:p>
      </dgm:t>
    </dgm:pt>
    <dgm:pt modelId="{8AD4DB61-F84A-40C0-A43F-994BE6E14BF2}" type="pres">
      <dgm:prSet presAssocID="{38D1AF26-10DE-4EA6-85BA-0E390FB44D6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34A648F-2C30-41B5-ADCB-65FAE825E927}" type="pres">
      <dgm:prSet presAssocID="{512F5C4E-6F36-4BA5-AC54-3339E512791E}" presName="root1" presStyleCnt="0"/>
      <dgm:spPr/>
    </dgm:pt>
    <dgm:pt modelId="{CFB8E2A3-1C43-4789-B46F-F9924C354574}" type="pres">
      <dgm:prSet presAssocID="{512F5C4E-6F36-4BA5-AC54-3339E512791E}" presName="LevelOneTextNode" presStyleLbl="node0" presStyleIdx="0" presStyleCnt="1">
        <dgm:presLayoutVars>
          <dgm:chPref val="3"/>
        </dgm:presLayoutVars>
      </dgm:prSet>
      <dgm:spPr/>
    </dgm:pt>
    <dgm:pt modelId="{A081045F-2AEC-4064-B7B2-AFC06F322E4A}" type="pres">
      <dgm:prSet presAssocID="{512F5C4E-6F36-4BA5-AC54-3339E512791E}" presName="level2hierChild" presStyleCnt="0"/>
      <dgm:spPr/>
    </dgm:pt>
    <dgm:pt modelId="{8701A1DA-AE67-4846-835B-E3BF918EB722}" type="pres">
      <dgm:prSet presAssocID="{84B6251F-136A-4541-833C-0DF6496F59D5}" presName="conn2-1" presStyleLbl="parChTrans1D2" presStyleIdx="0" presStyleCnt="2"/>
      <dgm:spPr/>
    </dgm:pt>
    <dgm:pt modelId="{8D660852-7AEB-4C22-A063-F0873D383AFD}" type="pres">
      <dgm:prSet presAssocID="{84B6251F-136A-4541-833C-0DF6496F59D5}" presName="connTx" presStyleLbl="parChTrans1D2" presStyleIdx="0" presStyleCnt="2"/>
      <dgm:spPr/>
    </dgm:pt>
    <dgm:pt modelId="{2269892C-6685-4990-88A7-484AA10D6E57}" type="pres">
      <dgm:prSet presAssocID="{48937DA6-772E-4A71-BB0C-0BAEFF1B7E1E}" presName="root2" presStyleCnt="0"/>
      <dgm:spPr/>
    </dgm:pt>
    <dgm:pt modelId="{EDE211A0-8A00-4789-8C3F-3A322EB8E03C}" type="pres">
      <dgm:prSet presAssocID="{48937DA6-772E-4A71-BB0C-0BAEFF1B7E1E}" presName="LevelTwoTextNode" presStyleLbl="node2" presStyleIdx="0" presStyleCnt="2">
        <dgm:presLayoutVars>
          <dgm:chPref val="3"/>
        </dgm:presLayoutVars>
      </dgm:prSet>
      <dgm:spPr/>
    </dgm:pt>
    <dgm:pt modelId="{EE418750-60B6-4BE5-A6DF-453EFE2FF28B}" type="pres">
      <dgm:prSet presAssocID="{48937DA6-772E-4A71-BB0C-0BAEFF1B7E1E}" presName="level3hierChild" presStyleCnt="0"/>
      <dgm:spPr/>
    </dgm:pt>
    <dgm:pt modelId="{45EE39ED-CECE-4863-9228-686FFC940850}" type="pres">
      <dgm:prSet presAssocID="{215A66DA-40A2-48C7-A358-3DE0D4AFC0BC}" presName="conn2-1" presStyleLbl="parChTrans1D3" presStyleIdx="0" presStyleCnt="5"/>
      <dgm:spPr/>
    </dgm:pt>
    <dgm:pt modelId="{24506A82-EFEA-4453-A1CD-7D37AD38D97D}" type="pres">
      <dgm:prSet presAssocID="{215A66DA-40A2-48C7-A358-3DE0D4AFC0BC}" presName="connTx" presStyleLbl="parChTrans1D3" presStyleIdx="0" presStyleCnt="5"/>
      <dgm:spPr/>
    </dgm:pt>
    <dgm:pt modelId="{3CDECFC4-57E3-4762-AF9C-D0D743671C04}" type="pres">
      <dgm:prSet presAssocID="{1D3B3284-7ED6-4AA4-A579-142C5AB7B402}" presName="root2" presStyleCnt="0"/>
      <dgm:spPr/>
    </dgm:pt>
    <dgm:pt modelId="{1524EC42-16EE-461C-9C0C-2D9BE4007268}" type="pres">
      <dgm:prSet presAssocID="{1D3B3284-7ED6-4AA4-A579-142C5AB7B402}" presName="LevelTwoTextNode" presStyleLbl="node3" presStyleIdx="0" presStyleCnt="5" custLinFactNeighborY="-94681">
        <dgm:presLayoutVars>
          <dgm:chPref val="3"/>
        </dgm:presLayoutVars>
      </dgm:prSet>
      <dgm:spPr/>
    </dgm:pt>
    <dgm:pt modelId="{B8D51EC4-9B3B-4999-9D72-DA48A13974D4}" type="pres">
      <dgm:prSet presAssocID="{1D3B3284-7ED6-4AA4-A579-142C5AB7B402}" presName="level3hierChild" presStyleCnt="0"/>
      <dgm:spPr/>
    </dgm:pt>
    <dgm:pt modelId="{5CC1AE6D-703C-4B18-9CA4-1C220EE86497}" type="pres">
      <dgm:prSet presAssocID="{AFBBF112-FC38-4F2F-85CD-12AFF890E228}" presName="conn2-1" presStyleLbl="parChTrans1D3" presStyleIdx="1" presStyleCnt="5"/>
      <dgm:spPr/>
    </dgm:pt>
    <dgm:pt modelId="{4D907C4B-F369-41E2-8322-6A6A97CAA839}" type="pres">
      <dgm:prSet presAssocID="{AFBBF112-FC38-4F2F-85CD-12AFF890E228}" presName="connTx" presStyleLbl="parChTrans1D3" presStyleIdx="1" presStyleCnt="5"/>
      <dgm:spPr/>
    </dgm:pt>
    <dgm:pt modelId="{EED558AF-0CA9-4631-AD77-7405EB972E75}" type="pres">
      <dgm:prSet presAssocID="{E8080C25-A992-4D35-848A-62861A1C7BFA}" presName="root2" presStyleCnt="0"/>
      <dgm:spPr/>
    </dgm:pt>
    <dgm:pt modelId="{4E94941B-60C4-4345-AEC9-49C85178A6E0}" type="pres">
      <dgm:prSet presAssocID="{E8080C25-A992-4D35-848A-62861A1C7BFA}" presName="LevelTwoTextNode" presStyleLbl="node3" presStyleIdx="1" presStyleCnt="5">
        <dgm:presLayoutVars>
          <dgm:chPref val="3"/>
        </dgm:presLayoutVars>
      </dgm:prSet>
      <dgm:spPr/>
    </dgm:pt>
    <dgm:pt modelId="{68295CC9-E421-4C18-8D38-8EE2A37C3BCB}" type="pres">
      <dgm:prSet presAssocID="{E8080C25-A992-4D35-848A-62861A1C7BFA}" presName="level3hierChild" presStyleCnt="0"/>
      <dgm:spPr/>
    </dgm:pt>
    <dgm:pt modelId="{39B001FC-46D8-40EF-8B46-0A1CC40EE60C}" type="pres">
      <dgm:prSet presAssocID="{06D7D006-DEAA-4AED-9598-4AAE3068A8F0}" presName="conn2-1" presStyleLbl="parChTrans1D2" presStyleIdx="1" presStyleCnt="2"/>
      <dgm:spPr/>
    </dgm:pt>
    <dgm:pt modelId="{980B08CD-C43F-4F60-A605-9EF73F3AA5A0}" type="pres">
      <dgm:prSet presAssocID="{06D7D006-DEAA-4AED-9598-4AAE3068A8F0}" presName="connTx" presStyleLbl="parChTrans1D2" presStyleIdx="1" presStyleCnt="2"/>
      <dgm:spPr/>
    </dgm:pt>
    <dgm:pt modelId="{CF19D08B-0E7A-4BB2-8540-44ACB3007C23}" type="pres">
      <dgm:prSet presAssocID="{6DFF410A-17FC-4C16-B575-F677FE98491E}" presName="root2" presStyleCnt="0"/>
      <dgm:spPr/>
    </dgm:pt>
    <dgm:pt modelId="{246DFD85-9D07-472A-BC05-6E468D5BC584}" type="pres">
      <dgm:prSet presAssocID="{6DFF410A-17FC-4C16-B575-F677FE98491E}" presName="LevelTwoTextNode" presStyleLbl="node2" presStyleIdx="1" presStyleCnt="2">
        <dgm:presLayoutVars>
          <dgm:chPref val="3"/>
        </dgm:presLayoutVars>
      </dgm:prSet>
      <dgm:spPr/>
    </dgm:pt>
    <dgm:pt modelId="{BF960C01-EF00-440A-A29A-1D6634C798B1}" type="pres">
      <dgm:prSet presAssocID="{6DFF410A-17FC-4C16-B575-F677FE98491E}" presName="level3hierChild" presStyleCnt="0"/>
      <dgm:spPr/>
    </dgm:pt>
    <dgm:pt modelId="{A18D638E-D899-42C8-A581-DDC5492392B4}" type="pres">
      <dgm:prSet presAssocID="{833ECAE1-4440-40EE-AA58-EA32CBF1E3A2}" presName="conn2-1" presStyleLbl="parChTrans1D3" presStyleIdx="2" presStyleCnt="5"/>
      <dgm:spPr/>
    </dgm:pt>
    <dgm:pt modelId="{294E3738-DEB1-4662-BEA4-D4D659DD3652}" type="pres">
      <dgm:prSet presAssocID="{833ECAE1-4440-40EE-AA58-EA32CBF1E3A2}" presName="connTx" presStyleLbl="parChTrans1D3" presStyleIdx="2" presStyleCnt="5"/>
      <dgm:spPr/>
    </dgm:pt>
    <dgm:pt modelId="{F4DB6274-ED2C-41AE-ADF5-FCF5CEF6E879}" type="pres">
      <dgm:prSet presAssocID="{EF486553-3520-42D4-A19F-7D71BFFD32DC}" presName="root2" presStyleCnt="0"/>
      <dgm:spPr/>
    </dgm:pt>
    <dgm:pt modelId="{857EE608-FC2C-4DD8-A4A4-AA4D4F340E9D}" type="pres">
      <dgm:prSet presAssocID="{EF486553-3520-42D4-A19F-7D71BFFD32DC}" presName="LevelTwoTextNode" presStyleLbl="node3" presStyleIdx="2" presStyleCnt="5">
        <dgm:presLayoutVars>
          <dgm:chPref val="3"/>
        </dgm:presLayoutVars>
      </dgm:prSet>
      <dgm:spPr/>
    </dgm:pt>
    <dgm:pt modelId="{5682A536-F88E-446A-92F5-C61EF41FB43F}" type="pres">
      <dgm:prSet presAssocID="{EF486553-3520-42D4-A19F-7D71BFFD32DC}" presName="level3hierChild" presStyleCnt="0"/>
      <dgm:spPr/>
    </dgm:pt>
    <dgm:pt modelId="{A7F7E758-EADE-4686-A6F4-F6AC6D9F8847}" type="pres">
      <dgm:prSet presAssocID="{1D81FF1B-F3C0-40C9-A436-B936B5FB85C9}" presName="conn2-1" presStyleLbl="parChTrans1D3" presStyleIdx="3" presStyleCnt="5"/>
      <dgm:spPr/>
    </dgm:pt>
    <dgm:pt modelId="{28557B07-321F-4B75-AF07-0DF35E3E8600}" type="pres">
      <dgm:prSet presAssocID="{1D81FF1B-F3C0-40C9-A436-B936B5FB85C9}" presName="connTx" presStyleLbl="parChTrans1D3" presStyleIdx="3" presStyleCnt="5"/>
      <dgm:spPr/>
    </dgm:pt>
    <dgm:pt modelId="{A79AC3D5-29A2-44A7-9425-D5B411717DB4}" type="pres">
      <dgm:prSet presAssocID="{837FBD90-3349-4364-B09A-D9AAA286FE68}" presName="root2" presStyleCnt="0"/>
      <dgm:spPr/>
    </dgm:pt>
    <dgm:pt modelId="{22AA5A7D-7D62-4E7D-957A-561A25055B00}" type="pres">
      <dgm:prSet presAssocID="{837FBD90-3349-4364-B09A-D9AAA286FE68}" presName="LevelTwoTextNode" presStyleLbl="node3" presStyleIdx="3" presStyleCnt="5">
        <dgm:presLayoutVars>
          <dgm:chPref val="3"/>
        </dgm:presLayoutVars>
      </dgm:prSet>
      <dgm:spPr/>
    </dgm:pt>
    <dgm:pt modelId="{7A651A2C-AC49-4BDC-8366-F6DE4BFB88C5}" type="pres">
      <dgm:prSet presAssocID="{837FBD90-3349-4364-B09A-D9AAA286FE68}" presName="level3hierChild" presStyleCnt="0"/>
      <dgm:spPr/>
    </dgm:pt>
    <dgm:pt modelId="{587C4DD6-EA55-4B68-9692-A58C803E2BB6}" type="pres">
      <dgm:prSet presAssocID="{40A5FD28-1964-41EE-8DB7-21F8BC3E7ACF}" presName="conn2-1" presStyleLbl="parChTrans1D3" presStyleIdx="4" presStyleCnt="5"/>
      <dgm:spPr/>
    </dgm:pt>
    <dgm:pt modelId="{CF22540C-0EA5-42D6-BAF6-6EE8886B0B4C}" type="pres">
      <dgm:prSet presAssocID="{40A5FD28-1964-41EE-8DB7-21F8BC3E7ACF}" presName="connTx" presStyleLbl="parChTrans1D3" presStyleIdx="4" presStyleCnt="5"/>
      <dgm:spPr/>
    </dgm:pt>
    <dgm:pt modelId="{CD2F6647-A6D5-4CF8-B372-335B8A5D043D}" type="pres">
      <dgm:prSet presAssocID="{D92B106A-59D2-4CD0-ADBE-387B1D21DF78}" presName="root2" presStyleCnt="0"/>
      <dgm:spPr/>
    </dgm:pt>
    <dgm:pt modelId="{6EF66410-4835-46BB-BBEC-61E25110D08D}" type="pres">
      <dgm:prSet presAssocID="{D92B106A-59D2-4CD0-ADBE-387B1D21DF78}" presName="LevelTwoTextNode" presStyleLbl="node3" presStyleIdx="4" presStyleCnt="5">
        <dgm:presLayoutVars>
          <dgm:chPref val="3"/>
        </dgm:presLayoutVars>
      </dgm:prSet>
      <dgm:spPr/>
    </dgm:pt>
    <dgm:pt modelId="{8DFE286B-F4F2-4E1D-8A04-B7B952ECD46E}" type="pres">
      <dgm:prSet presAssocID="{D92B106A-59D2-4CD0-ADBE-387B1D21DF78}" presName="level3hierChild" presStyleCnt="0"/>
      <dgm:spPr/>
    </dgm:pt>
  </dgm:ptLst>
  <dgm:cxnLst>
    <dgm:cxn modelId="{CF428005-C6FF-406C-B2DF-99BBF4A8061A}" type="presOf" srcId="{1D81FF1B-F3C0-40C9-A436-B936B5FB85C9}" destId="{28557B07-321F-4B75-AF07-0DF35E3E8600}" srcOrd="1" destOrd="0" presId="urn:microsoft.com/office/officeart/2008/layout/HorizontalMultiLevelHierarchy"/>
    <dgm:cxn modelId="{FBBCF407-9DBF-4197-BF07-37787E2A20D3}" type="presOf" srcId="{06D7D006-DEAA-4AED-9598-4AAE3068A8F0}" destId="{39B001FC-46D8-40EF-8B46-0A1CC40EE60C}" srcOrd="0" destOrd="0" presId="urn:microsoft.com/office/officeart/2008/layout/HorizontalMultiLevelHierarchy"/>
    <dgm:cxn modelId="{E8F4A11C-F01F-409C-A796-6D44D18B2256}" srcId="{6DFF410A-17FC-4C16-B575-F677FE98491E}" destId="{D92B106A-59D2-4CD0-ADBE-387B1D21DF78}" srcOrd="2" destOrd="0" parTransId="{40A5FD28-1964-41EE-8DB7-21F8BC3E7ACF}" sibTransId="{5CE0FA05-7FFA-4AE7-B0CC-883F7E984183}"/>
    <dgm:cxn modelId="{EFE02E26-6EB7-4EF1-AB8F-65E8840D1CBE}" srcId="{512F5C4E-6F36-4BA5-AC54-3339E512791E}" destId="{6DFF410A-17FC-4C16-B575-F677FE98491E}" srcOrd="1" destOrd="0" parTransId="{06D7D006-DEAA-4AED-9598-4AAE3068A8F0}" sibTransId="{02DC207D-D29B-49D6-98F0-7A5B4807C7B8}"/>
    <dgm:cxn modelId="{ACB5EB34-5B02-422F-AEA9-81F802846BB6}" srcId="{6DFF410A-17FC-4C16-B575-F677FE98491E}" destId="{EF486553-3520-42D4-A19F-7D71BFFD32DC}" srcOrd="0" destOrd="0" parTransId="{833ECAE1-4440-40EE-AA58-EA32CBF1E3A2}" sibTransId="{1BB01F0B-2734-4182-8CBA-C2ECFAD19A74}"/>
    <dgm:cxn modelId="{4A1EAC38-F93D-431C-A708-E79E1B0A5614}" type="presOf" srcId="{EF486553-3520-42D4-A19F-7D71BFFD32DC}" destId="{857EE608-FC2C-4DD8-A4A4-AA4D4F340E9D}" srcOrd="0" destOrd="0" presId="urn:microsoft.com/office/officeart/2008/layout/HorizontalMultiLevelHierarchy"/>
    <dgm:cxn modelId="{0C27B45C-CD2E-4A0C-AE04-ACBF5596D2AF}" type="presOf" srcId="{40A5FD28-1964-41EE-8DB7-21F8BC3E7ACF}" destId="{CF22540C-0EA5-42D6-BAF6-6EE8886B0B4C}" srcOrd="1" destOrd="0" presId="urn:microsoft.com/office/officeart/2008/layout/HorizontalMultiLevelHierarchy"/>
    <dgm:cxn modelId="{665E7B5F-364F-40F3-83E2-5E7346729C0B}" type="presOf" srcId="{38D1AF26-10DE-4EA6-85BA-0E390FB44D65}" destId="{8AD4DB61-F84A-40C0-A43F-994BE6E14BF2}" srcOrd="0" destOrd="0" presId="urn:microsoft.com/office/officeart/2008/layout/HorizontalMultiLevelHierarchy"/>
    <dgm:cxn modelId="{65891460-CBFF-455D-A163-1BE2B844BDEB}" type="presOf" srcId="{837FBD90-3349-4364-B09A-D9AAA286FE68}" destId="{22AA5A7D-7D62-4E7D-957A-561A25055B00}" srcOrd="0" destOrd="0" presId="urn:microsoft.com/office/officeart/2008/layout/HorizontalMultiLevelHierarchy"/>
    <dgm:cxn modelId="{71D67661-96B1-4C6D-B773-670A97216F15}" type="presOf" srcId="{512F5C4E-6F36-4BA5-AC54-3339E512791E}" destId="{CFB8E2A3-1C43-4789-B46F-F9924C354574}" srcOrd="0" destOrd="0" presId="urn:microsoft.com/office/officeart/2008/layout/HorizontalMultiLevelHierarchy"/>
    <dgm:cxn modelId="{96F10548-5E1B-43CE-9C23-F5F9981B4404}" type="presOf" srcId="{E8080C25-A992-4D35-848A-62861A1C7BFA}" destId="{4E94941B-60C4-4345-AEC9-49C85178A6E0}" srcOrd="0" destOrd="0" presId="urn:microsoft.com/office/officeart/2008/layout/HorizontalMultiLevelHierarchy"/>
    <dgm:cxn modelId="{24C00D49-94F2-4289-93AB-783CED7BC05C}" type="presOf" srcId="{1D3B3284-7ED6-4AA4-A579-142C5AB7B402}" destId="{1524EC42-16EE-461C-9C0C-2D9BE4007268}" srcOrd="0" destOrd="0" presId="urn:microsoft.com/office/officeart/2008/layout/HorizontalMultiLevelHierarchy"/>
    <dgm:cxn modelId="{F2595E73-B461-4D03-AE1F-47979E3D9F2B}" type="presOf" srcId="{215A66DA-40A2-48C7-A358-3DE0D4AFC0BC}" destId="{45EE39ED-CECE-4863-9228-686FFC940850}" srcOrd="0" destOrd="0" presId="urn:microsoft.com/office/officeart/2008/layout/HorizontalMultiLevelHierarchy"/>
    <dgm:cxn modelId="{406EFE79-BFED-4EC0-848D-F404F93DFCA2}" type="presOf" srcId="{AFBBF112-FC38-4F2F-85CD-12AFF890E228}" destId="{5CC1AE6D-703C-4B18-9CA4-1C220EE86497}" srcOrd="0" destOrd="0" presId="urn:microsoft.com/office/officeart/2008/layout/HorizontalMultiLevelHierarchy"/>
    <dgm:cxn modelId="{49AABB82-842E-4869-86C7-D5BA78F9AF9B}" type="presOf" srcId="{6DFF410A-17FC-4C16-B575-F677FE98491E}" destId="{246DFD85-9D07-472A-BC05-6E468D5BC584}" srcOrd="0" destOrd="0" presId="urn:microsoft.com/office/officeart/2008/layout/HorizontalMultiLevelHierarchy"/>
    <dgm:cxn modelId="{A1671983-073E-4C47-9F9B-3F50115C4200}" type="presOf" srcId="{D92B106A-59D2-4CD0-ADBE-387B1D21DF78}" destId="{6EF66410-4835-46BB-BBEC-61E25110D08D}" srcOrd="0" destOrd="0" presId="urn:microsoft.com/office/officeart/2008/layout/HorizontalMultiLevelHierarchy"/>
    <dgm:cxn modelId="{3711118A-3F67-4F2E-8B02-109956B2D173}" type="presOf" srcId="{40A5FD28-1964-41EE-8DB7-21F8BC3E7ACF}" destId="{587C4DD6-EA55-4B68-9692-A58C803E2BB6}" srcOrd="0" destOrd="0" presId="urn:microsoft.com/office/officeart/2008/layout/HorizontalMultiLevelHierarchy"/>
    <dgm:cxn modelId="{D5BC798D-85B9-4D98-AD2A-30289D169AC3}" type="presOf" srcId="{833ECAE1-4440-40EE-AA58-EA32CBF1E3A2}" destId="{294E3738-DEB1-4662-BEA4-D4D659DD3652}" srcOrd="1" destOrd="0" presId="urn:microsoft.com/office/officeart/2008/layout/HorizontalMultiLevelHierarchy"/>
    <dgm:cxn modelId="{BBD0CA94-9A49-40B7-BAFD-2E35592BCBFB}" type="presOf" srcId="{48937DA6-772E-4A71-BB0C-0BAEFF1B7E1E}" destId="{EDE211A0-8A00-4789-8C3F-3A322EB8E03C}" srcOrd="0" destOrd="0" presId="urn:microsoft.com/office/officeart/2008/layout/HorizontalMultiLevelHierarchy"/>
    <dgm:cxn modelId="{D473CA9E-E8A1-427D-B2DC-3097F9D0BEF2}" srcId="{38D1AF26-10DE-4EA6-85BA-0E390FB44D65}" destId="{512F5C4E-6F36-4BA5-AC54-3339E512791E}" srcOrd="0" destOrd="0" parTransId="{7B359E7F-D9FF-4655-A073-8B0AA25E8A79}" sibTransId="{8D802DD4-CA3B-47A4-9D1C-D109619C4B01}"/>
    <dgm:cxn modelId="{B982DAA1-D645-44E1-9DA3-03CAFAEF1EFD}" type="presOf" srcId="{84B6251F-136A-4541-833C-0DF6496F59D5}" destId="{8D660852-7AEB-4C22-A063-F0873D383AFD}" srcOrd="1" destOrd="0" presId="urn:microsoft.com/office/officeart/2008/layout/HorizontalMultiLevelHierarchy"/>
    <dgm:cxn modelId="{E0DEB9AC-A5D6-4E89-9D36-1008B3C3EB85}" type="presOf" srcId="{84B6251F-136A-4541-833C-0DF6496F59D5}" destId="{8701A1DA-AE67-4846-835B-E3BF918EB722}" srcOrd="0" destOrd="0" presId="urn:microsoft.com/office/officeart/2008/layout/HorizontalMultiLevelHierarchy"/>
    <dgm:cxn modelId="{EB8428AF-759C-4627-8A09-BC17F3C461D4}" type="presOf" srcId="{1D81FF1B-F3C0-40C9-A436-B936B5FB85C9}" destId="{A7F7E758-EADE-4686-A6F4-F6AC6D9F8847}" srcOrd="0" destOrd="0" presId="urn:microsoft.com/office/officeart/2008/layout/HorizontalMultiLevelHierarchy"/>
    <dgm:cxn modelId="{0FF1EFB6-4A9B-446B-940E-48A175D9A866}" type="presOf" srcId="{AFBBF112-FC38-4F2F-85CD-12AFF890E228}" destId="{4D907C4B-F369-41E2-8322-6A6A97CAA839}" srcOrd="1" destOrd="0" presId="urn:microsoft.com/office/officeart/2008/layout/HorizontalMultiLevelHierarchy"/>
    <dgm:cxn modelId="{25A001BD-0663-46AF-869C-1D95C52DE795}" srcId="{48937DA6-772E-4A71-BB0C-0BAEFF1B7E1E}" destId="{E8080C25-A992-4D35-848A-62861A1C7BFA}" srcOrd="1" destOrd="0" parTransId="{AFBBF112-FC38-4F2F-85CD-12AFF890E228}" sibTransId="{B1B054A2-0B79-4CD6-8673-A3C0D210314E}"/>
    <dgm:cxn modelId="{87B29EC6-819C-44DD-9831-DD2E11C01FD8}" srcId="{48937DA6-772E-4A71-BB0C-0BAEFF1B7E1E}" destId="{1D3B3284-7ED6-4AA4-A579-142C5AB7B402}" srcOrd="0" destOrd="0" parTransId="{215A66DA-40A2-48C7-A358-3DE0D4AFC0BC}" sibTransId="{A9E7DD77-BDED-448C-B37D-F7629C6A22D4}"/>
    <dgm:cxn modelId="{3A23A6CA-079C-48C4-8055-7AECA98278F4}" srcId="{6DFF410A-17FC-4C16-B575-F677FE98491E}" destId="{837FBD90-3349-4364-B09A-D9AAA286FE68}" srcOrd="1" destOrd="0" parTransId="{1D81FF1B-F3C0-40C9-A436-B936B5FB85C9}" sibTransId="{E780B983-A355-47DA-9CEA-6699429B6E78}"/>
    <dgm:cxn modelId="{91BC58D4-FA9B-4DA0-8000-49E8A54BF33B}" type="presOf" srcId="{833ECAE1-4440-40EE-AA58-EA32CBF1E3A2}" destId="{A18D638E-D899-42C8-A581-DDC5492392B4}" srcOrd="0" destOrd="0" presId="urn:microsoft.com/office/officeart/2008/layout/HorizontalMultiLevelHierarchy"/>
    <dgm:cxn modelId="{A7E28DD4-3450-4B50-8363-D4305124B877}" type="presOf" srcId="{215A66DA-40A2-48C7-A358-3DE0D4AFC0BC}" destId="{24506A82-EFEA-4453-A1CD-7D37AD38D97D}" srcOrd="1" destOrd="0" presId="urn:microsoft.com/office/officeart/2008/layout/HorizontalMultiLevelHierarchy"/>
    <dgm:cxn modelId="{570183DE-6A1F-465B-A023-866E58BF6759}" srcId="{512F5C4E-6F36-4BA5-AC54-3339E512791E}" destId="{48937DA6-772E-4A71-BB0C-0BAEFF1B7E1E}" srcOrd="0" destOrd="0" parTransId="{84B6251F-136A-4541-833C-0DF6496F59D5}" sibTransId="{83916FDB-F789-4E54-B0C4-74B3C4BE0DBE}"/>
    <dgm:cxn modelId="{4E8B53F1-6FE9-4FFA-B0BE-6866DAF0DC0E}" type="presOf" srcId="{06D7D006-DEAA-4AED-9598-4AAE3068A8F0}" destId="{980B08CD-C43F-4F60-A605-9EF73F3AA5A0}" srcOrd="1" destOrd="0" presId="urn:microsoft.com/office/officeart/2008/layout/HorizontalMultiLevelHierarchy"/>
    <dgm:cxn modelId="{C17A2CDE-8C2F-4235-9E4E-774DDB57711C}" type="presParOf" srcId="{8AD4DB61-F84A-40C0-A43F-994BE6E14BF2}" destId="{434A648F-2C30-41B5-ADCB-65FAE825E927}" srcOrd="0" destOrd="0" presId="urn:microsoft.com/office/officeart/2008/layout/HorizontalMultiLevelHierarchy"/>
    <dgm:cxn modelId="{43452970-B30F-4BAC-94D7-1BF3064BD9D3}" type="presParOf" srcId="{434A648F-2C30-41B5-ADCB-65FAE825E927}" destId="{CFB8E2A3-1C43-4789-B46F-F9924C354574}" srcOrd="0" destOrd="0" presId="urn:microsoft.com/office/officeart/2008/layout/HorizontalMultiLevelHierarchy"/>
    <dgm:cxn modelId="{DA5BF5BD-A7B1-4A02-8957-1027C782D745}" type="presParOf" srcId="{434A648F-2C30-41B5-ADCB-65FAE825E927}" destId="{A081045F-2AEC-4064-B7B2-AFC06F322E4A}" srcOrd="1" destOrd="0" presId="urn:microsoft.com/office/officeart/2008/layout/HorizontalMultiLevelHierarchy"/>
    <dgm:cxn modelId="{D8C5F09A-4656-4C86-A4FC-C03A99688C85}" type="presParOf" srcId="{A081045F-2AEC-4064-B7B2-AFC06F322E4A}" destId="{8701A1DA-AE67-4846-835B-E3BF918EB722}" srcOrd="0" destOrd="0" presId="urn:microsoft.com/office/officeart/2008/layout/HorizontalMultiLevelHierarchy"/>
    <dgm:cxn modelId="{06A471D8-60A2-4B71-AFFA-E13E3F7CACE0}" type="presParOf" srcId="{8701A1DA-AE67-4846-835B-E3BF918EB722}" destId="{8D660852-7AEB-4C22-A063-F0873D383AFD}" srcOrd="0" destOrd="0" presId="urn:microsoft.com/office/officeart/2008/layout/HorizontalMultiLevelHierarchy"/>
    <dgm:cxn modelId="{D77E00CE-11B8-4375-9D68-215ED5BF1964}" type="presParOf" srcId="{A081045F-2AEC-4064-B7B2-AFC06F322E4A}" destId="{2269892C-6685-4990-88A7-484AA10D6E57}" srcOrd="1" destOrd="0" presId="urn:microsoft.com/office/officeart/2008/layout/HorizontalMultiLevelHierarchy"/>
    <dgm:cxn modelId="{B1D49C90-A463-4711-8A86-9836EBDF9D84}" type="presParOf" srcId="{2269892C-6685-4990-88A7-484AA10D6E57}" destId="{EDE211A0-8A00-4789-8C3F-3A322EB8E03C}" srcOrd="0" destOrd="0" presId="urn:microsoft.com/office/officeart/2008/layout/HorizontalMultiLevelHierarchy"/>
    <dgm:cxn modelId="{A7EC5A20-197A-4702-951D-80A0076E9C88}" type="presParOf" srcId="{2269892C-6685-4990-88A7-484AA10D6E57}" destId="{EE418750-60B6-4BE5-A6DF-453EFE2FF28B}" srcOrd="1" destOrd="0" presId="urn:microsoft.com/office/officeart/2008/layout/HorizontalMultiLevelHierarchy"/>
    <dgm:cxn modelId="{A43C9C33-F2E7-48AD-AB0B-41B71E8CDA83}" type="presParOf" srcId="{EE418750-60B6-4BE5-A6DF-453EFE2FF28B}" destId="{45EE39ED-CECE-4863-9228-686FFC940850}" srcOrd="0" destOrd="0" presId="urn:microsoft.com/office/officeart/2008/layout/HorizontalMultiLevelHierarchy"/>
    <dgm:cxn modelId="{30A41540-182B-44BC-A1A9-3EAF2507903F}" type="presParOf" srcId="{45EE39ED-CECE-4863-9228-686FFC940850}" destId="{24506A82-EFEA-4453-A1CD-7D37AD38D97D}" srcOrd="0" destOrd="0" presId="urn:microsoft.com/office/officeart/2008/layout/HorizontalMultiLevelHierarchy"/>
    <dgm:cxn modelId="{0D10265A-E2B0-414F-8588-90A911C900E0}" type="presParOf" srcId="{EE418750-60B6-4BE5-A6DF-453EFE2FF28B}" destId="{3CDECFC4-57E3-4762-AF9C-D0D743671C04}" srcOrd="1" destOrd="0" presId="urn:microsoft.com/office/officeart/2008/layout/HorizontalMultiLevelHierarchy"/>
    <dgm:cxn modelId="{16DAD012-5D4C-43E8-B4A7-CCC9A550E2CB}" type="presParOf" srcId="{3CDECFC4-57E3-4762-AF9C-D0D743671C04}" destId="{1524EC42-16EE-461C-9C0C-2D9BE4007268}" srcOrd="0" destOrd="0" presId="urn:microsoft.com/office/officeart/2008/layout/HorizontalMultiLevelHierarchy"/>
    <dgm:cxn modelId="{A9EECDD6-382E-42DA-95A7-E511EEA8AD0F}" type="presParOf" srcId="{3CDECFC4-57E3-4762-AF9C-D0D743671C04}" destId="{B8D51EC4-9B3B-4999-9D72-DA48A13974D4}" srcOrd="1" destOrd="0" presId="urn:microsoft.com/office/officeart/2008/layout/HorizontalMultiLevelHierarchy"/>
    <dgm:cxn modelId="{6C6A6714-CBDA-4C14-ABEA-8CA671905A78}" type="presParOf" srcId="{EE418750-60B6-4BE5-A6DF-453EFE2FF28B}" destId="{5CC1AE6D-703C-4B18-9CA4-1C220EE86497}" srcOrd="2" destOrd="0" presId="urn:microsoft.com/office/officeart/2008/layout/HorizontalMultiLevelHierarchy"/>
    <dgm:cxn modelId="{21565211-58C1-4CC6-ABDD-CE0C818A8821}" type="presParOf" srcId="{5CC1AE6D-703C-4B18-9CA4-1C220EE86497}" destId="{4D907C4B-F369-41E2-8322-6A6A97CAA839}" srcOrd="0" destOrd="0" presId="urn:microsoft.com/office/officeart/2008/layout/HorizontalMultiLevelHierarchy"/>
    <dgm:cxn modelId="{5B462987-4945-46A8-B07E-5F8CACED08E0}" type="presParOf" srcId="{EE418750-60B6-4BE5-A6DF-453EFE2FF28B}" destId="{EED558AF-0CA9-4631-AD77-7405EB972E75}" srcOrd="3" destOrd="0" presId="urn:microsoft.com/office/officeart/2008/layout/HorizontalMultiLevelHierarchy"/>
    <dgm:cxn modelId="{35272093-4763-4466-B5D3-35C7045DDAF1}" type="presParOf" srcId="{EED558AF-0CA9-4631-AD77-7405EB972E75}" destId="{4E94941B-60C4-4345-AEC9-49C85178A6E0}" srcOrd="0" destOrd="0" presId="urn:microsoft.com/office/officeart/2008/layout/HorizontalMultiLevelHierarchy"/>
    <dgm:cxn modelId="{C33AF4B3-1117-4B8C-9552-25F75F19F268}" type="presParOf" srcId="{EED558AF-0CA9-4631-AD77-7405EB972E75}" destId="{68295CC9-E421-4C18-8D38-8EE2A37C3BCB}" srcOrd="1" destOrd="0" presId="urn:microsoft.com/office/officeart/2008/layout/HorizontalMultiLevelHierarchy"/>
    <dgm:cxn modelId="{A3B92996-E2DC-4350-92B3-8FBB1C6563FB}" type="presParOf" srcId="{A081045F-2AEC-4064-B7B2-AFC06F322E4A}" destId="{39B001FC-46D8-40EF-8B46-0A1CC40EE60C}" srcOrd="2" destOrd="0" presId="urn:microsoft.com/office/officeart/2008/layout/HorizontalMultiLevelHierarchy"/>
    <dgm:cxn modelId="{CA11B5AA-5300-4E07-BA95-1636017653C8}" type="presParOf" srcId="{39B001FC-46D8-40EF-8B46-0A1CC40EE60C}" destId="{980B08CD-C43F-4F60-A605-9EF73F3AA5A0}" srcOrd="0" destOrd="0" presId="urn:microsoft.com/office/officeart/2008/layout/HorizontalMultiLevelHierarchy"/>
    <dgm:cxn modelId="{85E96955-69E5-4947-BE22-31B5F1C9FCDA}" type="presParOf" srcId="{A081045F-2AEC-4064-B7B2-AFC06F322E4A}" destId="{CF19D08B-0E7A-4BB2-8540-44ACB3007C23}" srcOrd="3" destOrd="0" presId="urn:microsoft.com/office/officeart/2008/layout/HorizontalMultiLevelHierarchy"/>
    <dgm:cxn modelId="{4BA14B83-C374-4006-AB05-161BD247BCB7}" type="presParOf" srcId="{CF19D08B-0E7A-4BB2-8540-44ACB3007C23}" destId="{246DFD85-9D07-472A-BC05-6E468D5BC584}" srcOrd="0" destOrd="0" presId="urn:microsoft.com/office/officeart/2008/layout/HorizontalMultiLevelHierarchy"/>
    <dgm:cxn modelId="{6871C4C1-5C63-4846-BDDC-545BC99ECE45}" type="presParOf" srcId="{CF19D08B-0E7A-4BB2-8540-44ACB3007C23}" destId="{BF960C01-EF00-440A-A29A-1D6634C798B1}" srcOrd="1" destOrd="0" presId="urn:microsoft.com/office/officeart/2008/layout/HorizontalMultiLevelHierarchy"/>
    <dgm:cxn modelId="{07772A79-C969-480F-BA57-614EE01B42DA}" type="presParOf" srcId="{BF960C01-EF00-440A-A29A-1D6634C798B1}" destId="{A18D638E-D899-42C8-A581-DDC5492392B4}" srcOrd="0" destOrd="0" presId="urn:microsoft.com/office/officeart/2008/layout/HorizontalMultiLevelHierarchy"/>
    <dgm:cxn modelId="{E001BF2B-B099-48B5-91B9-481EA7DCA35A}" type="presParOf" srcId="{A18D638E-D899-42C8-A581-DDC5492392B4}" destId="{294E3738-DEB1-4662-BEA4-D4D659DD3652}" srcOrd="0" destOrd="0" presId="urn:microsoft.com/office/officeart/2008/layout/HorizontalMultiLevelHierarchy"/>
    <dgm:cxn modelId="{5F2D32DA-D4AD-4BBD-AB53-9D9FEC38D7FC}" type="presParOf" srcId="{BF960C01-EF00-440A-A29A-1D6634C798B1}" destId="{F4DB6274-ED2C-41AE-ADF5-FCF5CEF6E879}" srcOrd="1" destOrd="0" presId="urn:microsoft.com/office/officeart/2008/layout/HorizontalMultiLevelHierarchy"/>
    <dgm:cxn modelId="{D217F3A7-1B37-4B6E-8BBF-B49AE0F8DB7A}" type="presParOf" srcId="{F4DB6274-ED2C-41AE-ADF5-FCF5CEF6E879}" destId="{857EE608-FC2C-4DD8-A4A4-AA4D4F340E9D}" srcOrd="0" destOrd="0" presId="urn:microsoft.com/office/officeart/2008/layout/HorizontalMultiLevelHierarchy"/>
    <dgm:cxn modelId="{62CD4220-5B02-4093-B9B5-57CCEEC72E52}" type="presParOf" srcId="{F4DB6274-ED2C-41AE-ADF5-FCF5CEF6E879}" destId="{5682A536-F88E-446A-92F5-C61EF41FB43F}" srcOrd="1" destOrd="0" presId="urn:microsoft.com/office/officeart/2008/layout/HorizontalMultiLevelHierarchy"/>
    <dgm:cxn modelId="{AFC1C383-D879-43DA-8CCE-48F63D79D932}" type="presParOf" srcId="{BF960C01-EF00-440A-A29A-1D6634C798B1}" destId="{A7F7E758-EADE-4686-A6F4-F6AC6D9F8847}" srcOrd="2" destOrd="0" presId="urn:microsoft.com/office/officeart/2008/layout/HorizontalMultiLevelHierarchy"/>
    <dgm:cxn modelId="{BF8DEECD-FADF-488C-B654-12642ED1D7F8}" type="presParOf" srcId="{A7F7E758-EADE-4686-A6F4-F6AC6D9F8847}" destId="{28557B07-321F-4B75-AF07-0DF35E3E8600}" srcOrd="0" destOrd="0" presId="urn:microsoft.com/office/officeart/2008/layout/HorizontalMultiLevelHierarchy"/>
    <dgm:cxn modelId="{BC6D022C-1BD4-46B8-9260-6EFF880CAA8D}" type="presParOf" srcId="{BF960C01-EF00-440A-A29A-1D6634C798B1}" destId="{A79AC3D5-29A2-44A7-9425-D5B411717DB4}" srcOrd="3" destOrd="0" presId="urn:microsoft.com/office/officeart/2008/layout/HorizontalMultiLevelHierarchy"/>
    <dgm:cxn modelId="{0995481B-EDE1-41F7-BE33-64958F640B65}" type="presParOf" srcId="{A79AC3D5-29A2-44A7-9425-D5B411717DB4}" destId="{22AA5A7D-7D62-4E7D-957A-561A25055B00}" srcOrd="0" destOrd="0" presId="urn:microsoft.com/office/officeart/2008/layout/HorizontalMultiLevelHierarchy"/>
    <dgm:cxn modelId="{46031D4A-4A20-4CD9-AB19-BC7A1D6D08E5}" type="presParOf" srcId="{A79AC3D5-29A2-44A7-9425-D5B411717DB4}" destId="{7A651A2C-AC49-4BDC-8366-F6DE4BFB88C5}" srcOrd="1" destOrd="0" presId="urn:microsoft.com/office/officeart/2008/layout/HorizontalMultiLevelHierarchy"/>
    <dgm:cxn modelId="{58829320-BA1F-473E-A70D-14BA84799607}" type="presParOf" srcId="{BF960C01-EF00-440A-A29A-1D6634C798B1}" destId="{587C4DD6-EA55-4B68-9692-A58C803E2BB6}" srcOrd="4" destOrd="0" presId="urn:microsoft.com/office/officeart/2008/layout/HorizontalMultiLevelHierarchy"/>
    <dgm:cxn modelId="{4A45A8DD-69AE-4A1F-9758-9C047B12B577}" type="presParOf" srcId="{587C4DD6-EA55-4B68-9692-A58C803E2BB6}" destId="{CF22540C-0EA5-42D6-BAF6-6EE8886B0B4C}" srcOrd="0" destOrd="0" presId="urn:microsoft.com/office/officeart/2008/layout/HorizontalMultiLevelHierarchy"/>
    <dgm:cxn modelId="{7DC2F10D-6C11-4652-864A-C97F3A0ED466}" type="presParOf" srcId="{BF960C01-EF00-440A-A29A-1D6634C798B1}" destId="{CD2F6647-A6D5-4CF8-B372-335B8A5D043D}" srcOrd="5" destOrd="0" presId="urn:microsoft.com/office/officeart/2008/layout/HorizontalMultiLevelHierarchy"/>
    <dgm:cxn modelId="{0A191BA4-856E-491C-B1C1-391FBB5C79C9}" type="presParOf" srcId="{CD2F6647-A6D5-4CF8-B372-335B8A5D043D}" destId="{6EF66410-4835-46BB-BBEC-61E25110D08D}" srcOrd="0" destOrd="0" presId="urn:microsoft.com/office/officeart/2008/layout/HorizontalMultiLevelHierarchy"/>
    <dgm:cxn modelId="{AC36EA79-E583-4A5B-B8FF-EB0B4542A42E}" type="presParOf" srcId="{CD2F6647-A6D5-4CF8-B372-335B8A5D043D}" destId="{8DFE286B-F4F2-4E1D-8A04-B7B952ECD46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626A72-010B-48C8-ACFD-11A1E2258CDD}" type="doc">
      <dgm:prSet loTypeId="urn:microsoft.com/office/officeart/2005/8/layout/hProcess9" loCatId="process" qsTypeId="urn:microsoft.com/office/officeart/2005/8/quickstyle/simple3" qsCatId="simple" csTypeId="urn:microsoft.com/office/officeart/2005/8/colors/colorful3" csCatId="colorful" phldr="1"/>
      <dgm:spPr/>
    </dgm:pt>
    <dgm:pt modelId="{D7A0B167-0378-43A5-8F6D-331D59B17734}">
      <dgm:prSet phldrT="[Texto]"/>
      <dgm:spPr/>
      <dgm:t>
        <a:bodyPr/>
        <a:lstStyle/>
        <a:p>
          <a:r>
            <a:rPr lang="es-EC" dirty="0"/>
            <a:t>TÉCNICA DE MUESTREO </a:t>
          </a:r>
        </a:p>
      </dgm:t>
    </dgm:pt>
    <dgm:pt modelId="{89CCBD8C-4FEC-40CD-A509-F0AEF517FF52}" type="parTrans" cxnId="{86645210-FEA4-443D-9F65-09F027B96AFC}">
      <dgm:prSet/>
      <dgm:spPr/>
      <dgm:t>
        <a:bodyPr/>
        <a:lstStyle/>
        <a:p>
          <a:endParaRPr lang="es-EC"/>
        </a:p>
      </dgm:t>
    </dgm:pt>
    <dgm:pt modelId="{279C1471-6C5C-404E-998C-49205737893E}" type="sibTrans" cxnId="{86645210-FEA4-443D-9F65-09F027B96AFC}">
      <dgm:prSet/>
      <dgm:spPr/>
      <dgm:t>
        <a:bodyPr/>
        <a:lstStyle/>
        <a:p>
          <a:endParaRPr lang="es-EC"/>
        </a:p>
      </dgm:t>
    </dgm:pt>
    <dgm:pt modelId="{290D8F23-2C5A-4361-8E94-C115024F37D6}">
      <dgm:prSet phldrT="[Texto]"/>
      <dgm:spPr/>
      <dgm:t>
        <a:bodyPr/>
        <a:lstStyle/>
        <a:p>
          <a:r>
            <a:rPr lang="es-EC"/>
            <a:t>Muestreo aleatorio simple</a:t>
          </a:r>
          <a:endParaRPr lang="es-EC" dirty="0"/>
        </a:p>
      </dgm:t>
    </dgm:pt>
    <dgm:pt modelId="{03BB6593-ED77-4C07-AB19-3DBF6A5F6A45}" type="parTrans" cxnId="{BB1B5985-12A5-4E84-B4D7-4B41AE3D1C51}">
      <dgm:prSet/>
      <dgm:spPr/>
      <dgm:t>
        <a:bodyPr/>
        <a:lstStyle/>
        <a:p>
          <a:endParaRPr lang="es-EC"/>
        </a:p>
      </dgm:t>
    </dgm:pt>
    <dgm:pt modelId="{E8C56A54-8247-4F14-83D5-DC3181A52A55}" type="sibTrans" cxnId="{BB1B5985-12A5-4E84-B4D7-4B41AE3D1C51}">
      <dgm:prSet/>
      <dgm:spPr/>
      <dgm:t>
        <a:bodyPr/>
        <a:lstStyle/>
        <a:p>
          <a:endParaRPr lang="es-EC"/>
        </a:p>
      </dgm:t>
    </dgm:pt>
    <dgm:pt modelId="{45F02B89-D7CB-467D-8404-9755889888FE}" type="pres">
      <dgm:prSet presAssocID="{4C626A72-010B-48C8-ACFD-11A1E2258CDD}" presName="CompostProcess" presStyleCnt="0">
        <dgm:presLayoutVars>
          <dgm:dir/>
          <dgm:resizeHandles val="exact"/>
        </dgm:presLayoutVars>
      </dgm:prSet>
      <dgm:spPr/>
    </dgm:pt>
    <dgm:pt modelId="{37525536-A70D-46A7-B292-9ED1B2001F99}" type="pres">
      <dgm:prSet presAssocID="{4C626A72-010B-48C8-ACFD-11A1E2258CDD}" presName="arrow" presStyleLbl="bgShp" presStyleIdx="0" presStyleCnt="1"/>
      <dgm:spPr/>
    </dgm:pt>
    <dgm:pt modelId="{7E884140-4851-49AB-BE6E-DB6330788939}" type="pres">
      <dgm:prSet presAssocID="{4C626A72-010B-48C8-ACFD-11A1E2258CDD}" presName="linearProcess" presStyleCnt="0"/>
      <dgm:spPr/>
    </dgm:pt>
    <dgm:pt modelId="{39E74365-59D1-46F3-8180-33DD5EDAAFEC}" type="pres">
      <dgm:prSet presAssocID="{D7A0B167-0378-43A5-8F6D-331D59B17734}" presName="textNode" presStyleLbl="node1" presStyleIdx="0" presStyleCnt="2">
        <dgm:presLayoutVars>
          <dgm:bulletEnabled val="1"/>
        </dgm:presLayoutVars>
      </dgm:prSet>
      <dgm:spPr/>
    </dgm:pt>
    <dgm:pt modelId="{D84E8587-0132-40B1-BB29-BB70CC1CC6DE}" type="pres">
      <dgm:prSet presAssocID="{279C1471-6C5C-404E-998C-49205737893E}" presName="sibTrans" presStyleCnt="0"/>
      <dgm:spPr/>
    </dgm:pt>
    <dgm:pt modelId="{3CBD353D-85ED-48A3-B348-5296943A21D1}" type="pres">
      <dgm:prSet presAssocID="{290D8F23-2C5A-4361-8E94-C115024F37D6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86645210-FEA4-443D-9F65-09F027B96AFC}" srcId="{4C626A72-010B-48C8-ACFD-11A1E2258CDD}" destId="{D7A0B167-0378-43A5-8F6D-331D59B17734}" srcOrd="0" destOrd="0" parTransId="{89CCBD8C-4FEC-40CD-A509-F0AEF517FF52}" sibTransId="{279C1471-6C5C-404E-998C-49205737893E}"/>
    <dgm:cxn modelId="{D28AA934-6127-4A64-B7E5-2D3775FDC2B2}" type="presOf" srcId="{D7A0B167-0378-43A5-8F6D-331D59B17734}" destId="{39E74365-59D1-46F3-8180-33DD5EDAAFEC}" srcOrd="0" destOrd="0" presId="urn:microsoft.com/office/officeart/2005/8/layout/hProcess9"/>
    <dgm:cxn modelId="{403B6941-E62F-49B8-AC6F-870100DF0B11}" type="presOf" srcId="{4C626A72-010B-48C8-ACFD-11A1E2258CDD}" destId="{45F02B89-D7CB-467D-8404-9755889888FE}" srcOrd="0" destOrd="0" presId="urn:microsoft.com/office/officeart/2005/8/layout/hProcess9"/>
    <dgm:cxn modelId="{54F88A51-49C6-44B9-A7AC-CCC0909EDE57}" type="presOf" srcId="{290D8F23-2C5A-4361-8E94-C115024F37D6}" destId="{3CBD353D-85ED-48A3-B348-5296943A21D1}" srcOrd="0" destOrd="0" presId="urn:microsoft.com/office/officeart/2005/8/layout/hProcess9"/>
    <dgm:cxn modelId="{BB1B5985-12A5-4E84-B4D7-4B41AE3D1C51}" srcId="{4C626A72-010B-48C8-ACFD-11A1E2258CDD}" destId="{290D8F23-2C5A-4361-8E94-C115024F37D6}" srcOrd="1" destOrd="0" parTransId="{03BB6593-ED77-4C07-AB19-3DBF6A5F6A45}" sibTransId="{E8C56A54-8247-4F14-83D5-DC3181A52A55}"/>
    <dgm:cxn modelId="{7D830E6D-1644-4685-B11D-B88CF0750495}" type="presParOf" srcId="{45F02B89-D7CB-467D-8404-9755889888FE}" destId="{37525536-A70D-46A7-B292-9ED1B2001F99}" srcOrd="0" destOrd="0" presId="urn:microsoft.com/office/officeart/2005/8/layout/hProcess9"/>
    <dgm:cxn modelId="{30EF09D5-54FD-475D-8A47-F9B3FCF93DAA}" type="presParOf" srcId="{45F02B89-D7CB-467D-8404-9755889888FE}" destId="{7E884140-4851-49AB-BE6E-DB6330788939}" srcOrd="1" destOrd="0" presId="urn:microsoft.com/office/officeart/2005/8/layout/hProcess9"/>
    <dgm:cxn modelId="{4C505A74-99EB-46FC-8BA6-10B8513FF935}" type="presParOf" srcId="{7E884140-4851-49AB-BE6E-DB6330788939}" destId="{39E74365-59D1-46F3-8180-33DD5EDAAFEC}" srcOrd="0" destOrd="0" presId="urn:microsoft.com/office/officeart/2005/8/layout/hProcess9"/>
    <dgm:cxn modelId="{846C4C32-F471-4511-B2B3-4DC21A2BC865}" type="presParOf" srcId="{7E884140-4851-49AB-BE6E-DB6330788939}" destId="{D84E8587-0132-40B1-BB29-BB70CC1CC6DE}" srcOrd="1" destOrd="0" presId="urn:microsoft.com/office/officeart/2005/8/layout/hProcess9"/>
    <dgm:cxn modelId="{925AB39B-6634-4CAE-80F1-254349088F29}" type="presParOf" srcId="{7E884140-4851-49AB-BE6E-DB6330788939}" destId="{3CBD353D-85ED-48A3-B348-5296943A21D1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1F89E6-3C23-41A9-91DC-80FB03FD0B67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79BEF721-01C8-4FB9-B8E1-122678BA7CCD}">
      <dgm:prSet custT="1"/>
      <dgm:spPr/>
      <dgm:t>
        <a:bodyPr/>
        <a:lstStyle/>
        <a:p>
          <a:endParaRPr lang="es-EC" sz="1600" dirty="0"/>
        </a:p>
      </dgm:t>
    </dgm:pt>
    <dgm:pt modelId="{19A0D17B-B5B4-42C2-A714-B3586BBD3A85}" type="parTrans" cxnId="{D2B8DFD2-069C-45CD-BF80-104420B539DE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65559E9A-5C4B-4ED7-8187-44862611E7BA}" type="sibTrans" cxnId="{D2B8DFD2-069C-45CD-BF80-104420B539DE}">
      <dgm:prSet custT="1"/>
      <dgm:spPr/>
      <dgm:t>
        <a:bodyPr/>
        <a:lstStyle/>
        <a:p>
          <a:endParaRPr lang="es-EC" sz="4400">
            <a:solidFill>
              <a:schemeClr val="tx1"/>
            </a:solidFill>
          </a:endParaRPr>
        </a:p>
      </dgm:t>
    </dgm:pt>
    <dgm:pt modelId="{6276BD71-DB16-4731-B673-291CD733073A}">
      <dgm:prSet custT="1"/>
      <dgm:spPr/>
      <dgm:t>
        <a:bodyPr/>
        <a:lstStyle/>
        <a:p>
          <a:endParaRPr lang="es-EC" sz="1400" dirty="0"/>
        </a:p>
      </dgm:t>
    </dgm:pt>
    <dgm:pt modelId="{352ADAB4-90BE-49D2-B0B5-8820CA613D20}" type="parTrans" cxnId="{4C81F2D2-2AF4-4D56-B402-35F57A55E7D7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ED76EE24-CEC2-4C3F-817F-306A273955B9}" type="sibTrans" cxnId="{4C81F2D2-2AF4-4D56-B402-35F57A55E7D7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FD51FB8A-FE1B-4EEF-9495-033FAE35071C}" type="pres">
      <dgm:prSet presAssocID="{031F89E6-3C23-41A9-91DC-80FB03FD0B67}" presName="outerComposite" presStyleCnt="0">
        <dgm:presLayoutVars>
          <dgm:chMax val="5"/>
          <dgm:dir/>
          <dgm:resizeHandles val="exact"/>
        </dgm:presLayoutVars>
      </dgm:prSet>
      <dgm:spPr/>
    </dgm:pt>
    <dgm:pt modelId="{859C15B6-B957-463B-BCBE-47B9E33032DF}" type="pres">
      <dgm:prSet presAssocID="{031F89E6-3C23-41A9-91DC-80FB03FD0B67}" presName="dummyMaxCanvas" presStyleCnt="0">
        <dgm:presLayoutVars/>
      </dgm:prSet>
      <dgm:spPr/>
    </dgm:pt>
    <dgm:pt modelId="{30641335-B451-43C9-9383-B5D9083F9147}" type="pres">
      <dgm:prSet presAssocID="{031F89E6-3C23-41A9-91DC-80FB03FD0B67}" presName="TwoNodes_1" presStyleLbl="node1" presStyleIdx="0" presStyleCnt="2" custScaleY="80160">
        <dgm:presLayoutVars>
          <dgm:bulletEnabled val="1"/>
        </dgm:presLayoutVars>
      </dgm:prSet>
      <dgm:spPr/>
    </dgm:pt>
    <dgm:pt modelId="{4A0CEFF6-450A-4090-AC7E-0C0C84152725}" type="pres">
      <dgm:prSet presAssocID="{031F89E6-3C23-41A9-91DC-80FB03FD0B67}" presName="TwoNodes_2" presStyleLbl="node1" presStyleIdx="1" presStyleCnt="2" custScaleY="106212" custLinFactNeighborY="-11076">
        <dgm:presLayoutVars>
          <dgm:bulletEnabled val="1"/>
        </dgm:presLayoutVars>
      </dgm:prSet>
      <dgm:spPr/>
    </dgm:pt>
    <dgm:pt modelId="{5A86B0B9-4A5F-4858-AE51-8256752FCD1B}" type="pres">
      <dgm:prSet presAssocID="{031F89E6-3C23-41A9-91DC-80FB03FD0B67}" presName="TwoConn_1-2" presStyleLbl="fgAccFollowNode1" presStyleIdx="0" presStyleCnt="1" custLinFactNeighborX="-2055" custLinFactNeighborY="-25988">
        <dgm:presLayoutVars>
          <dgm:bulletEnabled val="1"/>
        </dgm:presLayoutVars>
      </dgm:prSet>
      <dgm:spPr/>
    </dgm:pt>
    <dgm:pt modelId="{BF848266-C6DD-49F7-8930-9BCFA54AD2B4}" type="pres">
      <dgm:prSet presAssocID="{031F89E6-3C23-41A9-91DC-80FB03FD0B67}" presName="TwoNodes_1_text" presStyleLbl="node1" presStyleIdx="1" presStyleCnt="2">
        <dgm:presLayoutVars>
          <dgm:bulletEnabled val="1"/>
        </dgm:presLayoutVars>
      </dgm:prSet>
      <dgm:spPr/>
    </dgm:pt>
    <dgm:pt modelId="{F3527EA8-C49F-48C4-80A3-046D6F3BCAF1}" type="pres">
      <dgm:prSet presAssocID="{031F89E6-3C23-41A9-91DC-80FB03FD0B67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A9AE0109-6988-4F39-AA34-5BEE1B571685}" type="presOf" srcId="{79BEF721-01C8-4FB9-B8E1-122678BA7CCD}" destId="{BF848266-C6DD-49F7-8930-9BCFA54AD2B4}" srcOrd="1" destOrd="0" presId="urn:microsoft.com/office/officeart/2005/8/layout/vProcess5"/>
    <dgm:cxn modelId="{FFABF45C-04F0-4E4E-ABAC-7E8332DA68FA}" type="presOf" srcId="{6276BD71-DB16-4731-B673-291CD733073A}" destId="{F3527EA8-C49F-48C4-80A3-046D6F3BCAF1}" srcOrd="1" destOrd="0" presId="urn:microsoft.com/office/officeart/2005/8/layout/vProcess5"/>
    <dgm:cxn modelId="{844DD548-1584-4303-A46E-50F1B858DB3C}" type="presOf" srcId="{79BEF721-01C8-4FB9-B8E1-122678BA7CCD}" destId="{30641335-B451-43C9-9383-B5D9083F9147}" srcOrd="0" destOrd="0" presId="urn:microsoft.com/office/officeart/2005/8/layout/vProcess5"/>
    <dgm:cxn modelId="{7B07B376-EA3D-49C8-AD34-9BB9EAC5206A}" type="presOf" srcId="{65559E9A-5C4B-4ED7-8187-44862611E7BA}" destId="{5A86B0B9-4A5F-4858-AE51-8256752FCD1B}" srcOrd="0" destOrd="0" presId="urn:microsoft.com/office/officeart/2005/8/layout/vProcess5"/>
    <dgm:cxn modelId="{0776AD87-9A2F-472E-A8E3-C15BB3D4F39A}" type="presOf" srcId="{031F89E6-3C23-41A9-91DC-80FB03FD0B67}" destId="{FD51FB8A-FE1B-4EEF-9495-033FAE35071C}" srcOrd="0" destOrd="0" presId="urn:microsoft.com/office/officeart/2005/8/layout/vProcess5"/>
    <dgm:cxn modelId="{D2B8DFD2-069C-45CD-BF80-104420B539DE}" srcId="{031F89E6-3C23-41A9-91DC-80FB03FD0B67}" destId="{79BEF721-01C8-4FB9-B8E1-122678BA7CCD}" srcOrd="0" destOrd="0" parTransId="{19A0D17B-B5B4-42C2-A714-B3586BBD3A85}" sibTransId="{65559E9A-5C4B-4ED7-8187-44862611E7BA}"/>
    <dgm:cxn modelId="{4C81F2D2-2AF4-4D56-B402-35F57A55E7D7}" srcId="{031F89E6-3C23-41A9-91DC-80FB03FD0B67}" destId="{6276BD71-DB16-4731-B673-291CD733073A}" srcOrd="1" destOrd="0" parTransId="{352ADAB4-90BE-49D2-B0B5-8820CA613D20}" sibTransId="{ED76EE24-CEC2-4C3F-817F-306A273955B9}"/>
    <dgm:cxn modelId="{25D6F6D9-4710-49B0-B869-B591A4C2C1F8}" type="presOf" srcId="{6276BD71-DB16-4731-B673-291CD733073A}" destId="{4A0CEFF6-450A-4090-AC7E-0C0C84152725}" srcOrd="0" destOrd="0" presId="urn:microsoft.com/office/officeart/2005/8/layout/vProcess5"/>
    <dgm:cxn modelId="{7F2E10D7-9AB5-4C41-9D3C-A3FBB27C534E}" type="presParOf" srcId="{FD51FB8A-FE1B-4EEF-9495-033FAE35071C}" destId="{859C15B6-B957-463B-BCBE-47B9E33032DF}" srcOrd="0" destOrd="0" presId="urn:microsoft.com/office/officeart/2005/8/layout/vProcess5"/>
    <dgm:cxn modelId="{5AF52611-5DC7-42AF-AA91-856736163409}" type="presParOf" srcId="{FD51FB8A-FE1B-4EEF-9495-033FAE35071C}" destId="{30641335-B451-43C9-9383-B5D9083F9147}" srcOrd="1" destOrd="0" presId="urn:microsoft.com/office/officeart/2005/8/layout/vProcess5"/>
    <dgm:cxn modelId="{ABBAE996-F885-4DC1-990D-945B755AFB14}" type="presParOf" srcId="{FD51FB8A-FE1B-4EEF-9495-033FAE35071C}" destId="{4A0CEFF6-450A-4090-AC7E-0C0C84152725}" srcOrd="2" destOrd="0" presId="urn:microsoft.com/office/officeart/2005/8/layout/vProcess5"/>
    <dgm:cxn modelId="{BFB90839-2554-490D-B6D0-B8089C6EDD07}" type="presParOf" srcId="{FD51FB8A-FE1B-4EEF-9495-033FAE35071C}" destId="{5A86B0B9-4A5F-4858-AE51-8256752FCD1B}" srcOrd="3" destOrd="0" presId="urn:microsoft.com/office/officeart/2005/8/layout/vProcess5"/>
    <dgm:cxn modelId="{69649407-BF3A-4993-A710-6A41586E1769}" type="presParOf" srcId="{FD51FB8A-FE1B-4EEF-9495-033FAE35071C}" destId="{BF848266-C6DD-49F7-8930-9BCFA54AD2B4}" srcOrd="4" destOrd="0" presId="urn:microsoft.com/office/officeart/2005/8/layout/vProcess5"/>
    <dgm:cxn modelId="{4F0B4DF2-975F-41BC-833E-8DDB15744D4E}" type="presParOf" srcId="{FD51FB8A-FE1B-4EEF-9495-033FAE35071C}" destId="{F3527EA8-C49F-48C4-80A3-046D6F3BCAF1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31F89E6-3C23-41A9-91DC-80FB03FD0B67}" type="doc">
      <dgm:prSet loTypeId="urn:microsoft.com/office/officeart/2005/8/layout/vProcess5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5D9255CE-5125-4AE7-90A8-3950DF7E6188}">
      <dgm:prSet phldrT="[Texto]" custT="1"/>
      <dgm:spPr/>
      <dgm:t>
        <a:bodyPr/>
        <a:lstStyle/>
        <a:p>
          <a:pPr algn="just"/>
          <a:endParaRPr lang="es-EC" sz="1600" dirty="0"/>
        </a:p>
      </dgm:t>
    </dgm:pt>
    <dgm:pt modelId="{1990622A-F6BD-4E5B-AC37-287B3B9CB53A}" type="parTrans" cxnId="{4E3EA8D7-976B-4BAF-8090-35A6F2053376}">
      <dgm:prSet/>
      <dgm:spPr/>
      <dgm:t>
        <a:bodyPr/>
        <a:lstStyle/>
        <a:p>
          <a:pPr algn="just"/>
          <a:endParaRPr lang="es-EC" sz="1600">
            <a:solidFill>
              <a:schemeClr val="tx1"/>
            </a:solidFill>
          </a:endParaRPr>
        </a:p>
      </dgm:t>
    </dgm:pt>
    <dgm:pt modelId="{27BFA8EF-1548-4D2A-A584-E5FD07465545}" type="sibTrans" cxnId="{4E3EA8D7-976B-4BAF-8090-35A6F2053376}">
      <dgm:prSet custT="1"/>
      <dgm:spPr/>
      <dgm:t>
        <a:bodyPr/>
        <a:lstStyle/>
        <a:p>
          <a:pPr algn="just"/>
          <a:endParaRPr lang="es-EC" sz="1600">
            <a:solidFill>
              <a:schemeClr val="tx1"/>
            </a:solidFill>
          </a:endParaRPr>
        </a:p>
      </dgm:t>
    </dgm:pt>
    <dgm:pt modelId="{E11901AA-6F4F-4226-B471-CDC5B9B713D5}">
      <dgm:prSet custT="1"/>
      <dgm:spPr/>
      <dgm:t>
        <a:bodyPr/>
        <a:lstStyle/>
        <a:p>
          <a:pPr algn="just"/>
          <a:endParaRPr lang="es-EC" sz="1600" dirty="0"/>
        </a:p>
      </dgm:t>
    </dgm:pt>
    <dgm:pt modelId="{03C78957-2063-4A12-A8A0-2490D61AAD3C}" type="parTrans" cxnId="{C41721AF-6BEA-41DE-BCDC-E184744DE7BA}">
      <dgm:prSet/>
      <dgm:spPr/>
      <dgm:t>
        <a:bodyPr/>
        <a:lstStyle/>
        <a:p>
          <a:pPr algn="just"/>
          <a:endParaRPr lang="es-EC" sz="1600">
            <a:solidFill>
              <a:schemeClr val="tx1"/>
            </a:solidFill>
          </a:endParaRPr>
        </a:p>
      </dgm:t>
    </dgm:pt>
    <dgm:pt modelId="{23A0BB7D-DC66-44D1-8D5E-B8EC4459DE86}" type="sibTrans" cxnId="{C41721AF-6BEA-41DE-BCDC-E184744DE7BA}">
      <dgm:prSet custT="1"/>
      <dgm:spPr/>
      <dgm:t>
        <a:bodyPr/>
        <a:lstStyle/>
        <a:p>
          <a:pPr algn="just"/>
          <a:endParaRPr lang="es-EC" sz="1600">
            <a:solidFill>
              <a:schemeClr val="tx1"/>
            </a:solidFill>
          </a:endParaRPr>
        </a:p>
      </dgm:t>
    </dgm:pt>
    <dgm:pt modelId="{FD51FB8A-FE1B-4EEF-9495-033FAE35071C}" type="pres">
      <dgm:prSet presAssocID="{031F89E6-3C23-41A9-91DC-80FB03FD0B67}" presName="outerComposite" presStyleCnt="0">
        <dgm:presLayoutVars>
          <dgm:chMax val="5"/>
          <dgm:dir/>
          <dgm:resizeHandles val="exact"/>
        </dgm:presLayoutVars>
      </dgm:prSet>
      <dgm:spPr/>
    </dgm:pt>
    <dgm:pt modelId="{859C15B6-B957-463B-BCBE-47B9E33032DF}" type="pres">
      <dgm:prSet presAssocID="{031F89E6-3C23-41A9-91DC-80FB03FD0B67}" presName="dummyMaxCanvas" presStyleCnt="0">
        <dgm:presLayoutVars/>
      </dgm:prSet>
      <dgm:spPr/>
    </dgm:pt>
    <dgm:pt modelId="{4F14370C-1AD2-40D6-AE0F-D60D02ADD12A}" type="pres">
      <dgm:prSet presAssocID="{031F89E6-3C23-41A9-91DC-80FB03FD0B67}" presName="TwoNodes_1" presStyleLbl="node1" presStyleIdx="0" presStyleCnt="2" custScaleY="135086">
        <dgm:presLayoutVars>
          <dgm:bulletEnabled val="1"/>
        </dgm:presLayoutVars>
      </dgm:prSet>
      <dgm:spPr/>
    </dgm:pt>
    <dgm:pt modelId="{3720B32B-3FDA-4F6B-8163-3370C734FACC}" type="pres">
      <dgm:prSet presAssocID="{031F89E6-3C23-41A9-91DC-80FB03FD0B67}" presName="TwoNodes_2" presStyleLbl="node1" presStyleIdx="1" presStyleCnt="2" custScaleY="84327">
        <dgm:presLayoutVars>
          <dgm:bulletEnabled val="1"/>
        </dgm:presLayoutVars>
      </dgm:prSet>
      <dgm:spPr/>
    </dgm:pt>
    <dgm:pt modelId="{878CEFDC-2440-46E0-8F72-8D67E65FFB33}" type="pres">
      <dgm:prSet presAssocID="{031F89E6-3C23-41A9-91DC-80FB03FD0B67}" presName="TwoConn_1-2" presStyleLbl="fgAccFollowNode1" presStyleIdx="0" presStyleCnt="1">
        <dgm:presLayoutVars>
          <dgm:bulletEnabled val="1"/>
        </dgm:presLayoutVars>
      </dgm:prSet>
      <dgm:spPr/>
    </dgm:pt>
    <dgm:pt modelId="{93FA80B3-CC79-482C-9631-BEA6D4C98A02}" type="pres">
      <dgm:prSet presAssocID="{031F89E6-3C23-41A9-91DC-80FB03FD0B67}" presName="TwoNodes_1_text" presStyleLbl="node1" presStyleIdx="1" presStyleCnt="2">
        <dgm:presLayoutVars>
          <dgm:bulletEnabled val="1"/>
        </dgm:presLayoutVars>
      </dgm:prSet>
      <dgm:spPr/>
    </dgm:pt>
    <dgm:pt modelId="{6BF2C277-5E47-4125-AB40-E71041062004}" type="pres">
      <dgm:prSet presAssocID="{031F89E6-3C23-41A9-91DC-80FB03FD0B67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83F93619-8410-4674-BD25-9E8D2AF36162}" type="presOf" srcId="{031F89E6-3C23-41A9-91DC-80FB03FD0B67}" destId="{FD51FB8A-FE1B-4EEF-9495-033FAE35071C}" srcOrd="0" destOrd="0" presId="urn:microsoft.com/office/officeart/2005/8/layout/vProcess5"/>
    <dgm:cxn modelId="{781A7673-2A82-472F-8A58-50539B37002F}" type="presOf" srcId="{E11901AA-6F4F-4226-B471-CDC5B9B713D5}" destId="{3720B32B-3FDA-4F6B-8163-3370C734FACC}" srcOrd="0" destOrd="0" presId="urn:microsoft.com/office/officeart/2005/8/layout/vProcess5"/>
    <dgm:cxn modelId="{D8616C7F-03B5-457C-AFED-60FE239E920C}" type="presOf" srcId="{27BFA8EF-1548-4D2A-A584-E5FD07465545}" destId="{878CEFDC-2440-46E0-8F72-8D67E65FFB33}" srcOrd="0" destOrd="0" presId="urn:microsoft.com/office/officeart/2005/8/layout/vProcess5"/>
    <dgm:cxn modelId="{B6D9F389-285F-47EA-8407-3DAD4148B174}" type="presOf" srcId="{E11901AA-6F4F-4226-B471-CDC5B9B713D5}" destId="{6BF2C277-5E47-4125-AB40-E71041062004}" srcOrd="1" destOrd="0" presId="urn:microsoft.com/office/officeart/2005/8/layout/vProcess5"/>
    <dgm:cxn modelId="{C41721AF-6BEA-41DE-BCDC-E184744DE7BA}" srcId="{031F89E6-3C23-41A9-91DC-80FB03FD0B67}" destId="{E11901AA-6F4F-4226-B471-CDC5B9B713D5}" srcOrd="1" destOrd="0" parTransId="{03C78957-2063-4A12-A8A0-2490D61AAD3C}" sibTransId="{23A0BB7D-DC66-44D1-8D5E-B8EC4459DE86}"/>
    <dgm:cxn modelId="{86D658CE-A5E3-4F55-A86F-E9A5D0AC0259}" type="presOf" srcId="{5D9255CE-5125-4AE7-90A8-3950DF7E6188}" destId="{4F14370C-1AD2-40D6-AE0F-D60D02ADD12A}" srcOrd="0" destOrd="0" presId="urn:microsoft.com/office/officeart/2005/8/layout/vProcess5"/>
    <dgm:cxn modelId="{FC4679CF-76F9-4C9F-A503-6EBE40DEFF1E}" type="presOf" srcId="{5D9255CE-5125-4AE7-90A8-3950DF7E6188}" destId="{93FA80B3-CC79-482C-9631-BEA6D4C98A02}" srcOrd="1" destOrd="0" presId="urn:microsoft.com/office/officeart/2005/8/layout/vProcess5"/>
    <dgm:cxn modelId="{4E3EA8D7-976B-4BAF-8090-35A6F2053376}" srcId="{031F89E6-3C23-41A9-91DC-80FB03FD0B67}" destId="{5D9255CE-5125-4AE7-90A8-3950DF7E6188}" srcOrd="0" destOrd="0" parTransId="{1990622A-F6BD-4E5B-AC37-287B3B9CB53A}" sibTransId="{27BFA8EF-1548-4D2A-A584-E5FD07465545}"/>
    <dgm:cxn modelId="{FDB739A7-AC65-44F9-83BA-F365DCEEB5FF}" type="presParOf" srcId="{FD51FB8A-FE1B-4EEF-9495-033FAE35071C}" destId="{859C15B6-B957-463B-BCBE-47B9E33032DF}" srcOrd="0" destOrd="0" presId="urn:microsoft.com/office/officeart/2005/8/layout/vProcess5"/>
    <dgm:cxn modelId="{B84022AC-2726-4638-B287-4F20C97D0690}" type="presParOf" srcId="{FD51FB8A-FE1B-4EEF-9495-033FAE35071C}" destId="{4F14370C-1AD2-40D6-AE0F-D60D02ADD12A}" srcOrd="1" destOrd="0" presId="urn:microsoft.com/office/officeart/2005/8/layout/vProcess5"/>
    <dgm:cxn modelId="{C3B44936-12B2-418F-A61A-AB54502AB7C7}" type="presParOf" srcId="{FD51FB8A-FE1B-4EEF-9495-033FAE35071C}" destId="{3720B32B-3FDA-4F6B-8163-3370C734FACC}" srcOrd="2" destOrd="0" presId="urn:microsoft.com/office/officeart/2005/8/layout/vProcess5"/>
    <dgm:cxn modelId="{09DB600C-4AFE-453E-9AF6-A87321986B89}" type="presParOf" srcId="{FD51FB8A-FE1B-4EEF-9495-033FAE35071C}" destId="{878CEFDC-2440-46E0-8F72-8D67E65FFB33}" srcOrd="3" destOrd="0" presId="urn:microsoft.com/office/officeart/2005/8/layout/vProcess5"/>
    <dgm:cxn modelId="{8D899EE5-D5A6-432E-8E32-55DF1EBC27B3}" type="presParOf" srcId="{FD51FB8A-FE1B-4EEF-9495-033FAE35071C}" destId="{93FA80B3-CC79-482C-9631-BEA6D4C98A02}" srcOrd="4" destOrd="0" presId="urn:microsoft.com/office/officeart/2005/8/layout/vProcess5"/>
    <dgm:cxn modelId="{03E00D8E-18E6-491C-ADBD-03883F951630}" type="presParOf" srcId="{FD51FB8A-FE1B-4EEF-9495-033FAE35071C}" destId="{6BF2C277-5E47-4125-AB40-E71041062004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1F89E6-3C23-41A9-91DC-80FB03FD0B67}" type="doc">
      <dgm:prSet loTypeId="urn:microsoft.com/office/officeart/2005/8/layout/vProcess5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5D9255CE-5125-4AE7-90A8-3950DF7E6188}">
      <dgm:prSet phldrT="[Texto]" custT="1"/>
      <dgm:spPr/>
      <dgm:t>
        <a:bodyPr/>
        <a:lstStyle/>
        <a:p>
          <a:pPr algn="just"/>
          <a:endParaRPr lang="es-EC" sz="1600" dirty="0"/>
        </a:p>
      </dgm:t>
    </dgm:pt>
    <dgm:pt modelId="{1990622A-F6BD-4E5B-AC37-287B3B9CB53A}" type="parTrans" cxnId="{4E3EA8D7-976B-4BAF-8090-35A6F2053376}">
      <dgm:prSet/>
      <dgm:spPr/>
      <dgm:t>
        <a:bodyPr/>
        <a:lstStyle/>
        <a:p>
          <a:pPr algn="just"/>
          <a:endParaRPr lang="es-EC" sz="1600">
            <a:solidFill>
              <a:schemeClr val="tx1"/>
            </a:solidFill>
          </a:endParaRPr>
        </a:p>
      </dgm:t>
    </dgm:pt>
    <dgm:pt modelId="{27BFA8EF-1548-4D2A-A584-E5FD07465545}" type="sibTrans" cxnId="{4E3EA8D7-976B-4BAF-8090-35A6F2053376}">
      <dgm:prSet custT="1"/>
      <dgm:spPr/>
      <dgm:t>
        <a:bodyPr/>
        <a:lstStyle/>
        <a:p>
          <a:pPr algn="just"/>
          <a:endParaRPr lang="es-EC" sz="1600">
            <a:solidFill>
              <a:schemeClr val="tx1"/>
            </a:solidFill>
          </a:endParaRPr>
        </a:p>
      </dgm:t>
    </dgm:pt>
    <dgm:pt modelId="{E11901AA-6F4F-4226-B471-CDC5B9B713D5}">
      <dgm:prSet custT="1"/>
      <dgm:spPr/>
      <dgm:t>
        <a:bodyPr/>
        <a:lstStyle/>
        <a:p>
          <a:pPr algn="just"/>
          <a:endParaRPr lang="es-EC" sz="1600" dirty="0"/>
        </a:p>
      </dgm:t>
    </dgm:pt>
    <dgm:pt modelId="{03C78957-2063-4A12-A8A0-2490D61AAD3C}" type="parTrans" cxnId="{C41721AF-6BEA-41DE-BCDC-E184744DE7BA}">
      <dgm:prSet/>
      <dgm:spPr/>
      <dgm:t>
        <a:bodyPr/>
        <a:lstStyle/>
        <a:p>
          <a:pPr algn="just"/>
          <a:endParaRPr lang="es-EC" sz="1600">
            <a:solidFill>
              <a:schemeClr val="tx1"/>
            </a:solidFill>
          </a:endParaRPr>
        </a:p>
      </dgm:t>
    </dgm:pt>
    <dgm:pt modelId="{23A0BB7D-DC66-44D1-8D5E-B8EC4459DE86}" type="sibTrans" cxnId="{C41721AF-6BEA-41DE-BCDC-E184744DE7BA}">
      <dgm:prSet custT="1"/>
      <dgm:spPr/>
      <dgm:t>
        <a:bodyPr/>
        <a:lstStyle/>
        <a:p>
          <a:pPr algn="just"/>
          <a:endParaRPr lang="es-EC" sz="1600">
            <a:solidFill>
              <a:schemeClr val="tx1"/>
            </a:solidFill>
          </a:endParaRPr>
        </a:p>
      </dgm:t>
    </dgm:pt>
    <dgm:pt modelId="{FD51FB8A-FE1B-4EEF-9495-033FAE35071C}" type="pres">
      <dgm:prSet presAssocID="{031F89E6-3C23-41A9-91DC-80FB03FD0B67}" presName="outerComposite" presStyleCnt="0">
        <dgm:presLayoutVars>
          <dgm:chMax val="5"/>
          <dgm:dir/>
          <dgm:resizeHandles val="exact"/>
        </dgm:presLayoutVars>
      </dgm:prSet>
      <dgm:spPr/>
    </dgm:pt>
    <dgm:pt modelId="{859C15B6-B957-463B-BCBE-47B9E33032DF}" type="pres">
      <dgm:prSet presAssocID="{031F89E6-3C23-41A9-91DC-80FB03FD0B67}" presName="dummyMaxCanvas" presStyleCnt="0">
        <dgm:presLayoutVars/>
      </dgm:prSet>
      <dgm:spPr/>
    </dgm:pt>
    <dgm:pt modelId="{4F14370C-1AD2-40D6-AE0F-D60D02ADD12A}" type="pres">
      <dgm:prSet presAssocID="{031F89E6-3C23-41A9-91DC-80FB03FD0B67}" presName="TwoNodes_1" presStyleLbl="node1" presStyleIdx="0" presStyleCnt="2">
        <dgm:presLayoutVars>
          <dgm:bulletEnabled val="1"/>
        </dgm:presLayoutVars>
      </dgm:prSet>
      <dgm:spPr/>
    </dgm:pt>
    <dgm:pt modelId="{3720B32B-3FDA-4F6B-8163-3370C734FACC}" type="pres">
      <dgm:prSet presAssocID="{031F89E6-3C23-41A9-91DC-80FB03FD0B67}" presName="TwoNodes_2" presStyleLbl="node1" presStyleIdx="1" presStyleCnt="2">
        <dgm:presLayoutVars>
          <dgm:bulletEnabled val="1"/>
        </dgm:presLayoutVars>
      </dgm:prSet>
      <dgm:spPr/>
    </dgm:pt>
    <dgm:pt modelId="{878CEFDC-2440-46E0-8F72-8D67E65FFB33}" type="pres">
      <dgm:prSet presAssocID="{031F89E6-3C23-41A9-91DC-80FB03FD0B67}" presName="TwoConn_1-2" presStyleLbl="fgAccFollowNode1" presStyleIdx="0" presStyleCnt="1">
        <dgm:presLayoutVars>
          <dgm:bulletEnabled val="1"/>
        </dgm:presLayoutVars>
      </dgm:prSet>
      <dgm:spPr/>
    </dgm:pt>
    <dgm:pt modelId="{93FA80B3-CC79-482C-9631-BEA6D4C98A02}" type="pres">
      <dgm:prSet presAssocID="{031F89E6-3C23-41A9-91DC-80FB03FD0B67}" presName="TwoNodes_1_text" presStyleLbl="node1" presStyleIdx="1" presStyleCnt="2">
        <dgm:presLayoutVars>
          <dgm:bulletEnabled val="1"/>
        </dgm:presLayoutVars>
      </dgm:prSet>
      <dgm:spPr/>
    </dgm:pt>
    <dgm:pt modelId="{6BF2C277-5E47-4125-AB40-E71041062004}" type="pres">
      <dgm:prSet presAssocID="{031F89E6-3C23-41A9-91DC-80FB03FD0B67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83F93619-8410-4674-BD25-9E8D2AF36162}" type="presOf" srcId="{031F89E6-3C23-41A9-91DC-80FB03FD0B67}" destId="{FD51FB8A-FE1B-4EEF-9495-033FAE35071C}" srcOrd="0" destOrd="0" presId="urn:microsoft.com/office/officeart/2005/8/layout/vProcess5"/>
    <dgm:cxn modelId="{781A7673-2A82-472F-8A58-50539B37002F}" type="presOf" srcId="{E11901AA-6F4F-4226-B471-CDC5B9B713D5}" destId="{3720B32B-3FDA-4F6B-8163-3370C734FACC}" srcOrd="0" destOrd="0" presId="urn:microsoft.com/office/officeart/2005/8/layout/vProcess5"/>
    <dgm:cxn modelId="{D8616C7F-03B5-457C-AFED-60FE239E920C}" type="presOf" srcId="{27BFA8EF-1548-4D2A-A584-E5FD07465545}" destId="{878CEFDC-2440-46E0-8F72-8D67E65FFB33}" srcOrd="0" destOrd="0" presId="urn:microsoft.com/office/officeart/2005/8/layout/vProcess5"/>
    <dgm:cxn modelId="{B6D9F389-285F-47EA-8407-3DAD4148B174}" type="presOf" srcId="{E11901AA-6F4F-4226-B471-CDC5B9B713D5}" destId="{6BF2C277-5E47-4125-AB40-E71041062004}" srcOrd="1" destOrd="0" presId="urn:microsoft.com/office/officeart/2005/8/layout/vProcess5"/>
    <dgm:cxn modelId="{C41721AF-6BEA-41DE-BCDC-E184744DE7BA}" srcId="{031F89E6-3C23-41A9-91DC-80FB03FD0B67}" destId="{E11901AA-6F4F-4226-B471-CDC5B9B713D5}" srcOrd="1" destOrd="0" parTransId="{03C78957-2063-4A12-A8A0-2490D61AAD3C}" sibTransId="{23A0BB7D-DC66-44D1-8D5E-B8EC4459DE86}"/>
    <dgm:cxn modelId="{86D658CE-A5E3-4F55-A86F-E9A5D0AC0259}" type="presOf" srcId="{5D9255CE-5125-4AE7-90A8-3950DF7E6188}" destId="{4F14370C-1AD2-40D6-AE0F-D60D02ADD12A}" srcOrd="0" destOrd="0" presId="urn:microsoft.com/office/officeart/2005/8/layout/vProcess5"/>
    <dgm:cxn modelId="{FC4679CF-76F9-4C9F-A503-6EBE40DEFF1E}" type="presOf" srcId="{5D9255CE-5125-4AE7-90A8-3950DF7E6188}" destId="{93FA80B3-CC79-482C-9631-BEA6D4C98A02}" srcOrd="1" destOrd="0" presId="urn:microsoft.com/office/officeart/2005/8/layout/vProcess5"/>
    <dgm:cxn modelId="{4E3EA8D7-976B-4BAF-8090-35A6F2053376}" srcId="{031F89E6-3C23-41A9-91DC-80FB03FD0B67}" destId="{5D9255CE-5125-4AE7-90A8-3950DF7E6188}" srcOrd="0" destOrd="0" parTransId="{1990622A-F6BD-4E5B-AC37-287B3B9CB53A}" sibTransId="{27BFA8EF-1548-4D2A-A584-E5FD07465545}"/>
    <dgm:cxn modelId="{FDB739A7-AC65-44F9-83BA-F365DCEEB5FF}" type="presParOf" srcId="{FD51FB8A-FE1B-4EEF-9495-033FAE35071C}" destId="{859C15B6-B957-463B-BCBE-47B9E33032DF}" srcOrd="0" destOrd="0" presId="urn:microsoft.com/office/officeart/2005/8/layout/vProcess5"/>
    <dgm:cxn modelId="{B84022AC-2726-4638-B287-4F20C97D0690}" type="presParOf" srcId="{FD51FB8A-FE1B-4EEF-9495-033FAE35071C}" destId="{4F14370C-1AD2-40D6-AE0F-D60D02ADD12A}" srcOrd="1" destOrd="0" presId="urn:microsoft.com/office/officeart/2005/8/layout/vProcess5"/>
    <dgm:cxn modelId="{C3B44936-12B2-418F-A61A-AB54502AB7C7}" type="presParOf" srcId="{FD51FB8A-FE1B-4EEF-9495-033FAE35071C}" destId="{3720B32B-3FDA-4F6B-8163-3370C734FACC}" srcOrd="2" destOrd="0" presId="urn:microsoft.com/office/officeart/2005/8/layout/vProcess5"/>
    <dgm:cxn modelId="{09DB600C-4AFE-453E-9AF6-A87321986B89}" type="presParOf" srcId="{FD51FB8A-FE1B-4EEF-9495-033FAE35071C}" destId="{878CEFDC-2440-46E0-8F72-8D67E65FFB33}" srcOrd="3" destOrd="0" presId="urn:microsoft.com/office/officeart/2005/8/layout/vProcess5"/>
    <dgm:cxn modelId="{8D899EE5-D5A6-432E-8E32-55DF1EBC27B3}" type="presParOf" srcId="{FD51FB8A-FE1B-4EEF-9495-033FAE35071C}" destId="{93FA80B3-CC79-482C-9631-BEA6D4C98A02}" srcOrd="4" destOrd="0" presId="urn:microsoft.com/office/officeart/2005/8/layout/vProcess5"/>
    <dgm:cxn modelId="{03E00D8E-18E6-491C-ADBD-03883F951630}" type="presParOf" srcId="{FD51FB8A-FE1B-4EEF-9495-033FAE35071C}" destId="{6BF2C277-5E47-4125-AB40-E71041062004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31F89E6-3C23-41A9-91DC-80FB03FD0B67}" type="doc">
      <dgm:prSet loTypeId="urn:microsoft.com/office/officeart/2005/8/layout/vProcess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79BEF721-01C8-4FB9-B8E1-122678BA7CCD}">
      <dgm:prSet custT="1"/>
      <dgm:spPr/>
      <dgm:t>
        <a:bodyPr/>
        <a:lstStyle/>
        <a:p>
          <a:endParaRPr lang="es-EC" sz="1600" dirty="0"/>
        </a:p>
      </dgm:t>
    </dgm:pt>
    <dgm:pt modelId="{19A0D17B-B5B4-42C2-A714-B3586BBD3A85}" type="parTrans" cxnId="{D2B8DFD2-069C-45CD-BF80-104420B539DE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65559E9A-5C4B-4ED7-8187-44862611E7BA}" type="sibTrans" cxnId="{D2B8DFD2-069C-45CD-BF80-104420B539DE}">
      <dgm:prSet custT="1"/>
      <dgm:spPr/>
      <dgm:t>
        <a:bodyPr/>
        <a:lstStyle/>
        <a:p>
          <a:endParaRPr lang="es-EC" sz="4400">
            <a:solidFill>
              <a:schemeClr val="tx1"/>
            </a:solidFill>
          </a:endParaRPr>
        </a:p>
      </dgm:t>
    </dgm:pt>
    <dgm:pt modelId="{6276BD71-DB16-4731-B673-291CD733073A}">
      <dgm:prSet custT="1"/>
      <dgm:spPr/>
      <dgm:t>
        <a:bodyPr/>
        <a:lstStyle/>
        <a:p>
          <a:endParaRPr lang="es-EC" sz="1400" dirty="0"/>
        </a:p>
      </dgm:t>
    </dgm:pt>
    <dgm:pt modelId="{352ADAB4-90BE-49D2-B0B5-8820CA613D20}" type="parTrans" cxnId="{4C81F2D2-2AF4-4D56-B402-35F57A55E7D7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ED76EE24-CEC2-4C3F-817F-306A273955B9}" type="sibTrans" cxnId="{4C81F2D2-2AF4-4D56-B402-35F57A55E7D7}">
      <dgm:prSet/>
      <dgm:spPr/>
      <dgm:t>
        <a:bodyPr/>
        <a:lstStyle/>
        <a:p>
          <a:endParaRPr lang="es-EC" sz="3200">
            <a:solidFill>
              <a:schemeClr val="tx1"/>
            </a:solidFill>
          </a:endParaRPr>
        </a:p>
      </dgm:t>
    </dgm:pt>
    <dgm:pt modelId="{FD51FB8A-FE1B-4EEF-9495-033FAE35071C}" type="pres">
      <dgm:prSet presAssocID="{031F89E6-3C23-41A9-91DC-80FB03FD0B67}" presName="outerComposite" presStyleCnt="0">
        <dgm:presLayoutVars>
          <dgm:chMax val="5"/>
          <dgm:dir/>
          <dgm:resizeHandles val="exact"/>
        </dgm:presLayoutVars>
      </dgm:prSet>
      <dgm:spPr/>
    </dgm:pt>
    <dgm:pt modelId="{859C15B6-B957-463B-BCBE-47B9E33032DF}" type="pres">
      <dgm:prSet presAssocID="{031F89E6-3C23-41A9-91DC-80FB03FD0B67}" presName="dummyMaxCanvas" presStyleCnt="0">
        <dgm:presLayoutVars/>
      </dgm:prSet>
      <dgm:spPr/>
    </dgm:pt>
    <dgm:pt modelId="{30641335-B451-43C9-9383-B5D9083F9147}" type="pres">
      <dgm:prSet presAssocID="{031F89E6-3C23-41A9-91DC-80FB03FD0B67}" presName="TwoNodes_1" presStyleLbl="node1" presStyleIdx="0" presStyleCnt="2">
        <dgm:presLayoutVars>
          <dgm:bulletEnabled val="1"/>
        </dgm:presLayoutVars>
      </dgm:prSet>
      <dgm:spPr/>
    </dgm:pt>
    <dgm:pt modelId="{4A0CEFF6-450A-4090-AC7E-0C0C84152725}" type="pres">
      <dgm:prSet presAssocID="{031F89E6-3C23-41A9-91DC-80FB03FD0B67}" presName="TwoNodes_2" presStyleLbl="node1" presStyleIdx="1" presStyleCnt="2">
        <dgm:presLayoutVars>
          <dgm:bulletEnabled val="1"/>
        </dgm:presLayoutVars>
      </dgm:prSet>
      <dgm:spPr/>
    </dgm:pt>
    <dgm:pt modelId="{5A86B0B9-4A5F-4858-AE51-8256752FCD1B}" type="pres">
      <dgm:prSet presAssocID="{031F89E6-3C23-41A9-91DC-80FB03FD0B67}" presName="TwoConn_1-2" presStyleLbl="fgAccFollowNode1" presStyleIdx="0" presStyleCnt="1">
        <dgm:presLayoutVars>
          <dgm:bulletEnabled val="1"/>
        </dgm:presLayoutVars>
      </dgm:prSet>
      <dgm:spPr/>
    </dgm:pt>
    <dgm:pt modelId="{BF848266-C6DD-49F7-8930-9BCFA54AD2B4}" type="pres">
      <dgm:prSet presAssocID="{031F89E6-3C23-41A9-91DC-80FB03FD0B67}" presName="TwoNodes_1_text" presStyleLbl="node1" presStyleIdx="1" presStyleCnt="2">
        <dgm:presLayoutVars>
          <dgm:bulletEnabled val="1"/>
        </dgm:presLayoutVars>
      </dgm:prSet>
      <dgm:spPr/>
    </dgm:pt>
    <dgm:pt modelId="{F3527EA8-C49F-48C4-80A3-046D6F3BCAF1}" type="pres">
      <dgm:prSet presAssocID="{031F89E6-3C23-41A9-91DC-80FB03FD0B67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BC484D02-6861-458B-9A3E-F8FB6F7FF28E}" type="presOf" srcId="{79BEF721-01C8-4FB9-B8E1-122678BA7CCD}" destId="{BF848266-C6DD-49F7-8930-9BCFA54AD2B4}" srcOrd="1" destOrd="0" presId="urn:microsoft.com/office/officeart/2005/8/layout/vProcess5"/>
    <dgm:cxn modelId="{83F93619-8410-4674-BD25-9E8D2AF36162}" type="presOf" srcId="{031F89E6-3C23-41A9-91DC-80FB03FD0B67}" destId="{FD51FB8A-FE1B-4EEF-9495-033FAE35071C}" srcOrd="0" destOrd="0" presId="urn:microsoft.com/office/officeart/2005/8/layout/vProcess5"/>
    <dgm:cxn modelId="{ED198B1C-59F9-4DF8-BA1E-BAF37C70B65E}" type="presOf" srcId="{6276BD71-DB16-4731-B673-291CD733073A}" destId="{F3527EA8-C49F-48C4-80A3-046D6F3BCAF1}" srcOrd="1" destOrd="0" presId="urn:microsoft.com/office/officeart/2005/8/layout/vProcess5"/>
    <dgm:cxn modelId="{A69BFC5D-B264-4E8D-A7D2-1E44FE5D967F}" type="presOf" srcId="{65559E9A-5C4B-4ED7-8187-44862611E7BA}" destId="{5A86B0B9-4A5F-4858-AE51-8256752FCD1B}" srcOrd="0" destOrd="0" presId="urn:microsoft.com/office/officeart/2005/8/layout/vProcess5"/>
    <dgm:cxn modelId="{3FD95A5E-A9E1-4198-952A-E23D62F6EB8E}" type="presOf" srcId="{6276BD71-DB16-4731-B673-291CD733073A}" destId="{4A0CEFF6-450A-4090-AC7E-0C0C84152725}" srcOrd="0" destOrd="0" presId="urn:microsoft.com/office/officeart/2005/8/layout/vProcess5"/>
    <dgm:cxn modelId="{7A58D7C0-94AA-4410-8013-1D6A01B07B54}" type="presOf" srcId="{79BEF721-01C8-4FB9-B8E1-122678BA7CCD}" destId="{30641335-B451-43C9-9383-B5D9083F9147}" srcOrd="0" destOrd="0" presId="urn:microsoft.com/office/officeart/2005/8/layout/vProcess5"/>
    <dgm:cxn modelId="{D2B8DFD2-069C-45CD-BF80-104420B539DE}" srcId="{031F89E6-3C23-41A9-91DC-80FB03FD0B67}" destId="{79BEF721-01C8-4FB9-B8E1-122678BA7CCD}" srcOrd="0" destOrd="0" parTransId="{19A0D17B-B5B4-42C2-A714-B3586BBD3A85}" sibTransId="{65559E9A-5C4B-4ED7-8187-44862611E7BA}"/>
    <dgm:cxn modelId="{4C81F2D2-2AF4-4D56-B402-35F57A55E7D7}" srcId="{031F89E6-3C23-41A9-91DC-80FB03FD0B67}" destId="{6276BD71-DB16-4731-B673-291CD733073A}" srcOrd="1" destOrd="0" parTransId="{352ADAB4-90BE-49D2-B0B5-8820CA613D20}" sibTransId="{ED76EE24-CEC2-4C3F-817F-306A273955B9}"/>
    <dgm:cxn modelId="{FDB739A7-AC65-44F9-83BA-F365DCEEB5FF}" type="presParOf" srcId="{FD51FB8A-FE1B-4EEF-9495-033FAE35071C}" destId="{859C15B6-B957-463B-BCBE-47B9E33032DF}" srcOrd="0" destOrd="0" presId="urn:microsoft.com/office/officeart/2005/8/layout/vProcess5"/>
    <dgm:cxn modelId="{C7050615-2A5B-41BB-AEE9-E5130B39635D}" type="presParOf" srcId="{FD51FB8A-FE1B-4EEF-9495-033FAE35071C}" destId="{30641335-B451-43C9-9383-B5D9083F9147}" srcOrd="1" destOrd="0" presId="urn:microsoft.com/office/officeart/2005/8/layout/vProcess5"/>
    <dgm:cxn modelId="{2FBDE733-16B5-4858-A162-B38F369C1FAA}" type="presParOf" srcId="{FD51FB8A-FE1B-4EEF-9495-033FAE35071C}" destId="{4A0CEFF6-450A-4090-AC7E-0C0C84152725}" srcOrd="2" destOrd="0" presId="urn:microsoft.com/office/officeart/2005/8/layout/vProcess5"/>
    <dgm:cxn modelId="{04EA32FF-D855-49A6-B528-2109D52D5018}" type="presParOf" srcId="{FD51FB8A-FE1B-4EEF-9495-033FAE35071C}" destId="{5A86B0B9-4A5F-4858-AE51-8256752FCD1B}" srcOrd="3" destOrd="0" presId="urn:microsoft.com/office/officeart/2005/8/layout/vProcess5"/>
    <dgm:cxn modelId="{DDA2D9D7-1E06-4537-BD37-1B0D8087C672}" type="presParOf" srcId="{FD51FB8A-FE1B-4EEF-9495-033FAE35071C}" destId="{BF848266-C6DD-49F7-8930-9BCFA54AD2B4}" srcOrd="4" destOrd="0" presId="urn:microsoft.com/office/officeart/2005/8/layout/vProcess5"/>
    <dgm:cxn modelId="{CBE9585E-BC80-4827-9BA6-6B8DF12F9423}" type="presParOf" srcId="{FD51FB8A-FE1B-4EEF-9495-033FAE35071C}" destId="{F3527EA8-C49F-48C4-80A3-046D6F3BCAF1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F8796-6565-4487-B6CC-9FBB71884CDA}">
      <dsp:nvSpPr>
        <dsp:cNvPr id="0" name=""/>
        <dsp:cNvSpPr/>
      </dsp:nvSpPr>
      <dsp:spPr>
        <a:xfrm>
          <a:off x="1566306" y="1211915"/>
          <a:ext cx="1905834" cy="595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1" kern="1200"/>
            <a:t>OBJETIVO GENERAL</a:t>
          </a:r>
          <a:endParaRPr lang="es-EC" sz="2800" b="1" kern="1200" dirty="0"/>
        </a:p>
      </dsp:txBody>
      <dsp:txXfrm>
        <a:off x="1566306" y="1211915"/>
        <a:ext cx="1905834" cy="595597"/>
      </dsp:txXfrm>
    </dsp:sp>
    <dsp:sp modelId="{C585C239-09CF-490E-946D-8AB2BF08F4BD}">
      <dsp:nvSpPr>
        <dsp:cNvPr id="0" name=""/>
        <dsp:cNvSpPr/>
      </dsp:nvSpPr>
      <dsp:spPr>
        <a:xfrm>
          <a:off x="1094173" y="756149"/>
          <a:ext cx="226198" cy="22619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58E3CDC-0673-4776-AB69-B307449EE100}">
      <dsp:nvSpPr>
        <dsp:cNvPr id="0" name=""/>
        <dsp:cNvSpPr/>
      </dsp:nvSpPr>
      <dsp:spPr>
        <a:xfrm>
          <a:off x="1252512" y="439472"/>
          <a:ext cx="226198" cy="226198"/>
        </a:xfrm>
        <a:prstGeom prst="ellipse">
          <a:avLst/>
        </a:prstGeom>
        <a:gradFill rotWithShape="0">
          <a:gsLst>
            <a:gs pos="0">
              <a:schemeClr val="accent5">
                <a:hueOff val="-551882"/>
                <a:satOff val="2212"/>
                <a:lumOff val="479"/>
                <a:alphaOff val="0"/>
                <a:tint val="50000"/>
                <a:satMod val="300000"/>
              </a:schemeClr>
            </a:gs>
            <a:gs pos="35000">
              <a:schemeClr val="accent5">
                <a:hueOff val="-551882"/>
                <a:satOff val="2212"/>
                <a:lumOff val="479"/>
                <a:alphaOff val="0"/>
                <a:tint val="37000"/>
                <a:satMod val="300000"/>
              </a:schemeClr>
            </a:gs>
            <a:gs pos="100000">
              <a:schemeClr val="accent5">
                <a:hueOff val="-551882"/>
                <a:satOff val="2212"/>
                <a:lumOff val="47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EF34D63-0EB2-4CBF-837A-12D208CB52F6}">
      <dsp:nvSpPr>
        <dsp:cNvPr id="0" name=""/>
        <dsp:cNvSpPr/>
      </dsp:nvSpPr>
      <dsp:spPr>
        <a:xfrm>
          <a:off x="1632525" y="502807"/>
          <a:ext cx="355454" cy="355454"/>
        </a:xfrm>
        <a:prstGeom prst="ellipse">
          <a:avLst/>
        </a:prstGeom>
        <a:gradFill rotWithShape="0">
          <a:gsLst>
            <a:gs pos="0">
              <a:schemeClr val="accent5">
                <a:hueOff val="-1103764"/>
                <a:satOff val="4423"/>
                <a:lumOff val="959"/>
                <a:alphaOff val="0"/>
                <a:tint val="50000"/>
                <a:satMod val="300000"/>
              </a:schemeClr>
            </a:gs>
            <a:gs pos="35000">
              <a:schemeClr val="accent5">
                <a:hueOff val="-1103764"/>
                <a:satOff val="4423"/>
                <a:lumOff val="959"/>
                <a:alphaOff val="0"/>
                <a:tint val="37000"/>
                <a:satMod val="300000"/>
              </a:schemeClr>
            </a:gs>
            <a:gs pos="100000">
              <a:schemeClr val="accent5">
                <a:hueOff val="-1103764"/>
                <a:satOff val="4423"/>
                <a:lumOff val="9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2DB8425-0749-4C0B-9C90-F9FAC893EBD1}">
      <dsp:nvSpPr>
        <dsp:cNvPr id="0" name=""/>
        <dsp:cNvSpPr/>
      </dsp:nvSpPr>
      <dsp:spPr>
        <a:xfrm>
          <a:off x="1949203" y="154461"/>
          <a:ext cx="226198" cy="226198"/>
        </a:xfrm>
        <a:prstGeom prst="ellipse">
          <a:avLst/>
        </a:prstGeom>
        <a:gradFill rotWithShape="0">
          <a:gsLst>
            <a:gs pos="0">
              <a:schemeClr val="accent5">
                <a:hueOff val="-1655646"/>
                <a:satOff val="6635"/>
                <a:lumOff val="1438"/>
                <a:alphaOff val="0"/>
                <a:tint val="50000"/>
                <a:satMod val="300000"/>
              </a:schemeClr>
            </a:gs>
            <a:gs pos="35000">
              <a:schemeClr val="accent5">
                <a:hueOff val="-1655646"/>
                <a:satOff val="6635"/>
                <a:lumOff val="1438"/>
                <a:alphaOff val="0"/>
                <a:tint val="37000"/>
                <a:satMod val="300000"/>
              </a:schemeClr>
            </a:gs>
            <a:gs pos="100000">
              <a:schemeClr val="accent5">
                <a:hueOff val="-1655646"/>
                <a:satOff val="6635"/>
                <a:lumOff val="143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6E57014-C6C4-4A72-B79D-3EFB93F5ABD8}">
      <dsp:nvSpPr>
        <dsp:cNvPr id="0" name=""/>
        <dsp:cNvSpPr/>
      </dsp:nvSpPr>
      <dsp:spPr>
        <a:xfrm>
          <a:off x="2360884" y="27790"/>
          <a:ext cx="226198" cy="226198"/>
        </a:xfrm>
        <a:prstGeom prst="ellipse">
          <a:avLst/>
        </a:prstGeom>
        <a:gradFill rotWithShape="0">
          <a:gsLst>
            <a:gs pos="0">
              <a:schemeClr val="accent5">
                <a:hueOff val="-2207528"/>
                <a:satOff val="8847"/>
                <a:lumOff val="1917"/>
                <a:alphaOff val="0"/>
                <a:tint val="50000"/>
                <a:satMod val="300000"/>
              </a:schemeClr>
            </a:gs>
            <a:gs pos="35000">
              <a:schemeClr val="accent5">
                <a:hueOff val="-2207528"/>
                <a:satOff val="8847"/>
                <a:lumOff val="1917"/>
                <a:alphaOff val="0"/>
                <a:tint val="37000"/>
                <a:satMod val="300000"/>
              </a:schemeClr>
            </a:gs>
            <a:gs pos="100000">
              <a:schemeClr val="accent5">
                <a:hueOff val="-2207528"/>
                <a:satOff val="8847"/>
                <a:lumOff val="19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16B527C-AA84-41DF-A120-C9622287FC48}">
      <dsp:nvSpPr>
        <dsp:cNvPr id="0" name=""/>
        <dsp:cNvSpPr/>
      </dsp:nvSpPr>
      <dsp:spPr>
        <a:xfrm>
          <a:off x="2867569" y="249465"/>
          <a:ext cx="226198" cy="226198"/>
        </a:xfrm>
        <a:prstGeom prst="ellipse">
          <a:avLst/>
        </a:prstGeom>
        <a:gradFill rotWithShape="0">
          <a:gsLst>
            <a:gs pos="0">
              <a:schemeClr val="accent5">
                <a:hueOff val="-2759410"/>
                <a:satOff val="11059"/>
                <a:lumOff val="2397"/>
                <a:alphaOff val="0"/>
                <a:tint val="50000"/>
                <a:satMod val="300000"/>
              </a:schemeClr>
            </a:gs>
            <a:gs pos="35000">
              <a:schemeClr val="accent5">
                <a:hueOff val="-2759410"/>
                <a:satOff val="11059"/>
                <a:lumOff val="2397"/>
                <a:alphaOff val="0"/>
                <a:tint val="37000"/>
                <a:satMod val="300000"/>
              </a:schemeClr>
            </a:gs>
            <a:gs pos="100000">
              <a:schemeClr val="accent5">
                <a:hueOff val="-2759410"/>
                <a:satOff val="11059"/>
                <a:lumOff val="239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C77F10C-C913-4D64-B733-E9F9E7E9C26E}">
      <dsp:nvSpPr>
        <dsp:cNvPr id="0" name=""/>
        <dsp:cNvSpPr/>
      </dsp:nvSpPr>
      <dsp:spPr>
        <a:xfrm>
          <a:off x="3184247" y="407804"/>
          <a:ext cx="355454" cy="355454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554A530-3025-4F07-BD71-70EA364655FA}">
      <dsp:nvSpPr>
        <dsp:cNvPr id="0" name=""/>
        <dsp:cNvSpPr/>
      </dsp:nvSpPr>
      <dsp:spPr>
        <a:xfrm>
          <a:off x="3627596" y="756149"/>
          <a:ext cx="226198" cy="226198"/>
        </a:xfrm>
        <a:prstGeom prst="ellipse">
          <a:avLst/>
        </a:prstGeom>
        <a:gradFill rotWithShape="0">
          <a:gsLst>
            <a:gs pos="0">
              <a:schemeClr val="accent5">
                <a:hueOff val="-3863174"/>
                <a:satOff val="15482"/>
                <a:lumOff val="3355"/>
                <a:alphaOff val="0"/>
                <a:tint val="50000"/>
                <a:satMod val="300000"/>
              </a:schemeClr>
            </a:gs>
            <a:gs pos="35000">
              <a:schemeClr val="accent5">
                <a:hueOff val="-3863174"/>
                <a:satOff val="15482"/>
                <a:lumOff val="3355"/>
                <a:alphaOff val="0"/>
                <a:tint val="37000"/>
                <a:satMod val="300000"/>
              </a:schemeClr>
            </a:gs>
            <a:gs pos="100000">
              <a:schemeClr val="accent5">
                <a:hueOff val="-3863174"/>
                <a:satOff val="15482"/>
                <a:lumOff val="335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5BB0427-80C3-4D7E-B67F-CC7FD35EDBF6}">
      <dsp:nvSpPr>
        <dsp:cNvPr id="0" name=""/>
        <dsp:cNvSpPr/>
      </dsp:nvSpPr>
      <dsp:spPr>
        <a:xfrm>
          <a:off x="3817603" y="1104495"/>
          <a:ext cx="226198" cy="226198"/>
        </a:xfrm>
        <a:prstGeom prst="ellipse">
          <a:avLst/>
        </a:prstGeom>
        <a:gradFill rotWithShape="0">
          <a:gsLst>
            <a:gs pos="0">
              <a:schemeClr val="accent5">
                <a:hueOff val="-4415056"/>
                <a:satOff val="17694"/>
                <a:lumOff val="3835"/>
                <a:alphaOff val="0"/>
                <a:tint val="50000"/>
                <a:satMod val="300000"/>
              </a:schemeClr>
            </a:gs>
            <a:gs pos="35000">
              <a:schemeClr val="accent5">
                <a:hueOff val="-4415056"/>
                <a:satOff val="17694"/>
                <a:lumOff val="3835"/>
                <a:alphaOff val="0"/>
                <a:tint val="37000"/>
                <a:satMod val="300000"/>
              </a:schemeClr>
            </a:gs>
            <a:gs pos="100000">
              <a:schemeClr val="accent5">
                <a:hueOff val="-4415056"/>
                <a:satOff val="17694"/>
                <a:lumOff val="383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2FD75F-D0A2-43E9-B0AC-A86EFC04BBD5}">
      <dsp:nvSpPr>
        <dsp:cNvPr id="0" name=""/>
        <dsp:cNvSpPr/>
      </dsp:nvSpPr>
      <dsp:spPr>
        <a:xfrm>
          <a:off x="2170878" y="439472"/>
          <a:ext cx="581653" cy="581653"/>
        </a:xfrm>
        <a:prstGeom prst="ellips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B15AAC1-0AFA-488C-9A75-05FE43254CD3}">
      <dsp:nvSpPr>
        <dsp:cNvPr id="0" name=""/>
        <dsp:cNvSpPr/>
      </dsp:nvSpPr>
      <dsp:spPr>
        <a:xfrm>
          <a:off x="935834" y="1642848"/>
          <a:ext cx="226198" cy="226198"/>
        </a:xfrm>
        <a:prstGeom prst="ellipse">
          <a:avLst/>
        </a:prstGeom>
        <a:gradFill rotWithShape="0">
          <a:gsLst>
            <a:gs pos="0">
              <a:schemeClr val="accent5">
                <a:hueOff val="-5518820"/>
                <a:satOff val="22117"/>
                <a:lumOff val="4793"/>
                <a:alphaOff val="0"/>
                <a:tint val="50000"/>
                <a:satMod val="300000"/>
              </a:schemeClr>
            </a:gs>
            <a:gs pos="35000">
              <a:schemeClr val="accent5">
                <a:hueOff val="-5518820"/>
                <a:satOff val="22117"/>
                <a:lumOff val="4793"/>
                <a:alphaOff val="0"/>
                <a:tint val="37000"/>
                <a:satMod val="300000"/>
              </a:schemeClr>
            </a:gs>
            <a:gs pos="100000">
              <a:schemeClr val="accent5">
                <a:hueOff val="-5518820"/>
                <a:satOff val="22117"/>
                <a:lumOff val="479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2DA1FB1-515D-4F1C-851B-6DAFA3BC7192}">
      <dsp:nvSpPr>
        <dsp:cNvPr id="0" name=""/>
        <dsp:cNvSpPr/>
      </dsp:nvSpPr>
      <dsp:spPr>
        <a:xfrm>
          <a:off x="1125840" y="1927858"/>
          <a:ext cx="355454" cy="355454"/>
        </a:xfrm>
        <a:prstGeom prst="ellipse">
          <a:avLst/>
        </a:prstGeom>
        <a:gradFill rotWithShape="0">
          <a:gsLst>
            <a:gs pos="0">
              <a:schemeClr val="accent5">
                <a:hueOff val="-6070702"/>
                <a:satOff val="24329"/>
                <a:lumOff val="5273"/>
                <a:alphaOff val="0"/>
                <a:tint val="50000"/>
                <a:satMod val="300000"/>
              </a:schemeClr>
            </a:gs>
            <a:gs pos="35000">
              <a:schemeClr val="accent5">
                <a:hueOff val="-6070702"/>
                <a:satOff val="24329"/>
                <a:lumOff val="5273"/>
                <a:alphaOff val="0"/>
                <a:tint val="37000"/>
                <a:satMod val="300000"/>
              </a:schemeClr>
            </a:gs>
            <a:gs pos="100000">
              <a:schemeClr val="accent5">
                <a:hueOff val="-6070702"/>
                <a:satOff val="24329"/>
                <a:lumOff val="52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6C8F553-0328-48D3-8E71-1C65BFAF7CF1}">
      <dsp:nvSpPr>
        <dsp:cNvPr id="0" name=""/>
        <dsp:cNvSpPr/>
      </dsp:nvSpPr>
      <dsp:spPr>
        <a:xfrm>
          <a:off x="1600857" y="2181200"/>
          <a:ext cx="517025" cy="517025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FA7D3CF-EA9B-4685-A1EA-9DCB010D5982}">
      <dsp:nvSpPr>
        <dsp:cNvPr id="0" name=""/>
        <dsp:cNvSpPr/>
      </dsp:nvSpPr>
      <dsp:spPr>
        <a:xfrm>
          <a:off x="2265881" y="2592881"/>
          <a:ext cx="226198" cy="226198"/>
        </a:xfrm>
        <a:prstGeom prst="ellipse">
          <a:avLst/>
        </a:prstGeom>
        <a:gradFill rotWithShape="0">
          <a:gsLst>
            <a:gs pos="0">
              <a:schemeClr val="accent5">
                <a:hueOff val="-7174466"/>
                <a:satOff val="28752"/>
                <a:lumOff val="6231"/>
                <a:alphaOff val="0"/>
                <a:tint val="50000"/>
                <a:satMod val="300000"/>
              </a:schemeClr>
            </a:gs>
            <a:gs pos="35000">
              <a:schemeClr val="accent5">
                <a:hueOff val="-7174466"/>
                <a:satOff val="28752"/>
                <a:lumOff val="6231"/>
                <a:alphaOff val="0"/>
                <a:tint val="37000"/>
                <a:satMod val="300000"/>
              </a:schemeClr>
            </a:gs>
            <a:gs pos="100000">
              <a:schemeClr val="accent5">
                <a:hueOff val="-7174466"/>
                <a:satOff val="28752"/>
                <a:lumOff val="62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BAAC2AC-C80B-4341-8907-CA091706ACE6}">
      <dsp:nvSpPr>
        <dsp:cNvPr id="0" name=""/>
        <dsp:cNvSpPr/>
      </dsp:nvSpPr>
      <dsp:spPr>
        <a:xfrm>
          <a:off x="2392552" y="2181200"/>
          <a:ext cx="355454" cy="355454"/>
        </a:xfrm>
        <a:prstGeom prst="ellipse">
          <a:avLst/>
        </a:prstGeom>
        <a:gradFill rotWithShape="0">
          <a:gsLst>
            <a:gs pos="0">
              <a:schemeClr val="accent5">
                <a:hueOff val="-7726349"/>
                <a:satOff val="30964"/>
                <a:lumOff val="6711"/>
                <a:alphaOff val="0"/>
                <a:tint val="50000"/>
                <a:satMod val="300000"/>
              </a:schemeClr>
            </a:gs>
            <a:gs pos="35000">
              <a:schemeClr val="accent5">
                <a:hueOff val="-7726349"/>
                <a:satOff val="30964"/>
                <a:lumOff val="6711"/>
                <a:alphaOff val="0"/>
                <a:tint val="37000"/>
                <a:satMod val="300000"/>
              </a:schemeClr>
            </a:gs>
            <a:gs pos="100000">
              <a:schemeClr val="accent5">
                <a:hueOff val="-7726349"/>
                <a:satOff val="30964"/>
                <a:lumOff val="671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809AC51-9C44-4A0B-A754-85EC9B22174A}">
      <dsp:nvSpPr>
        <dsp:cNvPr id="0" name=""/>
        <dsp:cNvSpPr/>
      </dsp:nvSpPr>
      <dsp:spPr>
        <a:xfrm>
          <a:off x="2709230" y="2624549"/>
          <a:ext cx="226198" cy="226198"/>
        </a:xfrm>
        <a:prstGeom prst="ellipse">
          <a:avLst/>
        </a:prstGeom>
        <a:gradFill rotWithShape="0">
          <a:gsLst>
            <a:gs pos="0">
              <a:schemeClr val="accent5">
                <a:hueOff val="-8278230"/>
                <a:satOff val="33176"/>
                <a:lumOff val="7190"/>
                <a:alphaOff val="0"/>
                <a:tint val="50000"/>
                <a:satMod val="300000"/>
              </a:schemeClr>
            </a:gs>
            <a:gs pos="35000">
              <a:schemeClr val="accent5">
                <a:hueOff val="-8278230"/>
                <a:satOff val="33176"/>
                <a:lumOff val="7190"/>
                <a:alphaOff val="0"/>
                <a:tint val="37000"/>
                <a:satMod val="300000"/>
              </a:schemeClr>
            </a:gs>
            <a:gs pos="100000">
              <a:schemeClr val="accent5">
                <a:hueOff val="-8278230"/>
                <a:satOff val="33176"/>
                <a:lumOff val="719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F276630-78EC-46D3-97E0-AAE2BBB858F5}">
      <dsp:nvSpPr>
        <dsp:cNvPr id="0" name=""/>
        <dsp:cNvSpPr/>
      </dsp:nvSpPr>
      <dsp:spPr>
        <a:xfrm>
          <a:off x="2994240" y="2117865"/>
          <a:ext cx="517025" cy="517025"/>
        </a:xfrm>
        <a:prstGeom prst="ellipse">
          <a:avLst/>
        </a:prstGeom>
        <a:gradFill rotWithShape="0">
          <a:gsLst>
            <a:gs pos="0">
              <a:schemeClr val="accent5">
                <a:hueOff val="-8830112"/>
                <a:satOff val="35388"/>
                <a:lumOff val="7669"/>
                <a:alphaOff val="0"/>
                <a:tint val="50000"/>
                <a:satMod val="300000"/>
              </a:schemeClr>
            </a:gs>
            <a:gs pos="35000">
              <a:schemeClr val="accent5">
                <a:hueOff val="-8830112"/>
                <a:satOff val="35388"/>
                <a:lumOff val="7669"/>
                <a:alphaOff val="0"/>
                <a:tint val="37000"/>
                <a:satMod val="300000"/>
              </a:schemeClr>
            </a:gs>
            <a:gs pos="100000">
              <a:schemeClr val="accent5">
                <a:hueOff val="-8830112"/>
                <a:satOff val="35388"/>
                <a:lumOff val="76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3054FA3-18A9-4C05-8022-43DEEEBE3845}">
      <dsp:nvSpPr>
        <dsp:cNvPr id="0" name=""/>
        <dsp:cNvSpPr/>
      </dsp:nvSpPr>
      <dsp:spPr>
        <a:xfrm>
          <a:off x="3690932" y="1991193"/>
          <a:ext cx="355454" cy="355454"/>
        </a:xfrm>
        <a:prstGeom prst="ellipse">
          <a:avLst/>
        </a:prstGeom>
        <a:gradFill rotWithShape="0">
          <a:gsLst>
            <a:gs pos="0">
              <a:schemeClr val="accent5">
                <a:hueOff val="-9381994"/>
                <a:satOff val="37599"/>
                <a:lumOff val="8149"/>
                <a:alphaOff val="0"/>
                <a:tint val="50000"/>
                <a:satMod val="300000"/>
              </a:schemeClr>
            </a:gs>
            <a:gs pos="35000">
              <a:schemeClr val="accent5">
                <a:hueOff val="-9381994"/>
                <a:satOff val="37599"/>
                <a:lumOff val="8149"/>
                <a:alphaOff val="0"/>
                <a:tint val="37000"/>
                <a:satMod val="300000"/>
              </a:schemeClr>
            </a:gs>
            <a:gs pos="100000">
              <a:schemeClr val="accent5">
                <a:hueOff val="-9381994"/>
                <a:satOff val="37599"/>
                <a:lumOff val="814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53FC831-8015-4882-839D-BF169E851844}">
      <dsp:nvSpPr>
        <dsp:cNvPr id="0" name=""/>
        <dsp:cNvSpPr/>
      </dsp:nvSpPr>
      <dsp:spPr>
        <a:xfrm>
          <a:off x="4046386" y="502280"/>
          <a:ext cx="1043920" cy="1992957"/>
        </a:xfrm>
        <a:prstGeom prst="chevron">
          <a:avLst>
            <a:gd name="adj" fmla="val 6231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1F2F46E-F39D-43A9-B2D1-8AE5F59B122E}">
      <dsp:nvSpPr>
        <dsp:cNvPr id="0" name=""/>
        <dsp:cNvSpPr/>
      </dsp:nvSpPr>
      <dsp:spPr>
        <a:xfrm>
          <a:off x="4797249" y="502280"/>
          <a:ext cx="1043920" cy="1992957"/>
        </a:xfrm>
        <a:prstGeom prst="chevron">
          <a:avLst>
            <a:gd name="adj" fmla="val 62310"/>
          </a:avLst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D0BD0F9E-EA94-41FE-A918-2FCD2EB65AF2}">
      <dsp:nvSpPr>
        <dsp:cNvPr id="0" name=""/>
        <dsp:cNvSpPr/>
      </dsp:nvSpPr>
      <dsp:spPr>
        <a:xfrm>
          <a:off x="5944423" y="296922"/>
          <a:ext cx="3133363" cy="2501308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000" kern="1200" dirty="0"/>
            <a:t>Analizar el impacto Social de la tecnología en los Millennials del Distrito Metropolitano de Quito.</a:t>
          </a:r>
        </a:p>
      </dsp:txBody>
      <dsp:txXfrm>
        <a:off x="6403293" y="663230"/>
        <a:ext cx="2215623" cy="17686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74903-A539-4816-AE16-54A4181C96AB}">
      <dsp:nvSpPr>
        <dsp:cNvPr id="0" name=""/>
        <dsp:cNvSpPr/>
      </dsp:nvSpPr>
      <dsp:spPr>
        <a:xfrm>
          <a:off x="-3740557" y="-574611"/>
          <a:ext cx="4458589" cy="4458589"/>
        </a:xfrm>
        <a:prstGeom prst="blockArc">
          <a:avLst>
            <a:gd name="adj1" fmla="val 18900000"/>
            <a:gd name="adj2" fmla="val 2700000"/>
            <a:gd name="adj3" fmla="val 484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03C633-29F3-4CF6-B675-9E6994FBAFEC}">
      <dsp:nvSpPr>
        <dsp:cNvPr id="0" name=""/>
        <dsp:cNvSpPr/>
      </dsp:nvSpPr>
      <dsp:spPr>
        <a:xfrm>
          <a:off x="376359" y="254424"/>
          <a:ext cx="6395154" cy="50911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4108" tIns="40640" rIns="40640" bIns="4064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/>
            <a:t>Desarrollar un análisis teórico como base de la investigación.</a:t>
          </a:r>
        </a:p>
      </dsp:txBody>
      <dsp:txXfrm>
        <a:off x="376359" y="254424"/>
        <a:ext cx="6395154" cy="509113"/>
      </dsp:txXfrm>
    </dsp:sp>
    <dsp:sp modelId="{1FD4ABCF-5CAD-4E85-AD35-31F9613BD6A4}">
      <dsp:nvSpPr>
        <dsp:cNvPr id="0" name=""/>
        <dsp:cNvSpPr/>
      </dsp:nvSpPr>
      <dsp:spPr>
        <a:xfrm>
          <a:off x="58164" y="190785"/>
          <a:ext cx="636391" cy="63639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5959D54-B8A1-4274-871C-057AA7B301A0}">
      <dsp:nvSpPr>
        <dsp:cNvPr id="0" name=""/>
        <dsp:cNvSpPr/>
      </dsp:nvSpPr>
      <dsp:spPr>
        <a:xfrm>
          <a:off x="668245" y="1018226"/>
          <a:ext cx="6103268" cy="509113"/>
        </a:xfrm>
        <a:prstGeom prst="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410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/>
            <a:t>Determinar un método de estudio de mercado del comportamiento de los Millennials.</a:t>
          </a:r>
          <a:endParaRPr lang="es-EC" sz="1600" kern="1200" dirty="0"/>
        </a:p>
      </dsp:txBody>
      <dsp:txXfrm>
        <a:off x="668245" y="1018226"/>
        <a:ext cx="6103268" cy="509113"/>
      </dsp:txXfrm>
    </dsp:sp>
    <dsp:sp modelId="{703C7833-D5E6-46E2-8EC1-46BC20F2353C}">
      <dsp:nvSpPr>
        <dsp:cNvPr id="0" name=""/>
        <dsp:cNvSpPr/>
      </dsp:nvSpPr>
      <dsp:spPr>
        <a:xfrm>
          <a:off x="350050" y="954586"/>
          <a:ext cx="636391" cy="63639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DC2E141-6518-4A8C-B5E5-E46387E20C4A}">
      <dsp:nvSpPr>
        <dsp:cNvPr id="0" name=""/>
        <dsp:cNvSpPr/>
      </dsp:nvSpPr>
      <dsp:spPr>
        <a:xfrm>
          <a:off x="668245" y="1782027"/>
          <a:ext cx="6103268" cy="509113"/>
        </a:xfrm>
        <a:prstGeom prst="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410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/>
            <a:t>Identificar los resultados del estudio de mercado.</a:t>
          </a:r>
          <a:endParaRPr lang="es-EC" sz="1600" kern="1200" dirty="0"/>
        </a:p>
      </dsp:txBody>
      <dsp:txXfrm>
        <a:off x="668245" y="1782027"/>
        <a:ext cx="6103268" cy="509113"/>
      </dsp:txXfrm>
    </dsp:sp>
    <dsp:sp modelId="{9335AFB3-C747-492E-942F-136B9851C3CD}">
      <dsp:nvSpPr>
        <dsp:cNvPr id="0" name=""/>
        <dsp:cNvSpPr/>
      </dsp:nvSpPr>
      <dsp:spPr>
        <a:xfrm>
          <a:off x="350050" y="1718388"/>
          <a:ext cx="636391" cy="63639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BFF4C72-A838-4FBD-B459-AAB002D85C5F}">
      <dsp:nvSpPr>
        <dsp:cNvPr id="0" name=""/>
        <dsp:cNvSpPr/>
      </dsp:nvSpPr>
      <dsp:spPr>
        <a:xfrm>
          <a:off x="376359" y="2545829"/>
          <a:ext cx="6395154" cy="509113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4108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/>
            <a:t>Generar la propuesta de mejora social de compra de los Millennials.</a:t>
          </a:r>
        </a:p>
      </dsp:txBody>
      <dsp:txXfrm>
        <a:off x="376359" y="2545829"/>
        <a:ext cx="6395154" cy="509113"/>
      </dsp:txXfrm>
    </dsp:sp>
    <dsp:sp modelId="{6BB37CC8-5E5B-4C1A-A8D2-7F0B95A40A81}">
      <dsp:nvSpPr>
        <dsp:cNvPr id="0" name=""/>
        <dsp:cNvSpPr/>
      </dsp:nvSpPr>
      <dsp:spPr>
        <a:xfrm>
          <a:off x="58164" y="2482190"/>
          <a:ext cx="636391" cy="63639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C4DD6-EA55-4B68-9692-A58C803E2BB6}">
      <dsp:nvSpPr>
        <dsp:cNvPr id="0" name=""/>
        <dsp:cNvSpPr/>
      </dsp:nvSpPr>
      <dsp:spPr>
        <a:xfrm>
          <a:off x="4092995" y="3543919"/>
          <a:ext cx="543460" cy="1035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730" y="0"/>
              </a:lnTo>
              <a:lnTo>
                <a:pt x="271730" y="1035556"/>
              </a:lnTo>
              <a:lnTo>
                <a:pt x="543460" y="1035556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335488" y="4032460"/>
        <a:ext cx="58474" cy="58474"/>
      </dsp:txXfrm>
    </dsp:sp>
    <dsp:sp modelId="{A7F7E758-EADE-4686-A6F4-F6AC6D9F8847}">
      <dsp:nvSpPr>
        <dsp:cNvPr id="0" name=""/>
        <dsp:cNvSpPr/>
      </dsp:nvSpPr>
      <dsp:spPr>
        <a:xfrm>
          <a:off x="4092995" y="3498199"/>
          <a:ext cx="5434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3460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4351139" y="3530332"/>
        <a:ext cx="27173" cy="27173"/>
      </dsp:txXfrm>
    </dsp:sp>
    <dsp:sp modelId="{A18D638E-D899-42C8-A581-DDC5492392B4}">
      <dsp:nvSpPr>
        <dsp:cNvPr id="0" name=""/>
        <dsp:cNvSpPr/>
      </dsp:nvSpPr>
      <dsp:spPr>
        <a:xfrm>
          <a:off x="4092995" y="2508362"/>
          <a:ext cx="543460" cy="1035556"/>
        </a:xfrm>
        <a:custGeom>
          <a:avLst/>
          <a:gdLst/>
          <a:ahLst/>
          <a:cxnLst/>
          <a:rect l="0" t="0" r="0" b="0"/>
          <a:pathLst>
            <a:path>
              <a:moveTo>
                <a:pt x="0" y="1035556"/>
              </a:moveTo>
              <a:lnTo>
                <a:pt x="271730" y="1035556"/>
              </a:lnTo>
              <a:lnTo>
                <a:pt x="271730" y="0"/>
              </a:lnTo>
              <a:lnTo>
                <a:pt x="543460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4335488" y="2996903"/>
        <a:ext cx="58474" cy="58474"/>
      </dsp:txXfrm>
    </dsp:sp>
    <dsp:sp modelId="{39B001FC-46D8-40EF-8B46-0A1CC40EE60C}">
      <dsp:nvSpPr>
        <dsp:cNvPr id="0" name=""/>
        <dsp:cNvSpPr/>
      </dsp:nvSpPr>
      <dsp:spPr>
        <a:xfrm>
          <a:off x="832234" y="2249473"/>
          <a:ext cx="543460" cy="12944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730" y="0"/>
              </a:lnTo>
              <a:lnTo>
                <a:pt x="271730" y="1294446"/>
              </a:lnTo>
              <a:lnTo>
                <a:pt x="543460" y="129444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1068866" y="2861598"/>
        <a:ext cx="70195" cy="70195"/>
      </dsp:txXfrm>
    </dsp:sp>
    <dsp:sp modelId="{5CC1AE6D-703C-4B18-9CA4-1C220EE86497}">
      <dsp:nvSpPr>
        <dsp:cNvPr id="0" name=""/>
        <dsp:cNvSpPr/>
      </dsp:nvSpPr>
      <dsp:spPr>
        <a:xfrm>
          <a:off x="4092995" y="955027"/>
          <a:ext cx="543460" cy="517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1730" y="0"/>
              </a:lnTo>
              <a:lnTo>
                <a:pt x="271730" y="517778"/>
              </a:lnTo>
              <a:lnTo>
                <a:pt x="543460" y="517778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4345960" y="1195150"/>
        <a:ext cx="37531" cy="37531"/>
      </dsp:txXfrm>
    </dsp:sp>
    <dsp:sp modelId="{45EE39ED-CECE-4863-9228-686FFC940850}">
      <dsp:nvSpPr>
        <dsp:cNvPr id="0" name=""/>
        <dsp:cNvSpPr/>
      </dsp:nvSpPr>
      <dsp:spPr>
        <a:xfrm>
          <a:off x="4092995" y="414222"/>
          <a:ext cx="543460" cy="540804"/>
        </a:xfrm>
        <a:custGeom>
          <a:avLst/>
          <a:gdLst/>
          <a:ahLst/>
          <a:cxnLst/>
          <a:rect l="0" t="0" r="0" b="0"/>
          <a:pathLst>
            <a:path>
              <a:moveTo>
                <a:pt x="0" y="540804"/>
              </a:moveTo>
              <a:lnTo>
                <a:pt x="271730" y="540804"/>
              </a:lnTo>
              <a:lnTo>
                <a:pt x="271730" y="0"/>
              </a:lnTo>
              <a:lnTo>
                <a:pt x="543460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4345558" y="665457"/>
        <a:ext cx="38334" cy="38334"/>
      </dsp:txXfrm>
    </dsp:sp>
    <dsp:sp modelId="{8701A1DA-AE67-4846-835B-E3BF918EB722}">
      <dsp:nvSpPr>
        <dsp:cNvPr id="0" name=""/>
        <dsp:cNvSpPr/>
      </dsp:nvSpPr>
      <dsp:spPr>
        <a:xfrm>
          <a:off x="832234" y="955027"/>
          <a:ext cx="543460" cy="1294446"/>
        </a:xfrm>
        <a:custGeom>
          <a:avLst/>
          <a:gdLst/>
          <a:ahLst/>
          <a:cxnLst/>
          <a:rect l="0" t="0" r="0" b="0"/>
          <a:pathLst>
            <a:path>
              <a:moveTo>
                <a:pt x="0" y="1294446"/>
              </a:moveTo>
              <a:lnTo>
                <a:pt x="271730" y="1294446"/>
              </a:lnTo>
              <a:lnTo>
                <a:pt x="271730" y="0"/>
              </a:lnTo>
              <a:lnTo>
                <a:pt x="543460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500" kern="1200"/>
        </a:p>
      </dsp:txBody>
      <dsp:txXfrm>
        <a:off x="1068866" y="1567152"/>
        <a:ext cx="70195" cy="70195"/>
      </dsp:txXfrm>
    </dsp:sp>
    <dsp:sp modelId="{CFB8E2A3-1C43-4789-B46F-F9924C354574}">
      <dsp:nvSpPr>
        <dsp:cNvPr id="0" name=""/>
        <dsp:cNvSpPr/>
      </dsp:nvSpPr>
      <dsp:spPr>
        <a:xfrm rot="16200000">
          <a:off x="-1762108" y="1835250"/>
          <a:ext cx="4360239" cy="82844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4000" kern="1200" dirty="0"/>
            <a:t>Fase metodológica</a:t>
          </a:r>
        </a:p>
      </dsp:txBody>
      <dsp:txXfrm>
        <a:off x="-1762108" y="1835250"/>
        <a:ext cx="4360239" cy="828445"/>
      </dsp:txXfrm>
    </dsp:sp>
    <dsp:sp modelId="{EDE211A0-8A00-4789-8C3F-3A322EB8E03C}">
      <dsp:nvSpPr>
        <dsp:cNvPr id="0" name=""/>
        <dsp:cNvSpPr/>
      </dsp:nvSpPr>
      <dsp:spPr>
        <a:xfrm>
          <a:off x="1375694" y="540804"/>
          <a:ext cx="2717301" cy="82844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000" kern="1200" dirty="0"/>
            <a:t>Enfoque de la investigación</a:t>
          </a:r>
        </a:p>
      </dsp:txBody>
      <dsp:txXfrm>
        <a:off x="1375694" y="540804"/>
        <a:ext cx="2717301" cy="828445"/>
      </dsp:txXfrm>
    </dsp:sp>
    <dsp:sp modelId="{1524EC42-16EE-461C-9C0C-2D9BE4007268}">
      <dsp:nvSpPr>
        <dsp:cNvPr id="0" name=""/>
        <dsp:cNvSpPr/>
      </dsp:nvSpPr>
      <dsp:spPr>
        <a:xfrm>
          <a:off x="4636456" y="0"/>
          <a:ext cx="2717301" cy="82844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000" kern="1200" dirty="0"/>
            <a:t>Cualitativo</a:t>
          </a:r>
        </a:p>
      </dsp:txBody>
      <dsp:txXfrm>
        <a:off x="4636456" y="0"/>
        <a:ext cx="2717301" cy="828445"/>
      </dsp:txXfrm>
    </dsp:sp>
    <dsp:sp modelId="{4E94941B-60C4-4345-AEC9-49C85178A6E0}">
      <dsp:nvSpPr>
        <dsp:cNvPr id="0" name=""/>
        <dsp:cNvSpPr/>
      </dsp:nvSpPr>
      <dsp:spPr>
        <a:xfrm>
          <a:off x="4636456" y="1058582"/>
          <a:ext cx="2717301" cy="82844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000" kern="1200" dirty="0"/>
            <a:t>Cuantitativo</a:t>
          </a:r>
          <a:endParaRPr lang="es-EC" sz="3000" kern="1200" dirty="0"/>
        </a:p>
      </dsp:txBody>
      <dsp:txXfrm>
        <a:off x="4636456" y="1058582"/>
        <a:ext cx="2717301" cy="828445"/>
      </dsp:txXfrm>
    </dsp:sp>
    <dsp:sp modelId="{246DFD85-9D07-472A-BC05-6E468D5BC584}">
      <dsp:nvSpPr>
        <dsp:cNvPr id="0" name=""/>
        <dsp:cNvSpPr/>
      </dsp:nvSpPr>
      <dsp:spPr>
        <a:xfrm>
          <a:off x="1375694" y="3129696"/>
          <a:ext cx="2717301" cy="82844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000" kern="1200" dirty="0"/>
            <a:t>Tipología de la investigación</a:t>
          </a:r>
        </a:p>
      </dsp:txBody>
      <dsp:txXfrm>
        <a:off x="1375694" y="3129696"/>
        <a:ext cx="2717301" cy="828445"/>
      </dsp:txXfrm>
    </dsp:sp>
    <dsp:sp modelId="{857EE608-FC2C-4DD8-A4A4-AA4D4F340E9D}">
      <dsp:nvSpPr>
        <dsp:cNvPr id="0" name=""/>
        <dsp:cNvSpPr/>
      </dsp:nvSpPr>
      <dsp:spPr>
        <a:xfrm>
          <a:off x="4636456" y="2094139"/>
          <a:ext cx="2717301" cy="82844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000" kern="1200" dirty="0"/>
            <a:t>Correlacional</a:t>
          </a:r>
        </a:p>
      </dsp:txBody>
      <dsp:txXfrm>
        <a:off x="4636456" y="2094139"/>
        <a:ext cx="2717301" cy="828445"/>
      </dsp:txXfrm>
    </dsp:sp>
    <dsp:sp modelId="{22AA5A7D-7D62-4E7D-957A-561A25055B00}">
      <dsp:nvSpPr>
        <dsp:cNvPr id="0" name=""/>
        <dsp:cNvSpPr/>
      </dsp:nvSpPr>
      <dsp:spPr>
        <a:xfrm>
          <a:off x="4636456" y="3129696"/>
          <a:ext cx="2717301" cy="82844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000" kern="1200" dirty="0"/>
            <a:t>No experimental</a:t>
          </a:r>
        </a:p>
      </dsp:txBody>
      <dsp:txXfrm>
        <a:off x="4636456" y="3129696"/>
        <a:ext cx="2717301" cy="828445"/>
      </dsp:txXfrm>
    </dsp:sp>
    <dsp:sp modelId="{6EF66410-4835-46BB-BBEC-61E25110D08D}">
      <dsp:nvSpPr>
        <dsp:cNvPr id="0" name=""/>
        <dsp:cNvSpPr/>
      </dsp:nvSpPr>
      <dsp:spPr>
        <a:xfrm>
          <a:off x="4636456" y="4165253"/>
          <a:ext cx="2717301" cy="828445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000" kern="1200" dirty="0"/>
            <a:t>Aplicada o empírica</a:t>
          </a:r>
        </a:p>
      </dsp:txBody>
      <dsp:txXfrm>
        <a:off x="4636456" y="4165253"/>
        <a:ext cx="2717301" cy="8284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525536-A70D-46A7-B292-9ED1B2001F99}">
      <dsp:nvSpPr>
        <dsp:cNvPr id="0" name=""/>
        <dsp:cNvSpPr/>
      </dsp:nvSpPr>
      <dsp:spPr>
        <a:xfrm>
          <a:off x="457199" y="0"/>
          <a:ext cx="5181600" cy="846188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9E74365-59D1-46F3-8180-33DD5EDAAFEC}">
      <dsp:nvSpPr>
        <dsp:cNvPr id="0" name=""/>
        <dsp:cNvSpPr/>
      </dsp:nvSpPr>
      <dsp:spPr>
        <a:xfrm>
          <a:off x="611460" y="253856"/>
          <a:ext cx="2362200" cy="33847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TÉCNICA DE MUESTREO </a:t>
          </a:r>
        </a:p>
      </dsp:txBody>
      <dsp:txXfrm>
        <a:off x="627983" y="270379"/>
        <a:ext cx="2329154" cy="305429"/>
      </dsp:txXfrm>
    </dsp:sp>
    <dsp:sp modelId="{3CBD353D-85ED-48A3-B348-5296943A21D1}">
      <dsp:nvSpPr>
        <dsp:cNvPr id="0" name=""/>
        <dsp:cNvSpPr/>
      </dsp:nvSpPr>
      <dsp:spPr>
        <a:xfrm>
          <a:off x="3122339" y="253856"/>
          <a:ext cx="2362200" cy="338475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/>
            <a:t>Muestreo aleatorio simple</a:t>
          </a:r>
          <a:endParaRPr lang="es-EC" sz="1400" kern="1200" dirty="0"/>
        </a:p>
      </dsp:txBody>
      <dsp:txXfrm>
        <a:off x="3138862" y="270379"/>
        <a:ext cx="2329154" cy="3054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41335-B451-43C9-9383-B5D9083F9147}">
      <dsp:nvSpPr>
        <dsp:cNvPr id="0" name=""/>
        <dsp:cNvSpPr/>
      </dsp:nvSpPr>
      <dsp:spPr>
        <a:xfrm>
          <a:off x="0" y="208239"/>
          <a:ext cx="7406022" cy="19950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 dirty="0"/>
        </a:p>
      </dsp:txBody>
      <dsp:txXfrm>
        <a:off x="58433" y="266672"/>
        <a:ext cx="4862554" cy="1878174"/>
      </dsp:txXfrm>
    </dsp:sp>
    <dsp:sp modelId="{4A0CEFF6-450A-4090-AC7E-0C0C84152725}">
      <dsp:nvSpPr>
        <dsp:cNvPr id="0" name=""/>
        <dsp:cNvSpPr/>
      </dsp:nvSpPr>
      <dsp:spPr>
        <a:xfrm>
          <a:off x="1306945" y="2650278"/>
          <a:ext cx="7406022" cy="264342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 dirty="0"/>
        </a:p>
      </dsp:txBody>
      <dsp:txXfrm>
        <a:off x="1384368" y="2727701"/>
        <a:ext cx="4326496" cy="2488582"/>
      </dsp:txXfrm>
    </dsp:sp>
    <dsp:sp modelId="{5A86B0B9-4A5F-4858-AE51-8256752FCD1B}">
      <dsp:nvSpPr>
        <dsp:cNvPr id="0" name=""/>
        <dsp:cNvSpPr/>
      </dsp:nvSpPr>
      <dsp:spPr>
        <a:xfrm>
          <a:off x="5755043" y="1497422"/>
          <a:ext cx="1617734" cy="161773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4400" kern="1200">
            <a:solidFill>
              <a:schemeClr val="tx1"/>
            </a:solidFill>
          </a:endParaRPr>
        </a:p>
      </dsp:txBody>
      <dsp:txXfrm>
        <a:off x="6119033" y="1497422"/>
        <a:ext cx="889754" cy="12173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4370C-1AD2-40D6-AE0F-D60D02ADD12A}">
      <dsp:nvSpPr>
        <dsp:cNvPr id="0" name=""/>
        <dsp:cNvSpPr/>
      </dsp:nvSpPr>
      <dsp:spPr>
        <a:xfrm>
          <a:off x="0" y="-200861"/>
          <a:ext cx="7406022" cy="30933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 dirty="0"/>
        </a:p>
      </dsp:txBody>
      <dsp:txXfrm>
        <a:off x="90602" y="-110259"/>
        <a:ext cx="4992131" cy="2912178"/>
      </dsp:txXfrm>
    </dsp:sp>
    <dsp:sp modelId="{3720B32B-3FDA-4F6B-8163-3370C734FACC}">
      <dsp:nvSpPr>
        <dsp:cNvPr id="0" name=""/>
        <dsp:cNvSpPr/>
      </dsp:nvSpPr>
      <dsp:spPr>
        <a:xfrm>
          <a:off x="1306945" y="3179122"/>
          <a:ext cx="7406022" cy="19310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 dirty="0"/>
        </a:p>
      </dsp:txBody>
      <dsp:txXfrm>
        <a:off x="1363503" y="3235680"/>
        <a:ext cx="4497503" cy="1817918"/>
      </dsp:txXfrm>
    </dsp:sp>
    <dsp:sp modelId="{878CEFDC-2440-46E0-8F72-8D67E65FFB33}">
      <dsp:nvSpPr>
        <dsp:cNvPr id="0" name=""/>
        <dsp:cNvSpPr/>
      </dsp:nvSpPr>
      <dsp:spPr>
        <a:xfrm>
          <a:off x="5917564" y="2001005"/>
          <a:ext cx="1488458" cy="148845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>
            <a:solidFill>
              <a:schemeClr val="tx1"/>
            </a:solidFill>
          </a:endParaRPr>
        </a:p>
      </dsp:txBody>
      <dsp:txXfrm>
        <a:off x="6252467" y="2001005"/>
        <a:ext cx="818652" cy="112006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4370C-1AD2-40D6-AE0F-D60D02ADD12A}">
      <dsp:nvSpPr>
        <dsp:cNvPr id="0" name=""/>
        <dsp:cNvSpPr/>
      </dsp:nvSpPr>
      <dsp:spPr>
        <a:xfrm>
          <a:off x="0" y="0"/>
          <a:ext cx="7406022" cy="22899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 dirty="0"/>
        </a:p>
      </dsp:txBody>
      <dsp:txXfrm>
        <a:off x="67070" y="67070"/>
        <a:ext cx="5039195" cy="2155795"/>
      </dsp:txXfrm>
    </dsp:sp>
    <dsp:sp modelId="{3720B32B-3FDA-4F6B-8163-3370C734FACC}">
      <dsp:nvSpPr>
        <dsp:cNvPr id="0" name=""/>
        <dsp:cNvSpPr/>
      </dsp:nvSpPr>
      <dsp:spPr>
        <a:xfrm>
          <a:off x="1306945" y="2798810"/>
          <a:ext cx="7406022" cy="22899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 dirty="0"/>
        </a:p>
      </dsp:txBody>
      <dsp:txXfrm>
        <a:off x="1374015" y="2865880"/>
        <a:ext cx="4476479" cy="2155795"/>
      </dsp:txXfrm>
    </dsp:sp>
    <dsp:sp modelId="{878CEFDC-2440-46E0-8F72-8D67E65FFB33}">
      <dsp:nvSpPr>
        <dsp:cNvPr id="0" name=""/>
        <dsp:cNvSpPr/>
      </dsp:nvSpPr>
      <dsp:spPr>
        <a:xfrm>
          <a:off x="5917564" y="1800143"/>
          <a:ext cx="1488458" cy="148845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>
            <a:solidFill>
              <a:schemeClr val="tx1"/>
            </a:solidFill>
          </a:endParaRPr>
        </a:p>
      </dsp:txBody>
      <dsp:txXfrm>
        <a:off x="6252467" y="1800143"/>
        <a:ext cx="818652" cy="112006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41335-B451-43C9-9383-B5D9083F9147}">
      <dsp:nvSpPr>
        <dsp:cNvPr id="0" name=""/>
        <dsp:cNvSpPr/>
      </dsp:nvSpPr>
      <dsp:spPr>
        <a:xfrm>
          <a:off x="0" y="0"/>
          <a:ext cx="7406022" cy="22899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600" kern="1200" dirty="0"/>
        </a:p>
      </dsp:txBody>
      <dsp:txXfrm>
        <a:off x="67070" y="67070"/>
        <a:ext cx="5039195" cy="2155795"/>
      </dsp:txXfrm>
    </dsp:sp>
    <dsp:sp modelId="{4A0CEFF6-450A-4090-AC7E-0C0C84152725}">
      <dsp:nvSpPr>
        <dsp:cNvPr id="0" name=""/>
        <dsp:cNvSpPr/>
      </dsp:nvSpPr>
      <dsp:spPr>
        <a:xfrm>
          <a:off x="1306945" y="2798810"/>
          <a:ext cx="7406022" cy="22899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 dirty="0"/>
        </a:p>
      </dsp:txBody>
      <dsp:txXfrm>
        <a:off x="1374015" y="2865880"/>
        <a:ext cx="4476479" cy="2155795"/>
      </dsp:txXfrm>
    </dsp:sp>
    <dsp:sp modelId="{5A86B0B9-4A5F-4858-AE51-8256752FCD1B}">
      <dsp:nvSpPr>
        <dsp:cNvPr id="0" name=""/>
        <dsp:cNvSpPr/>
      </dsp:nvSpPr>
      <dsp:spPr>
        <a:xfrm>
          <a:off x="5917564" y="1800143"/>
          <a:ext cx="1488458" cy="1488458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4400" kern="1200">
            <a:solidFill>
              <a:schemeClr val="tx1"/>
            </a:solidFill>
          </a:endParaRPr>
        </a:p>
      </dsp:txBody>
      <dsp:txXfrm>
        <a:off x="6252467" y="1800143"/>
        <a:ext cx="818652" cy="1120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58AA0-1641-485F-9990-0FBAADC1F08C}" type="datetimeFigureOut">
              <a:rPr lang="es-EC" smtClean="0"/>
              <a:t>11/2/2020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8D0FA-6D4A-46BF-8B16-DA9970AAB0A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51958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BEAF-11FC-4E1D-82E9-862AA22C7691}" type="datetimeFigureOut">
              <a:rPr lang="es-EC" smtClean="0"/>
              <a:t>11/2/2020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0644-8FF9-4056-8A2F-0F31F420E2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10013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DBCC-843A-4D67-A4F6-A0057EF0B6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28341" b="12766"/>
          <a:stretch/>
        </p:blipFill>
        <p:spPr bwMode="auto">
          <a:xfrm>
            <a:off x="0" y="6308725"/>
            <a:ext cx="709228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276401"/>
            <a:ext cx="2061535" cy="53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DBCC-843A-4D67-A4F6-A0057EF0B6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28341" b="12766"/>
          <a:stretch/>
        </p:blipFill>
        <p:spPr bwMode="auto">
          <a:xfrm>
            <a:off x="0" y="6308725"/>
            <a:ext cx="709228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276401"/>
            <a:ext cx="2061535" cy="53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4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DBCC-843A-4D67-A4F6-A0057EF0B6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28341" b="12766"/>
          <a:stretch/>
        </p:blipFill>
        <p:spPr bwMode="auto">
          <a:xfrm>
            <a:off x="0" y="6308725"/>
            <a:ext cx="709228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276401"/>
            <a:ext cx="2061535" cy="53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48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DBCC-843A-4D67-A4F6-A0057EF0B6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28341" b="12766"/>
          <a:stretch/>
        </p:blipFill>
        <p:spPr bwMode="auto">
          <a:xfrm>
            <a:off x="0" y="6308725"/>
            <a:ext cx="709228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276401"/>
            <a:ext cx="2061535" cy="53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11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0.wp.com/lapalabrapurpura.es/wp-content/uploads/2018/07/tipos-de-tecnologia.jpg"/>
          <p:cNvPicPr>
            <a:picLocks noChangeAspect="1" noChangeArrowheads="1"/>
          </p:cNvPicPr>
          <p:nvPr userDrawn="1"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4" y="841577"/>
            <a:ext cx="8912791" cy="519622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DBCC-843A-4D67-A4F6-A0057EF0B6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8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DBCC-843A-4D67-A4F6-A0057EF0B6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28341" b="12766"/>
          <a:stretch/>
        </p:blipFill>
        <p:spPr bwMode="auto">
          <a:xfrm>
            <a:off x="0" y="6308725"/>
            <a:ext cx="709228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276401"/>
            <a:ext cx="2061535" cy="53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7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DBCC-843A-4D67-A4F6-A0057EF0B6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28341" b="12766"/>
          <a:stretch/>
        </p:blipFill>
        <p:spPr bwMode="auto">
          <a:xfrm>
            <a:off x="0" y="6308725"/>
            <a:ext cx="709228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276401"/>
            <a:ext cx="2061535" cy="53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69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DBCC-843A-4D67-A4F6-A0057EF0B6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28341" b="12766"/>
          <a:stretch/>
        </p:blipFill>
        <p:spPr bwMode="auto">
          <a:xfrm>
            <a:off x="0" y="6308725"/>
            <a:ext cx="709228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276401"/>
            <a:ext cx="2061535" cy="53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5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DBCC-843A-4D67-A4F6-A0057EF0B6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28341" b="12766"/>
          <a:stretch/>
        </p:blipFill>
        <p:spPr bwMode="auto">
          <a:xfrm>
            <a:off x="0" y="6308725"/>
            <a:ext cx="709228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276401"/>
            <a:ext cx="2061535" cy="53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97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 userDrawn="1"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1400" dirty="0">
              <a:solidFill>
                <a:prstClr val="black"/>
              </a:solidFill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s-ES" sz="1400" dirty="0">
              <a:solidFill>
                <a:prstClr val="black"/>
              </a:solidFill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S" sz="1400" dirty="0">
              <a:solidFill>
                <a:prstClr val="black"/>
              </a:solidFill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s-ES" sz="1400" dirty="0">
              <a:solidFill>
                <a:prstClr val="black"/>
              </a:solidFill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C" dirty="0">
              <a:solidFill>
                <a:prstClr val="black"/>
              </a:solidFill>
            </a:endParaRPr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20" y="143304"/>
            <a:ext cx="2411760" cy="62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0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BEAF-11FC-4E1D-82E9-862AA22C7691}" type="datetimeFigureOut">
              <a:rPr lang="es-EC" smtClean="0"/>
              <a:t>11/2/2020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0644-8FF9-4056-8A2F-0F31F420E2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902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BEAF-11FC-4E1D-82E9-862AA22C7691}" type="datetimeFigureOut">
              <a:rPr lang="es-EC" smtClean="0"/>
              <a:t>11/2/2020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0644-8FF9-4056-8A2F-0F31F420E2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28895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BEAF-11FC-4E1D-82E9-862AA22C7691}" type="datetimeFigureOut">
              <a:rPr lang="es-EC" smtClean="0"/>
              <a:t>11/2/2020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0644-8FF9-4056-8A2F-0F31F420E2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54088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BBEAF-11FC-4E1D-82E9-862AA22C7691}" type="datetimeFigureOut">
              <a:rPr lang="es-EC" smtClean="0"/>
              <a:t>11/2/2020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30644-8FF9-4056-8A2F-0F31F420E2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4030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 userDrawn="1"/>
        </p:nvGraphicFramePr>
        <p:xfrm>
          <a:off x="0" y="981075"/>
          <a:ext cx="9144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CorelDRAW" r:id="rId3" imgW="7748626" imgH="4759452" progId="CorelDRAW.Graphic.12">
                  <p:embed/>
                </p:oleObj>
              </mc:Choice>
              <mc:Fallback>
                <p:oleObj name="CorelDRAW" r:id="rId3" imgW="7748626" imgH="4759452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9144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S" altLang="es-EC" sz="1400">
              <a:cs typeface="+mn-cs"/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S" altLang="es-EC" sz="1400">
              <a:cs typeface="+mn-cs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S" altLang="es-EC" sz="1400">
              <a:cs typeface="+mn-cs"/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s-ES" altLang="es-EC" sz="1400">
              <a:cs typeface="+mn-cs"/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es-EC" altLang="es-EC">
              <a:cs typeface="+mn-cs"/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648015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DBCC-843A-4D67-A4F6-A0057EF0B6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28341" b="12766"/>
          <a:stretch/>
        </p:blipFill>
        <p:spPr bwMode="auto">
          <a:xfrm>
            <a:off x="0" y="6308725"/>
            <a:ext cx="709228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276401"/>
            <a:ext cx="2061535" cy="53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9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DBCC-843A-4D67-A4F6-A0057EF0B6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28341" b="12766"/>
          <a:stretch/>
        </p:blipFill>
        <p:spPr bwMode="auto">
          <a:xfrm>
            <a:off x="0" y="6308725"/>
            <a:ext cx="709228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276401"/>
            <a:ext cx="2061535" cy="53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2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ADBCC-843A-4D67-A4F6-A0057EF0B6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63027-E058-43E2-8C51-4F2B775C1A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7" t="79733" r="28341" b="12766"/>
          <a:stretch/>
        </p:blipFill>
        <p:spPr bwMode="auto">
          <a:xfrm>
            <a:off x="0" y="6308725"/>
            <a:ext cx="709228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6276401"/>
            <a:ext cx="2061535" cy="53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BBEAF-11FC-4E1D-82E9-862AA22C7691}" type="datetimeFigureOut">
              <a:rPr lang="es-EC" smtClean="0"/>
              <a:t>11/2/2020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30644-8FF9-4056-8A2F-0F31F420E21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4781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ADBCC-843A-4D67-A4F6-A0057EF0B6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2/11/2020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63027-E058-43E2-8C51-4F2B775C1A5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8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6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emf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emf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emf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emf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1.emf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3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emf"/><Relationship Id="rId3" Type="http://schemas.openxmlformats.org/officeDocument/2006/relationships/image" Target="../media/image65.png"/><Relationship Id="rId7" Type="http://schemas.openxmlformats.org/officeDocument/2006/relationships/image" Target="../media/image69.e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emf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emf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emf"/><Relationship Id="rId11" Type="http://schemas.openxmlformats.org/officeDocument/2006/relationships/image" Target="../media/image21.emf"/><Relationship Id="rId5" Type="http://schemas.openxmlformats.org/officeDocument/2006/relationships/image" Target="../media/image15.emf"/><Relationship Id="rId10" Type="http://schemas.openxmlformats.org/officeDocument/2006/relationships/image" Target="../media/image20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2.w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8" t="37073" b="29042"/>
          <a:stretch>
            <a:fillRect/>
          </a:stretch>
        </p:blipFill>
        <p:spPr bwMode="auto">
          <a:xfrm>
            <a:off x="250825" y="141288"/>
            <a:ext cx="3098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3 CuadroTexto"/>
          <p:cNvSpPr txBox="1">
            <a:spLocks noChangeArrowheads="1"/>
          </p:cNvSpPr>
          <p:nvPr/>
        </p:nvSpPr>
        <p:spPr bwMode="auto">
          <a:xfrm>
            <a:off x="1619250" y="1700213"/>
            <a:ext cx="6408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C" altLang="es-EC"/>
          </a:p>
        </p:txBody>
      </p:sp>
      <p:sp>
        <p:nvSpPr>
          <p:cNvPr id="3076" name="1 CuadroTexto"/>
          <p:cNvSpPr txBox="1">
            <a:spLocks noChangeArrowheads="1"/>
          </p:cNvSpPr>
          <p:nvPr/>
        </p:nvSpPr>
        <p:spPr bwMode="auto">
          <a:xfrm>
            <a:off x="971550" y="2991613"/>
            <a:ext cx="79216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s-EC" sz="1600" b="1" dirty="0"/>
              <a:t>TEMA: “</a:t>
            </a:r>
            <a:r>
              <a:rPr lang="es-MX" altLang="es-EC" sz="1600" b="1" dirty="0"/>
              <a:t>IMPACTO SOCIAL DE LA TECNOLOGÍA EN LOS MILLENNIALS EN EL DISTRITO METROPOLITANO DE QUITO</a:t>
            </a:r>
            <a:r>
              <a:rPr lang="es-ES_tradnl" altLang="es-EC" sz="1600" b="1" dirty="0"/>
              <a:t>”</a:t>
            </a:r>
            <a:endParaRPr lang="es-EC" altLang="es-EC" sz="1600" dirty="0"/>
          </a:p>
        </p:txBody>
      </p:sp>
      <p:sp>
        <p:nvSpPr>
          <p:cNvPr id="3077" name="2 CuadroTexto"/>
          <p:cNvSpPr txBox="1">
            <a:spLocks noChangeArrowheads="1"/>
          </p:cNvSpPr>
          <p:nvPr/>
        </p:nvSpPr>
        <p:spPr bwMode="auto">
          <a:xfrm>
            <a:off x="1643069" y="3852008"/>
            <a:ext cx="63662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s-EC" sz="1400" b="1" dirty="0"/>
              <a:t>AUTOR: </a:t>
            </a:r>
            <a:r>
              <a:rPr lang="es-ES_tradnl" altLang="es-EC" sz="1400" dirty="0"/>
              <a:t>ROBLES YANCHA, DAVID FERNANDO</a:t>
            </a:r>
            <a:endParaRPr lang="es-ES_tradnl" altLang="es-EC" sz="1400" b="1" dirty="0"/>
          </a:p>
          <a:p>
            <a:pPr algn="ctr" eaLnBrk="1" hangingPunct="1"/>
            <a:r>
              <a:rPr lang="es-ES_tradnl" altLang="es-EC" sz="1400" b="1" dirty="0"/>
              <a:t>DIRECTOR:</a:t>
            </a:r>
            <a:r>
              <a:rPr lang="es-ES_tradnl" altLang="es-EC" sz="1400" dirty="0"/>
              <a:t> ING. SEGOVIA GUERRERO, CÉSAR  RICARDO</a:t>
            </a:r>
          </a:p>
          <a:p>
            <a:pPr algn="ctr" eaLnBrk="1" hangingPunct="1"/>
            <a:r>
              <a:rPr lang="es-ES_tradnl" altLang="es-EC" sz="1400" b="1" dirty="0"/>
              <a:t>OPONENTE: </a:t>
            </a:r>
            <a:r>
              <a:rPr lang="es-ES_tradnl" altLang="es-EC" sz="1400" dirty="0"/>
              <a:t>ING. MACHADO </a:t>
            </a:r>
            <a:r>
              <a:rPr lang="es-ES_tradnl" altLang="es-EC" sz="1400" dirty="0" err="1"/>
              <a:t>BASANTES</a:t>
            </a:r>
            <a:r>
              <a:rPr lang="es-ES_tradnl" altLang="es-EC" sz="1400" dirty="0"/>
              <a:t>, EDGAR RODRIGO </a:t>
            </a:r>
            <a:endParaRPr lang="es-ES_tradnl" altLang="es-EC" sz="1400" b="1" dirty="0"/>
          </a:p>
          <a:p>
            <a:pPr algn="ctr" eaLnBrk="1" hangingPunct="1"/>
            <a:r>
              <a:rPr lang="es-ES_tradnl" altLang="es-EC" sz="1400" b="1" dirty="0"/>
              <a:t>DIRECTOR CARRERA:</a:t>
            </a:r>
            <a:r>
              <a:rPr lang="es-ES_tradnl" altLang="es-EC" sz="1400" dirty="0"/>
              <a:t> DR. </a:t>
            </a:r>
            <a:r>
              <a:rPr lang="es-ES_tradnl" altLang="es-EC" sz="1400" dirty="0" err="1"/>
              <a:t>SOASTI</a:t>
            </a:r>
            <a:r>
              <a:rPr lang="es-ES_tradnl" altLang="es-EC" sz="1400" dirty="0"/>
              <a:t> VEGA, MARCO ANTONIO</a:t>
            </a:r>
            <a:endParaRPr lang="es-EC" altLang="es-EC" sz="1400" dirty="0"/>
          </a:p>
        </p:txBody>
      </p:sp>
      <p:sp>
        <p:nvSpPr>
          <p:cNvPr id="3078" name="3 Rectángulo"/>
          <p:cNvSpPr>
            <a:spLocks noChangeArrowheads="1"/>
          </p:cNvSpPr>
          <p:nvPr/>
        </p:nvSpPr>
        <p:spPr bwMode="auto">
          <a:xfrm>
            <a:off x="971550" y="5018601"/>
            <a:ext cx="77771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s-EC" sz="1200" dirty="0"/>
              <a:t>SANGOLQUÍ, ENERO 2020</a:t>
            </a:r>
            <a:endParaRPr lang="es-EC" altLang="es-EC" sz="1200" dirty="0"/>
          </a:p>
        </p:txBody>
      </p:sp>
      <p:sp>
        <p:nvSpPr>
          <p:cNvPr id="3079" name="4 CuadroTexto"/>
          <p:cNvSpPr txBox="1">
            <a:spLocks noChangeArrowheads="1"/>
          </p:cNvSpPr>
          <p:nvPr/>
        </p:nvSpPr>
        <p:spPr bwMode="auto">
          <a:xfrm>
            <a:off x="1116013" y="1210726"/>
            <a:ext cx="76327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s-EC" sz="1400" b="1" dirty="0"/>
              <a:t>DEPARTAMENTO DE CIENCIAS ECONÓMICAS, ADMINISTRATIVAS Y DE COMERCIO</a:t>
            </a:r>
            <a:endParaRPr lang="es-EC" altLang="es-EC" sz="1400" dirty="0"/>
          </a:p>
        </p:txBody>
      </p:sp>
      <p:sp>
        <p:nvSpPr>
          <p:cNvPr id="3080" name="5 Rectángulo"/>
          <p:cNvSpPr>
            <a:spLocks noChangeArrowheads="1"/>
          </p:cNvSpPr>
          <p:nvPr/>
        </p:nvSpPr>
        <p:spPr bwMode="auto">
          <a:xfrm>
            <a:off x="2573338" y="1626605"/>
            <a:ext cx="46624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_tradnl" altLang="es-EC" sz="1400" dirty="0"/>
              <a:t>CARRERA DE INGENIERÍA EN MERCADOTECNIA</a:t>
            </a:r>
            <a:endParaRPr lang="es-EC" altLang="es-EC" sz="1400" dirty="0"/>
          </a:p>
        </p:txBody>
      </p:sp>
      <p:sp>
        <p:nvSpPr>
          <p:cNvPr id="10" name="5 Rectángulo"/>
          <p:cNvSpPr>
            <a:spLocks noChangeArrowheads="1"/>
          </p:cNvSpPr>
          <p:nvPr/>
        </p:nvSpPr>
        <p:spPr bwMode="auto">
          <a:xfrm>
            <a:off x="1801696" y="2091307"/>
            <a:ext cx="62057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EC" sz="1400" dirty="0"/>
              <a:t>TRABAJO DE TITULACIÓN PREVIO A LA OBTENCIÓN DEL TÍTULO DE INGENIERO EN MERCADOTECNIA</a:t>
            </a:r>
            <a:endParaRPr lang="es-EC" altLang="es-EC" sz="1400" dirty="0"/>
          </a:p>
        </p:txBody>
      </p:sp>
    </p:spTree>
    <p:extLst>
      <p:ext uri="{BB962C8B-B14F-4D97-AF65-F5344CB8AC3E}">
        <p14:creationId xmlns:p14="http://schemas.microsoft.com/office/powerpoint/2010/main" val="289623961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18864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/>
              <a:t>Demográficos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BEE94B78-033A-4F68-80C4-83261E64EB7E}"/>
              </a:ext>
            </a:extLst>
          </p:cNvPr>
          <p:cNvCxnSpPr/>
          <p:nvPr/>
        </p:nvCxnSpPr>
        <p:spPr>
          <a:xfrm>
            <a:off x="4585252" y="1097822"/>
            <a:ext cx="0" cy="46623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Imagen 4" descr="C:\Users\drobles\AppData\Local\Microsoft\Windows\INetCache\Content.MSO\EF1A5443.tmp">
            <a:extLst>
              <a:ext uri="{FF2B5EF4-FFF2-40B4-BE49-F238E27FC236}">
                <a16:creationId xmlns:a16="http://schemas.microsoft.com/office/drawing/2014/main" id="{1F4E3653-F5AB-403C-8801-358765CBAD83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1" t="31323" r="52896" b="7987"/>
          <a:stretch/>
        </p:blipFill>
        <p:spPr bwMode="auto">
          <a:xfrm>
            <a:off x="386343" y="1474538"/>
            <a:ext cx="2171323" cy="21596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 descr="C:\Users\drobles\AppData\Local\Microsoft\Windows\INetCache\Content.MSO\EF1A5443.tmp">
            <a:extLst>
              <a:ext uri="{FF2B5EF4-FFF2-40B4-BE49-F238E27FC236}">
                <a16:creationId xmlns:a16="http://schemas.microsoft.com/office/drawing/2014/main" id="{382FCD95-DDC4-4134-B4E6-FE633F4C860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1" t="31323" r="17598" b="7987"/>
          <a:stretch/>
        </p:blipFill>
        <p:spPr bwMode="auto">
          <a:xfrm>
            <a:off x="2650434" y="1739346"/>
            <a:ext cx="1590261" cy="21596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BC8488C-DFB5-4F19-B268-02A53BBCBDF5}"/>
              </a:ext>
            </a:extLst>
          </p:cNvPr>
          <p:cNvSpPr/>
          <p:nvPr/>
        </p:nvSpPr>
        <p:spPr>
          <a:xfrm>
            <a:off x="1824638" y="967091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>
                <a:ea typeface="Calibri" panose="020F0502020204030204" pitchFamily="34" charset="0"/>
              </a:rPr>
              <a:t>Sector</a:t>
            </a:r>
            <a:endParaRPr lang="es-EC" b="1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C0F6163-5E32-4286-80EB-6D33576812CA}"/>
              </a:ext>
            </a:extLst>
          </p:cNvPr>
          <p:cNvSpPr/>
          <p:nvPr/>
        </p:nvSpPr>
        <p:spPr>
          <a:xfrm>
            <a:off x="6445917" y="986141"/>
            <a:ext cx="707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>
                <a:ea typeface="Calibri" panose="020F0502020204030204" pitchFamily="34" charset="0"/>
              </a:rPr>
              <a:t>Edad </a:t>
            </a:r>
            <a:endParaRPr lang="es-EC" b="1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CEF021F-2A07-47FB-8958-A05D28A6D26F}"/>
              </a:ext>
            </a:extLst>
          </p:cNvPr>
          <p:cNvPicPr/>
          <p:nvPr/>
        </p:nvPicPr>
        <p:blipFill rotWithShape="1">
          <a:blip r:embed="rId3"/>
          <a:srcRect r="45264" b="17331"/>
          <a:stretch/>
        </p:blipFill>
        <p:spPr bwMode="auto">
          <a:xfrm>
            <a:off x="632546" y="3664366"/>
            <a:ext cx="2886943" cy="1475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18D0B25-2119-4E72-9C0A-510CE18144B8}"/>
              </a:ext>
            </a:extLst>
          </p:cNvPr>
          <p:cNvPicPr/>
          <p:nvPr/>
        </p:nvPicPr>
        <p:blipFill rotWithShape="1">
          <a:blip r:embed="rId4"/>
          <a:srcRect r="54845"/>
          <a:stretch/>
        </p:blipFill>
        <p:spPr>
          <a:xfrm>
            <a:off x="4796803" y="1474538"/>
            <a:ext cx="2127872" cy="215773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9F73480-6DF7-4286-A0AF-35244648256F}"/>
              </a:ext>
            </a:extLst>
          </p:cNvPr>
          <p:cNvPicPr/>
          <p:nvPr/>
        </p:nvPicPr>
        <p:blipFill rotWithShape="1">
          <a:blip r:embed="rId4"/>
          <a:srcRect l="71634" b="54005"/>
          <a:stretch/>
        </p:blipFill>
        <p:spPr>
          <a:xfrm>
            <a:off x="7136225" y="2036513"/>
            <a:ext cx="1336687" cy="99243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9D1E6B6-46D7-48F6-B3A7-94C3F766191E}"/>
              </a:ext>
            </a:extLst>
          </p:cNvPr>
          <p:cNvPicPr/>
          <p:nvPr/>
        </p:nvPicPr>
        <p:blipFill rotWithShape="1">
          <a:blip r:embed="rId5"/>
          <a:srcRect r="45305" b="18097"/>
          <a:stretch/>
        </p:blipFill>
        <p:spPr bwMode="auto">
          <a:xfrm>
            <a:off x="5547075" y="3746568"/>
            <a:ext cx="2884799" cy="1293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507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18864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/>
              <a:t>Demográficos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4B565863-C023-4117-9F58-2B3F5F16783F}"/>
              </a:ext>
            </a:extLst>
          </p:cNvPr>
          <p:cNvCxnSpPr/>
          <p:nvPr/>
        </p:nvCxnSpPr>
        <p:spPr>
          <a:xfrm>
            <a:off x="4585252" y="1097822"/>
            <a:ext cx="0" cy="46623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E5ECB922-E07C-472E-9DE8-DD924D78DD2A}"/>
              </a:ext>
            </a:extLst>
          </p:cNvPr>
          <p:cNvSpPr/>
          <p:nvPr/>
        </p:nvSpPr>
        <p:spPr>
          <a:xfrm>
            <a:off x="1805209" y="967091"/>
            <a:ext cx="941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>
                <a:ea typeface="Calibri" panose="020F0502020204030204" pitchFamily="34" charset="0"/>
              </a:rPr>
              <a:t>Género </a:t>
            </a:r>
            <a:endParaRPr lang="es-EC" b="1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81427F9-C181-4FFE-9A53-45C57631A301}"/>
              </a:ext>
            </a:extLst>
          </p:cNvPr>
          <p:cNvSpPr/>
          <p:nvPr/>
        </p:nvSpPr>
        <p:spPr>
          <a:xfrm>
            <a:off x="5881693" y="986141"/>
            <a:ext cx="1835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>
                <a:ea typeface="Calibri" panose="020F0502020204030204" pitchFamily="34" charset="0"/>
              </a:rPr>
              <a:t>Situación laboral </a:t>
            </a:r>
            <a:endParaRPr lang="es-EC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834E73E-AD1A-4B76-ADF0-539989C8FFB4}"/>
              </a:ext>
            </a:extLst>
          </p:cNvPr>
          <p:cNvPicPr/>
          <p:nvPr/>
        </p:nvPicPr>
        <p:blipFill rotWithShape="1">
          <a:blip r:embed="rId2"/>
          <a:srcRect r="40269"/>
          <a:stretch/>
        </p:blipFill>
        <p:spPr>
          <a:xfrm>
            <a:off x="222320" y="1392874"/>
            <a:ext cx="2578030" cy="21640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B65EE44-966D-4219-959B-3F4306C1F455}"/>
              </a:ext>
            </a:extLst>
          </p:cNvPr>
          <p:cNvPicPr/>
          <p:nvPr/>
        </p:nvPicPr>
        <p:blipFill rotWithShape="1">
          <a:blip r:embed="rId2"/>
          <a:srcRect l="75620" b="64451"/>
          <a:stretch/>
        </p:blipFill>
        <p:spPr>
          <a:xfrm>
            <a:off x="2922442" y="2090263"/>
            <a:ext cx="1052256" cy="76930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3A8CE1F-7AF3-4156-9E05-B44F290FCFB9}"/>
              </a:ext>
            </a:extLst>
          </p:cNvPr>
          <p:cNvPicPr/>
          <p:nvPr/>
        </p:nvPicPr>
        <p:blipFill rotWithShape="1">
          <a:blip r:embed="rId3"/>
          <a:srcRect r="47767" b="22962"/>
          <a:stretch/>
        </p:blipFill>
        <p:spPr bwMode="auto">
          <a:xfrm>
            <a:off x="607383" y="3736975"/>
            <a:ext cx="2754938" cy="1060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D0A4EBB-D77F-4755-AC75-799FC80969F5}"/>
              </a:ext>
            </a:extLst>
          </p:cNvPr>
          <p:cNvPicPr/>
          <p:nvPr/>
        </p:nvPicPr>
        <p:blipFill rotWithShape="1">
          <a:blip r:embed="rId4"/>
          <a:srcRect r="54154"/>
          <a:stretch/>
        </p:blipFill>
        <p:spPr>
          <a:xfrm>
            <a:off x="4668520" y="1485584"/>
            <a:ext cx="2418078" cy="207137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2C81CA3-17C4-406E-AAAC-7D706E847FF6}"/>
              </a:ext>
            </a:extLst>
          </p:cNvPr>
          <p:cNvPicPr/>
          <p:nvPr/>
        </p:nvPicPr>
        <p:blipFill rotWithShape="1">
          <a:blip r:embed="rId4"/>
          <a:srcRect l="62461" b="25950"/>
          <a:stretch/>
        </p:blipFill>
        <p:spPr>
          <a:xfrm>
            <a:off x="7086600" y="1780859"/>
            <a:ext cx="1979930" cy="153384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CF0458E-7118-4FDD-991B-59E6BCE16738}"/>
              </a:ext>
            </a:extLst>
          </p:cNvPr>
          <p:cNvPicPr/>
          <p:nvPr/>
        </p:nvPicPr>
        <p:blipFill rotWithShape="1">
          <a:blip r:embed="rId5"/>
          <a:srcRect r="42777" b="12703"/>
          <a:stretch/>
        </p:blipFill>
        <p:spPr bwMode="auto">
          <a:xfrm>
            <a:off x="5518467" y="3609975"/>
            <a:ext cx="3018150" cy="20269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5178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18864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/>
              <a:t>Demográficos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4B565863-C023-4117-9F58-2B3F5F16783F}"/>
              </a:ext>
            </a:extLst>
          </p:cNvPr>
          <p:cNvCxnSpPr/>
          <p:nvPr/>
        </p:nvCxnSpPr>
        <p:spPr>
          <a:xfrm>
            <a:off x="4585252" y="1097822"/>
            <a:ext cx="0" cy="46623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E5ECB922-E07C-472E-9DE8-DD924D78DD2A}"/>
              </a:ext>
            </a:extLst>
          </p:cNvPr>
          <p:cNvSpPr/>
          <p:nvPr/>
        </p:nvSpPr>
        <p:spPr>
          <a:xfrm>
            <a:off x="1198344" y="967091"/>
            <a:ext cx="21553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>
                <a:ea typeface="Calibri" panose="020F0502020204030204" pitchFamily="34" charset="0"/>
              </a:rPr>
              <a:t>Ingresos mensuales </a:t>
            </a:r>
            <a:endParaRPr lang="es-EC" b="1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81427F9-C181-4FFE-9A53-45C57631A301}"/>
              </a:ext>
            </a:extLst>
          </p:cNvPr>
          <p:cNvSpPr/>
          <p:nvPr/>
        </p:nvSpPr>
        <p:spPr>
          <a:xfrm>
            <a:off x="5738032" y="986141"/>
            <a:ext cx="2122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>
                <a:ea typeface="Calibri" panose="020F0502020204030204" pitchFamily="34" charset="0"/>
              </a:rPr>
              <a:t>Nivel de Instrucción</a:t>
            </a:r>
            <a:endParaRPr lang="es-EC" b="1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DE364C0-3062-418F-8C65-7EA75C0F946E}"/>
              </a:ext>
            </a:extLst>
          </p:cNvPr>
          <p:cNvPicPr/>
          <p:nvPr/>
        </p:nvPicPr>
        <p:blipFill rotWithShape="1">
          <a:blip r:embed="rId2"/>
          <a:srcRect r="53115"/>
          <a:stretch/>
        </p:blipFill>
        <p:spPr>
          <a:xfrm>
            <a:off x="134620" y="1437959"/>
            <a:ext cx="2360927" cy="226123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E78D3B56-4C77-47F7-A124-FA2EA3DDE857}"/>
              </a:ext>
            </a:extLst>
          </p:cNvPr>
          <p:cNvPicPr/>
          <p:nvPr/>
        </p:nvPicPr>
        <p:blipFill rotWithShape="1">
          <a:blip r:embed="rId2"/>
          <a:srcRect l="66746" b="35959"/>
          <a:stretch/>
        </p:blipFill>
        <p:spPr>
          <a:xfrm>
            <a:off x="2595225" y="1812641"/>
            <a:ext cx="1674495" cy="144811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1B88109-58DB-4C73-858A-06F1DD87DD2E}"/>
              </a:ext>
            </a:extLst>
          </p:cNvPr>
          <p:cNvPicPr/>
          <p:nvPr/>
        </p:nvPicPr>
        <p:blipFill rotWithShape="1">
          <a:blip r:embed="rId3"/>
          <a:srcRect r="42274" b="14103"/>
          <a:stretch/>
        </p:blipFill>
        <p:spPr bwMode="auto">
          <a:xfrm>
            <a:off x="753719" y="3800730"/>
            <a:ext cx="3044647" cy="1666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5910D97-2E4D-4D9D-8C2A-CD92121325CC}"/>
              </a:ext>
            </a:extLst>
          </p:cNvPr>
          <p:cNvPicPr/>
          <p:nvPr/>
        </p:nvPicPr>
        <p:blipFill rotWithShape="1">
          <a:blip r:embed="rId4"/>
          <a:srcRect r="41509"/>
          <a:stretch/>
        </p:blipFill>
        <p:spPr>
          <a:xfrm>
            <a:off x="4938464" y="1535114"/>
            <a:ext cx="2567231" cy="216408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5216CB6-B8BF-438E-A4A7-B074E1B5D709}"/>
              </a:ext>
            </a:extLst>
          </p:cNvPr>
          <p:cNvPicPr/>
          <p:nvPr/>
        </p:nvPicPr>
        <p:blipFill rotWithShape="1">
          <a:blip r:embed="rId4"/>
          <a:srcRect l="76937" b="56940"/>
          <a:stretch/>
        </p:blipFill>
        <p:spPr>
          <a:xfrm>
            <a:off x="7648376" y="2016793"/>
            <a:ext cx="1012259" cy="93186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874E514-4FB8-4E4C-AB90-0CF25C89AB73}"/>
              </a:ext>
            </a:extLst>
          </p:cNvPr>
          <p:cNvPicPr/>
          <p:nvPr/>
        </p:nvPicPr>
        <p:blipFill rotWithShape="1">
          <a:blip r:embed="rId5"/>
          <a:srcRect r="46569" b="17473"/>
          <a:stretch/>
        </p:blipFill>
        <p:spPr bwMode="auto">
          <a:xfrm>
            <a:off x="5390379" y="3800730"/>
            <a:ext cx="2818130" cy="1273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030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4B565863-C023-4117-9F58-2B3F5F16783F}"/>
              </a:ext>
            </a:extLst>
          </p:cNvPr>
          <p:cNvCxnSpPr/>
          <p:nvPr/>
        </p:nvCxnSpPr>
        <p:spPr>
          <a:xfrm>
            <a:off x="4585252" y="1097822"/>
            <a:ext cx="0" cy="46623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3635354F-D1F0-464C-93F3-501DEB9882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34160" y="1355473"/>
            <a:ext cx="4316095" cy="237744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9A606F-EEAC-4784-95F5-BB0749ACD5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541" b="18543"/>
          <a:stretch/>
        </p:blipFill>
        <p:spPr bwMode="auto">
          <a:xfrm>
            <a:off x="4999444" y="4024016"/>
            <a:ext cx="3600000" cy="18550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2D1014C-925C-4A40-A99F-A0E870E053A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0250" y="1336423"/>
            <a:ext cx="4316095" cy="235902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2D42A5A-4E6B-4877-B948-F7CC7893A4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5249" b="15822"/>
          <a:stretch/>
        </p:blipFill>
        <p:spPr bwMode="auto">
          <a:xfrm>
            <a:off x="520841" y="4024016"/>
            <a:ext cx="3651924" cy="18550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5ECB922-E07C-472E-9DE8-DD924D78DD2A}"/>
              </a:ext>
            </a:extLst>
          </p:cNvPr>
          <p:cNvSpPr/>
          <p:nvPr/>
        </p:nvSpPr>
        <p:spPr>
          <a:xfrm>
            <a:off x="1701975" y="1094091"/>
            <a:ext cx="1148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>
                <a:ea typeface="Calibri" panose="020F0502020204030204" pitchFamily="34" charset="0"/>
              </a:rPr>
              <a:t>Educación</a:t>
            </a:r>
            <a:endParaRPr lang="es-EC" b="1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81427F9-C181-4FFE-9A53-45C57631A301}"/>
              </a:ext>
            </a:extLst>
          </p:cNvPr>
          <p:cNvSpPr/>
          <p:nvPr/>
        </p:nvSpPr>
        <p:spPr>
          <a:xfrm>
            <a:off x="5631849" y="1113141"/>
            <a:ext cx="2335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>
                <a:ea typeface="Calibri" panose="020F0502020204030204" pitchFamily="34" charset="0"/>
              </a:rPr>
              <a:t>Capacidad aprendizaje</a:t>
            </a:r>
            <a:endParaRPr lang="es-EC" b="1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518864" y="102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Pregunta 1. ¿Qué tan favorable considera que ha sido el impacto social de la tecnología?, en áreas como: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4287586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4B565863-C023-4117-9F58-2B3F5F16783F}"/>
              </a:ext>
            </a:extLst>
          </p:cNvPr>
          <p:cNvCxnSpPr/>
          <p:nvPr/>
        </p:nvCxnSpPr>
        <p:spPr>
          <a:xfrm>
            <a:off x="4585252" y="1097822"/>
            <a:ext cx="0" cy="46623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4E867EEC-3924-491C-B42F-495980F85A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07656" y="1336423"/>
            <a:ext cx="4316095" cy="234696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4915370-A09C-4209-A481-8A13A7F154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310" b="16477"/>
          <a:stretch/>
        </p:blipFill>
        <p:spPr bwMode="auto">
          <a:xfrm>
            <a:off x="5035855" y="3935158"/>
            <a:ext cx="3600000" cy="18946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81C7DAE-C401-4751-9426-5DC5A94306CB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7995" y="1355473"/>
            <a:ext cx="4316095" cy="240792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415F811-60F2-49D4-B585-286AF1B123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4259" b="17059"/>
          <a:stretch/>
        </p:blipFill>
        <p:spPr bwMode="auto">
          <a:xfrm>
            <a:off x="476042" y="3935158"/>
            <a:ext cx="3600000" cy="18117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5ECB922-E07C-472E-9DE8-DD924D78DD2A}"/>
              </a:ext>
            </a:extLst>
          </p:cNvPr>
          <p:cNvSpPr/>
          <p:nvPr/>
        </p:nvSpPr>
        <p:spPr>
          <a:xfrm>
            <a:off x="1234059" y="1094091"/>
            <a:ext cx="2083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>
                <a:ea typeface="Calibri" panose="020F0502020204030204" pitchFamily="34" charset="0"/>
              </a:rPr>
              <a:t>Desempeño Laboral</a:t>
            </a:r>
            <a:endParaRPr lang="es-EC" b="1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81427F9-C181-4FFE-9A53-45C57631A301}"/>
              </a:ext>
            </a:extLst>
          </p:cNvPr>
          <p:cNvSpPr/>
          <p:nvPr/>
        </p:nvSpPr>
        <p:spPr>
          <a:xfrm>
            <a:off x="6444219" y="1113141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>
                <a:ea typeface="Calibri" panose="020F0502020204030204" pitchFamily="34" charset="0"/>
              </a:rPr>
              <a:t>Salud</a:t>
            </a:r>
            <a:endParaRPr lang="es-EC" b="1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518864" y="102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Pregunta 1. ¿Qué tan favorable considera que ha sido el impacto social de la tecnología?, en áreas como: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41426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4B565863-C023-4117-9F58-2B3F5F16783F}"/>
              </a:ext>
            </a:extLst>
          </p:cNvPr>
          <p:cNvCxnSpPr/>
          <p:nvPr/>
        </p:nvCxnSpPr>
        <p:spPr>
          <a:xfrm>
            <a:off x="4585252" y="1097822"/>
            <a:ext cx="0" cy="46623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075F3538-562A-495C-895A-E7B196840A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47412" y="1336423"/>
            <a:ext cx="4316095" cy="23590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0000720-1F46-4E20-9665-8937C70382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058"/>
          <a:stretch/>
        </p:blipFill>
        <p:spPr>
          <a:xfrm>
            <a:off x="4982385" y="3967500"/>
            <a:ext cx="3600000" cy="212651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7E91024-CF40-4435-BAE1-2CF5ED50E47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88077" y="1355473"/>
            <a:ext cx="4316095" cy="237744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3ED0A8F-4550-4EC5-8FBF-54D918909B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2500" b="15549"/>
          <a:stretch/>
        </p:blipFill>
        <p:spPr>
          <a:xfrm>
            <a:off x="476043" y="3967500"/>
            <a:ext cx="3600000" cy="174651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5ECB922-E07C-472E-9DE8-DD924D78DD2A}"/>
              </a:ext>
            </a:extLst>
          </p:cNvPr>
          <p:cNvSpPr/>
          <p:nvPr/>
        </p:nvSpPr>
        <p:spPr>
          <a:xfrm>
            <a:off x="1114603" y="1081391"/>
            <a:ext cx="232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>
                <a:ea typeface="Calibri" panose="020F0502020204030204" pitchFamily="34" charset="0"/>
              </a:rPr>
              <a:t>Estabilidad Psicológica</a:t>
            </a:r>
            <a:endParaRPr lang="es-EC" b="1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81427F9-C181-4FFE-9A53-45C57631A301}"/>
              </a:ext>
            </a:extLst>
          </p:cNvPr>
          <p:cNvSpPr/>
          <p:nvPr/>
        </p:nvSpPr>
        <p:spPr>
          <a:xfrm>
            <a:off x="5979348" y="1100441"/>
            <a:ext cx="1640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>
                <a:ea typeface="Calibri" panose="020F0502020204030204" pitchFamily="34" charset="0"/>
              </a:rPr>
              <a:t>Calidad de vida</a:t>
            </a:r>
            <a:endParaRPr lang="es-EC" b="1" dirty="0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518864" y="102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Pregunta 1. ¿Qué tan favorable considera que ha sido el impacto social de la tecnología?, en áreas como: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221488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4B565863-C023-4117-9F58-2B3F5F16783F}"/>
              </a:ext>
            </a:extLst>
          </p:cNvPr>
          <p:cNvCxnSpPr/>
          <p:nvPr/>
        </p:nvCxnSpPr>
        <p:spPr>
          <a:xfrm>
            <a:off x="4585252" y="1097822"/>
            <a:ext cx="0" cy="46623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E5ECB922-E07C-472E-9DE8-DD924D78DD2A}"/>
              </a:ext>
            </a:extLst>
          </p:cNvPr>
          <p:cNvSpPr/>
          <p:nvPr/>
        </p:nvSpPr>
        <p:spPr>
          <a:xfrm>
            <a:off x="1114603" y="1094091"/>
            <a:ext cx="232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b="1" dirty="0">
                <a:ea typeface="Calibri" panose="020F0502020204030204" pitchFamily="34" charset="0"/>
              </a:rPr>
              <a:t>Estabilidad Económica</a:t>
            </a:r>
            <a:endParaRPr lang="es-EC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283867D-6DF0-45D6-852C-1661DDADE3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94405" y="1632472"/>
            <a:ext cx="4316095" cy="271843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A28F91A-CC3D-433A-82E7-9DD554A043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3482"/>
          <a:stretch/>
        </p:blipFill>
        <p:spPr>
          <a:xfrm>
            <a:off x="5102115" y="4374529"/>
            <a:ext cx="3600000" cy="215519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16D1D9E-D112-4F18-8131-9F742D25141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214581" y="1632472"/>
            <a:ext cx="4316095" cy="237744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011800F0-54DE-4EDB-8333-219192E3FA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1943"/>
          <a:stretch/>
        </p:blipFill>
        <p:spPr>
          <a:xfrm>
            <a:off x="441885" y="4427612"/>
            <a:ext cx="3600000" cy="2049026"/>
          </a:xfrm>
          <a:prstGeom prst="rect">
            <a:avLst/>
          </a:prstGeom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518864" y="102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Pregunta 1. ¿Qué tan favorable considera que ha sido el impacto social de la tecnología?, en áreas como:</a:t>
            </a:r>
            <a:endParaRPr lang="es-ES_tradnl" sz="24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81427F9-C181-4FFE-9A53-45C57631A301}"/>
              </a:ext>
            </a:extLst>
          </p:cNvPr>
          <p:cNvSpPr/>
          <p:nvPr/>
        </p:nvSpPr>
        <p:spPr>
          <a:xfrm>
            <a:off x="5265083" y="1113141"/>
            <a:ext cx="3068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ea typeface="Calibri" panose="020F0502020204030204" pitchFamily="34" charset="0"/>
              </a:rPr>
              <a:t>Interacción Presencial/ Virtual</a:t>
            </a:r>
          </a:p>
          <a:p>
            <a:pPr algn="ctr"/>
            <a:r>
              <a:rPr lang="es-MX" b="1" dirty="0">
                <a:ea typeface="Calibri" panose="020F0502020204030204" pitchFamily="34" charset="0"/>
              </a:rPr>
              <a:t>con Amigos o Familiares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70829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5ECB922-E07C-472E-9DE8-DD924D78DD2A}"/>
              </a:ext>
            </a:extLst>
          </p:cNvPr>
          <p:cNvSpPr/>
          <p:nvPr/>
        </p:nvSpPr>
        <p:spPr>
          <a:xfrm>
            <a:off x="2821725" y="1233791"/>
            <a:ext cx="3658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b="1" dirty="0">
                <a:ea typeface="Calibri" panose="020F0502020204030204" pitchFamily="34" charset="0"/>
              </a:rPr>
              <a:t>Acceso a información a nivel general</a:t>
            </a:r>
            <a:endParaRPr lang="es-EC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1EBA696-626F-4E43-BBDC-9C3B258D8D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4242"/>
          <a:stretch/>
        </p:blipFill>
        <p:spPr>
          <a:xfrm>
            <a:off x="2850943" y="4335423"/>
            <a:ext cx="3600000" cy="213353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CFC9C1E-8B2A-4CC6-8FD4-F7631028DB8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24059" y="1646744"/>
            <a:ext cx="4316095" cy="2541905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518864" y="1027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defPPr>
              <a:defRPr lang="es-EC"/>
            </a:defPPr>
            <a:lvl1pPr algn="ctr">
              <a:spcBef>
                <a:spcPct val="0"/>
              </a:spcBef>
              <a:buNone/>
              <a:defRPr sz="4400" b="1" i="1">
                <a:latin typeface="+mj-lt"/>
                <a:ea typeface="+mj-ea"/>
                <a:cs typeface="+mj-cs"/>
              </a:defRPr>
            </a:lvl1pPr>
          </a:lstStyle>
          <a:p>
            <a:r>
              <a:rPr lang="es-MX" i="0" dirty="0"/>
              <a:t>Pregunta 1. ¿Qué tan favorable considera que ha sido el impacto social de la tecnología?, en áreas como:</a:t>
            </a:r>
            <a:endParaRPr lang="es-ES_tradnl" i="0" dirty="0"/>
          </a:p>
        </p:txBody>
      </p:sp>
    </p:spTree>
    <p:extLst>
      <p:ext uri="{BB962C8B-B14F-4D97-AF65-F5344CB8AC3E}">
        <p14:creationId xmlns:p14="http://schemas.microsoft.com/office/powerpoint/2010/main" val="257148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18864" y="-243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dirty="0"/>
              <a:t>Pregunta 2. ¿Qué tan difícil fue para usted aprender a usar alguno de estos Dispositivos Tecnológicos?</a:t>
            </a:r>
            <a:endParaRPr lang="es-ES_tradnl" sz="24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4EDA5A9-6329-4BD2-875B-02B5E5E7C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40570"/>
            <a:ext cx="8386977" cy="165232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D396476-7767-48B6-81E2-37E1EBC9B9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54"/>
          <a:stretch/>
        </p:blipFill>
        <p:spPr>
          <a:xfrm>
            <a:off x="163245" y="2830944"/>
            <a:ext cx="8619267" cy="3455348"/>
          </a:xfrm>
          <a:prstGeom prst="rect">
            <a:avLst/>
          </a:prstGeom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id="{10AD4D03-A6DE-4F53-9A86-7F59EEBCC6E7}"/>
              </a:ext>
            </a:extLst>
          </p:cNvPr>
          <p:cNvGrpSpPr/>
          <p:nvPr/>
        </p:nvGrpSpPr>
        <p:grpSpPr>
          <a:xfrm>
            <a:off x="877143" y="2927190"/>
            <a:ext cx="3702311" cy="1644811"/>
            <a:chOff x="877143" y="2927190"/>
            <a:chExt cx="3702311" cy="1644811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33E2B529-7D85-4B82-8876-29056EFE9D1D}"/>
                </a:ext>
              </a:extLst>
            </p:cNvPr>
            <p:cNvSpPr/>
            <p:nvPr/>
          </p:nvSpPr>
          <p:spPr>
            <a:xfrm>
              <a:off x="877143" y="2927190"/>
              <a:ext cx="3702311" cy="164481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23D46197-C22A-4AFF-8094-6F5AD491ED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620" t="94436" r="73839" b="2560"/>
            <a:stretch/>
          </p:blipFill>
          <p:spPr>
            <a:xfrm>
              <a:off x="936984" y="2993450"/>
              <a:ext cx="2259077" cy="234441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B4C5324E-6192-473E-8E29-DCD6D12ABE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192" t="94242" r="63155" b="2754"/>
            <a:stretch/>
          </p:blipFill>
          <p:spPr>
            <a:xfrm>
              <a:off x="922696" y="3214697"/>
              <a:ext cx="1738782" cy="234441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02C6E165-3CA7-4B37-A8A3-16B06FC4EA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747" t="94610" r="42389" b="2711"/>
            <a:stretch/>
          </p:blipFill>
          <p:spPr>
            <a:xfrm>
              <a:off x="936985" y="3503117"/>
              <a:ext cx="3578085" cy="209041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6CA9296C-9513-447C-9263-F85AF8FDC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9370" t="94611" r="35682" b="3254"/>
            <a:stretch/>
          </p:blipFill>
          <p:spPr>
            <a:xfrm>
              <a:off x="976312" y="3745497"/>
              <a:ext cx="891275" cy="16659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C14FDF7-6EED-4CA6-A687-D41F879D62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491" t="94300" r="28904" b="3021"/>
            <a:stretch/>
          </p:blipFill>
          <p:spPr>
            <a:xfrm>
              <a:off x="971549" y="4015353"/>
              <a:ext cx="1009651" cy="209041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DAF0951F-BABE-4E1B-A2CE-77B7877243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732" t="94523" r="13070" b="2798"/>
            <a:stretch/>
          </p:blipFill>
          <p:spPr>
            <a:xfrm>
              <a:off x="927459" y="4290766"/>
              <a:ext cx="2557670" cy="2090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639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E3B8D23-AF1B-4513-AA05-FFB16D432E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07"/>
          <a:stretch/>
        </p:blipFill>
        <p:spPr>
          <a:xfrm>
            <a:off x="232374" y="2829220"/>
            <a:ext cx="8618400" cy="3420685"/>
          </a:xfrm>
          <a:prstGeom prst="rect">
            <a:avLst/>
          </a:prstGeom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518864" y="27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/>
              <a:t>Pregunta 3. ¿En lo señalado en la pregunta anterior (Pregunta 2) indique cual es la frecuencia del uso de los siguientes dispositivos tecnológicos?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BF16926-1581-4A16-A6AD-4937E6A37A0D}"/>
              </a:ext>
            </a:extLst>
          </p:cNvPr>
          <p:cNvSpPr/>
          <p:nvPr/>
        </p:nvSpPr>
        <p:spPr>
          <a:xfrm>
            <a:off x="4858593" y="2927190"/>
            <a:ext cx="3702311" cy="164481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3F664E4-45B9-4C5C-AA20-393930EC89A3}"/>
              </a:ext>
            </a:extLst>
          </p:cNvPr>
          <p:cNvGrpSpPr/>
          <p:nvPr/>
        </p:nvGrpSpPr>
        <p:grpSpPr>
          <a:xfrm>
            <a:off x="4898350" y="2980198"/>
            <a:ext cx="3592374" cy="1506357"/>
            <a:chOff x="922696" y="2993450"/>
            <a:chExt cx="3592374" cy="1506357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23D46197-C22A-4AFF-8094-6F5AD491ED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620" t="94436" r="73839" b="2235"/>
            <a:stretch/>
          </p:blipFill>
          <p:spPr>
            <a:xfrm>
              <a:off x="936984" y="2993450"/>
              <a:ext cx="2259077" cy="259842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B4C5324E-6192-473E-8E29-DCD6D12ABE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192" t="94242" r="63155" b="2754"/>
            <a:stretch/>
          </p:blipFill>
          <p:spPr>
            <a:xfrm>
              <a:off x="922696" y="3214697"/>
              <a:ext cx="1738782" cy="234441"/>
            </a:xfrm>
            <a:prstGeom prst="rect">
              <a:avLst/>
            </a:prstGeom>
          </p:spPr>
        </p:pic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id="{02C6E165-3CA7-4B37-A8A3-16B06FC4EA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747" t="94610" r="42389" b="2711"/>
            <a:stretch/>
          </p:blipFill>
          <p:spPr>
            <a:xfrm>
              <a:off x="936985" y="3503117"/>
              <a:ext cx="3578085" cy="209041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6CA9296C-9513-447C-9263-F85AF8FDC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9370" t="94611" r="35682" b="3254"/>
            <a:stretch/>
          </p:blipFill>
          <p:spPr>
            <a:xfrm>
              <a:off x="976312" y="3745497"/>
              <a:ext cx="891275" cy="166590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5C14FDF7-6EED-4CA6-A687-D41F879D62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491" t="94300" r="28904" b="3021"/>
            <a:stretch/>
          </p:blipFill>
          <p:spPr>
            <a:xfrm>
              <a:off x="971549" y="4015353"/>
              <a:ext cx="1009651" cy="209041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DAF0951F-BABE-4E1B-A2CE-77B7877243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732" t="94523" r="13070" b="2798"/>
            <a:stretch/>
          </p:blipFill>
          <p:spPr>
            <a:xfrm>
              <a:off x="927459" y="4290766"/>
              <a:ext cx="2557670" cy="209041"/>
            </a:xfrm>
            <a:prstGeom prst="rect">
              <a:avLst/>
            </a:prstGeom>
          </p:spPr>
        </p:pic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574" y="1097641"/>
            <a:ext cx="8388000" cy="162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44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CB62B2E1-D924-425A-98C8-669E38FF610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5637" y="1314994"/>
            <a:ext cx="8312727" cy="554944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36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charset="0"/>
                <a:ea typeface="Century Gothic" charset="0"/>
                <a:cs typeface="Century Gothic" charset="0"/>
              </a:rPr>
              <a:t>Los avances han superado lo técnicamente posible en relación a lo económicamente beneficioso, socialmente aceptable o moralmente lícito. Esto nos hace tomar conciencia del papel de la ciencia y la tecnología.</a:t>
            </a:r>
          </a:p>
          <a:p>
            <a:pPr marL="0" indent="0" algn="ctr">
              <a:buNone/>
            </a:pPr>
            <a:endParaRPr lang="es-ES_tradnl" sz="36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buNone/>
            </a:pPr>
            <a:r>
              <a:rPr lang="es-EC" sz="4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mairah 01" pitchFamily="2" charset="0"/>
              </a:rPr>
              <a:t>Ricardo Israel Zipper</a:t>
            </a:r>
            <a:endParaRPr lang="es-ES_tradnl" sz="4400" b="1" i="1" u="sng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mairah 01" pitchFamily="2" charset="0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13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18864" y="27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Pregunta 4. De los dispositivos señalados con anterioridad, indique la o las opciones del uso cotidiano que da a estos Dispositivos Tecnológicos.</a:t>
            </a:r>
            <a:endParaRPr lang="es-EC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EC89900-A2DF-499C-8367-49B3CF3D5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25" y="1334944"/>
            <a:ext cx="4849532" cy="476105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F03B405-1DAC-4CB0-9C51-8D00B4CF06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3" t="5187" b="6844"/>
          <a:stretch/>
        </p:blipFill>
        <p:spPr>
          <a:xfrm>
            <a:off x="4797288" y="1868556"/>
            <a:ext cx="3869246" cy="40386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80325" y="1868556"/>
            <a:ext cx="8660475" cy="1547744"/>
          </a:xfrm>
          <a:prstGeom prst="rect">
            <a:avLst/>
          </a:prstGeom>
          <a:solidFill>
            <a:srgbClr val="92D050">
              <a:alpha val="2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54192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18864" y="27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Pregunta 5. ¿Qué tan importante considera que son estos dispositivos Tecnológicos en la o las actividades seleccionadas en la Pregunta 4?</a:t>
            </a:r>
            <a:endParaRPr lang="es-EC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0D13886-6410-48D9-B397-453C5B5FA4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70" b="7115"/>
          <a:stretch/>
        </p:blipFill>
        <p:spPr>
          <a:xfrm>
            <a:off x="262800" y="2987899"/>
            <a:ext cx="8618400" cy="325387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FF6E574-7001-4864-A6CE-F31B280FF5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97" t="93390" r="12907" b="1823"/>
          <a:stretch/>
        </p:blipFill>
        <p:spPr>
          <a:xfrm>
            <a:off x="1047575" y="2975660"/>
            <a:ext cx="7776025" cy="23115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64" y="1170392"/>
            <a:ext cx="8388000" cy="162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87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18864" y="27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Pregunta 6. ¿Qué tan afectado se siente si olvida o deja de usar por un tiempo alguno de estos dispositivos tecnológicos?</a:t>
            </a:r>
            <a:endParaRPr lang="es-EC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b="7341"/>
          <a:stretch/>
        </p:blipFill>
        <p:spPr>
          <a:xfrm>
            <a:off x="320864" y="2965734"/>
            <a:ext cx="8618400" cy="3321032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10AD4D03-A6DE-4F53-9A86-7F59EEBCC6E7}"/>
              </a:ext>
            </a:extLst>
          </p:cNvPr>
          <p:cNvGrpSpPr/>
          <p:nvPr/>
        </p:nvGrpSpPr>
        <p:grpSpPr>
          <a:xfrm>
            <a:off x="931353" y="3047892"/>
            <a:ext cx="6757334" cy="818307"/>
            <a:chOff x="877143" y="2927190"/>
            <a:chExt cx="6757334" cy="818307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33E2B529-7D85-4B82-8876-29056EFE9D1D}"/>
                </a:ext>
              </a:extLst>
            </p:cNvPr>
            <p:cNvSpPr/>
            <p:nvPr/>
          </p:nvSpPr>
          <p:spPr>
            <a:xfrm>
              <a:off x="877143" y="2927190"/>
              <a:ext cx="6757334" cy="81830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C" dirty="0"/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23D46197-C22A-4AFF-8094-6F5AD491ED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3620" t="94436" r="73839" b="2560"/>
            <a:stretch/>
          </p:blipFill>
          <p:spPr>
            <a:xfrm>
              <a:off x="936984" y="2993450"/>
              <a:ext cx="2259077" cy="234441"/>
            </a:xfrm>
            <a:prstGeom prst="rect">
              <a:avLst/>
            </a:prstGeom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B4C5324E-6192-473E-8E29-DCD6D12ABE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192" t="94242" r="63155" b="2754"/>
            <a:stretch/>
          </p:blipFill>
          <p:spPr>
            <a:xfrm>
              <a:off x="922696" y="3214697"/>
              <a:ext cx="1738782" cy="234441"/>
            </a:xfrm>
            <a:prstGeom prst="rect">
              <a:avLst/>
            </a:prstGeom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02C6E165-3CA7-4B37-A8A3-16B06FC4EA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7747" t="94610" r="42389" b="2711"/>
            <a:stretch/>
          </p:blipFill>
          <p:spPr>
            <a:xfrm>
              <a:off x="936985" y="3503117"/>
              <a:ext cx="3578085" cy="209041"/>
            </a:xfrm>
            <a:prstGeom prst="rect">
              <a:avLst/>
            </a:prstGeom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6CA9296C-9513-447C-9263-F85AF8FDC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9370" t="94611" r="35682" b="3254"/>
            <a:stretch/>
          </p:blipFill>
          <p:spPr>
            <a:xfrm>
              <a:off x="4973580" y="2958035"/>
              <a:ext cx="891275" cy="166590"/>
            </a:xfrm>
            <a:prstGeom prst="rect">
              <a:avLst/>
            </a:prstGeom>
          </p:spPr>
        </p:pic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5C14FDF7-6EED-4CA6-A687-D41F879D62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491" t="94300" r="28904" b="3021"/>
            <a:stretch/>
          </p:blipFill>
          <p:spPr>
            <a:xfrm>
              <a:off x="4968817" y="3227891"/>
              <a:ext cx="1009651" cy="209041"/>
            </a:xfrm>
            <a:prstGeom prst="rect">
              <a:avLst/>
            </a:prstGeom>
          </p:spPr>
        </p:pic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DAF0951F-BABE-4E1B-A2CE-77B7877243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2732" t="94523" r="13070" b="2798"/>
            <a:stretch/>
          </p:blipFill>
          <p:spPr>
            <a:xfrm>
              <a:off x="4924727" y="3503304"/>
              <a:ext cx="2557670" cy="209041"/>
            </a:xfrm>
            <a:prstGeom prst="rect">
              <a:avLst/>
            </a:prstGeom>
          </p:spPr>
        </p:pic>
      </p:grpSp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664" y="1236652"/>
            <a:ext cx="8388000" cy="163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0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18864" y="27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Pregunta 7. ¿Qué tan importante considera que son estas Apps para usted?</a:t>
            </a:r>
            <a:endParaRPr lang="es-EC" sz="2400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76BF587-0F50-4E51-ABC3-685AD1F71C3F}"/>
              </a:ext>
            </a:extLst>
          </p:cNvPr>
          <p:cNvPicPr/>
          <p:nvPr/>
        </p:nvPicPr>
        <p:blipFill rotWithShape="1">
          <a:blip r:embed="rId2"/>
          <a:srcRect l="4644" r="48881"/>
          <a:stretch/>
        </p:blipFill>
        <p:spPr>
          <a:xfrm>
            <a:off x="1249217" y="3849065"/>
            <a:ext cx="2005901" cy="222504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1B593FCD-E2CE-494A-8728-D0979DFFED6E}"/>
              </a:ext>
            </a:extLst>
          </p:cNvPr>
          <p:cNvPicPr/>
          <p:nvPr/>
        </p:nvPicPr>
        <p:blipFill rotWithShape="1">
          <a:blip r:embed="rId3"/>
          <a:srcRect l="17998" r="48881"/>
          <a:stretch/>
        </p:blipFill>
        <p:spPr>
          <a:xfrm>
            <a:off x="3278146" y="3861944"/>
            <a:ext cx="1429555" cy="215201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8A1C83F-568C-4FC4-A642-F31CBE5F09EB}"/>
              </a:ext>
            </a:extLst>
          </p:cNvPr>
          <p:cNvPicPr/>
          <p:nvPr/>
        </p:nvPicPr>
        <p:blipFill rotWithShape="1">
          <a:blip r:embed="rId4"/>
          <a:srcRect l="17537" r="49938"/>
          <a:stretch/>
        </p:blipFill>
        <p:spPr>
          <a:xfrm>
            <a:off x="4726946" y="3896332"/>
            <a:ext cx="1403797" cy="215201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E59F608C-11AD-49FD-9E61-031CA2FC5E7F}"/>
              </a:ext>
            </a:extLst>
          </p:cNvPr>
          <p:cNvPicPr/>
          <p:nvPr/>
        </p:nvPicPr>
        <p:blipFill rotWithShape="1">
          <a:blip r:embed="rId5"/>
          <a:srcRect l="13894" r="51790"/>
          <a:stretch/>
        </p:blipFill>
        <p:spPr>
          <a:xfrm>
            <a:off x="7557968" y="3871387"/>
            <a:ext cx="1481071" cy="2176145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0858726-C71A-4918-BCCA-785D50F2489C}"/>
              </a:ext>
            </a:extLst>
          </p:cNvPr>
          <p:cNvPicPr/>
          <p:nvPr/>
        </p:nvPicPr>
        <p:blipFill rotWithShape="1">
          <a:blip r:embed="rId6"/>
          <a:srcRect l="17773" r="47316"/>
          <a:stretch/>
        </p:blipFill>
        <p:spPr>
          <a:xfrm>
            <a:off x="6105385" y="3578653"/>
            <a:ext cx="1506829" cy="2456815"/>
          </a:xfrm>
          <a:prstGeom prst="rect">
            <a:avLst/>
          </a:prstGeom>
        </p:spPr>
      </p:pic>
      <p:pic>
        <p:nvPicPr>
          <p:cNvPr id="15" name="Imagen 14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4" r="52795" b="10900"/>
          <a:stretch/>
        </p:blipFill>
        <p:spPr bwMode="auto">
          <a:xfrm>
            <a:off x="83678" y="3741212"/>
            <a:ext cx="1783759" cy="20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n 21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4" t="89323" r="58438"/>
          <a:stretch/>
        </p:blipFill>
        <p:spPr bwMode="auto">
          <a:xfrm>
            <a:off x="636137" y="5749656"/>
            <a:ext cx="952500" cy="24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n 20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87" t="91933" r="46932" b="-864"/>
          <a:stretch/>
        </p:blipFill>
        <p:spPr bwMode="auto">
          <a:xfrm>
            <a:off x="837200" y="5957886"/>
            <a:ext cx="643945" cy="204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8A1C83F-568C-4FC4-A642-F31CBE5F09EB}"/>
              </a:ext>
            </a:extLst>
          </p:cNvPr>
          <p:cNvPicPr/>
          <p:nvPr/>
        </p:nvPicPr>
        <p:blipFill rotWithShape="1">
          <a:blip r:embed="rId4"/>
          <a:srcRect l="57260" t="-3983" r="427" b="40274"/>
          <a:stretch/>
        </p:blipFill>
        <p:spPr>
          <a:xfrm>
            <a:off x="7048846" y="1689009"/>
            <a:ext cx="1826254" cy="1371026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137" y="1303739"/>
            <a:ext cx="6159600" cy="239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5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18864" y="27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Pregunta 8. ¿Qué tan difícil seria para usted dejar de usar alguna de estas Apps?</a:t>
            </a:r>
            <a:endParaRPr lang="es-EC" sz="2400" dirty="0"/>
          </a:p>
        </p:txBody>
      </p:sp>
      <p:pic>
        <p:nvPicPr>
          <p:cNvPr id="4" name="Imagen 3"/>
          <p:cNvPicPr/>
          <p:nvPr/>
        </p:nvPicPr>
        <p:blipFill rotWithShape="1">
          <a:blip r:embed="rId2"/>
          <a:srcRect l="55447" t="7599" b="45373"/>
          <a:stretch/>
        </p:blipFill>
        <p:spPr bwMode="auto">
          <a:xfrm>
            <a:off x="6825803" y="1831397"/>
            <a:ext cx="1922661" cy="12811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2"/>
          <a:srcRect l="7846" t="7599" r="47687"/>
          <a:stretch/>
        </p:blipFill>
        <p:spPr bwMode="auto">
          <a:xfrm>
            <a:off x="373489" y="3685891"/>
            <a:ext cx="1918953" cy="2517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3"/>
          <a:srcRect l="15954" t="8548" r="47935"/>
          <a:stretch/>
        </p:blipFill>
        <p:spPr bwMode="auto">
          <a:xfrm>
            <a:off x="2307545" y="3711649"/>
            <a:ext cx="1558345" cy="24911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/>
          <p:nvPr/>
        </p:nvPicPr>
        <p:blipFill rotWithShape="1">
          <a:blip r:embed="rId4"/>
          <a:srcRect l="21618" t="9181" r="50926"/>
          <a:stretch/>
        </p:blipFill>
        <p:spPr bwMode="auto">
          <a:xfrm>
            <a:off x="3880993" y="3732782"/>
            <a:ext cx="1184856" cy="24745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/>
          <p:nvPr/>
        </p:nvPicPr>
        <p:blipFill rotWithShape="1">
          <a:blip r:embed="rId5"/>
          <a:srcRect l="21500" t="9497" r="52234"/>
          <a:stretch/>
        </p:blipFill>
        <p:spPr bwMode="auto">
          <a:xfrm>
            <a:off x="5001454" y="3745661"/>
            <a:ext cx="1133342" cy="24657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/>
          <p:nvPr/>
        </p:nvPicPr>
        <p:blipFill rotWithShape="1">
          <a:blip r:embed="rId6"/>
          <a:srcRect l="21350" t="10764" r="51492"/>
          <a:stretch/>
        </p:blipFill>
        <p:spPr bwMode="auto">
          <a:xfrm>
            <a:off x="6098382" y="3779951"/>
            <a:ext cx="1171978" cy="2431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/>
          <p:cNvPicPr/>
          <p:nvPr/>
        </p:nvPicPr>
        <p:blipFill rotWithShape="1">
          <a:blip r:embed="rId7"/>
          <a:srcRect l="17470" t="10447" r="47612"/>
          <a:stretch/>
        </p:blipFill>
        <p:spPr bwMode="auto">
          <a:xfrm>
            <a:off x="7231724" y="3765700"/>
            <a:ext cx="1506829" cy="24396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658" y="1379283"/>
            <a:ext cx="6184800" cy="239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3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18864" y="27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Pregunta 9. ¿Cuál es o ha sido su grado de afectación a estas enfermedades como exposición constante a dispositivos tecnológicos?</a:t>
            </a:r>
            <a:endParaRPr lang="es-EC" sz="2400" dirty="0"/>
          </a:p>
        </p:txBody>
      </p:sp>
      <p:pic>
        <p:nvPicPr>
          <p:cNvPr id="5" name="Imagen 4"/>
          <p:cNvPicPr/>
          <p:nvPr/>
        </p:nvPicPr>
        <p:blipFill rotWithShape="1">
          <a:blip r:embed="rId2"/>
          <a:srcRect l="57073" t="8824" r="7408" b="33599"/>
          <a:stretch/>
        </p:blipFill>
        <p:spPr bwMode="auto">
          <a:xfrm>
            <a:off x="7138604" y="1394913"/>
            <a:ext cx="1889349" cy="17346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upo 10"/>
          <p:cNvGrpSpPr/>
          <p:nvPr/>
        </p:nvGrpSpPr>
        <p:grpSpPr>
          <a:xfrm>
            <a:off x="25760" y="3671839"/>
            <a:ext cx="9002194" cy="2171304"/>
            <a:chOff x="25759" y="3671838"/>
            <a:chExt cx="10560675" cy="2547205"/>
          </a:xfrm>
        </p:grpSpPr>
        <p:pic>
          <p:nvPicPr>
            <p:cNvPr id="4" name="Imagen 3"/>
            <p:cNvPicPr/>
            <p:nvPr/>
          </p:nvPicPr>
          <p:blipFill rotWithShape="1">
            <a:blip r:embed="rId2"/>
            <a:srcRect t="8824" r="45975"/>
            <a:stretch/>
          </p:blipFill>
          <p:spPr bwMode="auto">
            <a:xfrm>
              <a:off x="25759" y="3718690"/>
              <a:ext cx="2331076" cy="222821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Imagen 5"/>
            <p:cNvPicPr/>
            <p:nvPr/>
          </p:nvPicPr>
          <p:blipFill rotWithShape="1">
            <a:blip r:embed="rId3"/>
            <a:srcRect l="17466" t="10588" r="47314"/>
            <a:stretch/>
          </p:blipFill>
          <p:spPr bwMode="auto">
            <a:xfrm>
              <a:off x="2356835" y="3757327"/>
              <a:ext cx="1519707" cy="218503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Imagen 6"/>
            <p:cNvPicPr/>
            <p:nvPr/>
          </p:nvPicPr>
          <p:blipFill rotWithShape="1">
            <a:blip r:embed="rId4"/>
            <a:srcRect l="14026" t="6988" r="45088"/>
            <a:stretch/>
          </p:blipFill>
          <p:spPr bwMode="auto">
            <a:xfrm>
              <a:off x="3818587" y="3671838"/>
              <a:ext cx="1764406" cy="229616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n 7"/>
            <p:cNvPicPr/>
            <p:nvPr/>
          </p:nvPicPr>
          <p:blipFill rotWithShape="1">
            <a:blip r:embed="rId5"/>
            <a:srcRect l="12063" t="9181" r="45559"/>
            <a:stretch/>
          </p:blipFill>
          <p:spPr bwMode="auto">
            <a:xfrm>
              <a:off x="5505719" y="3744448"/>
              <a:ext cx="1828800" cy="247459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/>
            <p:cNvPicPr/>
            <p:nvPr/>
          </p:nvPicPr>
          <p:blipFill rotWithShape="1">
            <a:blip r:embed="rId6"/>
            <a:srcRect l="14232" t="8824" r="47264"/>
            <a:stretch/>
          </p:blipFill>
          <p:spPr bwMode="auto">
            <a:xfrm>
              <a:off x="7340957" y="3709978"/>
              <a:ext cx="1661376" cy="222821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Imagen 9"/>
            <p:cNvPicPr/>
            <p:nvPr/>
          </p:nvPicPr>
          <p:blipFill rotWithShape="1">
            <a:blip r:embed="rId7"/>
            <a:srcRect l="15978" t="12769" r="47314"/>
            <a:stretch/>
          </p:blipFill>
          <p:spPr bwMode="auto">
            <a:xfrm>
              <a:off x="9002332" y="3802273"/>
              <a:ext cx="1584102" cy="21209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325" y="1211608"/>
            <a:ext cx="6451200" cy="203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3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18864" y="27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Pregunta 10. ¿Cuál es o ha sido su grado de afectación a estos trastornos como exposición constante a la tecnología y sus dispositivos?</a:t>
            </a:r>
            <a:endParaRPr lang="es-EC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13423"/>
          <a:stretch/>
        </p:blipFill>
        <p:spPr>
          <a:xfrm>
            <a:off x="312951" y="3234520"/>
            <a:ext cx="8618400" cy="2998544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3E2B529-7D85-4B82-8876-29056EFE9D1D}"/>
              </a:ext>
            </a:extLst>
          </p:cNvPr>
          <p:cNvSpPr/>
          <p:nvPr/>
        </p:nvSpPr>
        <p:spPr>
          <a:xfrm>
            <a:off x="809626" y="3365501"/>
            <a:ext cx="6419849" cy="11017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grpSp>
        <p:nvGrpSpPr>
          <p:cNvPr id="12" name="Grupo 11"/>
          <p:cNvGrpSpPr/>
          <p:nvPr/>
        </p:nvGrpSpPr>
        <p:grpSpPr>
          <a:xfrm>
            <a:off x="882650" y="3443557"/>
            <a:ext cx="6270625" cy="939135"/>
            <a:chOff x="882650" y="3415433"/>
            <a:chExt cx="4011281" cy="600759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2"/>
            <a:srcRect l="9521" t="88962" r="79797" b="7239"/>
            <a:stretch/>
          </p:blipFill>
          <p:spPr>
            <a:xfrm>
              <a:off x="882650" y="3424400"/>
              <a:ext cx="1045210" cy="1493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/>
            <a:srcRect l="30066" t="88936" r="53814" b="7889"/>
            <a:stretch/>
          </p:blipFill>
          <p:spPr>
            <a:xfrm>
              <a:off x="913868" y="3568700"/>
              <a:ext cx="1577341" cy="1248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2"/>
            <a:srcRect l="50099" t="94345" r="34539" b="2587"/>
            <a:stretch/>
          </p:blipFill>
          <p:spPr>
            <a:xfrm>
              <a:off x="2888035" y="3756026"/>
              <a:ext cx="1503114" cy="120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50081" t="88987" r="34422" b="7718"/>
            <a:stretch/>
          </p:blipFill>
          <p:spPr>
            <a:xfrm>
              <a:off x="885825" y="3734389"/>
              <a:ext cx="1516381" cy="1295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2"/>
            <a:srcRect l="70328" t="88915" r="11371" b="7209"/>
            <a:stretch/>
          </p:blipFill>
          <p:spPr>
            <a:xfrm>
              <a:off x="882650" y="3863792"/>
              <a:ext cx="1790769" cy="152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Imagen 9"/>
            <p:cNvPicPr>
              <a:picLocks noChangeAspect="1"/>
            </p:cNvPicPr>
            <p:nvPr/>
          </p:nvPicPr>
          <p:blipFill rotWithShape="1">
            <a:blip r:embed="rId2"/>
            <a:srcRect l="9521" t="93795" r="69914" b="2208"/>
            <a:stretch/>
          </p:blipFill>
          <p:spPr>
            <a:xfrm>
              <a:off x="2881685" y="3415433"/>
              <a:ext cx="2012246" cy="1571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2"/>
            <a:srcRect l="29991" t="94130" r="53739" b="2916"/>
            <a:stretch/>
          </p:blipFill>
          <p:spPr>
            <a:xfrm>
              <a:off x="2902098" y="3574452"/>
              <a:ext cx="1591945" cy="11620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64" y="1191649"/>
            <a:ext cx="8388000" cy="203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3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18864" y="27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Pregunta 11. ¿Qué tan afectado ha sido por estas situaciones como exposición a la tecnología y la utilización de dispositivos tecnológicos?</a:t>
            </a:r>
            <a:endParaRPr lang="es-EC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864" y="1247666"/>
            <a:ext cx="8388000" cy="181125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b="8499"/>
          <a:stretch/>
        </p:blipFill>
        <p:spPr>
          <a:xfrm>
            <a:off x="403664" y="2868114"/>
            <a:ext cx="8618400" cy="3395118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33E2B529-7D85-4B82-8876-29056EFE9D1D}"/>
              </a:ext>
            </a:extLst>
          </p:cNvPr>
          <p:cNvSpPr/>
          <p:nvPr/>
        </p:nvSpPr>
        <p:spPr>
          <a:xfrm>
            <a:off x="927259" y="3048000"/>
            <a:ext cx="6133942" cy="10921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grpSp>
        <p:nvGrpSpPr>
          <p:cNvPr id="13" name="Grupo 12"/>
          <p:cNvGrpSpPr/>
          <p:nvPr/>
        </p:nvGrpSpPr>
        <p:grpSpPr>
          <a:xfrm>
            <a:off x="965358" y="3090674"/>
            <a:ext cx="5926848" cy="996535"/>
            <a:chOff x="965358" y="3090673"/>
            <a:chExt cx="3569706" cy="600207"/>
          </a:xfrm>
        </p:grpSpPr>
        <p:pic>
          <p:nvPicPr>
            <p:cNvPr id="5" name="Imagen 4"/>
            <p:cNvPicPr>
              <a:picLocks noChangeAspect="1"/>
            </p:cNvPicPr>
            <p:nvPr/>
          </p:nvPicPr>
          <p:blipFill rotWithShape="1">
            <a:blip r:embed="rId3"/>
            <a:srcRect l="15568" t="92837" r="63090" b="2465"/>
            <a:stretch/>
          </p:blipFill>
          <p:spPr>
            <a:xfrm>
              <a:off x="971708" y="3090673"/>
              <a:ext cx="2511938" cy="238070"/>
            </a:xfrm>
            <a:prstGeom prst="rect">
              <a:avLst/>
            </a:prstGeom>
          </p:spPr>
        </p:pic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3"/>
            <a:srcRect l="77725" t="93675" r="14944" b="2862"/>
            <a:stretch/>
          </p:blipFill>
          <p:spPr>
            <a:xfrm>
              <a:off x="3562261" y="3501429"/>
              <a:ext cx="862885" cy="175475"/>
            </a:xfrm>
            <a:prstGeom prst="rect">
              <a:avLst/>
            </a:prstGeom>
          </p:spPr>
        </p:pic>
        <p:pic>
          <p:nvPicPr>
            <p:cNvPr id="7" name="Imagen 6"/>
            <p:cNvPicPr>
              <a:picLocks noChangeAspect="1"/>
            </p:cNvPicPr>
            <p:nvPr/>
          </p:nvPicPr>
          <p:blipFill rotWithShape="1">
            <a:blip r:embed="rId3"/>
            <a:srcRect l="37508" t="93145" r="54176" b="2535"/>
            <a:stretch/>
          </p:blipFill>
          <p:spPr>
            <a:xfrm>
              <a:off x="965358" y="3306745"/>
              <a:ext cx="978795" cy="218941"/>
            </a:xfrm>
            <a:prstGeom prst="rect">
              <a:avLst/>
            </a:prstGeom>
          </p:spPr>
        </p:pic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3"/>
            <a:srcRect l="47129" t="93949" r="42585" b="2889"/>
            <a:stretch/>
          </p:blipFill>
          <p:spPr>
            <a:xfrm>
              <a:off x="984586" y="3530599"/>
              <a:ext cx="1210615" cy="160281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3"/>
            <a:srcRect l="58752" t="93393" r="32713" b="2287"/>
            <a:stretch/>
          </p:blipFill>
          <p:spPr>
            <a:xfrm>
              <a:off x="3530512" y="3103909"/>
              <a:ext cx="1004552" cy="218941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3"/>
            <a:srcRect l="68811" t="92837" r="23857" b="2810"/>
            <a:stretch/>
          </p:blipFill>
          <p:spPr>
            <a:xfrm>
              <a:off x="3540796" y="3292379"/>
              <a:ext cx="862885" cy="2206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445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18864" y="27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Pregunta 12. Especifique cual o cuales circunstancias apremiantes ha vivido en relación a la pregunta anterior.</a:t>
            </a:r>
            <a:endParaRPr lang="es-EC" sz="2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r="32191"/>
          <a:stretch/>
        </p:blipFill>
        <p:spPr>
          <a:xfrm>
            <a:off x="364318" y="2014649"/>
            <a:ext cx="3228969" cy="291458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541" y="1493949"/>
            <a:ext cx="4638852" cy="418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7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18864" y="27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/>
              <a:t>Pregunta 13. ¿Qué nivel de confianza tiene usted en la información que circula por internet?</a:t>
            </a:r>
            <a:endParaRPr lang="es-EC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r="54883" b="21015"/>
          <a:stretch/>
        </p:blipFill>
        <p:spPr>
          <a:xfrm>
            <a:off x="2037876" y="4202975"/>
            <a:ext cx="4626000" cy="2298577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1921053" y="991673"/>
            <a:ext cx="4859645" cy="3039414"/>
            <a:chOff x="1465649" y="1017431"/>
            <a:chExt cx="4859645" cy="3039414"/>
          </a:xfrm>
        </p:grpSpPr>
        <p:pic>
          <p:nvPicPr>
            <p:cNvPr id="4" name="Imagen 3"/>
            <p:cNvPicPr/>
            <p:nvPr/>
          </p:nvPicPr>
          <p:blipFill rotWithShape="1">
            <a:blip r:embed="rId3"/>
            <a:srcRect t="11613" r="50428" b="1"/>
            <a:stretch/>
          </p:blipFill>
          <p:spPr bwMode="auto">
            <a:xfrm>
              <a:off x="1465649" y="1017431"/>
              <a:ext cx="3093472" cy="303941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Imagen 4"/>
            <p:cNvPicPr/>
            <p:nvPr/>
          </p:nvPicPr>
          <p:blipFill rotWithShape="1">
            <a:blip r:embed="rId3"/>
            <a:srcRect l="76814" t="7449" b="42321"/>
            <a:stretch/>
          </p:blipFill>
          <p:spPr bwMode="auto">
            <a:xfrm>
              <a:off x="4878363" y="1660606"/>
              <a:ext cx="1446931" cy="172730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125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redondeado 24"/>
          <p:cNvSpPr/>
          <p:nvPr/>
        </p:nvSpPr>
        <p:spPr>
          <a:xfrm>
            <a:off x="6864437" y="1957266"/>
            <a:ext cx="1983346" cy="4237472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b="1" dirty="0"/>
          </a:p>
        </p:txBody>
      </p:sp>
      <p:sp>
        <p:nvSpPr>
          <p:cNvPr id="24" name="Rectángulo redondeado 23"/>
          <p:cNvSpPr/>
          <p:nvPr/>
        </p:nvSpPr>
        <p:spPr>
          <a:xfrm>
            <a:off x="4750755" y="1957266"/>
            <a:ext cx="1983346" cy="423747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b="1" dirty="0"/>
          </a:p>
        </p:txBody>
      </p:sp>
      <p:sp>
        <p:nvSpPr>
          <p:cNvPr id="23" name="Rectángulo redondeado 22"/>
          <p:cNvSpPr/>
          <p:nvPr/>
        </p:nvSpPr>
        <p:spPr>
          <a:xfrm>
            <a:off x="2522711" y="1957266"/>
            <a:ext cx="1983346" cy="4237472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b="1" dirty="0"/>
          </a:p>
        </p:txBody>
      </p:sp>
      <p:sp>
        <p:nvSpPr>
          <p:cNvPr id="22" name="Rectángulo redondeado 21"/>
          <p:cNvSpPr/>
          <p:nvPr/>
        </p:nvSpPr>
        <p:spPr>
          <a:xfrm>
            <a:off x="321972" y="1944606"/>
            <a:ext cx="1983346" cy="4250132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41520" r="77121" b="23516"/>
          <a:stretch/>
        </p:blipFill>
        <p:spPr>
          <a:xfrm>
            <a:off x="450224" y="2730323"/>
            <a:ext cx="1738648" cy="213646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12123" y="1262131"/>
            <a:ext cx="1893195" cy="3992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Análogos</a:t>
            </a:r>
            <a:endParaRPr lang="es-EC" dirty="0"/>
          </a:p>
        </p:txBody>
      </p:sp>
      <p:sp>
        <p:nvSpPr>
          <p:cNvPr id="8" name="Rectángulo 7"/>
          <p:cNvSpPr/>
          <p:nvPr/>
        </p:nvSpPr>
        <p:spPr>
          <a:xfrm>
            <a:off x="2524258" y="1262131"/>
            <a:ext cx="1983347" cy="3992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dirty="0"/>
              <a:t>Inmigrantes Digitales</a:t>
            </a:r>
            <a:endParaRPr lang="es-EC" sz="1400" dirty="0"/>
          </a:p>
        </p:txBody>
      </p:sp>
      <p:sp>
        <p:nvSpPr>
          <p:cNvPr id="9" name="Rectángulo 8"/>
          <p:cNvSpPr/>
          <p:nvPr/>
        </p:nvSpPr>
        <p:spPr>
          <a:xfrm>
            <a:off x="4726545" y="1262131"/>
            <a:ext cx="4143899" cy="3992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Nativos Digitales</a:t>
            </a:r>
            <a:endParaRPr lang="es-EC" dirty="0"/>
          </a:p>
        </p:txBody>
      </p:sp>
      <p:sp>
        <p:nvSpPr>
          <p:cNvPr id="10" name="Rectángulo 9"/>
          <p:cNvSpPr/>
          <p:nvPr/>
        </p:nvSpPr>
        <p:spPr>
          <a:xfrm>
            <a:off x="412124" y="4984797"/>
            <a:ext cx="1803042" cy="8558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(1946 – 1964)</a:t>
            </a:r>
          </a:p>
          <a:p>
            <a:pPr algn="ctr"/>
            <a:r>
              <a:rPr lang="es-MX" sz="1600" dirty="0"/>
              <a:t>Hijos de </a:t>
            </a:r>
            <a:r>
              <a:rPr lang="es-MX" sz="1600" dirty="0" err="1"/>
              <a:t>2da</a:t>
            </a:r>
            <a:r>
              <a:rPr lang="es-MX" sz="1600" dirty="0"/>
              <a:t>. Guerra Mundial</a:t>
            </a:r>
            <a:endParaRPr lang="es-EC" dirty="0"/>
          </a:p>
        </p:txBody>
      </p:sp>
      <p:sp>
        <p:nvSpPr>
          <p:cNvPr id="11" name="Rectángulo 10"/>
          <p:cNvSpPr/>
          <p:nvPr/>
        </p:nvSpPr>
        <p:spPr>
          <a:xfrm>
            <a:off x="2588652" y="4984797"/>
            <a:ext cx="1861428" cy="8558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(1965 – 1980)</a:t>
            </a:r>
          </a:p>
          <a:p>
            <a:pPr algn="ctr"/>
            <a:r>
              <a:rPr lang="es-MX" sz="1600" dirty="0"/>
              <a:t>Juventud de los </a:t>
            </a:r>
            <a:r>
              <a:rPr lang="es-MX" sz="1600" dirty="0" err="1"/>
              <a:t>80ta</a:t>
            </a:r>
            <a:endParaRPr lang="es-EC" sz="1600" b="1" dirty="0"/>
          </a:p>
        </p:txBody>
      </p:sp>
      <p:sp>
        <p:nvSpPr>
          <p:cNvPr id="12" name="Rectángulo 11"/>
          <p:cNvSpPr/>
          <p:nvPr/>
        </p:nvSpPr>
        <p:spPr>
          <a:xfrm>
            <a:off x="4884420" y="4984797"/>
            <a:ext cx="1760220" cy="60463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(1981 – 1999)</a:t>
            </a:r>
          </a:p>
          <a:p>
            <a:pPr algn="ctr"/>
            <a:r>
              <a:rPr lang="es-MX" sz="1600" dirty="0"/>
              <a:t>Millennials</a:t>
            </a:r>
            <a:endParaRPr lang="es-EC" sz="1600" b="1" dirty="0"/>
          </a:p>
        </p:txBody>
      </p:sp>
      <p:sp>
        <p:nvSpPr>
          <p:cNvPr id="13" name="Rectángulo 12"/>
          <p:cNvSpPr/>
          <p:nvPr/>
        </p:nvSpPr>
        <p:spPr>
          <a:xfrm>
            <a:off x="6977251" y="4984797"/>
            <a:ext cx="1767506" cy="85582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(2000– 2020)</a:t>
            </a:r>
          </a:p>
          <a:p>
            <a:pPr algn="ctr"/>
            <a:r>
              <a:rPr lang="es-MX" sz="1600" dirty="0"/>
              <a:t>Generación Internet</a:t>
            </a:r>
            <a:endParaRPr lang="es-EC" sz="1600" b="1" dirty="0"/>
          </a:p>
        </p:txBody>
      </p:sp>
      <p:sp>
        <p:nvSpPr>
          <p:cNvPr id="14" name="Rectángulo redondeado 13"/>
          <p:cNvSpPr/>
          <p:nvPr/>
        </p:nvSpPr>
        <p:spPr>
          <a:xfrm>
            <a:off x="321972" y="1773547"/>
            <a:ext cx="1983346" cy="79881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err="1"/>
              <a:t>Baby</a:t>
            </a:r>
            <a:endParaRPr lang="es-MX" b="1" dirty="0"/>
          </a:p>
          <a:p>
            <a:pPr algn="ctr"/>
            <a:r>
              <a:rPr lang="es-MX" b="1" dirty="0" err="1"/>
              <a:t>Boombers</a:t>
            </a:r>
            <a:endParaRPr lang="es-EC" b="1" dirty="0"/>
          </a:p>
        </p:txBody>
      </p:sp>
      <p:sp>
        <p:nvSpPr>
          <p:cNvPr id="15" name="Rectángulo redondeado 14"/>
          <p:cNvSpPr/>
          <p:nvPr/>
        </p:nvSpPr>
        <p:spPr>
          <a:xfrm>
            <a:off x="2524259" y="1773547"/>
            <a:ext cx="1983346" cy="79881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Generación X</a:t>
            </a:r>
            <a:endParaRPr lang="es-EC" b="1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4750755" y="1773547"/>
            <a:ext cx="1983346" cy="79881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Generación Y</a:t>
            </a:r>
            <a:endParaRPr lang="es-EC" b="1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6864437" y="1773547"/>
            <a:ext cx="1983346" cy="79881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Generación Z</a:t>
            </a:r>
            <a:endParaRPr lang="es-EC" b="1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04" t="41942" r="52437" b="23516"/>
          <a:stretch/>
        </p:blipFill>
        <p:spPr>
          <a:xfrm>
            <a:off x="2634373" y="2756081"/>
            <a:ext cx="1712891" cy="211070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2" t="40888" r="26275" b="23516"/>
          <a:stretch/>
        </p:blipFill>
        <p:spPr>
          <a:xfrm>
            <a:off x="4846641" y="2691685"/>
            <a:ext cx="1803043" cy="2175099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1" t="41520" r="1442" b="23516"/>
          <a:stretch/>
        </p:blipFill>
        <p:spPr>
          <a:xfrm>
            <a:off x="7011366" y="2730323"/>
            <a:ext cx="1725770" cy="2136462"/>
          </a:xfrm>
          <a:prstGeom prst="rect">
            <a:avLst/>
          </a:prstGeom>
        </p:spPr>
      </p:pic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457200" y="198216"/>
            <a:ext cx="8229600" cy="780685"/>
          </a:xfrm>
        </p:spPr>
        <p:txBody>
          <a:bodyPr>
            <a:normAutofit/>
          </a:bodyPr>
          <a:lstStyle/>
          <a:p>
            <a:r>
              <a:rPr lang="es-MX" b="1" dirty="0"/>
              <a:t>GRUPOS GENERACIONALES</a:t>
            </a:r>
            <a:endParaRPr lang="es-EC" b="1" dirty="0"/>
          </a:p>
        </p:txBody>
      </p:sp>
      <p:sp>
        <p:nvSpPr>
          <p:cNvPr id="2" name="Rectángulo 1"/>
          <p:cNvSpPr/>
          <p:nvPr/>
        </p:nvSpPr>
        <p:spPr>
          <a:xfrm>
            <a:off x="321972" y="6286992"/>
            <a:ext cx="57439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/>
              <a:t>López, Ángel - </a:t>
            </a:r>
            <a:r>
              <a:rPr lang="es-MX" sz="1200" dirty="0"/>
              <a:t>El poder de las relaciones digitales en la vida actual</a:t>
            </a:r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196724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18864" y="27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es-EC" sz="2400" i="1" dirty="0"/>
              <a:t>Pregunta 14. ¿Cuál ha sido el desempeño del Estado Ecuatoriano frente a la normalización, control y penalización de la </a:t>
            </a:r>
            <a:r>
              <a:rPr lang="es-EC" sz="2400" i="1" dirty="0" err="1"/>
              <a:t>ciberdelincuencia</a:t>
            </a:r>
            <a:r>
              <a:rPr lang="es-EC" sz="2400" i="1" dirty="0"/>
              <a:t> (</a:t>
            </a:r>
            <a:r>
              <a:rPr lang="es-EC" sz="2400" i="1" dirty="0" err="1"/>
              <a:t>cibercrimen</a:t>
            </a:r>
            <a:r>
              <a:rPr lang="es-EC" sz="2400" i="1" dirty="0"/>
              <a:t>)?</a:t>
            </a:r>
            <a:endParaRPr lang="es-EC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r="38524" b="19520"/>
          <a:stretch/>
        </p:blipFill>
        <p:spPr>
          <a:xfrm>
            <a:off x="1887686" y="4437284"/>
            <a:ext cx="4625954" cy="1821848"/>
          </a:xfrm>
          <a:prstGeom prst="rect">
            <a:avLst/>
          </a:prstGeom>
        </p:spPr>
      </p:pic>
      <p:grpSp>
        <p:nvGrpSpPr>
          <p:cNvPr id="6" name="Grupo 5"/>
          <p:cNvGrpSpPr/>
          <p:nvPr/>
        </p:nvGrpSpPr>
        <p:grpSpPr>
          <a:xfrm>
            <a:off x="1793658" y="1306132"/>
            <a:ext cx="5061826" cy="2995412"/>
            <a:chOff x="1265624" y="1280374"/>
            <a:chExt cx="5061826" cy="2995412"/>
          </a:xfrm>
        </p:grpSpPr>
        <p:pic>
          <p:nvPicPr>
            <p:cNvPr id="4" name="Imagen 3"/>
            <p:cNvPicPr/>
            <p:nvPr/>
          </p:nvPicPr>
          <p:blipFill rotWithShape="1">
            <a:blip r:embed="rId3"/>
            <a:srcRect t="7132" r="42122"/>
            <a:stretch/>
          </p:blipFill>
          <p:spPr bwMode="auto">
            <a:xfrm>
              <a:off x="1265624" y="1280374"/>
              <a:ext cx="3615469" cy="299541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Imagen 4"/>
            <p:cNvPicPr/>
            <p:nvPr/>
          </p:nvPicPr>
          <p:blipFill rotWithShape="1">
            <a:blip r:embed="rId3"/>
            <a:srcRect l="76846" t="7132" b="45519"/>
            <a:stretch/>
          </p:blipFill>
          <p:spPr bwMode="auto">
            <a:xfrm>
              <a:off x="4881093" y="2014470"/>
              <a:ext cx="1446357" cy="152722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410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09836" y="836712"/>
            <a:ext cx="8229600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/>
              <a:t>PROPUESTA ESTRATÉGICA</a:t>
            </a:r>
          </a:p>
        </p:txBody>
      </p:sp>
      <p:pic>
        <p:nvPicPr>
          <p:cNvPr id="25602" name="Picture 2" descr="Resultado de imagen para proyecto de investigacion">
            <a:extLst>
              <a:ext uri="{FF2B5EF4-FFF2-40B4-BE49-F238E27FC236}">
                <a16:creationId xmlns:a16="http://schemas.microsoft.com/office/drawing/2014/main" id="{B0F84FCF-018B-41FE-940E-88CC2D04A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24944"/>
            <a:ext cx="5328592" cy="333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80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098963"/>
              </p:ext>
            </p:extLst>
          </p:nvPr>
        </p:nvGraphicFramePr>
        <p:xfrm>
          <a:off x="273050" y="1003300"/>
          <a:ext cx="8712000" cy="50400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493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71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9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0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729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Objetivo Estratégico</a:t>
                      </a:r>
                      <a:endParaRPr lang="es-EC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Estrategia</a:t>
                      </a:r>
                      <a:endParaRPr lang="es-EC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KPI´s</a:t>
                      </a:r>
                      <a:endParaRPr lang="es-EC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Meta</a:t>
                      </a:r>
                      <a:endParaRPr lang="es-EC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Iniciativa Estratégica / Proyecto</a:t>
                      </a:r>
                      <a:endParaRPr lang="es-EC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Presupuesto</a:t>
                      </a:r>
                      <a:endParaRPr lang="es-EC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91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Diseñar un proyecto para el desarrollo de aplicativos móviles de mejora profesional y educativos.</a:t>
                      </a:r>
                      <a:endParaRPr lang="es-EC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Creación de videos tutoriales de contenido del pensum de secundaria.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Total de videos tutoriales desarrollados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20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Grabación de videos tutoriales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$ 20,000.00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661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Desarrollar una plataforma Web para refuerzo de conocimientos secundarios a través de tutoriales.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% de avance del desarrollo de la Website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100%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Creación de un Website para estudiantes de secundaria en el que  puedan reforzar sus conocimientos.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$ 20,000.00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06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Diseñar aplicativo móvil de test psicotécnicos.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Número de aplicativos móviles desarrollados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Generación de la programación de los aplicativos móviles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$ 10,000.00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91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Diseñar planes publicitarios de las diferentes Apps Empresariales se Servicio de Consultas Médicas Online</a:t>
                      </a:r>
                      <a:endParaRPr lang="es-EC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Generar planes de publicidad en medios tradicionales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% de avance de plan Publicitario.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70%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Diseño de material publicidad para difusión de Apps de Consulta Médica Online.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$ 7,000.00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576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Diseñar planes de publicidad en redes sociales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% de avance de plan Publicitario.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70%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Diseño de material publicidad para difusión de Apps de Consulta Médica Online, por redes sociales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$ 7,000.00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509836" y="62012"/>
            <a:ext cx="8229600" cy="763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/>
              <a:t>PROPUESTA ESTRATÉGICA</a:t>
            </a:r>
          </a:p>
        </p:txBody>
      </p:sp>
    </p:spTree>
    <p:extLst>
      <p:ext uri="{BB962C8B-B14F-4D97-AF65-F5344CB8AC3E}">
        <p14:creationId xmlns:p14="http://schemas.microsoft.com/office/powerpoint/2010/main" val="244160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871059"/>
              </p:ext>
            </p:extLst>
          </p:nvPr>
        </p:nvGraphicFramePr>
        <p:xfrm>
          <a:off x="266700" y="908273"/>
          <a:ext cx="8711999" cy="5196423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493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8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7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32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74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29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Objetivo Estratégico</a:t>
                      </a:r>
                      <a:endParaRPr lang="es-EC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Estrategia</a:t>
                      </a:r>
                      <a:endParaRPr lang="es-EC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KPI´s</a:t>
                      </a:r>
                      <a:endParaRPr lang="es-EC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Meta</a:t>
                      </a:r>
                      <a:endParaRPr lang="es-EC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Iniciativa Estratégica / Proyecto</a:t>
                      </a:r>
                      <a:endParaRPr lang="es-EC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Presupuesto</a:t>
                      </a:r>
                      <a:endParaRPr lang="es-EC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7576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s-MX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Crear un plan de comunicación de Concientización Social.</a:t>
                      </a:r>
                      <a:endParaRPr lang="es-MX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Crear plan de comunicación sobre las enfermedades propiciadas por el uso y abuso de dispositivos tecnológicos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% de avance de plan de Comunicación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90%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Creación y Difusión del Sketch por las diferentes redes sociales e  instituciones educativas.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$ 1,500.00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75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Crear plan de comunicación sobre trastornos  propiciadas por el uso y abuso de dispositivos tecnológicos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% de avance de plan de   Comunicación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90%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Creación y Difusión del Sketch por las diferentes redes sociales e  instituciones educativas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$ 1,500.00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75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Crear plan de comunicación sobre vulnerabilidades  propiciadas por el uso y abuso de dispositivos tecnológicos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% de avance de plan de Comunicación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90%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Creación y Difusión del Sketch por las diferentes redes sociales e  instituciones educativas.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$ 1,500.00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4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Crear un plan publicitario para el lanzamiento de los aplicativos móviles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% de avance de plan de Publicidad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70%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Diseño de publicidad para difusión de los aplicativos desarrollados.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effectLst/>
                        </a:rPr>
                        <a:t>$ 5,000.00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509836" y="62012"/>
            <a:ext cx="8229600" cy="763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/>
              <a:t>PROPUESTA ESTRATÉGICA</a:t>
            </a:r>
          </a:p>
        </p:txBody>
      </p:sp>
    </p:spTree>
    <p:extLst>
      <p:ext uri="{BB962C8B-B14F-4D97-AF65-F5344CB8AC3E}">
        <p14:creationId xmlns:p14="http://schemas.microsoft.com/office/powerpoint/2010/main" val="421180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174143"/>
              </p:ext>
            </p:extLst>
          </p:nvPr>
        </p:nvGraphicFramePr>
        <p:xfrm>
          <a:off x="239486" y="915762"/>
          <a:ext cx="8711999" cy="3750802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493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1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7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66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29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Objetivo Estratégico</a:t>
                      </a:r>
                      <a:endParaRPr lang="es-EC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Estrategia</a:t>
                      </a:r>
                      <a:endParaRPr lang="es-EC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KPI´s</a:t>
                      </a:r>
                      <a:endParaRPr lang="es-EC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Meta</a:t>
                      </a:r>
                      <a:endParaRPr lang="es-EC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Iniciativa Estratégica / Proyecto</a:t>
                      </a:r>
                      <a:endParaRPr lang="es-EC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Presupuesto</a:t>
                      </a:r>
                      <a:endParaRPr lang="es-EC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280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Diseñar aplicativos móviles de Seguimiento, Control, Consultas y consejos Médicos online (Nacionales)</a:t>
                      </a:r>
                      <a:endParaRPr lang="es-MX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Desarrollar un aplicativo móvil de consultas y diagnostico medico online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Número de aplicativos móviles desarrollados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>
                          <a:effectLst/>
                        </a:rPr>
                        <a:t>Generación del aplicativo móvil en versiones gratis y pagadas para los usuarios.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$ 15,000.00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91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MX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Elaborar alianzas estratégicas con instituciones tecnológicas públicas y privadas</a:t>
                      </a:r>
                      <a:endParaRPr lang="es-MX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Elaborar proyectos de vinculación con universidades en el desarrollo de Apps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número de vinculaciones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Generación de proyectos de vinculaciones con las universidades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$ 2,000.00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87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Elaborar proyectos de pasantías con empresas privadas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número de pasantes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30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u="none" strike="noStrike">
                          <a:effectLst/>
                        </a:rPr>
                        <a:t>Generación de proyectos de pasantías con empresas privadas de desarrollo de software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$ 6,000.00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509836" y="62012"/>
            <a:ext cx="8229600" cy="763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/>
              <a:t>PROPUESTA ESTRATÉGICA</a:t>
            </a:r>
          </a:p>
        </p:txBody>
      </p:sp>
    </p:spTree>
    <p:extLst>
      <p:ext uri="{BB962C8B-B14F-4D97-AF65-F5344CB8AC3E}">
        <p14:creationId xmlns:p14="http://schemas.microsoft.com/office/powerpoint/2010/main" val="154818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857965"/>
              </p:ext>
            </p:extLst>
          </p:nvPr>
        </p:nvGraphicFramePr>
        <p:xfrm>
          <a:off x="224972" y="958179"/>
          <a:ext cx="8711999" cy="4770292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493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5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9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7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787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02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4293"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Objetivo Estratégico</a:t>
                      </a:r>
                      <a:endParaRPr lang="es-EC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Estrategia</a:t>
                      </a:r>
                      <a:endParaRPr lang="es-EC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KPI´s</a:t>
                      </a:r>
                      <a:endParaRPr lang="es-EC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Meta</a:t>
                      </a:r>
                      <a:endParaRPr lang="es-EC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Iniciativa Estratégica / Proyecto</a:t>
                      </a:r>
                      <a:endParaRPr lang="es-EC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Presupuesto</a:t>
                      </a:r>
                      <a:endParaRPr lang="es-EC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491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Generar planes de capacitación institucionales</a:t>
                      </a:r>
                      <a:endParaRPr lang="es-EC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Diseñar programas de capacitación en desarrollo web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Total de capacitaciones recibidas en desarrollo web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Capacitación para el taller o seminario de Desarrollo Web.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$ 1,000.00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491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Diseñar programas de capacitación en creación de tutoriales web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total de capacitaciones recibidas en tutoriales web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Capacitación para el taller o seminario para generación de videos tutoriales web.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$ 1,000.00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4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Diseñar programas de capacitación en desarrollo de Apps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total de capacitaciones recibidas en desarrollo de Apps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Capacitación para el taller o seminario de Desarrollo de Apps.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$ 1,000.00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879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Diseñar planes de financiamiento empresarial</a:t>
                      </a:r>
                      <a:endParaRPr lang="es-EC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Desarrollar programas de atracción de nuevos inversionistas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200" u="none" strike="noStrike">
                          <a:effectLst/>
                        </a:rPr>
                        <a:t>Número de emisiones primarias de acciones en mercado bursátil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Colocación de acciones a Inversores Institucionales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$ 3,000.00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940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Generar proyectos de inversión de ampliación de tecnología digital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Número de proyectos ejecutados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Presentación del plan de negocio de los proyectos en los que se busca inversión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$ 30,000.00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576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 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837" marR="11837" marT="11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837" marR="11837" marT="11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837" marR="11837" marT="11837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 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1837" marR="11837" marT="1183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>
                          <a:effectLst/>
                        </a:rPr>
                        <a:t>Valor Total de Proyecto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effectLst/>
                        </a:rPr>
                        <a:t>132,500.00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837" marR="11837" marT="1183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509836" y="62012"/>
            <a:ext cx="8229600" cy="763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/>
              <a:t>PROPUESTA ESTRATÉGICA</a:t>
            </a:r>
          </a:p>
        </p:txBody>
      </p:sp>
    </p:spTree>
    <p:extLst>
      <p:ext uri="{BB962C8B-B14F-4D97-AF65-F5344CB8AC3E}">
        <p14:creationId xmlns:p14="http://schemas.microsoft.com/office/powerpoint/2010/main" val="291105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723135224"/>
              </p:ext>
            </p:extLst>
          </p:nvPr>
        </p:nvGraphicFramePr>
        <p:xfrm>
          <a:off x="251520" y="908719"/>
          <a:ext cx="8712968" cy="5530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redondeado 3"/>
          <p:cNvSpPr/>
          <p:nvPr/>
        </p:nvSpPr>
        <p:spPr>
          <a:xfrm>
            <a:off x="244699" y="1043188"/>
            <a:ext cx="7379594" cy="1867439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MX" dirty="0"/>
              <a:t>El impacto social de la tecnología en áreas como: Educación, Capacidad de aprendizaje, Desempeño laboral, Salud y Acceso a la información a nivel general son consideradas por los habitantes del DMQ como “Altamente Favorable”, “Muy Favorable” y “Favorable. En la que la sumatoria de estos indicadores superan el 70% en las áreas nombradas.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1545465" y="3433956"/>
            <a:ext cx="7405352" cy="2966843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C" sz="1600" dirty="0"/>
              <a:t>Se observa que como consecuencia del uso de la tecnología existe cierto grado de afectación en las enfermedades que padecen los Millennials del DMQ, donde tan solo un 22.4% expresan mantenerse “sin afectación” alguna en el Déficit de Atención,   un 42.8% se mantienen “sin afectación” en el padecimiento de Túnel Carpiano, un 29.5% se mantienen “sin afectación” en el padecimiento de Contractura de Cuello, un 25.1% se mantienen “sin afectación” en el padecimiento de Afectación Crónica de Ojos, un 35.7% se mantienen “sin afectación” en el padecimiento de Desorden del Sueño, un 34.4% se mantienen “sin afectación” en el padecimiento de Dolores de Cabeza.</a:t>
            </a:r>
            <a:endParaRPr lang="es-MX" sz="16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95535" y="0"/>
            <a:ext cx="822960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C"/>
            </a:defPPr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/>
              <a:t>CONCLUSIONES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2442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193998077"/>
              </p:ext>
            </p:extLst>
          </p:nvPr>
        </p:nvGraphicFramePr>
        <p:xfrm>
          <a:off x="251520" y="908720"/>
          <a:ext cx="8712968" cy="5088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ángulo redondeado 3"/>
          <p:cNvSpPr/>
          <p:nvPr/>
        </p:nvSpPr>
        <p:spPr>
          <a:xfrm>
            <a:off x="244699" y="1059798"/>
            <a:ext cx="7379594" cy="221516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MX" dirty="0"/>
              <a:t>Se observa que como consecuencia del uso de la tecnología existe cierto grado de afectación en las enfermedades que padecen los Millennials del DMQ, donde tan solo un 22.4% expresan mantenerse “sin afectación” alguna en el Déficit de Atención,   un 42.8% se mantienen “sin afectación” en el padecimiento de Túnel Carpiano, un 29.5% se mantienen “sin afectación” en el padecimiento de Contractura de Cuello, un 25.1% se mantienen “sin afectación” en el padecimiento de Afectación Crónica de Ojos, un 35.7% se mantienen “sin afectación” en el padecimiento de Desorden del Sueño, un 34.4% se mantienen “sin afectación” en el padecimiento de Dolores de Cabeza.</a:t>
            </a:r>
            <a:endParaRPr lang="es-EC" dirty="0"/>
          </a:p>
        </p:txBody>
      </p:sp>
      <p:sp>
        <p:nvSpPr>
          <p:cNvPr id="5" name="Rectángulo redondeado 4"/>
          <p:cNvSpPr/>
          <p:nvPr/>
        </p:nvSpPr>
        <p:spPr>
          <a:xfrm>
            <a:off x="1545465" y="4227443"/>
            <a:ext cx="7405352" cy="172183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MX" dirty="0"/>
              <a:t>Lo observado en la opinión de los Millennials del DMQ sobre cuál ha sido el desempeño del Estado Ecuatoriano frente a la normalización, control y penalización de la ciberdelincuencia (cibercrimen), encontramos que un 45.6% expresa que este es “Malo” y un 33.5% manifiestan que es “Pésimo”.</a:t>
            </a:r>
            <a:endParaRPr lang="es-EC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910F9A5-9AC9-4507-8F78-06A2AA44E482}"/>
              </a:ext>
            </a:extLst>
          </p:cNvPr>
          <p:cNvSpPr txBox="1">
            <a:spLocks/>
          </p:cNvSpPr>
          <p:nvPr/>
        </p:nvSpPr>
        <p:spPr>
          <a:xfrm>
            <a:off x="395535" y="0"/>
            <a:ext cx="822960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C"/>
            </a:defPPr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/>
              <a:t>CONCLUSIONES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3225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502183113"/>
              </p:ext>
            </p:extLst>
          </p:nvPr>
        </p:nvGraphicFramePr>
        <p:xfrm>
          <a:off x="251520" y="908720"/>
          <a:ext cx="8712968" cy="5088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F8037074-A64D-4F11-A744-4D97A27971E8}"/>
              </a:ext>
            </a:extLst>
          </p:cNvPr>
          <p:cNvSpPr txBox="1">
            <a:spLocks/>
          </p:cNvSpPr>
          <p:nvPr/>
        </p:nvSpPr>
        <p:spPr>
          <a:xfrm>
            <a:off x="395535" y="0"/>
            <a:ext cx="822960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C"/>
            </a:defPPr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/>
              <a:t>RECOMENDACIONES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244699" y="927278"/>
            <a:ext cx="7379594" cy="221516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C" dirty="0"/>
              <a:t>Actualmente existe una buena favorabilidad de los Millennials sobre el impacto Social de la Tecnología en áreas como la Educación, Capacidad de aprendizaje, desempeño laboral, Salud y Acceso a la información, por lo que se sugiere a las instituciones Públicas y Privadas que fomenten cada uno de estos sectores en el desarrollo de Apps y Plataformas Web que puedan mejorar, optimizar y aportar mejores beneficios a estos individuos y las generaciones posteriores.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1545465" y="3928058"/>
            <a:ext cx="7405352" cy="221516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C" dirty="0"/>
              <a:t>A las instituciones educativas y de salud se recomienda tomar cuidado con la proliferación de las diferentes enfermedades y trastornos de conducta en los Millennials, y las generaciones emergentes, como consecuencia directa de la influencia de la tecnología, para así determinar estrategias que puedan mitigar el crecimiento de estas. </a:t>
            </a:r>
          </a:p>
        </p:txBody>
      </p:sp>
    </p:spTree>
    <p:extLst>
      <p:ext uri="{BB962C8B-B14F-4D97-AF65-F5344CB8AC3E}">
        <p14:creationId xmlns:p14="http://schemas.microsoft.com/office/powerpoint/2010/main" val="395749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637354909"/>
              </p:ext>
            </p:extLst>
          </p:nvPr>
        </p:nvGraphicFramePr>
        <p:xfrm>
          <a:off x="251520" y="908720"/>
          <a:ext cx="8712968" cy="5088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>
            <a:extLst>
              <a:ext uri="{FF2B5EF4-FFF2-40B4-BE49-F238E27FC236}">
                <a16:creationId xmlns:a16="http://schemas.microsoft.com/office/drawing/2014/main" id="{F8037074-A64D-4F11-A744-4D97A27971E8}"/>
              </a:ext>
            </a:extLst>
          </p:cNvPr>
          <p:cNvSpPr txBox="1">
            <a:spLocks/>
          </p:cNvSpPr>
          <p:nvPr/>
        </p:nvSpPr>
        <p:spPr>
          <a:xfrm>
            <a:off x="395535" y="0"/>
            <a:ext cx="822960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C"/>
            </a:defPPr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/>
              <a:t>RECOMENDACIONES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244699" y="927278"/>
            <a:ext cx="7379594" cy="2215167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C" dirty="0"/>
              <a:t>En esta investigación se ratificó la importancia que tienen los dispositivos celulares (Smartphone) en la vida cotidiana de los Millennials del DMQ, por lo cual se motiva a las diferentes empresas públicas y privadas a fomentar el desarrollo de Aplicativos móviles seguros que permitan una mejora continua en la prestación servicios, venta de productos y la generación de promoción adecuada de los mismo a través del internet.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1545465" y="3928059"/>
            <a:ext cx="7405352" cy="191895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s-EC" dirty="0"/>
              <a:t>Al El Estado Ecuatoriano se le recomienda que mejore sus procesos de normalización, control e instauración de reformas a las leyes, para hacer de estas más rigurosas en las penalizaciones de los diferentes delitos informáticos, con el propósito que la </a:t>
            </a:r>
            <a:r>
              <a:rPr lang="es-EC" dirty="0" err="1"/>
              <a:t>ciberdelincuencia</a:t>
            </a:r>
            <a:r>
              <a:rPr lang="es-EC" dirty="0"/>
              <a:t> (</a:t>
            </a:r>
            <a:r>
              <a:rPr lang="es-EC" dirty="0" err="1"/>
              <a:t>cibercrimen</a:t>
            </a:r>
            <a:r>
              <a:rPr lang="es-EC" dirty="0"/>
              <a:t>) no prolifere en el País.</a:t>
            </a:r>
          </a:p>
        </p:txBody>
      </p:sp>
    </p:spTree>
    <p:extLst>
      <p:ext uri="{BB962C8B-B14F-4D97-AF65-F5344CB8AC3E}">
        <p14:creationId xmlns:p14="http://schemas.microsoft.com/office/powerpoint/2010/main" val="205937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thumbs.dreamstime.com/b/generaci%C3%B3n-generaci%C3%B3n-y-personaje-de-dibujos-animados-5547325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0" t="18711"/>
          <a:stretch/>
        </p:blipFill>
        <p:spPr bwMode="auto">
          <a:xfrm>
            <a:off x="2599419" y="1296600"/>
            <a:ext cx="3744488" cy="426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MILLENNIALS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272DA3-6FE0-417B-876B-E37EF591293D}"/>
              </a:ext>
            </a:extLst>
          </p:cNvPr>
          <p:cNvSpPr txBox="1"/>
          <p:nvPr/>
        </p:nvSpPr>
        <p:spPr>
          <a:xfrm>
            <a:off x="3158048" y="5805264"/>
            <a:ext cx="288032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2800" dirty="0"/>
              <a:t>Nativos digitales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04BB8CD-63FE-4D14-B734-D5403453930E}"/>
              </a:ext>
            </a:extLst>
          </p:cNvPr>
          <p:cNvSpPr txBox="1"/>
          <p:nvPr/>
        </p:nvSpPr>
        <p:spPr>
          <a:xfrm>
            <a:off x="251520" y="1325296"/>
            <a:ext cx="2304256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/>
              <a:t>Nacidos entre 1981 y 1999 (18-39 años)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9C5781-B224-4860-A1B5-A048177DC319}"/>
              </a:ext>
            </a:extLst>
          </p:cNvPr>
          <p:cNvSpPr txBox="1"/>
          <p:nvPr/>
        </p:nvSpPr>
        <p:spPr>
          <a:xfrm>
            <a:off x="251520" y="2570420"/>
            <a:ext cx="2304256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/>
              <a:t>Dependencia de la tecnología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AAAC96D-8D31-4005-B4A3-243D695F1915}"/>
              </a:ext>
            </a:extLst>
          </p:cNvPr>
          <p:cNvSpPr txBox="1"/>
          <p:nvPr/>
        </p:nvSpPr>
        <p:spPr>
          <a:xfrm>
            <a:off x="251520" y="4227653"/>
            <a:ext cx="2304256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/>
              <a:t>Desarrollarse Profesional </a:t>
            </a:r>
            <a:endParaRPr lang="es-EC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668912E-3791-4813-8896-8F4B2CCD8FD2}"/>
              </a:ext>
            </a:extLst>
          </p:cNvPr>
          <p:cNvSpPr txBox="1"/>
          <p:nvPr/>
        </p:nvSpPr>
        <p:spPr>
          <a:xfrm>
            <a:off x="6394827" y="1323445"/>
            <a:ext cx="2304256" cy="92333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/>
              <a:t>Predisposición a Mantenerse </a:t>
            </a:r>
            <a:r>
              <a:rPr lang="es-EC" dirty="0" err="1"/>
              <a:t>Solter@s</a:t>
            </a:r>
            <a:endParaRPr lang="es-EC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8E0326C-8121-41B7-B13C-C521B928F227}"/>
              </a:ext>
            </a:extLst>
          </p:cNvPr>
          <p:cNvSpPr txBox="1"/>
          <p:nvPr/>
        </p:nvSpPr>
        <p:spPr>
          <a:xfrm>
            <a:off x="6394827" y="2953621"/>
            <a:ext cx="2304256" cy="3693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/>
              <a:t>No engendrar Hijos</a:t>
            </a:r>
            <a:endParaRPr lang="es-EC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FD4E48F-F079-4561-8B2B-EA21D8D8892D}"/>
              </a:ext>
            </a:extLst>
          </p:cNvPr>
          <p:cNvSpPr txBox="1"/>
          <p:nvPr/>
        </p:nvSpPr>
        <p:spPr>
          <a:xfrm>
            <a:off x="6394827" y="4308097"/>
            <a:ext cx="2304256" cy="120032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/>
              <a:t>Laboral - Humanos valiosos.</a:t>
            </a:r>
          </a:p>
          <a:p>
            <a:pPr algn="ctr"/>
            <a:r>
              <a:rPr lang="es-MX" dirty="0"/>
              <a:t>Permanencia promedio 4 años</a:t>
            </a:r>
            <a:endParaRPr lang="es-EC" dirty="0"/>
          </a:p>
        </p:txBody>
      </p:sp>
      <p:pic>
        <p:nvPicPr>
          <p:cNvPr id="12" name="Imagen 11"/>
          <p:cNvPicPr/>
          <p:nvPr/>
        </p:nvPicPr>
        <p:blipFill rotWithShape="1">
          <a:blip r:embed="rId3"/>
          <a:srcRect l="34041" t="31214" r="34685" b="16711"/>
          <a:stretch/>
        </p:blipFill>
        <p:spPr>
          <a:xfrm>
            <a:off x="1646657" y="2955235"/>
            <a:ext cx="5732938" cy="30214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710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E10D004-65ED-4EDF-8535-7D2CFB095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44824"/>
            <a:ext cx="6365612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17901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457200" y="-85974"/>
            <a:ext cx="8229600" cy="1143000"/>
          </a:xfrm>
        </p:spPr>
        <p:txBody>
          <a:bodyPr/>
          <a:lstStyle/>
          <a:p>
            <a:r>
              <a:rPr lang="es-MX" b="1" dirty="0"/>
              <a:t>DEFINICIÓN DEL PROBLEMA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010" t="-3689" r="17628" b="435"/>
          <a:stretch/>
        </p:blipFill>
        <p:spPr>
          <a:xfrm>
            <a:off x="47530" y="940157"/>
            <a:ext cx="8987981" cy="344799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8689436" y="2816295"/>
            <a:ext cx="371475" cy="409575"/>
          </a:xfrm>
          <a:prstGeom prst="rect">
            <a:avLst/>
          </a:prstGeom>
          <a:solidFill>
            <a:srgbClr val="F3A3F5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40408" t="-25051" b="-1"/>
          <a:stretch/>
        </p:blipFill>
        <p:spPr>
          <a:xfrm>
            <a:off x="342901" y="5210175"/>
            <a:ext cx="8692610" cy="7970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b="69379"/>
          <a:stretch/>
        </p:blipFill>
        <p:spPr>
          <a:xfrm>
            <a:off x="666791" y="5207373"/>
            <a:ext cx="1148232" cy="46952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5"/>
          <a:srcRect t="55368"/>
          <a:stretch/>
        </p:blipFill>
        <p:spPr>
          <a:xfrm>
            <a:off x="931414" y="5667375"/>
            <a:ext cx="928357" cy="48780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/>
          <a:srcRect b="70778"/>
          <a:stretch/>
        </p:blipFill>
        <p:spPr>
          <a:xfrm>
            <a:off x="2332828" y="5207373"/>
            <a:ext cx="1197092" cy="46952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7"/>
          <a:srcRect t="57982"/>
          <a:stretch/>
        </p:blipFill>
        <p:spPr>
          <a:xfrm>
            <a:off x="2214560" y="5667374"/>
            <a:ext cx="960931" cy="45923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8"/>
          <a:srcRect b="64970"/>
          <a:stretch/>
        </p:blipFill>
        <p:spPr>
          <a:xfrm>
            <a:off x="3610155" y="5207373"/>
            <a:ext cx="1131945" cy="46000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9"/>
          <a:srcRect t="58763"/>
          <a:stretch/>
        </p:blipFill>
        <p:spPr>
          <a:xfrm>
            <a:off x="3569906" y="5667375"/>
            <a:ext cx="969075" cy="454062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10"/>
          <a:srcRect b="64969"/>
          <a:stretch/>
        </p:blipFill>
        <p:spPr>
          <a:xfrm>
            <a:off x="5008178" y="5207373"/>
            <a:ext cx="1026079" cy="46000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11"/>
          <a:srcRect t="54496"/>
          <a:stretch/>
        </p:blipFill>
        <p:spPr>
          <a:xfrm>
            <a:off x="4826193" y="5657849"/>
            <a:ext cx="887640" cy="497331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BEE94B78-033A-4F68-80C4-83261E64EB7E}"/>
              </a:ext>
            </a:extLst>
          </p:cNvPr>
          <p:cNvCxnSpPr/>
          <p:nvPr/>
        </p:nvCxnSpPr>
        <p:spPr>
          <a:xfrm flipH="1" flipV="1">
            <a:off x="931414" y="4775200"/>
            <a:ext cx="7247386" cy="381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39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2450196"/>
              </p:ext>
            </p:extLst>
          </p:nvPr>
        </p:nvGraphicFramePr>
        <p:xfrm>
          <a:off x="-261431" y="98980"/>
          <a:ext cx="10013621" cy="2878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04059304"/>
              </p:ext>
            </p:extLst>
          </p:nvPr>
        </p:nvGraphicFramePr>
        <p:xfrm>
          <a:off x="2223236" y="3008851"/>
          <a:ext cx="6814782" cy="3309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ítulo 3"/>
          <p:cNvSpPr txBox="1">
            <a:spLocks/>
          </p:cNvSpPr>
          <p:nvPr/>
        </p:nvSpPr>
        <p:spPr bwMode="gray">
          <a:xfrm>
            <a:off x="-25759" y="4037792"/>
            <a:ext cx="2730321" cy="11618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sz="2800" b="1" dirty="0">
                <a:solidFill>
                  <a:schemeClr val="tx1"/>
                </a:solidFill>
              </a:rPr>
              <a:t>OBJETIVOS ESPECÍFICOS</a:t>
            </a:r>
          </a:p>
        </p:txBody>
      </p:sp>
    </p:spTree>
    <p:extLst>
      <p:ext uri="{BB962C8B-B14F-4D97-AF65-F5344CB8AC3E}">
        <p14:creationId xmlns:p14="http://schemas.microsoft.com/office/powerpoint/2010/main" val="24523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 rot="16200000">
            <a:off x="7223116" y="3742816"/>
            <a:ext cx="2389031" cy="63450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000" dirty="0"/>
              <a:t>Encuesta</a:t>
            </a:r>
            <a:endParaRPr lang="es-EC" sz="3000" dirty="0"/>
          </a:p>
        </p:txBody>
      </p:sp>
      <p:cxnSp>
        <p:nvCxnSpPr>
          <p:cNvPr id="6" name="Conector angular 5"/>
          <p:cNvCxnSpPr>
            <a:endCxn id="4" idx="3"/>
          </p:cNvCxnSpPr>
          <p:nvPr/>
        </p:nvCxnSpPr>
        <p:spPr>
          <a:xfrm>
            <a:off x="7650054" y="2524261"/>
            <a:ext cx="767578" cy="341290"/>
          </a:xfrm>
          <a:prstGeom prst="bentConnector2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Conector angular 8"/>
          <p:cNvCxnSpPr>
            <a:endCxn id="4" idx="1"/>
          </p:cNvCxnSpPr>
          <p:nvPr/>
        </p:nvCxnSpPr>
        <p:spPr>
          <a:xfrm flipV="1">
            <a:off x="7650054" y="5254582"/>
            <a:ext cx="767578" cy="386367"/>
          </a:xfrm>
          <a:prstGeom prst="bentConnector2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5" name="Conector angular 14"/>
          <p:cNvCxnSpPr/>
          <p:nvPr/>
        </p:nvCxnSpPr>
        <p:spPr>
          <a:xfrm flipV="1">
            <a:off x="7650053" y="4585636"/>
            <a:ext cx="450328" cy="1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Conector angular 15"/>
          <p:cNvCxnSpPr/>
          <p:nvPr/>
        </p:nvCxnSpPr>
        <p:spPr>
          <a:xfrm flipV="1">
            <a:off x="7634599" y="3579574"/>
            <a:ext cx="465782" cy="1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2" name="Marcador de contenido 9">
            <a:extLst>
              <a:ext uri="{FF2B5EF4-FFF2-40B4-BE49-F238E27FC236}">
                <a16:creationId xmlns:a16="http://schemas.microsoft.com/office/drawing/2014/main" id="{0A5002CE-1206-4C63-A3CC-CE0ECD9AC7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0954985"/>
              </p:ext>
            </p:extLst>
          </p:nvPr>
        </p:nvGraphicFramePr>
        <p:xfrm>
          <a:off x="318263" y="1068949"/>
          <a:ext cx="7357546" cy="501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ítulo 1"/>
          <p:cNvSpPr txBox="1">
            <a:spLocks/>
          </p:cNvSpPr>
          <p:nvPr/>
        </p:nvSpPr>
        <p:spPr>
          <a:xfrm>
            <a:off x="505282" y="188640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/>
              <a:t>MARCO METODOLÓGICO</a:t>
            </a:r>
          </a:p>
        </p:txBody>
      </p:sp>
    </p:spTree>
    <p:extLst>
      <p:ext uri="{BB962C8B-B14F-4D97-AF65-F5344CB8AC3E}">
        <p14:creationId xmlns:p14="http://schemas.microsoft.com/office/powerpoint/2010/main" val="297108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95535" y="0"/>
            <a:ext cx="8229600" cy="796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EC"/>
            </a:defPPr>
            <a:lvl1pPr algn="ctr"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dirty="0"/>
              <a:t>MUESTRA</a:t>
            </a:r>
          </a:p>
        </p:txBody>
      </p:sp>
      <p:graphicFrame>
        <p:nvGraphicFramePr>
          <p:cNvPr id="4" name="5 Diagrama"/>
          <p:cNvGraphicFramePr/>
          <p:nvPr>
            <p:extLst>
              <p:ext uri="{D42A27DB-BD31-4B8C-83A1-F6EECF244321}">
                <p14:modId xmlns:p14="http://schemas.microsoft.com/office/powerpoint/2010/main" val="1435557238"/>
              </p:ext>
            </p:extLst>
          </p:nvPr>
        </p:nvGraphicFramePr>
        <p:xfrm>
          <a:off x="1528051" y="954189"/>
          <a:ext cx="6096000" cy="846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">
            <a:extLst>
              <a:ext uri="{FF2B5EF4-FFF2-40B4-BE49-F238E27FC236}">
                <a16:creationId xmlns:a16="http://schemas.microsoft.com/office/drawing/2014/main" id="{00000000-0008-0000-0100-00000B000000}"/>
              </a:ext>
            </a:extLst>
          </p:cNvPr>
          <p:cNvPicPr/>
          <p:nvPr/>
        </p:nvPicPr>
        <p:blipFill>
          <a:blip r:embed="rId7"/>
          <a:stretch/>
        </p:blipFill>
        <p:spPr>
          <a:xfrm>
            <a:off x="789940" y="3295096"/>
            <a:ext cx="2730320" cy="998114"/>
          </a:xfrm>
          <a:prstGeom prst="rect">
            <a:avLst/>
          </a:prstGeom>
          <a:ln>
            <a:noFill/>
          </a:ln>
        </p:spPr>
      </p:pic>
      <p:graphicFrame>
        <p:nvGraphicFramePr>
          <p:cNvPr id="6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482555"/>
              </p:ext>
            </p:extLst>
          </p:nvPr>
        </p:nvGraphicFramePr>
        <p:xfrm>
          <a:off x="4510334" y="2773684"/>
          <a:ext cx="4290765" cy="1844675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729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4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284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13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Aplicado al Estudio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Z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Nivel de confianza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Z =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95.5%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1,96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Universo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 =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821,504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Error de estimación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e =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4.5%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Tamaño de la muestra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n=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53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Probabilidad ocurrencia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p=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0,5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6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q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Probabilidad fallo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q=</a:t>
                      </a:r>
                      <a:endParaRPr lang="es-EC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0,5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7" marR="44457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510540" y="2230196"/>
            <a:ext cx="8114595" cy="3503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Cálculo del tamaño de la Muestra</a:t>
            </a: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242494"/>
              </p:ext>
            </p:extLst>
          </p:nvPr>
        </p:nvGraphicFramePr>
        <p:xfrm>
          <a:off x="510540" y="4861707"/>
          <a:ext cx="5204460" cy="54089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7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6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n=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821,504 *(1.96^2)∗0.5∗0.5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(0.045^2) *(821,504 −1)+((1.96^2)∗0.5∗0.5)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066850"/>
              </p:ext>
            </p:extLst>
          </p:nvPr>
        </p:nvGraphicFramePr>
        <p:xfrm>
          <a:off x="488501" y="5685630"/>
          <a:ext cx="3893001" cy="35956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629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4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956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n=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473.9985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≈ n=474 Encuestas</a:t>
                      </a:r>
                      <a:endParaRPr lang="es-EC" sz="18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04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9592" y="101699"/>
            <a:ext cx="7772400" cy="14700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b="1" dirty="0"/>
              <a:t>ANÁLISIS DE RESULTADOS </a:t>
            </a:r>
          </a:p>
        </p:txBody>
      </p:sp>
      <p:pic>
        <p:nvPicPr>
          <p:cNvPr id="20482" name="Picture 2" descr="Resultado de imagen para CALCULAR">
            <a:extLst>
              <a:ext uri="{FF2B5EF4-FFF2-40B4-BE49-F238E27FC236}">
                <a16:creationId xmlns:a16="http://schemas.microsoft.com/office/drawing/2014/main" id="{8A4156C7-0156-4862-AEF7-A96D8C98F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41745"/>
            <a:ext cx="5184576" cy="379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89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1314</TotalTime>
  <Words>2148</Words>
  <Application>Microsoft Office PowerPoint</Application>
  <PresentationFormat>Presentación en pantalla (4:3)</PresentationFormat>
  <Paragraphs>272</Paragraphs>
  <Slides>40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9" baseType="lpstr">
      <vt:lpstr>Almairah 01</vt:lpstr>
      <vt:lpstr>Arial</vt:lpstr>
      <vt:lpstr>Calibri</vt:lpstr>
      <vt:lpstr>Calibri Light</vt:lpstr>
      <vt:lpstr>Century Gothic</vt:lpstr>
      <vt:lpstr>Times New Roman</vt:lpstr>
      <vt:lpstr>Tema de Office</vt:lpstr>
      <vt:lpstr>1_Tema de Office</vt:lpstr>
      <vt:lpstr>CorelDRAW</vt:lpstr>
      <vt:lpstr>Presentación de PowerPoint</vt:lpstr>
      <vt:lpstr>Presentación de PowerPoint</vt:lpstr>
      <vt:lpstr>GRUPOS GENERACIONALES</vt:lpstr>
      <vt:lpstr>MILLENNIALS</vt:lpstr>
      <vt:lpstr>DEFINICIÓN DEL PROBLEMA</vt:lpstr>
      <vt:lpstr>Presentación de PowerPoint</vt:lpstr>
      <vt:lpstr>Presentación de PowerPoint</vt:lpstr>
      <vt:lpstr>Presentación de PowerPoint</vt:lpstr>
      <vt:lpstr>ANÁLISIS DE RESULTADOS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</dc:creator>
  <cp:lastModifiedBy>David Robles</cp:lastModifiedBy>
  <cp:revision>80</cp:revision>
  <dcterms:created xsi:type="dcterms:W3CDTF">2020-01-27T07:37:47Z</dcterms:created>
  <dcterms:modified xsi:type="dcterms:W3CDTF">2020-02-11T19:04:04Z</dcterms:modified>
</cp:coreProperties>
</file>