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1" r:id="rId3"/>
    <p:sldId id="257" r:id="rId4"/>
    <p:sldId id="258" r:id="rId5"/>
    <p:sldId id="259" r:id="rId6"/>
    <p:sldId id="270" r:id="rId7"/>
    <p:sldId id="260" r:id="rId8"/>
    <p:sldId id="272" r:id="rId9"/>
    <p:sldId id="273" r:id="rId10"/>
    <p:sldId id="264" r:id="rId11"/>
    <p:sldId id="265" r:id="rId12"/>
    <p:sldId id="266" r:id="rId13"/>
    <p:sldId id="267" r:id="rId14"/>
    <p:sldId id="268" r:id="rId15"/>
    <p:sldId id="269" r:id="rId16"/>
    <p:sldId id="261" r:id="rId17"/>
    <p:sldId id="262" r:id="rId18"/>
    <p:sldId id="263"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932B"/>
    <a:srgbClr val="903324"/>
    <a:srgbClr val="598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F44096-3C0D-43FA-B52E-977EB3DDDA72}"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s-EC"/>
        </a:p>
      </dgm:t>
    </dgm:pt>
    <dgm:pt modelId="{0F5B3C11-85E7-4F6F-98BD-EEAF762694BF}">
      <dgm:prSet phldrT="[Texto]"/>
      <dgm:spPr/>
      <dgm:t>
        <a:bodyPr/>
        <a:lstStyle/>
        <a:p>
          <a:r>
            <a:rPr lang="es-ES" dirty="0"/>
            <a:t>La crisis económica y la falta de cultura tributaria han ocasionado que gran cantidad de contribuyentes incumplan con la obligación de pagar sus impuestos</a:t>
          </a:r>
          <a:endParaRPr lang="es-EC" dirty="0"/>
        </a:p>
      </dgm:t>
    </dgm:pt>
    <dgm:pt modelId="{49B56C2F-E60D-4FC4-8E2A-D4CE0D55B509}" type="parTrans" cxnId="{B6BFD6AC-4042-453A-9B90-1B04000FC1AC}">
      <dgm:prSet/>
      <dgm:spPr/>
      <dgm:t>
        <a:bodyPr/>
        <a:lstStyle/>
        <a:p>
          <a:endParaRPr lang="es-EC"/>
        </a:p>
      </dgm:t>
    </dgm:pt>
    <dgm:pt modelId="{DC5CCADA-0B6C-4FCF-9517-ECF6DAAAF09C}" type="sibTrans" cxnId="{B6BFD6AC-4042-453A-9B90-1B04000FC1AC}">
      <dgm:prSet/>
      <dgm:spPr/>
      <dgm:t>
        <a:bodyPr/>
        <a:lstStyle/>
        <a:p>
          <a:endParaRPr lang="es-EC"/>
        </a:p>
      </dgm:t>
    </dgm:pt>
    <dgm:pt modelId="{FB4CC3AB-B9FD-4D4A-BDB0-6321A806ED20}">
      <dgm:prSet/>
      <dgm:spPr>
        <a:solidFill>
          <a:srgbClr val="0070C0"/>
        </a:solidFill>
      </dgm:spPr>
      <dgm:t>
        <a:bodyPr/>
        <a:lstStyle/>
        <a:p>
          <a:r>
            <a:rPr lang="es-ES" dirty="0"/>
            <a:t>El objetivo del presente proyecto por tanto es analizar la amnistía fiscal y la incidencia de ésta sobre la recaudación tributaria del año 2018, comparando con los tres años anteriores y determinar los beneficios y perjuicios que trae consigo esta remisión</a:t>
          </a:r>
          <a:endParaRPr lang="es-EC" dirty="0"/>
        </a:p>
      </dgm:t>
    </dgm:pt>
    <dgm:pt modelId="{69EB33F9-A863-4777-B999-863154DA0501}" type="parTrans" cxnId="{DCB715F6-6811-43E5-B1A2-77BDCAE1EDE2}">
      <dgm:prSet/>
      <dgm:spPr/>
      <dgm:t>
        <a:bodyPr/>
        <a:lstStyle/>
        <a:p>
          <a:endParaRPr lang="es-EC"/>
        </a:p>
      </dgm:t>
    </dgm:pt>
    <dgm:pt modelId="{980A3116-A7CA-43EF-B54E-E91D29915A4B}" type="sibTrans" cxnId="{DCB715F6-6811-43E5-B1A2-77BDCAE1EDE2}">
      <dgm:prSet/>
      <dgm:spPr/>
      <dgm:t>
        <a:bodyPr/>
        <a:lstStyle/>
        <a:p>
          <a:endParaRPr lang="es-EC"/>
        </a:p>
      </dgm:t>
    </dgm:pt>
    <dgm:pt modelId="{34F3C5B9-5417-4DC0-ABD0-075DDA8A75A2}" type="pres">
      <dgm:prSet presAssocID="{F3F44096-3C0D-43FA-B52E-977EB3DDDA72}" presName="hierChild1" presStyleCnt="0">
        <dgm:presLayoutVars>
          <dgm:orgChart val="1"/>
          <dgm:chPref val="1"/>
          <dgm:dir/>
          <dgm:animOne val="branch"/>
          <dgm:animLvl val="lvl"/>
          <dgm:resizeHandles/>
        </dgm:presLayoutVars>
      </dgm:prSet>
      <dgm:spPr/>
    </dgm:pt>
    <dgm:pt modelId="{40615FF7-C451-469B-8695-105C94712FC1}" type="pres">
      <dgm:prSet presAssocID="{0F5B3C11-85E7-4F6F-98BD-EEAF762694BF}" presName="hierRoot1" presStyleCnt="0">
        <dgm:presLayoutVars>
          <dgm:hierBranch val="init"/>
        </dgm:presLayoutVars>
      </dgm:prSet>
      <dgm:spPr/>
    </dgm:pt>
    <dgm:pt modelId="{2FEBBA25-2902-41F1-9D27-E7AC14FFAA43}" type="pres">
      <dgm:prSet presAssocID="{0F5B3C11-85E7-4F6F-98BD-EEAF762694BF}" presName="rootComposite1" presStyleCnt="0"/>
      <dgm:spPr/>
    </dgm:pt>
    <dgm:pt modelId="{FD107CD8-0316-456C-BB73-DFEF3AABDCF4}" type="pres">
      <dgm:prSet presAssocID="{0F5B3C11-85E7-4F6F-98BD-EEAF762694BF}" presName="rootText1" presStyleLbl="node0" presStyleIdx="0" presStyleCnt="1">
        <dgm:presLayoutVars>
          <dgm:chPref val="3"/>
        </dgm:presLayoutVars>
      </dgm:prSet>
      <dgm:spPr/>
    </dgm:pt>
    <dgm:pt modelId="{23968D9E-DFD0-4854-8EAD-AE2172283111}" type="pres">
      <dgm:prSet presAssocID="{0F5B3C11-85E7-4F6F-98BD-EEAF762694BF}" presName="rootConnector1" presStyleLbl="node1" presStyleIdx="0" presStyleCnt="0"/>
      <dgm:spPr/>
    </dgm:pt>
    <dgm:pt modelId="{D74CA736-C592-40CA-B70C-8B1DA369502E}" type="pres">
      <dgm:prSet presAssocID="{0F5B3C11-85E7-4F6F-98BD-EEAF762694BF}" presName="hierChild2" presStyleCnt="0"/>
      <dgm:spPr/>
    </dgm:pt>
    <dgm:pt modelId="{7E161D65-8FB0-4334-A70C-8B410A62B9C0}" type="pres">
      <dgm:prSet presAssocID="{69EB33F9-A863-4777-B999-863154DA0501}" presName="Name37" presStyleLbl="parChTrans1D2" presStyleIdx="0" presStyleCnt="1"/>
      <dgm:spPr/>
    </dgm:pt>
    <dgm:pt modelId="{FD98F594-5B98-4E54-B98C-E5275816FBF6}" type="pres">
      <dgm:prSet presAssocID="{FB4CC3AB-B9FD-4D4A-BDB0-6321A806ED20}" presName="hierRoot2" presStyleCnt="0">
        <dgm:presLayoutVars>
          <dgm:hierBranch val="init"/>
        </dgm:presLayoutVars>
      </dgm:prSet>
      <dgm:spPr/>
    </dgm:pt>
    <dgm:pt modelId="{0048C35A-A849-4B6C-A906-8AE19C923531}" type="pres">
      <dgm:prSet presAssocID="{FB4CC3AB-B9FD-4D4A-BDB0-6321A806ED20}" presName="rootComposite" presStyleCnt="0"/>
      <dgm:spPr/>
    </dgm:pt>
    <dgm:pt modelId="{53CDAC60-6830-46E0-90D7-3F74CECCFA20}" type="pres">
      <dgm:prSet presAssocID="{FB4CC3AB-B9FD-4D4A-BDB0-6321A806ED20}" presName="rootText" presStyleLbl="node2" presStyleIdx="0" presStyleCnt="1">
        <dgm:presLayoutVars>
          <dgm:chPref val="3"/>
        </dgm:presLayoutVars>
      </dgm:prSet>
      <dgm:spPr/>
    </dgm:pt>
    <dgm:pt modelId="{6511BC34-A3B2-4A89-8686-B0F5F1C5ED52}" type="pres">
      <dgm:prSet presAssocID="{FB4CC3AB-B9FD-4D4A-BDB0-6321A806ED20}" presName="rootConnector" presStyleLbl="node2" presStyleIdx="0" presStyleCnt="1"/>
      <dgm:spPr/>
    </dgm:pt>
    <dgm:pt modelId="{6DEEDD2A-4D79-429E-9485-70829EBDCBDB}" type="pres">
      <dgm:prSet presAssocID="{FB4CC3AB-B9FD-4D4A-BDB0-6321A806ED20}" presName="hierChild4" presStyleCnt="0"/>
      <dgm:spPr/>
    </dgm:pt>
    <dgm:pt modelId="{B840B19F-7C17-4CF6-BE8A-B9D63E64D4F7}" type="pres">
      <dgm:prSet presAssocID="{FB4CC3AB-B9FD-4D4A-BDB0-6321A806ED20}" presName="hierChild5" presStyleCnt="0"/>
      <dgm:spPr/>
    </dgm:pt>
    <dgm:pt modelId="{C31F9CD3-FB07-4341-A62A-D4D31E605AEB}" type="pres">
      <dgm:prSet presAssocID="{0F5B3C11-85E7-4F6F-98BD-EEAF762694BF}" presName="hierChild3" presStyleCnt="0"/>
      <dgm:spPr/>
    </dgm:pt>
  </dgm:ptLst>
  <dgm:cxnLst>
    <dgm:cxn modelId="{60B6D10B-ADC5-4B69-8920-C90BA1F00451}" type="presOf" srcId="{0F5B3C11-85E7-4F6F-98BD-EEAF762694BF}" destId="{FD107CD8-0316-456C-BB73-DFEF3AABDCF4}" srcOrd="0" destOrd="0" presId="urn:microsoft.com/office/officeart/2005/8/layout/orgChart1"/>
    <dgm:cxn modelId="{41599F41-26FC-4ABB-86CC-052D0F5DFB83}" type="presOf" srcId="{69EB33F9-A863-4777-B999-863154DA0501}" destId="{7E161D65-8FB0-4334-A70C-8B410A62B9C0}" srcOrd="0" destOrd="0" presId="urn:microsoft.com/office/officeart/2005/8/layout/orgChart1"/>
    <dgm:cxn modelId="{09A37573-C448-4AF7-8928-3DB2EF9EDC18}" type="presOf" srcId="{0F5B3C11-85E7-4F6F-98BD-EEAF762694BF}" destId="{23968D9E-DFD0-4854-8EAD-AE2172283111}" srcOrd="1" destOrd="0" presId="urn:microsoft.com/office/officeart/2005/8/layout/orgChart1"/>
    <dgm:cxn modelId="{F1D2E354-3D0E-49EC-981B-B66C175AFE79}" type="presOf" srcId="{F3F44096-3C0D-43FA-B52E-977EB3DDDA72}" destId="{34F3C5B9-5417-4DC0-ABD0-075DDA8A75A2}" srcOrd="0" destOrd="0" presId="urn:microsoft.com/office/officeart/2005/8/layout/orgChart1"/>
    <dgm:cxn modelId="{4DE68895-C57D-4A54-9F6C-E5EF0D5F1AB3}" type="presOf" srcId="{FB4CC3AB-B9FD-4D4A-BDB0-6321A806ED20}" destId="{6511BC34-A3B2-4A89-8686-B0F5F1C5ED52}" srcOrd="1" destOrd="0" presId="urn:microsoft.com/office/officeart/2005/8/layout/orgChart1"/>
    <dgm:cxn modelId="{B6BFD6AC-4042-453A-9B90-1B04000FC1AC}" srcId="{F3F44096-3C0D-43FA-B52E-977EB3DDDA72}" destId="{0F5B3C11-85E7-4F6F-98BD-EEAF762694BF}" srcOrd="0" destOrd="0" parTransId="{49B56C2F-E60D-4FC4-8E2A-D4CE0D55B509}" sibTransId="{DC5CCADA-0B6C-4FCF-9517-ECF6DAAAF09C}"/>
    <dgm:cxn modelId="{96947BD8-1718-4D06-AD28-AB756F930E3D}" type="presOf" srcId="{FB4CC3AB-B9FD-4D4A-BDB0-6321A806ED20}" destId="{53CDAC60-6830-46E0-90D7-3F74CECCFA20}" srcOrd="0" destOrd="0" presId="urn:microsoft.com/office/officeart/2005/8/layout/orgChart1"/>
    <dgm:cxn modelId="{DCB715F6-6811-43E5-B1A2-77BDCAE1EDE2}" srcId="{0F5B3C11-85E7-4F6F-98BD-EEAF762694BF}" destId="{FB4CC3AB-B9FD-4D4A-BDB0-6321A806ED20}" srcOrd="0" destOrd="0" parTransId="{69EB33F9-A863-4777-B999-863154DA0501}" sibTransId="{980A3116-A7CA-43EF-B54E-E91D29915A4B}"/>
    <dgm:cxn modelId="{D92536CA-8001-4356-86BB-EF471B24A1E1}" type="presParOf" srcId="{34F3C5B9-5417-4DC0-ABD0-075DDA8A75A2}" destId="{40615FF7-C451-469B-8695-105C94712FC1}" srcOrd="0" destOrd="0" presId="urn:microsoft.com/office/officeart/2005/8/layout/orgChart1"/>
    <dgm:cxn modelId="{59DA3FE9-AD12-48AF-B00D-54F6B17D0700}" type="presParOf" srcId="{40615FF7-C451-469B-8695-105C94712FC1}" destId="{2FEBBA25-2902-41F1-9D27-E7AC14FFAA43}" srcOrd="0" destOrd="0" presId="urn:microsoft.com/office/officeart/2005/8/layout/orgChart1"/>
    <dgm:cxn modelId="{A37E0081-1A46-4868-A353-A587C9770609}" type="presParOf" srcId="{2FEBBA25-2902-41F1-9D27-E7AC14FFAA43}" destId="{FD107CD8-0316-456C-BB73-DFEF3AABDCF4}" srcOrd="0" destOrd="0" presId="urn:microsoft.com/office/officeart/2005/8/layout/orgChart1"/>
    <dgm:cxn modelId="{DD4CC509-503E-4868-B8ED-919D47FA5557}" type="presParOf" srcId="{2FEBBA25-2902-41F1-9D27-E7AC14FFAA43}" destId="{23968D9E-DFD0-4854-8EAD-AE2172283111}" srcOrd="1" destOrd="0" presId="urn:microsoft.com/office/officeart/2005/8/layout/orgChart1"/>
    <dgm:cxn modelId="{D5ED8F5D-8DEB-4DD5-BB65-028F35B54EC9}" type="presParOf" srcId="{40615FF7-C451-469B-8695-105C94712FC1}" destId="{D74CA736-C592-40CA-B70C-8B1DA369502E}" srcOrd="1" destOrd="0" presId="urn:microsoft.com/office/officeart/2005/8/layout/orgChart1"/>
    <dgm:cxn modelId="{08FD3C7E-F9F0-49EA-82B3-701DDAE31720}" type="presParOf" srcId="{D74CA736-C592-40CA-B70C-8B1DA369502E}" destId="{7E161D65-8FB0-4334-A70C-8B410A62B9C0}" srcOrd="0" destOrd="0" presId="urn:microsoft.com/office/officeart/2005/8/layout/orgChart1"/>
    <dgm:cxn modelId="{C9BF74B7-ECA0-4A66-986C-4EB6427E913E}" type="presParOf" srcId="{D74CA736-C592-40CA-B70C-8B1DA369502E}" destId="{FD98F594-5B98-4E54-B98C-E5275816FBF6}" srcOrd="1" destOrd="0" presId="urn:microsoft.com/office/officeart/2005/8/layout/orgChart1"/>
    <dgm:cxn modelId="{D3AC2A55-D818-4439-9AD0-1E2B656D9FEF}" type="presParOf" srcId="{FD98F594-5B98-4E54-B98C-E5275816FBF6}" destId="{0048C35A-A849-4B6C-A906-8AE19C923531}" srcOrd="0" destOrd="0" presId="urn:microsoft.com/office/officeart/2005/8/layout/orgChart1"/>
    <dgm:cxn modelId="{B227AE5B-5139-4F23-A4B5-11C9A6626019}" type="presParOf" srcId="{0048C35A-A849-4B6C-A906-8AE19C923531}" destId="{53CDAC60-6830-46E0-90D7-3F74CECCFA20}" srcOrd="0" destOrd="0" presId="urn:microsoft.com/office/officeart/2005/8/layout/orgChart1"/>
    <dgm:cxn modelId="{6C4230A4-3905-4619-81D7-0EC4F2365180}" type="presParOf" srcId="{0048C35A-A849-4B6C-A906-8AE19C923531}" destId="{6511BC34-A3B2-4A89-8686-B0F5F1C5ED52}" srcOrd="1" destOrd="0" presId="urn:microsoft.com/office/officeart/2005/8/layout/orgChart1"/>
    <dgm:cxn modelId="{C0D3536D-DE28-4EDB-A602-C41B9DAB990F}" type="presParOf" srcId="{FD98F594-5B98-4E54-B98C-E5275816FBF6}" destId="{6DEEDD2A-4D79-429E-9485-70829EBDCBDB}" srcOrd="1" destOrd="0" presId="urn:microsoft.com/office/officeart/2005/8/layout/orgChart1"/>
    <dgm:cxn modelId="{1C0D78CE-D467-4E53-9B90-3B1E9D52FB6B}" type="presParOf" srcId="{FD98F594-5B98-4E54-B98C-E5275816FBF6}" destId="{B840B19F-7C17-4CF6-BE8A-B9D63E64D4F7}" srcOrd="2" destOrd="0" presId="urn:microsoft.com/office/officeart/2005/8/layout/orgChart1"/>
    <dgm:cxn modelId="{759A2F86-EBC8-4A64-A773-51502AF9C8BC}" type="presParOf" srcId="{40615FF7-C451-469B-8695-105C94712FC1}" destId="{C31F9CD3-FB07-4341-A62A-D4D31E605AE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957D42B-DA82-49DE-ABBB-11711E3A1CB8}"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s-EC"/>
        </a:p>
      </dgm:t>
    </dgm:pt>
    <dgm:pt modelId="{CC4E4DE5-BE8C-4081-BB8C-6E1609165D6C}">
      <dgm:prSet phldrT="[Texto]"/>
      <dgm:spPr/>
      <dgm:t>
        <a:bodyPr/>
        <a:lstStyle/>
        <a:p>
          <a:r>
            <a:rPr lang="es-EC" b="1" dirty="0"/>
            <a:t>Ajuste del sistema del impuesto sobre la renta</a:t>
          </a:r>
          <a:endParaRPr lang="es-EC" dirty="0"/>
        </a:p>
      </dgm:t>
    </dgm:pt>
    <dgm:pt modelId="{7E5A72C9-E2D8-496D-BCCF-B3965E36EFBB}" type="parTrans" cxnId="{7E74B463-1BE5-43A4-A61E-93CF501CE5F1}">
      <dgm:prSet/>
      <dgm:spPr/>
      <dgm:t>
        <a:bodyPr/>
        <a:lstStyle/>
        <a:p>
          <a:endParaRPr lang="es-EC"/>
        </a:p>
      </dgm:t>
    </dgm:pt>
    <dgm:pt modelId="{461DA858-1D64-49E2-9811-6CCE8FFF48E9}" type="sibTrans" cxnId="{7E74B463-1BE5-43A4-A61E-93CF501CE5F1}">
      <dgm:prSet/>
      <dgm:spPr/>
      <dgm:t>
        <a:bodyPr/>
        <a:lstStyle/>
        <a:p>
          <a:endParaRPr lang="es-EC"/>
        </a:p>
      </dgm:t>
    </dgm:pt>
    <dgm:pt modelId="{A8BFD47B-E903-48BF-B41A-10B07B1AAB3F}">
      <dgm:prSet phldrT="[Texto]"/>
      <dgm:spPr/>
      <dgm:t>
        <a:bodyPr/>
        <a:lstStyle/>
        <a:p>
          <a:r>
            <a:rPr lang="es-EC" b="1" dirty="0"/>
            <a:t>Diseño de un sistema fiscal presuntivo para pequeñas empresas</a:t>
          </a:r>
          <a:endParaRPr lang="es-EC" dirty="0"/>
        </a:p>
      </dgm:t>
    </dgm:pt>
    <dgm:pt modelId="{BA6F455E-FE4B-4A87-8EEC-2B20CAA9F3BA}" type="parTrans" cxnId="{0CB4893F-C8EE-4956-AF47-8339A6FA747B}">
      <dgm:prSet/>
      <dgm:spPr/>
      <dgm:t>
        <a:bodyPr/>
        <a:lstStyle/>
        <a:p>
          <a:endParaRPr lang="es-EC"/>
        </a:p>
      </dgm:t>
    </dgm:pt>
    <dgm:pt modelId="{CB1BE183-E8FD-49A8-A35A-D0247AC8B62A}" type="sibTrans" cxnId="{0CB4893F-C8EE-4956-AF47-8339A6FA747B}">
      <dgm:prSet/>
      <dgm:spPr/>
      <dgm:t>
        <a:bodyPr/>
        <a:lstStyle/>
        <a:p>
          <a:endParaRPr lang="es-EC"/>
        </a:p>
      </dgm:t>
    </dgm:pt>
    <dgm:pt modelId="{C7C6BA12-CCB8-49BC-9D3D-0ABBCF56A0B2}">
      <dgm:prSet phldrT="[Texto]"/>
      <dgm:spPr/>
      <dgm:t>
        <a:bodyPr/>
        <a:lstStyle/>
        <a:p>
          <a:r>
            <a:rPr lang="es-EC" dirty="0"/>
            <a:t>Bien coordinado con el régimen tributario estándar;</a:t>
          </a:r>
        </a:p>
      </dgm:t>
    </dgm:pt>
    <dgm:pt modelId="{7F420AB0-2AD1-4120-B0BD-D625A3A471AA}" type="parTrans" cxnId="{342692EF-869F-4D49-ABC6-17919E20CF34}">
      <dgm:prSet/>
      <dgm:spPr/>
      <dgm:t>
        <a:bodyPr/>
        <a:lstStyle/>
        <a:p>
          <a:endParaRPr lang="es-EC"/>
        </a:p>
      </dgm:t>
    </dgm:pt>
    <dgm:pt modelId="{872C6202-911C-430A-A28D-E8DE220F5BBC}" type="sibTrans" cxnId="{342692EF-869F-4D49-ABC6-17919E20CF34}">
      <dgm:prSet/>
      <dgm:spPr/>
      <dgm:t>
        <a:bodyPr/>
        <a:lstStyle/>
        <a:p>
          <a:endParaRPr lang="es-EC"/>
        </a:p>
      </dgm:t>
    </dgm:pt>
    <dgm:pt modelId="{BBE150B4-AFE9-47A7-9234-15753C5F539B}">
      <dgm:prSet phldrT="[Texto]"/>
      <dgm:spPr/>
      <dgm:t>
        <a:bodyPr/>
        <a:lstStyle/>
        <a:p>
          <a:r>
            <a:rPr lang="es-EC"/>
            <a:t>Considerar incentivos fiscales para la inversión en investigación y desarrollo.</a:t>
          </a:r>
        </a:p>
      </dgm:t>
    </dgm:pt>
    <dgm:pt modelId="{A55C2D90-F4BE-493F-9AAF-395276F88B75}" type="parTrans" cxnId="{64EA25CB-4861-4FAB-86C6-8E209803DDE2}">
      <dgm:prSet/>
      <dgm:spPr/>
      <dgm:t>
        <a:bodyPr/>
        <a:lstStyle/>
        <a:p>
          <a:endParaRPr lang="es-EC"/>
        </a:p>
      </dgm:t>
    </dgm:pt>
    <dgm:pt modelId="{0A56EADE-0040-44BF-A313-D3588EE61DDC}" type="sibTrans" cxnId="{64EA25CB-4861-4FAB-86C6-8E209803DDE2}">
      <dgm:prSet/>
      <dgm:spPr/>
      <dgm:t>
        <a:bodyPr/>
        <a:lstStyle/>
        <a:p>
          <a:endParaRPr lang="es-EC"/>
        </a:p>
      </dgm:t>
    </dgm:pt>
    <dgm:pt modelId="{ACCB1D19-644C-48DB-B64F-DC3565D1678E}">
      <dgm:prSet/>
      <dgm:spPr/>
      <dgm:t>
        <a:bodyPr/>
        <a:lstStyle/>
        <a:p>
          <a:r>
            <a:rPr lang="es-EC"/>
            <a:t>Considerar incentivos fiscales para inversiones en operaciones comerciales en expansión.</a:t>
          </a:r>
        </a:p>
      </dgm:t>
    </dgm:pt>
    <dgm:pt modelId="{A0B44B89-B1FD-4F1F-BC38-D264CA06CEE9}" type="parTrans" cxnId="{B0018EBF-5F2D-4315-97C7-4420EB3216FF}">
      <dgm:prSet/>
      <dgm:spPr/>
      <dgm:t>
        <a:bodyPr/>
        <a:lstStyle/>
        <a:p>
          <a:endParaRPr lang="es-EC"/>
        </a:p>
      </dgm:t>
    </dgm:pt>
    <dgm:pt modelId="{1C5B83A2-A7F3-4766-915B-719BD3D98CD1}" type="sibTrans" cxnId="{B0018EBF-5F2D-4315-97C7-4420EB3216FF}">
      <dgm:prSet/>
      <dgm:spPr/>
      <dgm:t>
        <a:bodyPr/>
        <a:lstStyle/>
        <a:p>
          <a:endParaRPr lang="es-EC"/>
        </a:p>
      </dgm:t>
    </dgm:pt>
    <dgm:pt modelId="{08309291-0C98-40B2-8AE5-DF15DD5E3F4A}">
      <dgm:prSet/>
      <dgm:spPr/>
      <dgm:t>
        <a:bodyPr/>
        <a:lstStyle/>
        <a:p>
          <a:r>
            <a:rPr lang="es-EC"/>
            <a:t>Simplificar los procedimientos de contabilidad y presentación de declaraciones.</a:t>
          </a:r>
        </a:p>
      </dgm:t>
    </dgm:pt>
    <dgm:pt modelId="{8457439F-2E04-4C53-AFF6-2A05C353CF9C}" type="parTrans" cxnId="{EA227774-3FFD-4BB9-9DF1-EC5DF8A200FE}">
      <dgm:prSet/>
      <dgm:spPr/>
      <dgm:t>
        <a:bodyPr/>
        <a:lstStyle/>
        <a:p>
          <a:endParaRPr lang="es-EC"/>
        </a:p>
      </dgm:t>
    </dgm:pt>
    <dgm:pt modelId="{A83E98E7-337A-4020-B81E-9506802681AF}" type="sibTrans" cxnId="{EA227774-3FFD-4BB9-9DF1-EC5DF8A200FE}">
      <dgm:prSet/>
      <dgm:spPr/>
      <dgm:t>
        <a:bodyPr/>
        <a:lstStyle/>
        <a:p>
          <a:endParaRPr lang="es-EC"/>
        </a:p>
      </dgm:t>
    </dgm:pt>
    <dgm:pt modelId="{9DD1A689-EDD5-450D-863D-9321FA9303E1}">
      <dgm:prSet/>
      <dgm:spPr/>
      <dgm:t>
        <a:bodyPr/>
        <a:lstStyle/>
        <a:p>
          <a:r>
            <a:rPr lang="es-EC" dirty="0"/>
            <a:t>Basado en un análisis exhaustivo de los datos;</a:t>
          </a:r>
        </a:p>
      </dgm:t>
    </dgm:pt>
    <dgm:pt modelId="{8F5CE026-E0C1-458B-B720-68693291B670}" type="parTrans" cxnId="{FF051D57-A1ED-4208-8382-9B5B06C26B72}">
      <dgm:prSet/>
      <dgm:spPr/>
      <dgm:t>
        <a:bodyPr/>
        <a:lstStyle/>
        <a:p>
          <a:endParaRPr lang="es-EC"/>
        </a:p>
      </dgm:t>
    </dgm:pt>
    <dgm:pt modelId="{F8EAE091-F489-46D7-887C-A36FE56A57B1}" type="sibTrans" cxnId="{FF051D57-A1ED-4208-8382-9B5B06C26B72}">
      <dgm:prSet/>
      <dgm:spPr/>
      <dgm:t>
        <a:bodyPr/>
        <a:lstStyle/>
        <a:p>
          <a:endParaRPr lang="es-EC"/>
        </a:p>
      </dgm:t>
    </dgm:pt>
    <dgm:pt modelId="{275B4E5C-7123-45F1-B8E3-57F6E1D8594A}">
      <dgm:prSet/>
      <dgm:spPr/>
      <dgm:t>
        <a:bodyPr/>
        <a:lstStyle/>
        <a:p>
          <a:r>
            <a:rPr lang="es-EC" dirty="0"/>
            <a:t>Transparente y justo para ser aceptado por la comunidad de pequeñas empresas;</a:t>
          </a:r>
        </a:p>
      </dgm:t>
    </dgm:pt>
    <dgm:pt modelId="{A39CCC02-7B76-4CD2-B9F3-79B072FB863D}" type="parTrans" cxnId="{9251D544-1AD2-4B60-B8FD-190D47B47829}">
      <dgm:prSet/>
      <dgm:spPr/>
      <dgm:t>
        <a:bodyPr/>
        <a:lstStyle/>
        <a:p>
          <a:endParaRPr lang="es-EC"/>
        </a:p>
      </dgm:t>
    </dgm:pt>
    <dgm:pt modelId="{3DA7A952-F6B2-4233-9859-685E52C5AEF5}" type="sibTrans" cxnId="{9251D544-1AD2-4B60-B8FD-190D47B47829}">
      <dgm:prSet/>
      <dgm:spPr/>
      <dgm:t>
        <a:bodyPr/>
        <a:lstStyle/>
        <a:p>
          <a:endParaRPr lang="es-EC"/>
        </a:p>
      </dgm:t>
    </dgm:pt>
    <dgm:pt modelId="{5DCD5077-7FB9-4FC1-BCDE-2708D878213E}">
      <dgm:prSet/>
      <dgm:spPr/>
      <dgm:t>
        <a:bodyPr/>
        <a:lstStyle/>
        <a:p>
          <a:r>
            <a:rPr lang="es-EC"/>
            <a:t>Aceptado por los interesados ​​del sector público para ser estable;</a:t>
          </a:r>
        </a:p>
      </dgm:t>
    </dgm:pt>
    <dgm:pt modelId="{DFFB2ECF-5A15-4045-B3AB-C30A6A9CA74A}" type="parTrans" cxnId="{4102D1EA-7D62-4D7F-B27A-9BE904EEC770}">
      <dgm:prSet/>
      <dgm:spPr/>
      <dgm:t>
        <a:bodyPr/>
        <a:lstStyle/>
        <a:p>
          <a:endParaRPr lang="es-EC"/>
        </a:p>
      </dgm:t>
    </dgm:pt>
    <dgm:pt modelId="{9CD7EF93-FEBD-4185-82B8-00B2EF8608C6}" type="sibTrans" cxnId="{4102D1EA-7D62-4D7F-B27A-9BE904EEC770}">
      <dgm:prSet/>
      <dgm:spPr/>
      <dgm:t>
        <a:bodyPr/>
        <a:lstStyle/>
        <a:p>
          <a:endParaRPr lang="es-EC"/>
        </a:p>
      </dgm:t>
    </dgm:pt>
    <dgm:pt modelId="{44BA8E9B-1659-4667-BAB0-97F5082C3C58}">
      <dgm:prSet/>
      <dgm:spPr/>
      <dgm:t>
        <a:bodyPr/>
        <a:lstStyle/>
        <a:p>
          <a:r>
            <a:rPr lang="es-EC"/>
            <a:t>Fácil de administrar para que no absorban gran parte de la capacidad de administración tributaria; y</a:t>
          </a:r>
        </a:p>
      </dgm:t>
    </dgm:pt>
    <dgm:pt modelId="{2651A8FB-6E57-479D-BD50-245C25B8AC3E}" type="parTrans" cxnId="{70E210F5-E601-4B0C-9D72-DEC020967C38}">
      <dgm:prSet/>
      <dgm:spPr/>
      <dgm:t>
        <a:bodyPr/>
        <a:lstStyle/>
        <a:p>
          <a:endParaRPr lang="es-EC"/>
        </a:p>
      </dgm:t>
    </dgm:pt>
    <dgm:pt modelId="{9EEADD5B-262F-46CF-927A-102949402C5C}" type="sibTrans" cxnId="{70E210F5-E601-4B0C-9D72-DEC020967C38}">
      <dgm:prSet/>
      <dgm:spPr/>
      <dgm:t>
        <a:bodyPr/>
        <a:lstStyle/>
        <a:p>
          <a:endParaRPr lang="es-EC"/>
        </a:p>
      </dgm:t>
    </dgm:pt>
    <dgm:pt modelId="{F56421F4-0318-46F2-B644-403CC28EA58B}">
      <dgm:prSet/>
      <dgm:spPr/>
      <dgm:t>
        <a:bodyPr/>
        <a:lstStyle/>
        <a:p>
          <a:r>
            <a:rPr lang="es-EC"/>
            <a:t>Con el apoyo de programas de educación e información para contribuyentes que realmente llegan a la comunidad.</a:t>
          </a:r>
        </a:p>
      </dgm:t>
    </dgm:pt>
    <dgm:pt modelId="{47EDB5B8-BE6E-4F1C-9A83-C12045858491}" type="parTrans" cxnId="{421BF64C-9C50-4F8A-9DDF-3D2E069FC06D}">
      <dgm:prSet/>
      <dgm:spPr/>
      <dgm:t>
        <a:bodyPr/>
        <a:lstStyle/>
        <a:p>
          <a:endParaRPr lang="es-EC"/>
        </a:p>
      </dgm:t>
    </dgm:pt>
    <dgm:pt modelId="{F549F58E-A440-4308-B647-046E8855172D}" type="sibTrans" cxnId="{421BF64C-9C50-4F8A-9DDF-3D2E069FC06D}">
      <dgm:prSet/>
      <dgm:spPr/>
      <dgm:t>
        <a:bodyPr/>
        <a:lstStyle/>
        <a:p>
          <a:endParaRPr lang="es-EC"/>
        </a:p>
      </dgm:t>
    </dgm:pt>
    <dgm:pt modelId="{D2F78B32-2931-4235-A40D-A46AEE26B2F3}" type="pres">
      <dgm:prSet presAssocID="{1957D42B-DA82-49DE-ABBB-11711E3A1CB8}" presName="linear" presStyleCnt="0">
        <dgm:presLayoutVars>
          <dgm:dir/>
          <dgm:animLvl val="lvl"/>
          <dgm:resizeHandles val="exact"/>
        </dgm:presLayoutVars>
      </dgm:prSet>
      <dgm:spPr/>
    </dgm:pt>
    <dgm:pt modelId="{36FD9413-E39D-4B27-A66C-94DDEDDEE5AB}" type="pres">
      <dgm:prSet presAssocID="{CC4E4DE5-BE8C-4081-BB8C-6E1609165D6C}" presName="parentLin" presStyleCnt="0"/>
      <dgm:spPr/>
    </dgm:pt>
    <dgm:pt modelId="{6C67A30E-8C51-4D7D-AD81-F38612C43FBB}" type="pres">
      <dgm:prSet presAssocID="{CC4E4DE5-BE8C-4081-BB8C-6E1609165D6C}" presName="parentLeftMargin" presStyleLbl="node1" presStyleIdx="0" presStyleCnt="2"/>
      <dgm:spPr/>
    </dgm:pt>
    <dgm:pt modelId="{F1364368-B8B0-4BD5-9D64-AAAACAC4F6EC}" type="pres">
      <dgm:prSet presAssocID="{CC4E4DE5-BE8C-4081-BB8C-6E1609165D6C}" presName="parentText" presStyleLbl="node1" presStyleIdx="0" presStyleCnt="2">
        <dgm:presLayoutVars>
          <dgm:chMax val="0"/>
          <dgm:bulletEnabled val="1"/>
        </dgm:presLayoutVars>
      </dgm:prSet>
      <dgm:spPr/>
    </dgm:pt>
    <dgm:pt modelId="{EEB14346-5836-4AFF-BE68-BE6EDDFCCA23}" type="pres">
      <dgm:prSet presAssocID="{CC4E4DE5-BE8C-4081-BB8C-6E1609165D6C}" presName="negativeSpace" presStyleCnt="0"/>
      <dgm:spPr/>
    </dgm:pt>
    <dgm:pt modelId="{8579225E-AA2E-4A09-91B2-BD5043BB8B8B}" type="pres">
      <dgm:prSet presAssocID="{CC4E4DE5-BE8C-4081-BB8C-6E1609165D6C}" presName="childText" presStyleLbl="conFgAcc1" presStyleIdx="0" presStyleCnt="2">
        <dgm:presLayoutVars>
          <dgm:bulletEnabled val="1"/>
        </dgm:presLayoutVars>
      </dgm:prSet>
      <dgm:spPr/>
    </dgm:pt>
    <dgm:pt modelId="{95C252FC-5840-4619-98E7-095FE731F61F}" type="pres">
      <dgm:prSet presAssocID="{461DA858-1D64-49E2-9811-6CCE8FFF48E9}" presName="spaceBetweenRectangles" presStyleCnt="0"/>
      <dgm:spPr/>
    </dgm:pt>
    <dgm:pt modelId="{E8C67935-6C2B-41BB-809A-E3A912973086}" type="pres">
      <dgm:prSet presAssocID="{A8BFD47B-E903-48BF-B41A-10B07B1AAB3F}" presName="parentLin" presStyleCnt="0"/>
      <dgm:spPr/>
    </dgm:pt>
    <dgm:pt modelId="{F3D6461F-7D4B-4A5D-99B1-FCEC5AE56711}" type="pres">
      <dgm:prSet presAssocID="{A8BFD47B-E903-48BF-B41A-10B07B1AAB3F}" presName="parentLeftMargin" presStyleLbl="node1" presStyleIdx="0" presStyleCnt="2"/>
      <dgm:spPr/>
    </dgm:pt>
    <dgm:pt modelId="{84BB3F6B-CA0D-4502-9AFF-658888757FF7}" type="pres">
      <dgm:prSet presAssocID="{A8BFD47B-E903-48BF-B41A-10B07B1AAB3F}" presName="parentText" presStyleLbl="node1" presStyleIdx="1" presStyleCnt="2">
        <dgm:presLayoutVars>
          <dgm:chMax val="0"/>
          <dgm:bulletEnabled val="1"/>
        </dgm:presLayoutVars>
      </dgm:prSet>
      <dgm:spPr/>
    </dgm:pt>
    <dgm:pt modelId="{5C651044-5E81-4418-912D-FD4445615BFF}" type="pres">
      <dgm:prSet presAssocID="{A8BFD47B-E903-48BF-B41A-10B07B1AAB3F}" presName="negativeSpace" presStyleCnt="0"/>
      <dgm:spPr/>
    </dgm:pt>
    <dgm:pt modelId="{E3A117B1-012B-4D45-B76B-D30288F6C98C}" type="pres">
      <dgm:prSet presAssocID="{A8BFD47B-E903-48BF-B41A-10B07B1AAB3F}" presName="childText" presStyleLbl="conFgAcc1" presStyleIdx="1" presStyleCnt="2">
        <dgm:presLayoutVars>
          <dgm:bulletEnabled val="1"/>
        </dgm:presLayoutVars>
      </dgm:prSet>
      <dgm:spPr/>
    </dgm:pt>
  </dgm:ptLst>
  <dgm:cxnLst>
    <dgm:cxn modelId="{523D8D0D-8090-4345-94F5-FC765D64079D}" type="presOf" srcId="{A8BFD47B-E903-48BF-B41A-10B07B1AAB3F}" destId="{F3D6461F-7D4B-4A5D-99B1-FCEC5AE56711}" srcOrd="0" destOrd="0" presId="urn:microsoft.com/office/officeart/2005/8/layout/list1"/>
    <dgm:cxn modelId="{4A6D0C1D-6DC2-489A-8DEA-34BCD71BC3E8}" type="presOf" srcId="{275B4E5C-7123-45F1-B8E3-57F6E1D8594A}" destId="{E3A117B1-012B-4D45-B76B-D30288F6C98C}" srcOrd="0" destOrd="2" presId="urn:microsoft.com/office/officeart/2005/8/layout/list1"/>
    <dgm:cxn modelId="{9C34D322-8565-4B8A-9CBA-35B30B1A6111}" type="presOf" srcId="{CC4E4DE5-BE8C-4081-BB8C-6E1609165D6C}" destId="{F1364368-B8B0-4BD5-9D64-AAAACAC4F6EC}" srcOrd="1" destOrd="0" presId="urn:microsoft.com/office/officeart/2005/8/layout/list1"/>
    <dgm:cxn modelId="{0CB4893F-C8EE-4956-AF47-8339A6FA747B}" srcId="{1957D42B-DA82-49DE-ABBB-11711E3A1CB8}" destId="{A8BFD47B-E903-48BF-B41A-10B07B1AAB3F}" srcOrd="1" destOrd="0" parTransId="{BA6F455E-FE4B-4A87-8EEC-2B20CAA9F3BA}" sibTransId="{CB1BE183-E8FD-49A8-A35A-D0247AC8B62A}"/>
    <dgm:cxn modelId="{7E74B463-1BE5-43A4-A61E-93CF501CE5F1}" srcId="{1957D42B-DA82-49DE-ABBB-11711E3A1CB8}" destId="{CC4E4DE5-BE8C-4081-BB8C-6E1609165D6C}" srcOrd="0" destOrd="0" parTransId="{7E5A72C9-E2D8-496D-BCCF-B3965E36EFBB}" sibTransId="{461DA858-1D64-49E2-9811-6CCE8FFF48E9}"/>
    <dgm:cxn modelId="{9251D544-1AD2-4B60-B8FD-190D47B47829}" srcId="{A8BFD47B-E903-48BF-B41A-10B07B1AAB3F}" destId="{275B4E5C-7123-45F1-B8E3-57F6E1D8594A}" srcOrd="2" destOrd="0" parTransId="{A39CCC02-7B76-4CD2-B9F3-79B072FB863D}" sibTransId="{3DA7A952-F6B2-4233-9859-685E52C5AEF5}"/>
    <dgm:cxn modelId="{8204A44B-2723-4A3C-BED7-DC082B490257}" type="presOf" srcId="{44BA8E9B-1659-4667-BAB0-97F5082C3C58}" destId="{E3A117B1-012B-4D45-B76B-D30288F6C98C}" srcOrd="0" destOrd="4" presId="urn:microsoft.com/office/officeart/2005/8/layout/list1"/>
    <dgm:cxn modelId="{421BF64C-9C50-4F8A-9DDF-3D2E069FC06D}" srcId="{A8BFD47B-E903-48BF-B41A-10B07B1AAB3F}" destId="{F56421F4-0318-46F2-B644-403CC28EA58B}" srcOrd="5" destOrd="0" parTransId="{47EDB5B8-BE6E-4F1C-9A83-C12045858491}" sibTransId="{F549F58E-A440-4308-B647-046E8855172D}"/>
    <dgm:cxn modelId="{3E8EFC50-4C8E-4C13-9128-71F15854DCD9}" type="presOf" srcId="{ACCB1D19-644C-48DB-B64F-DC3565D1678E}" destId="{8579225E-AA2E-4A09-91B2-BD5043BB8B8B}" srcOrd="0" destOrd="1" presId="urn:microsoft.com/office/officeart/2005/8/layout/list1"/>
    <dgm:cxn modelId="{EA227774-3FFD-4BB9-9DF1-EC5DF8A200FE}" srcId="{CC4E4DE5-BE8C-4081-BB8C-6E1609165D6C}" destId="{08309291-0C98-40B2-8AE5-DF15DD5E3F4A}" srcOrd="2" destOrd="0" parTransId="{8457439F-2E04-4C53-AFF6-2A05C353CF9C}" sibTransId="{A83E98E7-337A-4020-B81E-9506802681AF}"/>
    <dgm:cxn modelId="{FF051D57-A1ED-4208-8382-9B5B06C26B72}" srcId="{A8BFD47B-E903-48BF-B41A-10B07B1AAB3F}" destId="{9DD1A689-EDD5-450D-863D-9321FA9303E1}" srcOrd="1" destOrd="0" parTransId="{8F5CE026-E0C1-458B-B720-68693291B670}" sibTransId="{F8EAE091-F489-46D7-887C-A36FE56A57B1}"/>
    <dgm:cxn modelId="{DFBA488B-4C77-490C-8644-BA6341952771}" type="presOf" srcId="{A8BFD47B-E903-48BF-B41A-10B07B1AAB3F}" destId="{84BB3F6B-CA0D-4502-9AFF-658888757FF7}" srcOrd="1" destOrd="0" presId="urn:microsoft.com/office/officeart/2005/8/layout/list1"/>
    <dgm:cxn modelId="{A2B9EB91-E803-4A08-B252-0091F0F49EF6}" type="presOf" srcId="{1957D42B-DA82-49DE-ABBB-11711E3A1CB8}" destId="{D2F78B32-2931-4235-A40D-A46AEE26B2F3}" srcOrd="0" destOrd="0" presId="urn:microsoft.com/office/officeart/2005/8/layout/list1"/>
    <dgm:cxn modelId="{FD186992-F946-4635-8144-D612CE72A138}" type="presOf" srcId="{F56421F4-0318-46F2-B644-403CC28EA58B}" destId="{E3A117B1-012B-4D45-B76B-D30288F6C98C}" srcOrd="0" destOrd="5" presId="urn:microsoft.com/office/officeart/2005/8/layout/list1"/>
    <dgm:cxn modelId="{62E9B292-73C7-4E1E-BE99-1B5238A43A85}" type="presOf" srcId="{08309291-0C98-40B2-8AE5-DF15DD5E3F4A}" destId="{8579225E-AA2E-4A09-91B2-BD5043BB8B8B}" srcOrd="0" destOrd="2" presId="urn:microsoft.com/office/officeart/2005/8/layout/list1"/>
    <dgm:cxn modelId="{E7DA5C9B-67ED-4EE4-8675-211295F9168A}" type="presOf" srcId="{C7C6BA12-CCB8-49BC-9D3D-0ABBCF56A0B2}" destId="{E3A117B1-012B-4D45-B76B-D30288F6C98C}" srcOrd="0" destOrd="0" presId="urn:microsoft.com/office/officeart/2005/8/layout/list1"/>
    <dgm:cxn modelId="{A8B8FFAC-60E0-49C1-BB00-CC62EA16C128}" type="presOf" srcId="{CC4E4DE5-BE8C-4081-BB8C-6E1609165D6C}" destId="{6C67A30E-8C51-4D7D-AD81-F38612C43FBB}" srcOrd="0" destOrd="0" presId="urn:microsoft.com/office/officeart/2005/8/layout/list1"/>
    <dgm:cxn modelId="{0F1738BB-CC9C-4BF3-B000-E7F5C8C50680}" type="presOf" srcId="{5DCD5077-7FB9-4FC1-BCDE-2708D878213E}" destId="{E3A117B1-012B-4D45-B76B-D30288F6C98C}" srcOrd="0" destOrd="3" presId="urn:microsoft.com/office/officeart/2005/8/layout/list1"/>
    <dgm:cxn modelId="{B0018EBF-5F2D-4315-97C7-4420EB3216FF}" srcId="{CC4E4DE5-BE8C-4081-BB8C-6E1609165D6C}" destId="{ACCB1D19-644C-48DB-B64F-DC3565D1678E}" srcOrd="1" destOrd="0" parTransId="{A0B44B89-B1FD-4F1F-BC38-D264CA06CEE9}" sibTransId="{1C5B83A2-A7F3-4766-915B-719BD3D98CD1}"/>
    <dgm:cxn modelId="{64EA25CB-4861-4FAB-86C6-8E209803DDE2}" srcId="{CC4E4DE5-BE8C-4081-BB8C-6E1609165D6C}" destId="{BBE150B4-AFE9-47A7-9234-15753C5F539B}" srcOrd="0" destOrd="0" parTransId="{A55C2D90-F4BE-493F-9AAF-395276F88B75}" sibTransId="{0A56EADE-0040-44BF-A313-D3588EE61DDC}"/>
    <dgm:cxn modelId="{6A90A5E7-D294-4F87-A18E-6FC4DE8C7AD7}" type="presOf" srcId="{9DD1A689-EDD5-450D-863D-9321FA9303E1}" destId="{E3A117B1-012B-4D45-B76B-D30288F6C98C}" srcOrd="0" destOrd="1" presId="urn:microsoft.com/office/officeart/2005/8/layout/list1"/>
    <dgm:cxn modelId="{4102D1EA-7D62-4D7F-B27A-9BE904EEC770}" srcId="{A8BFD47B-E903-48BF-B41A-10B07B1AAB3F}" destId="{5DCD5077-7FB9-4FC1-BCDE-2708D878213E}" srcOrd="3" destOrd="0" parTransId="{DFFB2ECF-5A15-4045-B3AB-C30A6A9CA74A}" sibTransId="{9CD7EF93-FEBD-4185-82B8-00B2EF8608C6}"/>
    <dgm:cxn modelId="{342692EF-869F-4D49-ABC6-17919E20CF34}" srcId="{A8BFD47B-E903-48BF-B41A-10B07B1AAB3F}" destId="{C7C6BA12-CCB8-49BC-9D3D-0ABBCF56A0B2}" srcOrd="0" destOrd="0" parTransId="{7F420AB0-2AD1-4120-B0BD-D625A3A471AA}" sibTransId="{872C6202-911C-430A-A28D-E8DE220F5BBC}"/>
    <dgm:cxn modelId="{70E210F5-E601-4B0C-9D72-DEC020967C38}" srcId="{A8BFD47B-E903-48BF-B41A-10B07B1AAB3F}" destId="{44BA8E9B-1659-4667-BAB0-97F5082C3C58}" srcOrd="4" destOrd="0" parTransId="{2651A8FB-6E57-479D-BD50-245C25B8AC3E}" sibTransId="{9EEADD5B-262F-46CF-927A-102949402C5C}"/>
    <dgm:cxn modelId="{0606A7FB-D32A-443A-8283-BAA0F827A21E}" type="presOf" srcId="{BBE150B4-AFE9-47A7-9234-15753C5F539B}" destId="{8579225E-AA2E-4A09-91B2-BD5043BB8B8B}" srcOrd="0" destOrd="0" presId="urn:microsoft.com/office/officeart/2005/8/layout/list1"/>
    <dgm:cxn modelId="{476626BD-CEFE-44E5-8B98-9B422351530F}" type="presParOf" srcId="{D2F78B32-2931-4235-A40D-A46AEE26B2F3}" destId="{36FD9413-E39D-4B27-A66C-94DDEDDEE5AB}" srcOrd="0" destOrd="0" presId="urn:microsoft.com/office/officeart/2005/8/layout/list1"/>
    <dgm:cxn modelId="{0906A032-9B72-48F3-B206-C480C5B2F6FE}" type="presParOf" srcId="{36FD9413-E39D-4B27-A66C-94DDEDDEE5AB}" destId="{6C67A30E-8C51-4D7D-AD81-F38612C43FBB}" srcOrd="0" destOrd="0" presId="urn:microsoft.com/office/officeart/2005/8/layout/list1"/>
    <dgm:cxn modelId="{1C84EC52-7F0C-4FA8-9109-3C32F6E2F760}" type="presParOf" srcId="{36FD9413-E39D-4B27-A66C-94DDEDDEE5AB}" destId="{F1364368-B8B0-4BD5-9D64-AAAACAC4F6EC}" srcOrd="1" destOrd="0" presId="urn:microsoft.com/office/officeart/2005/8/layout/list1"/>
    <dgm:cxn modelId="{7A7C06F1-0770-4C7D-9D6E-8619CDB4B4A7}" type="presParOf" srcId="{D2F78B32-2931-4235-A40D-A46AEE26B2F3}" destId="{EEB14346-5836-4AFF-BE68-BE6EDDFCCA23}" srcOrd="1" destOrd="0" presId="urn:microsoft.com/office/officeart/2005/8/layout/list1"/>
    <dgm:cxn modelId="{C4E4ABD9-85D2-4908-91D0-FD510E883CF6}" type="presParOf" srcId="{D2F78B32-2931-4235-A40D-A46AEE26B2F3}" destId="{8579225E-AA2E-4A09-91B2-BD5043BB8B8B}" srcOrd="2" destOrd="0" presId="urn:microsoft.com/office/officeart/2005/8/layout/list1"/>
    <dgm:cxn modelId="{89EDC760-F577-4904-A714-1C7E655E71F5}" type="presParOf" srcId="{D2F78B32-2931-4235-A40D-A46AEE26B2F3}" destId="{95C252FC-5840-4619-98E7-095FE731F61F}" srcOrd="3" destOrd="0" presId="urn:microsoft.com/office/officeart/2005/8/layout/list1"/>
    <dgm:cxn modelId="{2B4BE6FF-E6BF-4C9F-B8ED-C7AD4F70F5A6}" type="presParOf" srcId="{D2F78B32-2931-4235-A40D-A46AEE26B2F3}" destId="{E8C67935-6C2B-41BB-809A-E3A912973086}" srcOrd="4" destOrd="0" presId="urn:microsoft.com/office/officeart/2005/8/layout/list1"/>
    <dgm:cxn modelId="{983F57B5-8D1D-4BA6-8050-AB6BA47C14A0}" type="presParOf" srcId="{E8C67935-6C2B-41BB-809A-E3A912973086}" destId="{F3D6461F-7D4B-4A5D-99B1-FCEC5AE56711}" srcOrd="0" destOrd="0" presId="urn:microsoft.com/office/officeart/2005/8/layout/list1"/>
    <dgm:cxn modelId="{84DC2065-07F3-41A3-9BF4-B18D6F02E836}" type="presParOf" srcId="{E8C67935-6C2B-41BB-809A-E3A912973086}" destId="{84BB3F6B-CA0D-4502-9AFF-658888757FF7}" srcOrd="1" destOrd="0" presId="urn:microsoft.com/office/officeart/2005/8/layout/list1"/>
    <dgm:cxn modelId="{768ED897-6E40-43DB-8F31-75BFE8A1C804}" type="presParOf" srcId="{D2F78B32-2931-4235-A40D-A46AEE26B2F3}" destId="{5C651044-5E81-4418-912D-FD4445615BFF}" srcOrd="5" destOrd="0" presId="urn:microsoft.com/office/officeart/2005/8/layout/list1"/>
    <dgm:cxn modelId="{949C9FB1-FE47-4CC7-B37E-2F592CE2367E}" type="presParOf" srcId="{D2F78B32-2931-4235-A40D-A46AEE26B2F3}" destId="{E3A117B1-012B-4D45-B76B-D30288F6C98C}"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788517C-32AF-44A9-B36F-EEDC0A774D50}"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s-EC"/>
        </a:p>
      </dgm:t>
    </dgm:pt>
    <dgm:pt modelId="{83191425-66EE-4055-8EDB-6741995BF75F}">
      <dgm:prSet phldrT="[Texto]"/>
      <dgm:spPr/>
      <dgm:t>
        <a:bodyPr/>
        <a:lstStyle/>
        <a:p>
          <a:r>
            <a:rPr lang="es-EC" b="1" dirty="0"/>
            <a:t>Tipo de contribuyentes sujetos a impuestos presuntivos</a:t>
          </a:r>
          <a:endParaRPr lang="es-EC" dirty="0"/>
        </a:p>
      </dgm:t>
    </dgm:pt>
    <dgm:pt modelId="{7DBD5507-08B1-46EC-99D9-CD5EA58F7D34}" type="parTrans" cxnId="{8531170C-55DF-4950-95DA-13995EFBD034}">
      <dgm:prSet/>
      <dgm:spPr/>
      <dgm:t>
        <a:bodyPr/>
        <a:lstStyle/>
        <a:p>
          <a:endParaRPr lang="es-EC"/>
        </a:p>
      </dgm:t>
    </dgm:pt>
    <dgm:pt modelId="{10685DE5-F2F1-4440-8D0C-F15FD6E037CE}" type="sibTrans" cxnId="{8531170C-55DF-4950-95DA-13995EFBD034}">
      <dgm:prSet/>
      <dgm:spPr/>
      <dgm:t>
        <a:bodyPr/>
        <a:lstStyle/>
        <a:p>
          <a:endParaRPr lang="es-EC"/>
        </a:p>
      </dgm:t>
    </dgm:pt>
    <dgm:pt modelId="{E5D5B533-4415-443E-9A53-63B00ED5D192}">
      <dgm:prSet phldrT="[Texto]"/>
      <dgm:spPr/>
      <dgm:t>
        <a:bodyPr/>
        <a:lstStyle/>
        <a:p>
          <a:r>
            <a:rPr lang="es-EC" b="1" dirty="0"/>
            <a:t>Umbral del sistema</a:t>
          </a:r>
          <a:endParaRPr lang="es-EC" dirty="0"/>
        </a:p>
      </dgm:t>
    </dgm:pt>
    <dgm:pt modelId="{F0A9EC2F-8748-4015-9FAA-FF6A68CF5081}" type="parTrans" cxnId="{34FBA74D-A776-4823-B94D-B316719F5867}">
      <dgm:prSet/>
      <dgm:spPr/>
      <dgm:t>
        <a:bodyPr/>
        <a:lstStyle/>
        <a:p>
          <a:endParaRPr lang="es-EC"/>
        </a:p>
      </dgm:t>
    </dgm:pt>
    <dgm:pt modelId="{6FA70462-20A8-47A3-A647-F7AB196D2D5A}" type="sibTrans" cxnId="{34FBA74D-A776-4823-B94D-B316719F5867}">
      <dgm:prSet/>
      <dgm:spPr/>
      <dgm:t>
        <a:bodyPr/>
        <a:lstStyle/>
        <a:p>
          <a:endParaRPr lang="es-EC"/>
        </a:p>
      </dgm:t>
    </dgm:pt>
    <dgm:pt modelId="{838F5299-F9E8-4C11-8DA7-3C23BE53E772}">
      <dgm:prSet phldrT="[Texto]"/>
      <dgm:spPr/>
      <dgm:t>
        <a:bodyPr/>
        <a:lstStyle/>
        <a:p>
          <a:r>
            <a:rPr lang="es-EC" b="1" dirty="0"/>
            <a:t>Criterios para determinar la responsabilidad fiscal:</a:t>
          </a:r>
          <a:endParaRPr lang="es-EC" dirty="0"/>
        </a:p>
      </dgm:t>
    </dgm:pt>
    <dgm:pt modelId="{FFB07FED-A0CE-4B05-84C6-6C0736E9A72C}" type="parTrans" cxnId="{7B773CDE-0E34-437E-9785-A071F166F56B}">
      <dgm:prSet/>
      <dgm:spPr/>
      <dgm:t>
        <a:bodyPr/>
        <a:lstStyle/>
        <a:p>
          <a:endParaRPr lang="es-EC"/>
        </a:p>
      </dgm:t>
    </dgm:pt>
    <dgm:pt modelId="{BEE23308-7CE8-4893-BDBC-F6109C79B159}" type="sibTrans" cxnId="{7B773CDE-0E34-437E-9785-A071F166F56B}">
      <dgm:prSet/>
      <dgm:spPr/>
      <dgm:t>
        <a:bodyPr/>
        <a:lstStyle/>
        <a:p>
          <a:endParaRPr lang="es-EC"/>
        </a:p>
      </dgm:t>
    </dgm:pt>
    <dgm:pt modelId="{BFB1BDF8-8CD4-4201-B43D-689C1649E52E}">
      <dgm:prSet phldrT="[Texto]"/>
      <dgm:spPr/>
      <dgm:t>
        <a:bodyPr/>
        <a:lstStyle/>
        <a:p>
          <a:r>
            <a:rPr lang="es-EC" b="1" dirty="0"/>
            <a:t>Recomendación</a:t>
          </a:r>
        </a:p>
      </dgm:t>
    </dgm:pt>
    <dgm:pt modelId="{33A25598-4F2C-4769-82BB-5630327B8875}" type="parTrans" cxnId="{64C01A2D-9C3A-4E41-8749-BD8D6E1743A8}">
      <dgm:prSet/>
      <dgm:spPr/>
      <dgm:t>
        <a:bodyPr/>
        <a:lstStyle/>
        <a:p>
          <a:endParaRPr lang="es-EC"/>
        </a:p>
      </dgm:t>
    </dgm:pt>
    <dgm:pt modelId="{84BF3478-5AAF-4E7C-99A9-1558817FB590}" type="sibTrans" cxnId="{64C01A2D-9C3A-4E41-8749-BD8D6E1743A8}">
      <dgm:prSet/>
      <dgm:spPr/>
      <dgm:t>
        <a:bodyPr/>
        <a:lstStyle/>
        <a:p>
          <a:endParaRPr lang="es-EC"/>
        </a:p>
      </dgm:t>
    </dgm:pt>
    <dgm:pt modelId="{E3662084-C825-490C-B56F-1A2495AD27FB}">
      <dgm:prSet phldrT="[Texto]"/>
      <dgm:spPr/>
      <dgm:t>
        <a:bodyPr/>
        <a:lstStyle/>
        <a:p>
          <a:r>
            <a:rPr lang="es-EC" b="1"/>
            <a:t>Recomendación</a:t>
          </a:r>
          <a:endParaRPr lang="es-EC" dirty="0"/>
        </a:p>
      </dgm:t>
    </dgm:pt>
    <dgm:pt modelId="{6B6DCCCB-F683-43C3-B959-B15055EFF876}" type="parTrans" cxnId="{9DB85C6A-AB78-4BE7-8B7D-F4B320B8558C}">
      <dgm:prSet/>
      <dgm:spPr/>
      <dgm:t>
        <a:bodyPr/>
        <a:lstStyle/>
        <a:p>
          <a:endParaRPr lang="es-EC"/>
        </a:p>
      </dgm:t>
    </dgm:pt>
    <dgm:pt modelId="{1CF7E465-4B43-4B1E-8EC4-FA389A68190C}" type="sibTrans" cxnId="{9DB85C6A-AB78-4BE7-8B7D-F4B320B8558C}">
      <dgm:prSet/>
      <dgm:spPr/>
      <dgm:t>
        <a:bodyPr/>
        <a:lstStyle/>
        <a:p>
          <a:endParaRPr lang="es-EC"/>
        </a:p>
      </dgm:t>
    </dgm:pt>
    <dgm:pt modelId="{292C9BD7-6A48-4715-80A4-8B9EDDCCD154}">
      <dgm:prSet phldrT="[Texto]"/>
      <dgm:spPr/>
      <dgm:t>
        <a:bodyPr/>
        <a:lstStyle/>
        <a:p>
          <a:r>
            <a:rPr lang="es-EC" b="1" dirty="0"/>
            <a:t>Recomendación</a:t>
          </a:r>
          <a:endParaRPr lang="es-EC" dirty="0"/>
        </a:p>
      </dgm:t>
    </dgm:pt>
    <dgm:pt modelId="{5A9A137D-4EFA-43A9-96CB-60E33E0C2CB4}" type="parTrans" cxnId="{9BFA5DA0-F5F9-49FB-98B9-6BB2AD839A13}">
      <dgm:prSet/>
      <dgm:spPr/>
      <dgm:t>
        <a:bodyPr/>
        <a:lstStyle/>
        <a:p>
          <a:endParaRPr lang="es-EC"/>
        </a:p>
      </dgm:t>
    </dgm:pt>
    <dgm:pt modelId="{C6F5CF36-6943-41EE-98C0-4D0CAD6331CF}" type="sibTrans" cxnId="{9BFA5DA0-F5F9-49FB-98B9-6BB2AD839A13}">
      <dgm:prSet/>
      <dgm:spPr/>
      <dgm:t>
        <a:bodyPr/>
        <a:lstStyle/>
        <a:p>
          <a:endParaRPr lang="es-EC"/>
        </a:p>
      </dgm:t>
    </dgm:pt>
    <dgm:pt modelId="{EE41982D-EFFA-4EFC-81FF-9F8244FDACCE}">
      <dgm:prSet phldrT="[Texto]"/>
      <dgm:spPr/>
      <dgm:t>
        <a:bodyPr/>
        <a:lstStyle/>
        <a:p>
          <a:r>
            <a:rPr lang="es-EC" b="1" dirty="0"/>
            <a:t>Tasa impositiva</a:t>
          </a:r>
          <a:endParaRPr lang="es-EC" dirty="0"/>
        </a:p>
      </dgm:t>
    </dgm:pt>
    <dgm:pt modelId="{67EB1A71-4B66-48DF-BD97-786C594E4EFB}" type="parTrans" cxnId="{C3C9A2C9-9196-491D-8E22-EF0E17E99B94}">
      <dgm:prSet/>
      <dgm:spPr/>
      <dgm:t>
        <a:bodyPr/>
        <a:lstStyle/>
        <a:p>
          <a:endParaRPr lang="es-EC"/>
        </a:p>
      </dgm:t>
    </dgm:pt>
    <dgm:pt modelId="{6F57F798-C136-4832-BBA4-E685230CB48D}" type="sibTrans" cxnId="{C3C9A2C9-9196-491D-8E22-EF0E17E99B94}">
      <dgm:prSet/>
      <dgm:spPr/>
      <dgm:t>
        <a:bodyPr/>
        <a:lstStyle/>
        <a:p>
          <a:endParaRPr lang="es-EC"/>
        </a:p>
      </dgm:t>
    </dgm:pt>
    <dgm:pt modelId="{40057D53-62D4-4E11-8E45-407E0C404BA2}">
      <dgm:prSet phldrT="[Texto]"/>
      <dgm:spPr/>
      <dgm:t>
        <a:bodyPr/>
        <a:lstStyle/>
        <a:p>
          <a:r>
            <a:rPr lang="es-EC" b="1" dirty="0"/>
            <a:t>Recomendación</a:t>
          </a:r>
          <a:endParaRPr lang="es-EC" dirty="0"/>
        </a:p>
      </dgm:t>
    </dgm:pt>
    <dgm:pt modelId="{88C40511-F7CA-4C71-8E1B-8B2CABF57B63}" type="parTrans" cxnId="{03C79374-F1C8-464C-8C63-6434F8EC232C}">
      <dgm:prSet/>
      <dgm:spPr/>
      <dgm:t>
        <a:bodyPr/>
        <a:lstStyle/>
        <a:p>
          <a:endParaRPr lang="es-EC"/>
        </a:p>
      </dgm:t>
    </dgm:pt>
    <dgm:pt modelId="{816E823D-1EFD-4EB6-81DC-14AA59DDA650}" type="sibTrans" cxnId="{03C79374-F1C8-464C-8C63-6434F8EC232C}">
      <dgm:prSet/>
      <dgm:spPr/>
      <dgm:t>
        <a:bodyPr/>
        <a:lstStyle/>
        <a:p>
          <a:endParaRPr lang="es-EC"/>
        </a:p>
      </dgm:t>
    </dgm:pt>
    <dgm:pt modelId="{3A915067-7E29-4A21-B005-3E270D194C08}">
      <dgm:prSet phldrT="[Texto]"/>
      <dgm:spPr/>
      <dgm:t>
        <a:bodyPr/>
        <a:lstStyle/>
        <a:p>
          <a:r>
            <a:rPr lang="es-EC" b="1" dirty="0"/>
            <a:t>Número y tipo de impuestos reemplazados por el impuesto presuntivo</a:t>
          </a:r>
          <a:endParaRPr lang="es-EC" dirty="0"/>
        </a:p>
      </dgm:t>
    </dgm:pt>
    <dgm:pt modelId="{40E44116-265F-4519-A32C-B0E1ECB3893A}" type="parTrans" cxnId="{ED25FFE9-44E5-4257-A537-35410B4A5637}">
      <dgm:prSet/>
      <dgm:spPr/>
      <dgm:t>
        <a:bodyPr/>
        <a:lstStyle/>
        <a:p>
          <a:endParaRPr lang="es-EC"/>
        </a:p>
      </dgm:t>
    </dgm:pt>
    <dgm:pt modelId="{EBD8371A-F7EA-4AC9-8B09-78F6FCA083FE}" type="sibTrans" cxnId="{ED25FFE9-44E5-4257-A537-35410B4A5637}">
      <dgm:prSet/>
      <dgm:spPr/>
      <dgm:t>
        <a:bodyPr/>
        <a:lstStyle/>
        <a:p>
          <a:endParaRPr lang="es-EC"/>
        </a:p>
      </dgm:t>
    </dgm:pt>
    <dgm:pt modelId="{5DD2BBF1-4BC2-43DA-8B61-937CA8EF4748}">
      <dgm:prSet phldrT="[Texto]"/>
      <dgm:spPr/>
      <dgm:t>
        <a:bodyPr/>
        <a:lstStyle/>
        <a:p>
          <a:r>
            <a:rPr lang="es-EC" b="1"/>
            <a:t>Recomendación</a:t>
          </a:r>
          <a:endParaRPr lang="es-EC" dirty="0"/>
        </a:p>
      </dgm:t>
    </dgm:pt>
    <dgm:pt modelId="{087C7B97-68E9-486B-9DAB-4600B1D4D24B}" type="parTrans" cxnId="{26D4ED18-1723-4A7F-B778-A6FF3B93D851}">
      <dgm:prSet/>
      <dgm:spPr/>
      <dgm:t>
        <a:bodyPr/>
        <a:lstStyle/>
        <a:p>
          <a:endParaRPr lang="es-EC"/>
        </a:p>
      </dgm:t>
    </dgm:pt>
    <dgm:pt modelId="{FB32D950-628F-4952-ABCE-7A3D46966B2E}" type="sibTrans" cxnId="{26D4ED18-1723-4A7F-B778-A6FF3B93D851}">
      <dgm:prSet/>
      <dgm:spPr/>
      <dgm:t>
        <a:bodyPr/>
        <a:lstStyle/>
        <a:p>
          <a:endParaRPr lang="es-EC"/>
        </a:p>
      </dgm:t>
    </dgm:pt>
    <dgm:pt modelId="{7316C4DB-C5C3-4F38-8460-258D48049A22}" type="pres">
      <dgm:prSet presAssocID="{2788517C-32AF-44A9-B36F-EEDC0A774D50}" presName="linear" presStyleCnt="0">
        <dgm:presLayoutVars>
          <dgm:dir/>
          <dgm:animLvl val="lvl"/>
          <dgm:resizeHandles val="exact"/>
        </dgm:presLayoutVars>
      </dgm:prSet>
      <dgm:spPr/>
    </dgm:pt>
    <dgm:pt modelId="{65DA7856-4914-48A1-A1BE-7A0E6FB34B2D}" type="pres">
      <dgm:prSet presAssocID="{83191425-66EE-4055-8EDB-6741995BF75F}" presName="parentLin" presStyleCnt="0"/>
      <dgm:spPr/>
    </dgm:pt>
    <dgm:pt modelId="{D360FC3A-9FA9-45AD-984E-FF2BAEEF84FE}" type="pres">
      <dgm:prSet presAssocID="{83191425-66EE-4055-8EDB-6741995BF75F}" presName="parentLeftMargin" presStyleLbl="node1" presStyleIdx="0" presStyleCnt="5"/>
      <dgm:spPr/>
    </dgm:pt>
    <dgm:pt modelId="{5E009846-6BB6-47C9-B74F-B3E9F95BBD7E}" type="pres">
      <dgm:prSet presAssocID="{83191425-66EE-4055-8EDB-6741995BF75F}" presName="parentText" presStyleLbl="node1" presStyleIdx="0" presStyleCnt="5">
        <dgm:presLayoutVars>
          <dgm:chMax val="0"/>
          <dgm:bulletEnabled val="1"/>
        </dgm:presLayoutVars>
      </dgm:prSet>
      <dgm:spPr/>
    </dgm:pt>
    <dgm:pt modelId="{CF758C5A-DC0D-4AB8-BDA4-C714326A3734}" type="pres">
      <dgm:prSet presAssocID="{83191425-66EE-4055-8EDB-6741995BF75F}" presName="negativeSpace" presStyleCnt="0"/>
      <dgm:spPr/>
    </dgm:pt>
    <dgm:pt modelId="{9971F41C-B9EA-461A-BA9C-C5ED2DCBD206}" type="pres">
      <dgm:prSet presAssocID="{83191425-66EE-4055-8EDB-6741995BF75F}" presName="childText" presStyleLbl="conFgAcc1" presStyleIdx="0" presStyleCnt="5">
        <dgm:presLayoutVars>
          <dgm:bulletEnabled val="1"/>
        </dgm:presLayoutVars>
      </dgm:prSet>
      <dgm:spPr/>
    </dgm:pt>
    <dgm:pt modelId="{54352615-156E-41BD-A67C-31086C3DE10F}" type="pres">
      <dgm:prSet presAssocID="{10685DE5-F2F1-4440-8D0C-F15FD6E037CE}" presName="spaceBetweenRectangles" presStyleCnt="0"/>
      <dgm:spPr/>
    </dgm:pt>
    <dgm:pt modelId="{654A8863-E2EF-455B-8AB8-BF553760A113}" type="pres">
      <dgm:prSet presAssocID="{E5D5B533-4415-443E-9A53-63B00ED5D192}" presName="parentLin" presStyleCnt="0"/>
      <dgm:spPr/>
    </dgm:pt>
    <dgm:pt modelId="{6732382E-4255-4AF6-8423-2F56E5CE6C65}" type="pres">
      <dgm:prSet presAssocID="{E5D5B533-4415-443E-9A53-63B00ED5D192}" presName="parentLeftMargin" presStyleLbl="node1" presStyleIdx="0" presStyleCnt="5"/>
      <dgm:spPr/>
    </dgm:pt>
    <dgm:pt modelId="{328829D6-C582-4D74-A17F-640C802ABF8C}" type="pres">
      <dgm:prSet presAssocID="{E5D5B533-4415-443E-9A53-63B00ED5D192}" presName="parentText" presStyleLbl="node1" presStyleIdx="1" presStyleCnt="5">
        <dgm:presLayoutVars>
          <dgm:chMax val="0"/>
          <dgm:bulletEnabled val="1"/>
        </dgm:presLayoutVars>
      </dgm:prSet>
      <dgm:spPr/>
    </dgm:pt>
    <dgm:pt modelId="{050B3A67-79D2-4A5F-A217-968462DF0CD9}" type="pres">
      <dgm:prSet presAssocID="{E5D5B533-4415-443E-9A53-63B00ED5D192}" presName="negativeSpace" presStyleCnt="0"/>
      <dgm:spPr/>
    </dgm:pt>
    <dgm:pt modelId="{B403E20A-B4C9-4653-ABF8-209EC9AB9FAC}" type="pres">
      <dgm:prSet presAssocID="{E5D5B533-4415-443E-9A53-63B00ED5D192}" presName="childText" presStyleLbl="conFgAcc1" presStyleIdx="1" presStyleCnt="5">
        <dgm:presLayoutVars>
          <dgm:bulletEnabled val="1"/>
        </dgm:presLayoutVars>
      </dgm:prSet>
      <dgm:spPr/>
    </dgm:pt>
    <dgm:pt modelId="{D399B2E8-1EF8-4790-B741-6DA3A5AA1543}" type="pres">
      <dgm:prSet presAssocID="{6FA70462-20A8-47A3-A647-F7AB196D2D5A}" presName="spaceBetweenRectangles" presStyleCnt="0"/>
      <dgm:spPr/>
    </dgm:pt>
    <dgm:pt modelId="{4F4ADEE7-D86B-4572-89CF-9967F0737BA6}" type="pres">
      <dgm:prSet presAssocID="{838F5299-F9E8-4C11-8DA7-3C23BE53E772}" presName="parentLin" presStyleCnt="0"/>
      <dgm:spPr/>
    </dgm:pt>
    <dgm:pt modelId="{74488647-E10A-4CF1-9C75-48420F608054}" type="pres">
      <dgm:prSet presAssocID="{838F5299-F9E8-4C11-8DA7-3C23BE53E772}" presName="parentLeftMargin" presStyleLbl="node1" presStyleIdx="1" presStyleCnt="5"/>
      <dgm:spPr/>
    </dgm:pt>
    <dgm:pt modelId="{1106E516-3576-46F1-B05A-76CA852FCCD6}" type="pres">
      <dgm:prSet presAssocID="{838F5299-F9E8-4C11-8DA7-3C23BE53E772}" presName="parentText" presStyleLbl="node1" presStyleIdx="2" presStyleCnt="5">
        <dgm:presLayoutVars>
          <dgm:chMax val="0"/>
          <dgm:bulletEnabled val="1"/>
        </dgm:presLayoutVars>
      </dgm:prSet>
      <dgm:spPr/>
    </dgm:pt>
    <dgm:pt modelId="{D7F10151-7461-4717-8AF2-57C097703EAC}" type="pres">
      <dgm:prSet presAssocID="{838F5299-F9E8-4C11-8DA7-3C23BE53E772}" presName="negativeSpace" presStyleCnt="0"/>
      <dgm:spPr/>
    </dgm:pt>
    <dgm:pt modelId="{1333A737-F3DE-46F4-9358-E30819400EB4}" type="pres">
      <dgm:prSet presAssocID="{838F5299-F9E8-4C11-8DA7-3C23BE53E772}" presName="childText" presStyleLbl="conFgAcc1" presStyleIdx="2" presStyleCnt="5">
        <dgm:presLayoutVars>
          <dgm:bulletEnabled val="1"/>
        </dgm:presLayoutVars>
      </dgm:prSet>
      <dgm:spPr/>
    </dgm:pt>
    <dgm:pt modelId="{4BE873CE-E304-4B00-A766-769165F013DC}" type="pres">
      <dgm:prSet presAssocID="{BEE23308-7CE8-4893-BDBC-F6109C79B159}" presName="spaceBetweenRectangles" presStyleCnt="0"/>
      <dgm:spPr/>
    </dgm:pt>
    <dgm:pt modelId="{064657D4-C329-4F2C-A208-70C0CE9EFA9C}" type="pres">
      <dgm:prSet presAssocID="{EE41982D-EFFA-4EFC-81FF-9F8244FDACCE}" presName="parentLin" presStyleCnt="0"/>
      <dgm:spPr/>
    </dgm:pt>
    <dgm:pt modelId="{5C3D5EC5-2AAD-4F07-98E9-89B132606C76}" type="pres">
      <dgm:prSet presAssocID="{EE41982D-EFFA-4EFC-81FF-9F8244FDACCE}" presName="parentLeftMargin" presStyleLbl="node1" presStyleIdx="2" presStyleCnt="5"/>
      <dgm:spPr/>
    </dgm:pt>
    <dgm:pt modelId="{34E988DB-BB16-450E-99DF-D8CB478477FC}" type="pres">
      <dgm:prSet presAssocID="{EE41982D-EFFA-4EFC-81FF-9F8244FDACCE}" presName="parentText" presStyleLbl="node1" presStyleIdx="3" presStyleCnt="5">
        <dgm:presLayoutVars>
          <dgm:chMax val="0"/>
          <dgm:bulletEnabled val="1"/>
        </dgm:presLayoutVars>
      </dgm:prSet>
      <dgm:spPr/>
    </dgm:pt>
    <dgm:pt modelId="{8BA59669-BC15-49BD-99F4-F48F2ACC865F}" type="pres">
      <dgm:prSet presAssocID="{EE41982D-EFFA-4EFC-81FF-9F8244FDACCE}" presName="negativeSpace" presStyleCnt="0"/>
      <dgm:spPr/>
    </dgm:pt>
    <dgm:pt modelId="{3C282270-A768-4B97-8285-3D8C31422497}" type="pres">
      <dgm:prSet presAssocID="{EE41982D-EFFA-4EFC-81FF-9F8244FDACCE}" presName="childText" presStyleLbl="conFgAcc1" presStyleIdx="3" presStyleCnt="5">
        <dgm:presLayoutVars>
          <dgm:bulletEnabled val="1"/>
        </dgm:presLayoutVars>
      </dgm:prSet>
      <dgm:spPr/>
    </dgm:pt>
    <dgm:pt modelId="{FB880512-1787-4C43-87A4-BC8568779879}" type="pres">
      <dgm:prSet presAssocID="{6F57F798-C136-4832-BBA4-E685230CB48D}" presName="spaceBetweenRectangles" presStyleCnt="0"/>
      <dgm:spPr/>
    </dgm:pt>
    <dgm:pt modelId="{71AC8C35-5508-4A27-8BC4-6681D8637E30}" type="pres">
      <dgm:prSet presAssocID="{3A915067-7E29-4A21-B005-3E270D194C08}" presName="parentLin" presStyleCnt="0"/>
      <dgm:spPr/>
    </dgm:pt>
    <dgm:pt modelId="{94EB0A92-B301-4E63-A261-5DA952ABA37C}" type="pres">
      <dgm:prSet presAssocID="{3A915067-7E29-4A21-B005-3E270D194C08}" presName="parentLeftMargin" presStyleLbl="node1" presStyleIdx="3" presStyleCnt="5"/>
      <dgm:spPr/>
    </dgm:pt>
    <dgm:pt modelId="{CF7CA1F4-D362-4D99-AC13-801F1D4CEB26}" type="pres">
      <dgm:prSet presAssocID="{3A915067-7E29-4A21-B005-3E270D194C08}" presName="parentText" presStyleLbl="node1" presStyleIdx="4" presStyleCnt="5">
        <dgm:presLayoutVars>
          <dgm:chMax val="0"/>
          <dgm:bulletEnabled val="1"/>
        </dgm:presLayoutVars>
      </dgm:prSet>
      <dgm:spPr/>
    </dgm:pt>
    <dgm:pt modelId="{36EF6D57-DD5D-4525-A9F4-C9AE2CCF9072}" type="pres">
      <dgm:prSet presAssocID="{3A915067-7E29-4A21-B005-3E270D194C08}" presName="negativeSpace" presStyleCnt="0"/>
      <dgm:spPr/>
    </dgm:pt>
    <dgm:pt modelId="{03749327-220C-44C3-9000-BD72EE48DD6D}" type="pres">
      <dgm:prSet presAssocID="{3A915067-7E29-4A21-B005-3E270D194C08}" presName="childText" presStyleLbl="conFgAcc1" presStyleIdx="4" presStyleCnt="5">
        <dgm:presLayoutVars>
          <dgm:bulletEnabled val="1"/>
        </dgm:presLayoutVars>
      </dgm:prSet>
      <dgm:spPr/>
    </dgm:pt>
  </dgm:ptLst>
  <dgm:cxnLst>
    <dgm:cxn modelId="{7878300B-E0C1-40B2-BCCE-60A1E6C47029}" type="presOf" srcId="{5DD2BBF1-4BC2-43DA-8B61-937CA8EF4748}" destId="{03749327-220C-44C3-9000-BD72EE48DD6D}" srcOrd="0" destOrd="0" presId="urn:microsoft.com/office/officeart/2005/8/layout/list1"/>
    <dgm:cxn modelId="{8531170C-55DF-4950-95DA-13995EFBD034}" srcId="{2788517C-32AF-44A9-B36F-EEDC0A774D50}" destId="{83191425-66EE-4055-8EDB-6741995BF75F}" srcOrd="0" destOrd="0" parTransId="{7DBD5507-08B1-46EC-99D9-CD5EA58F7D34}" sibTransId="{10685DE5-F2F1-4440-8D0C-F15FD6E037CE}"/>
    <dgm:cxn modelId="{21C13E14-8B8C-4706-A06E-19E7634592CE}" type="presOf" srcId="{E5D5B533-4415-443E-9A53-63B00ED5D192}" destId="{6732382E-4255-4AF6-8423-2F56E5CE6C65}" srcOrd="0" destOrd="0" presId="urn:microsoft.com/office/officeart/2005/8/layout/list1"/>
    <dgm:cxn modelId="{26D4ED18-1723-4A7F-B778-A6FF3B93D851}" srcId="{3A915067-7E29-4A21-B005-3E270D194C08}" destId="{5DD2BBF1-4BC2-43DA-8B61-937CA8EF4748}" srcOrd="0" destOrd="0" parTransId="{087C7B97-68E9-486B-9DAB-4600B1D4D24B}" sibTransId="{FB32D950-628F-4952-ABCE-7A3D46966B2E}"/>
    <dgm:cxn modelId="{AA7CFE2C-9F38-4510-8F62-53368B761787}" type="presOf" srcId="{BFB1BDF8-8CD4-4201-B43D-689C1649E52E}" destId="{9971F41C-B9EA-461A-BA9C-C5ED2DCBD206}" srcOrd="0" destOrd="0" presId="urn:microsoft.com/office/officeart/2005/8/layout/list1"/>
    <dgm:cxn modelId="{64C01A2D-9C3A-4E41-8749-BD8D6E1743A8}" srcId="{83191425-66EE-4055-8EDB-6741995BF75F}" destId="{BFB1BDF8-8CD4-4201-B43D-689C1649E52E}" srcOrd="0" destOrd="0" parTransId="{33A25598-4F2C-4769-82BB-5630327B8875}" sibTransId="{84BF3478-5AAF-4E7C-99A9-1558817FB590}"/>
    <dgm:cxn modelId="{90DF8632-D6F1-4F7E-A291-06C4581A42F8}" type="presOf" srcId="{292C9BD7-6A48-4715-80A4-8B9EDDCCD154}" destId="{1333A737-F3DE-46F4-9358-E30819400EB4}" srcOrd="0" destOrd="0" presId="urn:microsoft.com/office/officeart/2005/8/layout/list1"/>
    <dgm:cxn modelId="{C5A50E62-8B76-4363-BD80-1EAD62003134}" type="presOf" srcId="{EE41982D-EFFA-4EFC-81FF-9F8244FDACCE}" destId="{34E988DB-BB16-450E-99DF-D8CB478477FC}" srcOrd="1" destOrd="0" presId="urn:microsoft.com/office/officeart/2005/8/layout/list1"/>
    <dgm:cxn modelId="{9E470C47-2556-4093-997A-C1768577AEEA}" type="presOf" srcId="{EE41982D-EFFA-4EFC-81FF-9F8244FDACCE}" destId="{5C3D5EC5-2AAD-4F07-98E9-89B132606C76}" srcOrd="0" destOrd="0" presId="urn:microsoft.com/office/officeart/2005/8/layout/list1"/>
    <dgm:cxn modelId="{74237B69-9ACD-4856-B4D9-520082D1FD4E}" type="presOf" srcId="{3A915067-7E29-4A21-B005-3E270D194C08}" destId="{CF7CA1F4-D362-4D99-AC13-801F1D4CEB26}" srcOrd="1" destOrd="0" presId="urn:microsoft.com/office/officeart/2005/8/layout/list1"/>
    <dgm:cxn modelId="{A9C6A549-7750-4746-9C1E-BE5940255199}" type="presOf" srcId="{838F5299-F9E8-4C11-8DA7-3C23BE53E772}" destId="{1106E516-3576-46F1-B05A-76CA852FCCD6}" srcOrd="1" destOrd="0" presId="urn:microsoft.com/office/officeart/2005/8/layout/list1"/>
    <dgm:cxn modelId="{9DB85C6A-AB78-4BE7-8B7D-F4B320B8558C}" srcId="{E5D5B533-4415-443E-9A53-63B00ED5D192}" destId="{E3662084-C825-490C-B56F-1A2495AD27FB}" srcOrd="0" destOrd="0" parTransId="{6B6DCCCB-F683-43C3-B959-B15055EFF876}" sibTransId="{1CF7E465-4B43-4B1E-8EC4-FA389A68190C}"/>
    <dgm:cxn modelId="{34FBA74D-A776-4823-B94D-B316719F5867}" srcId="{2788517C-32AF-44A9-B36F-EEDC0A774D50}" destId="{E5D5B533-4415-443E-9A53-63B00ED5D192}" srcOrd="1" destOrd="0" parTransId="{F0A9EC2F-8748-4015-9FAA-FF6A68CF5081}" sibTransId="{6FA70462-20A8-47A3-A647-F7AB196D2D5A}"/>
    <dgm:cxn modelId="{A3364553-7A19-44A0-B11B-7D709193EA80}" type="presOf" srcId="{2788517C-32AF-44A9-B36F-EEDC0A774D50}" destId="{7316C4DB-C5C3-4F38-8460-258D48049A22}" srcOrd="0" destOrd="0" presId="urn:microsoft.com/office/officeart/2005/8/layout/list1"/>
    <dgm:cxn modelId="{03C79374-F1C8-464C-8C63-6434F8EC232C}" srcId="{EE41982D-EFFA-4EFC-81FF-9F8244FDACCE}" destId="{40057D53-62D4-4E11-8E45-407E0C404BA2}" srcOrd="0" destOrd="0" parTransId="{88C40511-F7CA-4C71-8E1B-8B2CABF57B63}" sibTransId="{816E823D-1EFD-4EB6-81DC-14AA59DDA650}"/>
    <dgm:cxn modelId="{C1ACDE54-9874-4E60-97E5-150738A3A1EC}" type="presOf" srcId="{E3662084-C825-490C-B56F-1A2495AD27FB}" destId="{B403E20A-B4C9-4653-ABF8-209EC9AB9FAC}" srcOrd="0" destOrd="0" presId="urn:microsoft.com/office/officeart/2005/8/layout/list1"/>
    <dgm:cxn modelId="{98C1BD75-E377-4683-96EF-D2DDECC0A0BE}" type="presOf" srcId="{E5D5B533-4415-443E-9A53-63B00ED5D192}" destId="{328829D6-C582-4D74-A17F-640C802ABF8C}" srcOrd="1" destOrd="0" presId="urn:microsoft.com/office/officeart/2005/8/layout/list1"/>
    <dgm:cxn modelId="{ADC15357-6F47-429A-B87C-24E2E8DE3AB4}" type="presOf" srcId="{3A915067-7E29-4A21-B005-3E270D194C08}" destId="{94EB0A92-B301-4E63-A261-5DA952ABA37C}" srcOrd="0" destOrd="0" presId="urn:microsoft.com/office/officeart/2005/8/layout/list1"/>
    <dgm:cxn modelId="{9BFA5DA0-F5F9-49FB-98B9-6BB2AD839A13}" srcId="{838F5299-F9E8-4C11-8DA7-3C23BE53E772}" destId="{292C9BD7-6A48-4715-80A4-8B9EDDCCD154}" srcOrd="0" destOrd="0" parTransId="{5A9A137D-4EFA-43A9-96CB-60E33E0C2CB4}" sibTransId="{C6F5CF36-6943-41EE-98C0-4D0CAD6331CF}"/>
    <dgm:cxn modelId="{ABA15CBA-FF42-4C6D-956B-B8A5E0428DD5}" type="presOf" srcId="{838F5299-F9E8-4C11-8DA7-3C23BE53E772}" destId="{74488647-E10A-4CF1-9C75-48420F608054}" srcOrd="0" destOrd="0" presId="urn:microsoft.com/office/officeart/2005/8/layout/list1"/>
    <dgm:cxn modelId="{C3C9A2C9-9196-491D-8E22-EF0E17E99B94}" srcId="{2788517C-32AF-44A9-B36F-EEDC0A774D50}" destId="{EE41982D-EFFA-4EFC-81FF-9F8244FDACCE}" srcOrd="3" destOrd="0" parTransId="{67EB1A71-4B66-48DF-BD97-786C594E4EFB}" sibTransId="{6F57F798-C136-4832-BBA4-E685230CB48D}"/>
    <dgm:cxn modelId="{F53347CD-947E-4015-9AD1-05D4FE8353E3}" type="presOf" srcId="{40057D53-62D4-4E11-8E45-407E0C404BA2}" destId="{3C282270-A768-4B97-8285-3D8C31422497}" srcOrd="0" destOrd="0" presId="urn:microsoft.com/office/officeart/2005/8/layout/list1"/>
    <dgm:cxn modelId="{7B773CDE-0E34-437E-9785-A071F166F56B}" srcId="{2788517C-32AF-44A9-B36F-EEDC0A774D50}" destId="{838F5299-F9E8-4C11-8DA7-3C23BE53E772}" srcOrd="2" destOrd="0" parTransId="{FFB07FED-A0CE-4B05-84C6-6C0736E9A72C}" sibTransId="{BEE23308-7CE8-4893-BDBC-F6109C79B159}"/>
    <dgm:cxn modelId="{156D7DDE-5E47-47E5-98D0-67C7F512A86E}" type="presOf" srcId="{83191425-66EE-4055-8EDB-6741995BF75F}" destId="{D360FC3A-9FA9-45AD-984E-FF2BAEEF84FE}" srcOrd="0" destOrd="0" presId="urn:microsoft.com/office/officeart/2005/8/layout/list1"/>
    <dgm:cxn modelId="{790959DF-BADA-4914-BF99-16A78A5502C4}" type="presOf" srcId="{83191425-66EE-4055-8EDB-6741995BF75F}" destId="{5E009846-6BB6-47C9-B74F-B3E9F95BBD7E}" srcOrd="1" destOrd="0" presId="urn:microsoft.com/office/officeart/2005/8/layout/list1"/>
    <dgm:cxn modelId="{ED25FFE9-44E5-4257-A537-35410B4A5637}" srcId="{2788517C-32AF-44A9-B36F-EEDC0A774D50}" destId="{3A915067-7E29-4A21-B005-3E270D194C08}" srcOrd="4" destOrd="0" parTransId="{40E44116-265F-4519-A32C-B0E1ECB3893A}" sibTransId="{EBD8371A-F7EA-4AC9-8B09-78F6FCA083FE}"/>
    <dgm:cxn modelId="{094D673A-8C8F-4A61-9FBC-4525508A5A0D}" type="presParOf" srcId="{7316C4DB-C5C3-4F38-8460-258D48049A22}" destId="{65DA7856-4914-48A1-A1BE-7A0E6FB34B2D}" srcOrd="0" destOrd="0" presId="urn:microsoft.com/office/officeart/2005/8/layout/list1"/>
    <dgm:cxn modelId="{124554DA-A2BD-4FCA-97B3-379B3860D314}" type="presParOf" srcId="{65DA7856-4914-48A1-A1BE-7A0E6FB34B2D}" destId="{D360FC3A-9FA9-45AD-984E-FF2BAEEF84FE}" srcOrd="0" destOrd="0" presId="urn:microsoft.com/office/officeart/2005/8/layout/list1"/>
    <dgm:cxn modelId="{3EF4DAE5-0C06-4428-BB69-95B98176E0FB}" type="presParOf" srcId="{65DA7856-4914-48A1-A1BE-7A0E6FB34B2D}" destId="{5E009846-6BB6-47C9-B74F-B3E9F95BBD7E}" srcOrd="1" destOrd="0" presId="urn:microsoft.com/office/officeart/2005/8/layout/list1"/>
    <dgm:cxn modelId="{DD66B26C-82CA-411B-8B5F-279E6D23A76F}" type="presParOf" srcId="{7316C4DB-C5C3-4F38-8460-258D48049A22}" destId="{CF758C5A-DC0D-4AB8-BDA4-C714326A3734}" srcOrd="1" destOrd="0" presId="urn:microsoft.com/office/officeart/2005/8/layout/list1"/>
    <dgm:cxn modelId="{6462254B-F13F-4EA9-8C16-6E9CC16B8CA7}" type="presParOf" srcId="{7316C4DB-C5C3-4F38-8460-258D48049A22}" destId="{9971F41C-B9EA-461A-BA9C-C5ED2DCBD206}" srcOrd="2" destOrd="0" presId="urn:microsoft.com/office/officeart/2005/8/layout/list1"/>
    <dgm:cxn modelId="{C216BF1B-6F1E-4816-9218-7385FF4311BC}" type="presParOf" srcId="{7316C4DB-C5C3-4F38-8460-258D48049A22}" destId="{54352615-156E-41BD-A67C-31086C3DE10F}" srcOrd="3" destOrd="0" presId="urn:microsoft.com/office/officeart/2005/8/layout/list1"/>
    <dgm:cxn modelId="{B05A81C2-6765-4FCF-88E1-CD73F4095E30}" type="presParOf" srcId="{7316C4DB-C5C3-4F38-8460-258D48049A22}" destId="{654A8863-E2EF-455B-8AB8-BF553760A113}" srcOrd="4" destOrd="0" presId="urn:microsoft.com/office/officeart/2005/8/layout/list1"/>
    <dgm:cxn modelId="{5B89A079-1FA2-43BF-8340-AFB9A9F9D4D4}" type="presParOf" srcId="{654A8863-E2EF-455B-8AB8-BF553760A113}" destId="{6732382E-4255-4AF6-8423-2F56E5CE6C65}" srcOrd="0" destOrd="0" presId="urn:microsoft.com/office/officeart/2005/8/layout/list1"/>
    <dgm:cxn modelId="{0723EB6D-A46D-4187-A3BD-25DA63A5C7FE}" type="presParOf" srcId="{654A8863-E2EF-455B-8AB8-BF553760A113}" destId="{328829D6-C582-4D74-A17F-640C802ABF8C}" srcOrd="1" destOrd="0" presId="urn:microsoft.com/office/officeart/2005/8/layout/list1"/>
    <dgm:cxn modelId="{FE9A9C9A-60A0-4B64-9185-9A19CDB24C42}" type="presParOf" srcId="{7316C4DB-C5C3-4F38-8460-258D48049A22}" destId="{050B3A67-79D2-4A5F-A217-968462DF0CD9}" srcOrd="5" destOrd="0" presId="urn:microsoft.com/office/officeart/2005/8/layout/list1"/>
    <dgm:cxn modelId="{E00A2D6C-6987-4DA7-8688-5EE2C8A3E169}" type="presParOf" srcId="{7316C4DB-C5C3-4F38-8460-258D48049A22}" destId="{B403E20A-B4C9-4653-ABF8-209EC9AB9FAC}" srcOrd="6" destOrd="0" presId="urn:microsoft.com/office/officeart/2005/8/layout/list1"/>
    <dgm:cxn modelId="{12F0FB4F-964F-4FFD-92A4-7A4EB52A7D53}" type="presParOf" srcId="{7316C4DB-C5C3-4F38-8460-258D48049A22}" destId="{D399B2E8-1EF8-4790-B741-6DA3A5AA1543}" srcOrd="7" destOrd="0" presId="urn:microsoft.com/office/officeart/2005/8/layout/list1"/>
    <dgm:cxn modelId="{284EF0B3-03DE-4CF4-96B7-EF02D70595A4}" type="presParOf" srcId="{7316C4DB-C5C3-4F38-8460-258D48049A22}" destId="{4F4ADEE7-D86B-4572-89CF-9967F0737BA6}" srcOrd="8" destOrd="0" presId="urn:microsoft.com/office/officeart/2005/8/layout/list1"/>
    <dgm:cxn modelId="{0EA417A8-BC09-452D-93F7-432E62667E2D}" type="presParOf" srcId="{4F4ADEE7-D86B-4572-89CF-9967F0737BA6}" destId="{74488647-E10A-4CF1-9C75-48420F608054}" srcOrd="0" destOrd="0" presId="urn:microsoft.com/office/officeart/2005/8/layout/list1"/>
    <dgm:cxn modelId="{CB44CA82-A807-4BE6-A578-768D43AFE75C}" type="presParOf" srcId="{4F4ADEE7-D86B-4572-89CF-9967F0737BA6}" destId="{1106E516-3576-46F1-B05A-76CA852FCCD6}" srcOrd="1" destOrd="0" presId="urn:microsoft.com/office/officeart/2005/8/layout/list1"/>
    <dgm:cxn modelId="{86055543-65BE-4089-88F5-2C7633CC728E}" type="presParOf" srcId="{7316C4DB-C5C3-4F38-8460-258D48049A22}" destId="{D7F10151-7461-4717-8AF2-57C097703EAC}" srcOrd="9" destOrd="0" presId="urn:microsoft.com/office/officeart/2005/8/layout/list1"/>
    <dgm:cxn modelId="{7F3FB205-6B95-4795-88FE-4C296C63738E}" type="presParOf" srcId="{7316C4DB-C5C3-4F38-8460-258D48049A22}" destId="{1333A737-F3DE-46F4-9358-E30819400EB4}" srcOrd="10" destOrd="0" presId="urn:microsoft.com/office/officeart/2005/8/layout/list1"/>
    <dgm:cxn modelId="{3E280163-4929-4F81-8CE5-99562892DA45}" type="presParOf" srcId="{7316C4DB-C5C3-4F38-8460-258D48049A22}" destId="{4BE873CE-E304-4B00-A766-769165F013DC}" srcOrd="11" destOrd="0" presId="urn:microsoft.com/office/officeart/2005/8/layout/list1"/>
    <dgm:cxn modelId="{460F1157-9DBB-48CB-822C-09274A54B8DA}" type="presParOf" srcId="{7316C4DB-C5C3-4F38-8460-258D48049A22}" destId="{064657D4-C329-4F2C-A208-70C0CE9EFA9C}" srcOrd="12" destOrd="0" presId="urn:microsoft.com/office/officeart/2005/8/layout/list1"/>
    <dgm:cxn modelId="{FF9302B3-E6C9-4538-A109-D7C72640D5D9}" type="presParOf" srcId="{064657D4-C329-4F2C-A208-70C0CE9EFA9C}" destId="{5C3D5EC5-2AAD-4F07-98E9-89B132606C76}" srcOrd="0" destOrd="0" presId="urn:microsoft.com/office/officeart/2005/8/layout/list1"/>
    <dgm:cxn modelId="{7D1575E3-784C-4C37-88CE-AE585B78AE64}" type="presParOf" srcId="{064657D4-C329-4F2C-A208-70C0CE9EFA9C}" destId="{34E988DB-BB16-450E-99DF-D8CB478477FC}" srcOrd="1" destOrd="0" presId="urn:microsoft.com/office/officeart/2005/8/layout/list1"/>
    <dgm:cxn modelId="{D0557CF1-B483-464E-A9BA-755B536299A5}" type="presParOf" srcId="{7316C4DB-C5C3-4F38-8460-258D48049A22}" destId="{8BA59669-BC15-49BD-99F4-F48F2ACC865F}" srcOrd="13" destOrd="0" presId="urn:microsoft.com/office/officeart/2005/8/layout/list1"/>
    <dgm:cxn modelId="{54DF6BD8-5CC8-41D7-8693-6CFF05BEFF0A}" type="presParOf" srcId="{7316C4DB-C5C3-4F38-8460-258D48049A22}" destId="{3C282270-A768-4B97-8285-3D8C31422497}" srcOrd="14" destOrd="0" presId="urn:microsoft.com/office/officeart/2005/8/layout/list1"/>
    <dgm:cxn modelId="{02BCD92C-2F86-4BAC-9C2C-9D0E74941541}" type="presParOf" srcId="{7316C4DB-C5C3-4F38-8460-258D48049A22}" destId="{FB880512-1787-4C43-87A4-BC8568779879}" srcOrd="15" destOrd="0" presId="urn:microsoft.com/office/officeart/2005/8/layout/list1"/>
    <dgm:cxn modelId="{8A9F8D9B-49B6-4C4C-B20D-8BC69BF26F10}" type="presParOf" srcId="{7316C4DB-C5C3-4F38-8460-258D48049A22}" destId="{71AC8C35-5508-4A27-8BC4-6681D8637E30}" srcOrd="16" destOrd="0" presId="urn:microsoft.com/office/officeart/2005/8/layout/list1"/>
    <dgm:cxn modelId="{89E4D019-C7B3-41F7-9649-047E0C5A4AA6}" type="presParOf" srcId="{71AC8C35-5508-4A27-8BC4-6681D8637E30}" destId="{94EB0A92-B301-4E63-A261-5DA952ABA37C}" srcOrd="0" destOrd="0" presId="urn:microsoft.com/office/officeart/2005/8/layout/list1"/>
    <dgm:cxn modelId="{04E16F25-B4C1-4CB9-A78F-4DD60DE73663}" type="presParOf" srcId="{71AC8C35-5508-4A27-8BC4-6681D8637E30}" destId="{CF7CA1F4-D362-4D99-AC13-801F1D4CEB26}" srcOrd="1" destOrd="0" presId="urn:microsoft.com/office/officeart/2005/8/layout/list1"/>
    <dgm:cxn modelId="{A1FCC577-8862-4618-9975-90E7061886E9}" type="presParOf" srcId="{7316C4DB-C5C3-4F38-8460-258D48049A22}" destId="{36EF6D57-DD5D-4525-A9F4-C9AE2CCF9072}" srcOrd="17" destOrd="0" presId="urn:microsoft.com/office/officeart/2005/8/layout/list1"/>
    <dgm:cxn modelId="{39B8CDC7-AA45-4809-8371-0806676CD7A2}" type="presParOf" srcId="{7316C4DB-C5C3-4F38-8460-258D48049A22}" destId="{03749327-220C-44C3-9000-BD72EE48DD6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1FB91F8-72E1-4FE9-9B1E-1321CAD00AEE}"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s-EC"/>
        </a:p>
      </dgm:t>
    </dgm:pt>
    <dgm:pt modelId="{982BD9EC-0143-4419-9A12-0D417CF08A44}">
      <dgm:prSet phldrT="[Texto]" custT="1"/>
      <dgm:spPr>
        <a:solidFill>
          <a:srgbClr val="598222"/>
        </a:solidFill>
      </dgm:spPr>
      <dgm:t>
        <a:bodyPr/>
        <a:lstStyle/>
        <a:p>
          <a:pPr algn="just"/>
          <a:r>
            <a:rPr lang="es-EC" sz="1600" dirty="0"/>
            <a:t>Dentro de las políticas fiscales de los estados se tiene la implementación de la remisión de intereses. Esto con el fin de mejorar la recaudación tributaria, incentivar el cumplimiento de los deberes formales de los contribuyentes y aumentar el ingreso al estado.</a:t>
          </a:r>
        </a:p>
      </dgm:t>
    </dgm:pt>
    <dgm:pt modelId="{4F7DE268-2767-4C6D-A0F5-72E0B7516FE8}" type="parTrans" cxnId="{2FA4A8F4-1406-48A8-963C-6BD429260D00}">
      <dgm:prSet/>
      <dgm:spPr/>
      <dgm:t>
        <a:bodyPr/>
        <a:lstStyle/>
        <a:p>
          <a:endParaRPr lang="es-EC"/>
        </a:p>
      </dgm:t>
    </dgm:pt>
    <dgm:pt modelId="{4C98EDBC-0AB7-48AF-850D-56BD1B14A97F}" type="sibTrans" cxnId="{2FA4A8F4-1406-48A8-963C-6BD429260D00}">
      <dgm:prSet/>
      <dgm:spPr/>
      <dgm:t>
        <a:bodyPr/>
        <a:lstStyle/>
        <a:p>
          <a:endParaRPr lang="es-EC"/>
        </a:p>
      </dgm:t>
    </dgm:pt>
    <dgm:pt modelId="{837821FF-3838-4F7E-B978-F3E0D5F545CC}">
      <dgm:prSet custT="1"/>
      <dgm:spPr/>
      <dgm:t>
        <a:bodyPr/>
        <a:lstStyle/>
        <a:p>
          <a:pPr algn="just"/>
          <a:r>
            <a:rPr lang="es-EC" sz="1400" dirty="0"/>
            <a:t>Se tuvo que la recaudación de los principales impuestos del estado ha presentado una tendencia creciente. Por ejemplo, para el impuesto a la renta se tuvo un incremento del 5,85% del año 2016 al 2017 mientras que para el año 2018 este aumento se presentó en 27,36% lo cual se debe a las políticas del estado para que los contribuyentes cumplan sus obligaciones pendientes motivándolos con la remisión de sus intereses por el pago del capital de sus obligaciones.</a:t>
          </a:r>
        </a:p>
      </dgm:t>
    </dgm:pt>
    <dgm:pt modelId="{A2C8FDE3-5A63-4CE2-AC65-40DE0F146547}" type="parTrans" cxnId="{18E1A7E4-299E-467A-BD9C-8B8784BED0AC}">
      <dgm:prSet/>
      <dgm:spPr/>
      <dgm:t>
        <a:bodyPr/>
        <a:lstStyle/>
        <a:p>
          <a:endParaRPr lang="es-EC"/>
        </a:p>
      </dgm:t>
    </dgm:pt>
    <dgm:pt modelId="{5248C387-E97F-41D2-87D9-524D16753779}" type="sibTrans" cxnId="{18E1A7E4-299E-467A-BD9C-8B8784BED0AC}">
      <dgm:prSet/>
      <dgm:spPr/>
      <dgm:t>
        <a:bodyPr/>
        <a:lstStyle/>
        <a:p>
          <a:endParaRPr lang="es-EC"/>
        </a:p>
      </dgm:t>
    </dgm:pt>
    <dgm:pt modelId="{34F47162-5BC3-4598-A811-69D510B9C363}">
      <dgm:prSet custT="1"/>
      <dgm:spPr>
        <a:solidFill>
          <a:srgbClr val="002060"/>
        </a:solidFill>
      </dgm:spPr>
      <dgm:t>
        <a:bodyPr/>
        <a:lstStyle/>
        <a:p>
          <a:pPr algn="just"/>
          <a:r>
            <a:rPr lang="es-EC" sz="1600" dirty="0"/>
            <a:t>La remisión de intereses y multas a los contribuyentes aumenta la recaudación del estado pero también incrementa el gasto fiscal de este, puesto que deja de percibir el ingreso que se esperaría producto de tales intereses y multas.</a:t>
          </a:r>
        </a:p>
      </dgm:t>
    </dgm:pt>
    <dgm:pt modelId="{1076E3D6-9742-471B-BB51-AEB7C8AD4DF1}" type="parTrans" cxnId="{6AA769E3-F655-4CD1-ACE6-97B76AE59CC2}">
      <dgm:prSet/>
      <dgm:spPr/>
      <dgm:t>
        <a:bodyPr/>
        <a:lstStyle/>
        <a:p>
          <a:endParaRPr lang="es-EC"/>
        </a:p>
      </dgm:t>
    </dgm:pt>
    <dgm:pt modelId="{5BC2A904-7EB4-4EB8-A3B7-EBF541CEEDD2}" type="sibTrans" cxnId="{6AA769E3-F655-4CD1-ACE6-97B76AE59CC2}">
      <dgm:prSet/>
      <dgm:spPr/>
      <dgm:t>
        <a:bodyPr/>
        <a:lstStyle/>
        <a:p>
          <a:endParaRPr lang="es-EC"/>
        </a:p>
      </dgm:t>
    </dgm:pt>
    <dgm:pt modelId="{362BB0DA-AF6A-489A-BC91-F5447F51FEFE}" type="pres">
      <dgm:prSet presAssocID="{61FB91F8-72E1-4FE9-9B1E-1321CAD00AEE}" presName="linear" presStyleCnt="0">
        <dgm:presLayoutVars>
          <dgm:dir/>
          <dgm:animLvl val="lvl"/>
          <dgm:resizeHandles val="exact"/>
        </dgm:presLayoutVars>
      </dgm:prSet>
      <dgm:spPr/>
    </dgm:pt>
    <dgm:pt modelId="{8F32B63D-9A70-41AA-8676-22ACCB43A717}" type="pres">
      <dgm:prSet presAssocID="{982BD9EC-0143-4419-9A12-0D417CF08A44}" presName="parentLin" presStyleCnt="0"/>
      <dgm:spPr/>
    </dgm:pt>
    <dgm:pt modelId="{E1C8B732-2B91-40B5-9D0D-4B2D0AFBF898}" type="pres">
      <dgm:prSet presAssocID="{982BD9EC-0143-4419-9A12-0D417CF08A44}" presName="parentLeftMargin" presStyleLbl="node1" presStyleIdx="0" presStyleCnt="3"/>
      <dgm:spPr/>
    </dgm:pt>
    <dgm:pt modelId="{07D5F9D7-04DB-4697-B075-02FF98352DF5}" type="pres">
      <dgm:prSet presAssocID="{982BD9EC-0143-4419-9A12-0D417CF08A44}" presName="parentText" presStyleLbl="node1" presStyleIdx="0" presStyleCnt="3" custScaleX="151293" custScaleY="220294" custLinFactNeighborX="-67256" custLinFactNeighborY="-271">
        <dgm:presLayoutVars>
          <dgm:chMax val="0"/>
          <dgm:bulletEnabled val="1"/>
        </dgm:presLayoutVars>
      </dgm:prSet>
      <dgm:spPr/>
    </dgm:pt>
    <dgm:pt modelId="{C1B65C52-D692-4680-AC80-2A79AEC7C78C}" type="pres">
      <dgm:prSet presAssocID="{982BD9EC-0143-4419-9A12-0D417CF08A44}" presName="negativeSpace" presStyleCnt="0"/>
      <dgm:spPr/>
    </dgm:pt>
    <dgm:pt modelId="{86CD475C-24F6-4C69-A9C7-829B54F6E803}" type="pres">
      <dgm:prSet presAssocID="{982BD9EC-0143-4419-9A12-0D417CF08A44}" presName="childText" presStyleLbl="conFgAcc1" presStyleIdx="0" presStyleCnt="3">
        <dgm:presLayoutVars>
          <dgm:bulletEnabled val="1"/>
        </dgm:presLayoutVars>
      </dgm:prSet>
      <dgm:spPr/>
    </dgm:pt>
    <dgm:pt modelId="{84551CEF-402F-4DBD-B7C6-132D85691B58}" type="pres">
      <dgm:prSet presAssocID="{4C98EDBC-0AB7-48AF-850D-56BD1B14A97F}" presName="spaceBetweenRectangles" presStyleCnt="0"/>
      <dgm:spPr/>
    </dgm:pt>
    <dgm:pt modelId="{21DA66DC-8637-47C2-BA37-FEF9F25AEFE0}" type="pres">
      <dgm:prSet presAssocID="{837821FF-3838-4F7E-B978-F3E0D5F545CC}" presName="parentLin" presStyleCnt="0"/>
      <dgm:spPr/>
    </dgm:pt>
    <dgm:pt modelId="{6B045711-4B9A-45BF-8C74-0E532D27FA62}" type="pres">
      <dgm:prSet presAssocID="{837821FF-3838-4F7E-B978-F3E0D5F545CC}" presName="parentLeftMargin" presStyleLbl="node1" presStyleIdx="0" presStyleCnt="3"/>
      <dgm:spPr/>
    </dgm:pt>
    <dgm:pt modelId="{E2188F87-8B9A-47D9-A665-608B7DE41905}" type="pres">
      <dgm:prSet presAssocID="{837821FF-3838-4F7E-B978-F3E0D5F545CC}" presName="parentText" presStyleLbl="node1" presStyleIdx="1" presStyleCnt="3" custScaleX="150817" custScaleY="208021" custLinFactNeighborX="-67256" custLinFactNeighborY="-271">
        <dgm:presLayoutVars>
          <dgm:chMax val="0"/>
          <dgm:bulletEnabled val="1"/>
        </dgm:presLayoutVars>
      </dgm:prSet>
      <dgm:spPr/>
    </dgm:pt>
    <dgm:pt modelId="{17AF2A64-68E3-439B-8E2E-8C1CA1BE1E9B}" type="pres">
      <dgm:prSet presAssocID="{837821FF-3838-4F7E-B978-F3E0D5F545CC}" presName="negativeSpace" presStyleCnt="0"/>
      <dgm:spPr/>
    </dgm:pt>
    <dgm:pt modelId="{74901D05-5E76-4011-B2E8-BBE8D9E66D27}" type="pres">
      <dgm:prSet presAssocID="{837821FF-3838-4F7E-B978-F3E0D5F545CC}" presName="childText" presStyleLbl="conFgAcc1" presStyleIdx="1" presStyleCnt="3">
        <dgm:presLayoutVars>
          <dgm:bulletEnabled val="1"/>
        </dgm:presLayoutVars>
      </dgm:prSet>
      <dgm:spPr/>
    </dgm:pt>
    <dgm:pt modelId="{68BC7285-5626-42FC-8E5B-8D909F120BA4}" type="pres">
      <dgm:prSet presAssocID="{5248C387-E97F-41D2-87D9-524D16753779}" presName="spaceBetweenRectangles" presStyleCnt="0"/>
      <dgm:spPr/>
    </dgm:pt>
    <dgm:pt modelId="{1632E442-522F-4701-B13E-0A3E8BC1F97B}" type="pres">
      <dgm:prSet presAssocID="{34F47162-5BC3-4598-A811-69D510B9C363}" presName="parentLin" presStyleCnt="0"/>
      <dgm:spPr/>
    </dgm:pt>
    <dgm:pt modelId="{C928B4F1-10B7-4B49-ABC1-284220C6E968}" type="pres">
      <dgm:prSet presAssocID="{34F47162-5BC3-4598-A811-69D510B9C363}" presName="parentLeftMargin" presStyleLbl="node1" presStyleIdx="1" presStyleCnt="3"/>
      <dgm:spPr/>
    </dgm:pt>
    <dgm:pt modelId="{4D651C35-E189-4D38-ABE8-D3963E4AC5FB}" type="pres">
      <dgm:prSet presAssocID="{34F47162-5BC3-4598-A811-69D510B9C363}" presName="parentText" presStyleLbl="node1" presStyleIdx="2" presStyleCnt="3" custScaleX="151293" custScaleY="220294" custLinFactNeighborX="-67256" custLinFactNeighborY="-271">
        <dgm:presLayoutVars>
          <dgm:chMax val="0"/>
          <dgm:bulletEnabled val="1"/>
        </dgm:presLayoutVars>
      </dgm:prSet>
      <dgm:spPr/>
    </dgm:pt>
    <dgm:pt modelId="{9379DF21-5EEB-4DBE-A2EC-1F355D531823}" type="pres">
      <dgm:prSet presAssocID="{34F47162-5BC3-4598-A811-69D510B9C363}" presName="negativeSpace" presStyleCnt="0"/>
      <dgm:spPr/>
    </dgm:pt>
    <dgm:pt modelId="{1551C76B-1F13-4950-8FC4-171BC1B00CDE}" type="pres">
      <dgm:prSet presAssocID="{34F47162-5BC3-4598-A811-69D510B9C363}" presName="childText" presStyleLbl="conFgAcc1" presStyleIdx="2" presStyleCnt="3">
        <dgm:presLayoutVars>
          <dgm:bulletEnabled val="1"/>
        </dgm:presLayoutVars>
      </dgm:prSet>
      <dgm:spPr/>
    </dgm:pt>
  </dgm:ptLst>
  <dgm:cxnLst>
    <dgm:cxn modelId="{B57B8F31-F254-48C3-8F17-C10F00727D41}" type="presOf" srcId="{837821FF-3838-4F7E-B978-F3E0D5F545CC}" destId="{E2188F87-8B9A-47D9-A665-608B7DE41905}" srcOrd="1" destOrd="0" presId="urn:microsoft.com/office/officeart/2005/8/layout/list1"/>
    <dgm:cxn modelId="{AC1DEB3D-E685-4241-9B58-5C74B4DA4515}" type="presOf" srcId="{61FB91F8-72E1-4FE9-9B1E-1321CAD00AEE}" destId="{362BB0DA-AF6A-489A-BC91-F5447F51FEFE}" srcOrd="0" destOrd="0" presId="urn:microsoft.com/office/officeart/2005/8/layout/list1"/>
    <dgm:cxn modelId="{FE26FE68-4A8D-42D7-86FA-32D009FC2664}" type="presOf" srcId="{982BD9EC-0143-4419-9A12-0D417CF08A44}" destId="{E1C8B732-2B91-40B5-9D0D-4B2D0AFBF898}" srcOrd="0" destOrd="0" presId="urn:microsoft.com/office/officeart/2005/8/layout/list1"/>
    <dgm:cxn modelId="{7CCA4E70-6AEE-4DD9-9A2E-6E5A32EB08F7}" type="presOf" srcId="{34F47162-5BC3-4598-A811-69D510B9C363}" destId="{C928B4F1-10B7-4B49-ABC1-284220C6E968}" srcOrd="0" destOrd="0" presId="urn:microsoft.com/office/officeart/2005/8/layout/list1"/>
    <dgm:cxn modelId="{965E94B4-5AF1-4BA4-8AC0-A7852CBFB7B4}" type="presOf" srcId="{982BD9EC-0143-4419-9A12-0D417CF08A44}" destId="{07D5F9D7-04DB-4697-B075-02FF98352DF5}" srcOrd="1" destOrd="0" presId="urn:microsoft.com/office/officeart/2005/8/layout/list1"/>
    <dgm:cxn modelId="{421045B9-EF5B-4B20-8BB2-723D625D9113}" type="presOf" srcId="{34F47162-5BC3-4598-A811-69D510B9C363}" destId="{4D651C35-E189-4D38-ABE8-D3963E4AC5FB}" srcOrd="1" destOrd="0" presId="urn:microsoft.com/office/officeart/2005/8/layout/list1"/>
    <dgm:cxn modelId="{B9221FC5-6C96-4526-AB97-C87E960F6E2E}" type="presOf" srcId="{837821FF-3838-4F7E-B978-F3E0D5F545CC}" destId="{6B045711-4B9A-45BF-8C74-0E532D27FA62}" srcOrd="0" destOrd="0" presId="urn:microsoft.com/office/officeart/2005/8/layout/list1"/>
    <dgm:cxn modelId="{6AA769E3-F655-4CD1-ACE6-97B76AE59CC2}" srcId="{61FB91F8-72E1-4FE9-9B1E-1321CAD00AEE}" destId="{34F47162-5BC3-4598-A811-69D510B9C363}" srcOrd="2" destOrd="0" parTransId="{1076E3D6-9742-471B-BB51-AEB7C8AD4DF1}" sibTransId="{5BC2A904-7EB4-4EB8-A3B7-EBF541CEEDD2}"/>
    <dgm:cxn modelId="{18E1A7E4-299E-467A-BD9C-8B8784BED0AC}" srcId="{61FB91F8-72E1-4FE9-9B1E-1321CAD00AEE}" destId="{837821FF-3838-4F7E-B978-F3E0D5F545CC}" srcOrd="1" destOrd="0" parTransId="{A2C8FDE3-5A63-4CE2-AC65-40DE0F146547}" sibTransId="{5248C387-E97F-41D2-87D9-524D16753779}"/>
    <dgm:cxn modelId="{2FA4A8F4-1406-48A8-963C-6BD429260D00}" srcId="{61FB91F8-72E1-4FE9-9B1E-1321CAD00AEE}" destId="{982BD9EC-0143-4419-9A12-0D417CF08A44}" srcOrd="0" destOrd="0" parTransId="{4F7DE268-2767-4C6D-A0F5-72E0B7516FE8}" sibTransId="{4C98EDBC-0AB7-48AF-850D-56BD1B14A97F}"/>
    <dgm:cxn modelId="{B6883399-AE91-4D81-AFCA-A7F302DCB6AA}" type="presParOf" srcId="{362BB0DA-AF6A-489A-BC91-F5447F51FEFE}" destId="{8F32B63D-9A70-41AA-8676-22ACCB43A717}" srcOrd="0" destOrd="0" presId="urn:microsoft.com/office/officeart/2005/8/layout/list1"/>
    <dgm:cxn modelId="{E42967BB-8978-4F26-881A-533AB258CFCE}" type="presParOf" srcId="{8F32B63D-9A70-41AA-8676-22ACCB43A717}" destId="{E1C8B732-2B91-40B5-9D0D-4B2D0AFBF898}" srcOrd="0" destOrd="0" presId="urn:microsoft.com/office/officeart/2005/8/layout/list1"/>
    <dgm:cxn modelId="{EDD5BE71-617B-4DFE-8574-50754F7C9CBB}" type="presParOf" srcId="{8F32B63D-9A70-41AA-8676-22ACCB43A717}" destId="{07D5F9D7-04DB-4697-B075-02FF98352DF5}" srcOrd="1" destOrd="0" presId="urn:microsoft.com/office/officeart/2005/8/layout/list1"/>
    <dgm:cxn modelId="{33913005-7412-4BFD-A854-7C5C1CD237FD}" type="presParOf" srcId="{362BB0DA-AF6A-489A-BC91-F5447F51FEFE}" destId="{C1B65C52-D692-4680-AC80-2A79AEC7C78C}" srcOrd="1" destOrd="0" presId="urn:microsoft.com/office/officeart/2005/8/layout/list1"/>
    <dgm:cxn modelId="{CC6B5C06-41F1-4DD8-9182-6B540187482E}" type="presParOf" srcId="{362BB0DA-AF6A-489A-BC91-F5447F51FEFE}" destId="{86CD475C-24F6-4C69-A9C7-829B54F6E803}" srcOrd="2" destOrd="0" presId="urn:microsoft.com/office/officeart/2005/8/layout/list1"/>
    <dgm:cxn modelId="{96FF06C8-1F5A-4611-99C4-2DB08CDDB333}" type="presParOf" srcId="{362BB0DA-AF6A-489A-BC91-F5447F51FEFE}" destId="{84551CEF-402F-4DBD-B7C6-132D85691B58}" srcOrd="3" destOrd="0" presId="urn:microsoft.com/office/officeart/2005/8/layout/list1"/>
    <dgm:cxn modelId="{91B679EB-252C-4147-AAAF-5D750B650E95}" type="presParOf" srcId="{362BB0DA-AF6A-489A-BC91-F5447F51FEFE}" destId="{21DA66DC-8637-47C2-BA37-FEF9F25AEFE0}" srcOrd="4" destOrd="0" presId="urn:microsoft.com/office/officeart/2005/8/layout/list1"/>
    <dgm:cxn modelId="{3B13D7E9-4DC0-4AF8-8806-7325B8B06E7D}" type="presParOf" srcId="{21DA66DC-8637-47C2-BA37-FEF9F25AEFE0}" destId="{6B045711-4B9A-45BF-8C74-0E532D27FA62}" srcOrd="0" destOrd="0" presId="urn:microsoft.com/office/officeart/2005/8/layout/list1"/>
    <dgm:cxn modelId="{E964555C-0EED-4717-9CCC-10D62C7C39DC}" type="presParOf" srcId="{21DA66DC-8637-47C2-BA37-FEF9F25AEFE0}" destId="{E2188F87-8B9A-47D9-A665-608B7DE41905}" srcOrd="1" destOrd="0" presId="urn:microsoft.com/office/officeart/2005/8/layout/list1"/>
    <dgm:cxn modelId="{BF25BED3-300D-4221-BA2E-EC94313529A1}" type="presParOf" srcId="{362BB0DA-AF6A-489A-BC91-F5447F51FEFE}" destId="{17AF2A64-68E3-439B-8E2E-8C1CA1BE1E9B}" srcOrd="5" destOrd="0" presId="urn:microsoft.com/office/officeart/2005/8/layout/list1"/>
    <dgm:cxn modelId="{85E23228-E0ED-409A-8858-D84F38FA88B4}" type="presParOf" srcId="{362BB0DA-AF6A-489A-BC91-F5447F51FEFE}" destId="{74901D05-5E76-4011-B2E8-BBE8D9E66D27}" srcOrd="6" destOrd="0" presId="urn:microsoft.com/office/officeart/2005/8/layout/list1"/>
    <dgm:cxn modelId="{6E8A3546-444C-42B0-BC50-226B7069BD53}" type="presParOf" srcId="{362BB0DA-AF6A-489A-BC91-F5447F51FEFE}" destId="{68BC7285-5626-42FC-8E5B-8D909F120BA4}" srcOrd="7" destOrd="0" presId="urn:microsoft.com/office/officeart/2005/8/layout/list1"/>
    <dgm:cxn modelId="{FEA1CEAA-33C4-410E-BA5C-31C41CE358D0}" type="presParOf" srcId="{362BB0DA-AF6A-489A-BC91-F5447F51FEFE}" destId="{1632E442-522F-4701-B13E-0A3E8BC1F97B}" srcOrd="8" destOrd="0" presId="urn:microsoft.com/office/officeart/2005/8/layout/list1"/>
    <dgm:cxn modelId="{C4F16C57-9417-45B5-B6BC-D82805207E52}" type="presParOf" srcId="{1632E442-522F-4701-B13E-0A3E8BC1F97B}" destId="{C928B4F1-10B7-4B49-ABC1-284220C6E968}" srcOrd="0" destOrd="0" presId="urn:microsoft.com/office/officeart/2005/8/layout/list1"/>
    <dgm:cxn modelId="{F526DA4F-9259-45E8-844A-31495405F2A4}" type="presParOf" srcId="{1632E442-522F-4701-B13E-0A3E8BC1F97B}" destId="{4D651C35-E189-4D38-ABE8-D3963E4AC5FB}" srcOrd="1" destOrd="0" presId="urn:microsoft.com/office/officeart/2005/8/layout/list1"/>
    <dgm:cxn modelId="{CDC4775E-67BE-4CE6-910D-89B2556DE786}" type="presParOf" srcId="{362BB0DA-AF6A-489A-BC91-F5447F51FEFE}" destId="{9379DF21-5EEB-4DBE-A2EC-1F355D531823}" srcOrd="9" destOrd="0" presId="urn:microsoft.com/office/officeart/2005/8/layout/list1"/>
    <dgm:cxn modelId="{223D3A76-F0EA-43D4-81F8-15595D176AC9}" type="presParOf" srcId="{362BB0DA-AF6A-489A-BC91-F5447F51FEFE}" destId="{1551C76B-1F13-4950-8FC4-171BC1B00CD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34B952A-6216-4A29-A45F-55BEAFF2C7B2}"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s-EC"/>
        </a:p>
      </dgm:t>
    </dgm:pt>
    <dgm:pt modelId="{42274757-F63E-46FC-A80A-605EB79AED2B}">
      <dgm:prSet phldrT="[Texto]" custT="1"/>
      <dgm:spPr>
        <a:solidFill>
          <a:srgbClr val="903324"/>
        </a:solidFill>
      </dgm:spPr>
      <dgm:t>
        <a:bodyPr/>
        <a:lstStyle/>
        <a:p>
          <a:r>
            <a:rPr lang="es-EC" sz="1800" dirty="0"/>
            <a:t>Es </a:t>
          </a:r>
          <a:r>
            <a:rPr lang="es-EC" sz="1600" dirty="0"/>
            <a:t>necesario una planificación adecuada para un proceso de remisión de intereses a los contribuyentes, puesto que esto implica un aumento significativo en el gasto fiscal y la disminución de los ingresos estatales.</a:t>
          </a:r>
        </a:p>
      </dgm:t>
    </dgm:pt>
    <dgm:pt modelId="{44016223-ABBC-4FEE-8C94-E0DE7C7D826B}" type="parTrans" cxnId="{E98B754C-4F30-4953-AE2B-19A4C6F60A1F}">
      <dgm:prSet/>
      <dgm:spPr/>
      <dgm:t>
        <a:bodyPr/>
        <a:lstStyle/>
        <a:p>
          <a:endParaRPr lang="es-EC"/>
        </a:p>
      </dgm:t>
    </dgm:pt>
    <dgm:pt modelId="{B338CCF7-31E8-42DA-B4A7-97881C9BB8FB}" type="sibTrans" cxnId="{E98B754C-4F30-4953-AE2B-19A4C6F60A1F}">
      <dgm:prSet/>
      <dgm:spPr/>
      <dgm:t>
        <a:bodyPr/>
        <a:lstStyle/>
        <a:p>
          <a:endParaRPr lang="es-EC"/>
        </a:p>
      </dgm:t>
    </dgm:pt>
    <dgm:pt modelId="{0B75C647-68D3-44DD-B000-D8E84EA42DCC}">
      <dgm:prSet custT="1"/>
      <dgm:spPr>
        <a:solidFill>
          <a:srgbClr val="7030A0"/>
        </a:solidFill>
      </dgm:spPr>
      <dgm:t>
        <a:bodyPr/>
        <a:lstStyle/>
        <a:p>
          <a:r>
            <a:rPr lang="es-EC" sz="1600" dirty="0"/>
            <a:t>Seguir promoviendo políticas que incentiven al contribuyente en el cumplimiento de sus obligaciones formales pero que también consideren la protección de la salud económica del estado.</a:t>
          </a:r>
        </a:p>
      </dgm:t>
    </dgm:pt>
    <dgm:pt modelId="{4660A7B9-8B1B-4552-ABDF-21BC5F006AD5}" type="parTrans" cxnId="{AD137296-19B4-4FAC-944D-14622DA095D1}">
      <dgm:prSet/>
      <dgm:spPr/>
      <dgm:t>
        <a:bodyPr/>
        <a:lstStyle/>
        <a:p>
          <a:endParaRPr lang="es-EC"/>
        </a:p>
      </dgm:t>
    </dgm:pt>
    <dgm:pt modelId="{0143DFB9-B190-4639-AAED-36D0A2138EBA}" type="sibTrans" cxnId="{AD137296-19B4-4FAC-944D-14622DA095D1}">
      <dgm:prSet/>
      <dgm:spPr/>
      <dgm:t>
        <a:bodyPr/>
        <a:lstStyle/>
        <a:p>
          <a:endParaRPr lang="es-EC"/>
        </a:p>
      </dgm:t>
    </dgm:pt>
    <dgm:pt modelId="{D650EACE-DFA6-4AD5-B6F7-FEC5902BB8CF}">
      <dgm:prSet custT="1"/>
      <dgm:spPr>
        <a:solidFill>
          <a:srgbClr val="A1932B"/>
        </a:solidFill>
      </dgm:spPr>
      <dgm:t>
        <a:bodyPr/>
        <a:lstStyle/>
        <a:p>
          <a:r>
            <a:rPr lang="es-EC" sz="1600" dirty="0"/>
            <a:t>Promover  campañas para el cumplimiento de las obligaciones formales delos contribuyentes, para de esta manera aumentar el ingreso de recaudación hacia las cuentas estatales.</a:t>
          </a:r>
        </a:p>
      </dgm:t>
    </dgm:pt>
    <dgm:pt modelId="{9E93B060-EFE8-45AE-908F-54361CC82E38}" type="parTrans" cxnId="{CB4D830E-2729-477F-A721-3C7951FC7F91}">
      <dgm:prSet/>
      <dgm:spPr/>
      <dgm:t>
        <a:bodyPr/>
        <a:lstStyle/>
        <a:p>
          <a:endParaRPr lang="es-EC"/>
        </a:p>
      </dgm:t>
    </dgm:pt>
    <dgm:pt modelId="{849AE7D7-44D7-4019-A896-0F8B858B8DFC}" type="sibTrans" cxnId="{CB4D830E-2729-477F-A721-3C7951FC7F91}">
      <dgm:prSet/>
      <dgm:spPr/>
      <dgm:t>
        <a:bodyPr/>
        <a:lstStyle/>
        <a:p>
          <a:endParaRPr lang="es-EC"/>
        </a:p>
      </dgm:t>
    </dgm:pt>
    <dgm:pt modelId="{3CD68CC7-6C0A-44A8-A79B-190421B89A84}" type="pres">
      <dgm:prSet presAssocID="{234B952A-6216-4A29-A45F-55BEAFF2C7B2}" presName="linear" presStyleCnt="0">
        <dgm:presLayoutVars>
          <dgm:dir/>
          <dgm:animLvl val="lvl"/>
          <dgm:resizeHandles val="exact"/>
        </dgm:presLayoutVars>
      </dgm:prSet>
      <dgm:spPr/>
    </dgm:pt>
    <dgm:pt modelId="{F3E5FB02-6AAA-48A3-9516-EB5D4B71D4BF}" type="pres">
      <dgm:prSet presAssocID="{42274757-F63E-46FC-A80A-605EB79AED2B}" presName="parentLin" presStyleCnt="0"/>
      <dgm:spPr/>
    </dgm:pt>
    <dgm:pt modelId="{16234FD8-8EE1-4469-AB09-18032034C4C7}" type="pres">
      <dgm:prSet presAssocID="{42274757-F63E-46FC-A80A-605EB79AED2B}" presName="parentLeftMargin" presStyleLbl="node1" presStyleIdx="0" presStyleCnt="3"/>
      <dgm:spPr/>
    </dgm:pt>
    <dgm:pt modelId="{BE2A1020-9670-4133-848E-626AF2ED03D8}" type="pres">
      <dgm:prSet presAssocID="{42274757-F63E-46FC-A80A-605EB79AED2B}" presName="parentText" presStyleLbl="node1" presStyleIdx="0" presStyleCnt="3">
        <dgm:presLayoutVars>
          <dgm:chMax val="0"/>
          <dgm:bulletEnabled val="1"/>
        </dgm:presLayoutVars>
      </dgm:prSet>
      <dgm:spPr/>
    </dgm:pt>
    <dgm:pt modelId="{402E8A4A-F4A7-49F7-908A-F4B8122D9C4C}" type="pres">
      <dgm:prSet presAssocID="{42274757-F63E-46FC-A80A-605EB79AED2B}" presName="negativeSpace" presStyleCnt="0"/>
      <dgm:spPr/>
    </dgm:pt>
    <dgm:pt modelId="{2920E14A-B32A-42A4-ADBA-681084A4B52A}" type="pres">
      <dgm:prSet presAssocID="{42274757-F63E-46FC-A80A-605EB79AED2B}" presName="childText" presStyleLbl="conFgAcc1" presStyleIdx="0" presStyleCnt="3">
        <dgm:presLayoutVars>
          <dgm:bulletEnabled val="1"/>
        </dgm:presLayoutVars>
      </dgm:prSet>
      <dgm:spPr/>
    </dgm:pt>
    <dgm:pt modelId="{402B8D78-440C-4B4E-BC64-75710E795236}" type="pres">
      <dgm:prSet presAssocID="{B338CCF7-31E8-42DA-B4A7-97881C9BB8FB}" presName="spaceBetweenRectangles" presStyleCnt="0"/>
      <dgm:spPr/>
    </dgm:pt>
    <dgm:pt modelId="{11D2483A-17D2-461E-8C37-2500318CFE82}" type="pres">
      <dgm:prSet presAssocID="{0B75C647-68D3-44DD-B000-D8E84EA42DCC}" presName="parentLin" presStyleCnt="0"/>
      <dgm:spPr/>
    </dgm:pt>
    <dgm:pt modelId="{5D1CF4CA-7428-44D3-8413-4F203C65517C}" type="pres">
      <dgm:prSet presAssocID="{0B75C647-68D3-44DD-B000-D8E84EA42DCC}" presName="parentLeftMargin" presStyleLbl="node1" presStyleIdx="0" presStyleCnt="3"/>
      <dgm:spPr/>
    </dgm:pt>
    <dgm:pt modelId="{3333C8DB-742F-44DE-BAAC-1C26EFC3F9BA}" type="pres">
      <dgm:prSet presAssocID="{0B75C647-68D3-44DD-B000-D8E84EA42DCC}" presName="parentText" presStyleLbl="node1" presStyleIdx="1" presStyleCnt="3">
        <dgm:presLayoutVars>
          <dgm:chMax val="0"/>
          <dgm:bulletEnabled val="1"/>
        </dgm:presLayoutVars>
      </dgm:prSet>
      <dgm:spPr/>
    </dgm:pt>
    <dgm:pt modelId="{8430E61A-AC3F-48BE-8679-790FC5D098D3}" type="pres">
      <dgm:prSet presAssocID="{0B75C647-68D3-44DD-B000-D8E84EA42DCC}" presName="negativeSpace" presStyleCnt="0"/>
      <dgm:spPr/>
    </dgm:pt>
    <dgm:pt modelId="{F7623856-B739-4904-AFA4-38BF939C1C43}" type="pres">
      <dgm:prSet presAssocID="{0B75C647-68D3-44DD-B000-D8E84EA42DCC}" presName="childText" presStyleLbl="conFgAcc1" presStyleIdx="1" presStyleCnt="3">
        <dgm:presLayoutVars>
          <dgm:bulletEnabled val="1"/>
        </dgm:presLayoutVars>
      </dgm:prSet>
      <dgm:spPr/>
    </dgm:pt>
    <dgm:pt modelId="{F89E1E93-99E1-4AD0-B6FC-61282812C17C}" type="pres">
      <dgm:prSet presAssocID="{0143DFB9-B190-4639-AAED-36D0A2138EBA}" presName="spaceBetweenRectangles" presStyleCnt="0"/>
      <dgm:spPr/>
    </dgm:pt>
    <dgm:pt modelId="{855EB0C9-43F7-49C6-B824-E6DFC1992873}" type="pres">
      <dgm:prSet presAssocID="{D650EACE-DFA6-4AD5-B6F7-FEC5902BB8CF}" presName="parentLin" presStyleCnt="0"/>
      <dgm:spPr/>
    </dgm:pt>
    <dgm:pt modelId="{BEE3FB55-EF80-45B4-ACC2-F76B6C7C4763}" type="pres">
      <dgm:prSet presAssocID="{D650EACE-DFA6-4AD5-B6F7-FEC5902BB8CF}" presName="parentLeftMargin" presStyleLbl="node1" presStyleIdx="1" presStyleCnt="3"/>
      <dgm:spPr/>
    </dgm:pt>
    <dgm:pt modelId="{041F8A6F-A944-469A-99E2-52FFD351B179}" type="pres">
      <dgm:prSet presAssocID="{D650EACE-DFA6-4AD5-B6F7-FEC5902BB8CF}" presName="parentText" presStyleLbl="node1" presStyleIdx="2" presStyleCnt="3">
        <dgm:presLayoutVars>
          <dgm:chMax val="0"/>
          <dgm:bulletEnabled val="1"/>
        </dgm:presLayoutVars>
      </dgm:prSet>
      <dgm:spPr/>
    </dgm:pt>
    <dgm:pt modelId="{1BD86EBC-D8ED-4852-ACBD-DE3CA3E73744}" type="pres">
      <dgm:prSet presAssocID="{D650EACE-DFA6-4AD5-B6F7-FEC5902BB8CF}" presName="negativeSpace" presStyleCnt="0"/>
      <dgm:spPr/>
    </dgm:pt>
    <dgm:pt modelId="{32732933-5D1B-4CE6-9EF6-131856BAAED5}" type="pres">
      <dgm:prSet presAssocID="{D650EACE-DFA6-4AD5-B6F7-FEC5902BB8CF}" presName="childText" presStyleLbl="conFgAcc1" presStyleIdx="2" presStyleCnt="3">
        <dgm:presLayoutVars>
          <dgm:bulletEnabled val="1"/>
        </dgm:presLayoutVars>
      </dgm:prSet>
      <dgm:spPr/>
    </dgm:pt>
  </dgm:ptLst>
  <dgm:cxnLst>
    <dgm:cxn modelId="{CB4D830E-2729-477F-A721-3C7951FC7F91}" srcId="{234B952A-6216-4A29-A45F-55BEAFF2C7B2}" destId="{D650EACE-DFA6-4AD5-B6F7-FEC5902BB8CF}" srcOrd="2" destOrd="0" parTransId="{9E93B060-EFE8-45AE-908F-54361CC82E38}" sibTransId="{849AE7D7-44D7-4019-A896-0F8B858B8DFC}"/>
    <dgm:cxn modelId="{FE0E6F21-F6FF-4E3A-943E-ABFD835F6BFA}" type="presOf" srcId="{234B952A-6216-4A29-A45F-55BEAFF2C7B2}" destId="{3CD68CC7-6C0A-44A8-A79B-190421B89A84}" srcOrd="0" destOrd="0" presId="urn:microsoft.com/office/officeart/2005/8/layout/list1"/>
    <dgm:cxn modelId="{B194AD5F-867D-4F26-AB08-203EF6A6C4C9}" type="presOf" srcId="{0B75C647-68D3-44DD-B000-D8E84EA42DCC}" destId="{3333C8DB-742F-44DE-BAAC-1C26EFC3F9BA}" srcOrd="1" destOrd="0" presId="urn:microsoft.com/office/officeart/2005/8/layout/list1"/>
    <dgm:cxn modelId="{E98B754C-4F30-4953-AE2B-19A4C6F60A1F}" srcId="{234B952A-6216-4A29-A45F-55BEAFF2C7B2}" destId="{42274757-F63E-46FC-A80A-605EB79AED2B}" srcOrd="0" destOrd="0" parTransId="{44016223-ABBC-4FEE-8C94-E0DE7C7D826B}" sibTransId="{B338CCF7-31E8-42DA-B4A7-97881C9BB8FB}"/>
    <dgm:cxn modelId="{BB86C195-DB12-456E-B57F-4025F000950E}" type="presOf" srcId="{D650EACE-DFA6-4AD5-B6F7-FEC5902BB8CF}" destId="{BEE3FB55-EF80-45B4-ACC2-F76B6C7C4763}" srcOrd="0" destOrd="0" presId="urn:microsoft.com/office/officeart/2005/8/layout/list1"/>
    <dgm:cxn modelId="{AD137296-19B4-4FAC-944D-14622DA095D1}" srcId="{234B952A-6216-4A29-A45F-55BEAFF2C7B2}" destId="{0B75C647-68D3-44DD-B000-D8E84EA42DCC}" srcOrd="1" destOrd="0" parTransId="{4660A7B9-8B1B-4552-ABDF-21BC5F006AD5}" sibTransId="{0143DFB9-B190-4639-AAED-36D0A2138EBA}"/>
    <dgm:cxn modelId="{000031B7-0AAA-4E40-A126-381B0A7553BB}" type="presOf" srcId="{42274757-F63E-46FC-A80A-605EB79AED2B}" destId="{BE2A1020-9670-4133-848E-626AF2ED03D8}" srcOrd="1" destOrd="0" presId="urn:microsoft.com/office/officeart/2005/8/layout/list1"/>
    <dgm:cxn modelId="{F05114D1-32F0-4A44-8822-C043454118D4}" type="presOf" srcId="{D650EACE-DFA6-4AD5-B6F7-FEC5902BB8CF}" destId="{041F8A6F-A944-469A-99E2-52FFD351B179}" srcOrd="1" destOrd="0" presId="urn:microsoft.com/office/officeart/2005/8/layout/list1"/>
    <dgm:cxn modelId="{744EDFD8-9653-4E42-9BB7-C154585E92CA}" type="presOf" srcId="{0B75C647-68D3-44DD-B000-D8E84EA42DCC}" destId="{5D1CF4CA-7428-44D3-8413-4F203C65517C}" srcOrd="0" destOrd="0" presId="urn:microsoft.com/office/officeart/2005/8/layout/list1"/>
    <dgm:cxn modelId="{D5CF95EA-80B0-4FA9-95AC-9C88249CCF28}" type="presOf" srcId="{42274757-F63E-46FC-A80A-605EB79AED2B}" destId="{16234FD8-8EE1-4469-AB09-18032034C4C7}" srcOrd="0" destOrd="0" presId="urn:microsoft.com/office/officeart/2005/8/layout/list1"/>
    <dgm:cxn modelId="{3199838F-1ADD-41E3-A5D0-EE4D1703CF35}" type="presParOf" srcId="{3CD68CC7-6C0A-44A8-A79B-190421B89A84}" destId="{F3E5FB02-6AAA-48A3-9516-EB5D4B71D4BF}" srcOrd="0" destOrd="0" presId="urn:microsoft.com/office/officeart/2005/8/layout/list1"/>
    <dgm:cxn modelId="{47B63941-6012-4718-B8A1-5A93F59A533D}" type="presParOf" srcId="{F3E5FB02-6AAA-48A3-9516-EB5D4B71D4BF}" destId="{16234FD8-8EE1-4469-AB09-18032034C4C7}" srcOrd="0" destOrd="0" presId="urn:microsoft.com/office/officeart/2005/8/layout/list1"/>
    <dgm:cxn modelId="{0D92FB54-0304-476D-8B73-D99BA89F1103}" type="presParOf" srcId="{F3E5FB02-6AAA-48A3-9516-EB5D4B71D4BF}" destId="{BE2A1020-9670-4133-848E-626AF2ED03D8}" srcOrd="1" destOrd="0" presId="urn:microsoft.com/office/officeart/2005/8/layout/list1"/>
    <dgm:cxn modelId="{AEBE26A5-EDAC-4A30-B2BA-BF6964C35D05}" type="presParOf" srcId="{3CD68CC7-6C0A-44A8-A79B-190421B89A84}" destId="{402E8A4A-F4A7-49F7-908A-F4B8122D9C4C}" srcOrd="1" destOrd="0" presId="urn:microsoft.com/office/officeart/2005/8/layout/list1"/>
    <dgm:cxn modelId="{21151B38-F487-4DF1-9D60-F744640B468C}" type="presParOf" srcId="{3CD68CC7-6C0A-44A8-A79B-190421B89A84}" destId="{2920E14A-B32A-42A4-ADBA-681084A4B52A}" srcOrd="2" destOrd="0" presId="urn:microsoft.com/office/officeart/2005/8/layout/list1"/>
    <dgm:cxn modelId="{12227992-B3C7-44D5-A04E-B762DAF1B0F3}" type="presParOf" srcId="{3CD68CC7-6C0A-44A8-A79B-190421B89A84}" destId="{402B8D78-440C-4B4E-BC64-75710E795236}" srcOrd="3" destOrd="0" presId="urn:microsoft.com/office/officeart/2005/8/layout/list1"/>
    <dgm:cxn modelId="{1C17669D-3F3D-409A-8F7B-07706F563092}" type="presParOf" srcId="{3CD68CC7-6C0A-44A8-A79B-190421B89A84}" destId="{11D2483A-17D2-461E-8C37-2500318CFE82}" srcOrd="4" destOrd="0" presId="urn:microsoft.com/office/officeart/2005/8/layout/list1"/>
    <dgm:cxn modelId="{580B07F1-DD26-4886-88F6-F64E6CCF182F}" type="presParOf" srcId="{11D2483A-17D2-461E-8C37-2500318CFE82}" destId="{5D1CF4CA-7428-44D3-8413-4F203C65517C}" srcOrd="0" destOrd="0" presId="urn:microsoft.com/office/officeart/2005/8/layout/list1"/>
    <dgm:cxn modelId="{1FC79DBD-C7D7-442E-B3E9-DE0DC848EA88}" type="presParOf" srcId="{11D2483A-17D2-461E-8C37-2500318CFE82}" destId="{3333C8DB-742F-44DE-BAAC-1C26EFC3F9BA}" srcOrd="1" destOrd="0" presId="urn:microsoft.com/office/officeart/2005/8/layout/list1"/>
    <dgm:cxn modelId="{BD77C2E8-A0E4-4BF5-9DE4-46B4BDF2F681}" type="presParOf" srcId="{3CD68CC7-6C0A-44A8-A79B-190421B89A84}" destId="{8430E61A-AC3F-48BE-8679-790FC5D098D3}" srcOrd="5" destOrd="0" presId="urn:microsoft.com/office/officeart/2005/8/layout/list1"/>
    <dgm:cxn modelId="{3360BF16-CF5C-4E5B-BE46-8D94E55EFF43}" type="presParOf" srcId="{3CD68CC7-6C0A-44A8-A79B-190421B89A84}" destId="{F7623856-B739-4904-AFA4-38BF939C1C43}" srcOrd="6" destOrd="0" presId="urn:microsoft.com/office/officeart/2005/8/layout/list1"/>
    <dgm:cxn modelId="{FB5926F5-7EDC-4C26-9FD2-FC95CC1F2A8A}" type="presParOf" srcId="{3CD68CC7-6C0A-44A8-A79B-190421B89A84}" destId="{F89E1E93-99E1-4AD0-B6FC-61282812C17C}" srcOrd="7" destOrd="0" presId="urn:microsoft.com/office/officeart/2005/8/layout/list1"/>
    <dgm:cxn modelId="{A809D5AE-6DCA-4552-9E94-D221D7CD1296}" type="presParOf" srcId="{3CD68CC7-6C0A-44A8-A79B-190421B89A84}" destId="{855EB0C9-43F7-49C6-B824-E6DFC1992873}" srcOrd="8" destOrd="0" presId="urn:microsoft.com/office/officeart/2005/8/layout/list1"/>
    <dgm:cxn modelId="{B8BF509D-DFE8-431D-AA2C-3E218D2A92E1}" type="presParOf" srcId="{855EB0C9-43F7-49C6-B824-E6DFC1992873}" destId="{BEE3FB55-EF80-45B4-ACC2-F76B6C7C4763}" srcOrd="0" destOrd="0" presId="urn:microsoft.com/office/officeart/2005/8/layout/list1"/>
    <dgm:cxn modelId="{5340E295-F8C5-467A-B478-8A05FA237C13}" type="presParOf" srcId="{855EB0C9-43F7-49C6-B824-E6DFC1992873}" destId="{041F8A6F-A944-469A-99E2-52FFD351B179}" srcOrd="1" destOrd="0" presId="urn:microsoft.com/office/officeart/2005/8/layout/list1"/>
    <dgm:cxn modelId="{9E018849-3439-45A2-97B5-4CA9FA26702A}" type="presParOf" srcId="{3CD68CC7-6C0A-44A8-A79B-190421B89A84}" destId="{1BD86EBC-D8ED-4852-ACBD-DE3CA3E73744}" srcOrd="9" destOrd="0" presId="urn:microsoft.com/office/officeart/2005/8/layout/list1"/>
    <dgm:cxn modelId="{0425CCDD-51D9-4347-906B-0B5D6E294226}" type="presParOf" srcId="{3CD68CC7-6C0A-44A8-A79B-190421B89A84}" destId="{32732933-5D1B-4CE6-9EF6-131856BAAED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D24326-FF2B-4A61-99F0-4051728386B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C"/>
        </a:p>
      </dgm:t>
    </dgm:pt>
    <dgm:pt modelId="{D1A86396-55F8-48A8-A885-B2EC5DCC991A}">
      <dgm:prSet phldrT="[Texto]"/>
      <dgm:spPr>
        <a:solidFill>
          <a:srgbClr val="C00000"/>
        </a:solidFill>
      </dgm:spPr>
      <dgm:t>
        <a:bodyPr/>
        <a:lstStyle/>
        <a:p>
          <a:r>
            <a:rPr lang="es-ES" dirty="0"/>
            <a:t>Objetivo General</a:t>
          </a:r>
          <a:endParaRPr lang="es-EC" dirty="0"/>
        </a:p>
      </dgm:t>
    </dgm:pt>
    <dgm:pt modelId="{ECC2909A-DD43-426C-927F-059A17FF6FF0}" type="parTrans" cxnId="{E3857EA0-4E7C-441A-8C37-3A48676A5D70}">
      <dgm:prSet/>
      <dgm:spPr/>
      <dgm:t>
        <a:bodyPr/>
        <a:lstStyle/>
        <a:p>
          <a:endParaRPr lang="es-EC"/>
        </a:p>
      </dgm:t>
    </dgm:pt>
    <dgm:pt modelId="{3E091560-C165-4CA9-A52C-815B219B33D5}" type="sibTrans" cxnId="{E3857EA0-4E7C-441A-8C37-3A48676A5D70}">
      <dgm:prSet/>
      <dgm:spPr/>
      <dgm:t>
        <a:bodyPr/>
        <a:lstStyle/>
        <a:p>
          <a:endParaRPr lang="es-EC"/>
        </a:p>
      </dgm:t>
    </dgm:pt>
    <dgm:pt modelId="{FE252D10-14DA-47EB-9BA7-C7A6C627C15E}">
      <dgm:prSet phldrT="[Texto]"/>
      <dgm:spPr/>
      <dgm:t>
        <a:bodyPr/>
        <a:lstStyle/>
        <a:p>
          <a:r>
            <a:rPr lang="es-ES" dirty="0"/>
            <a:t>Analizar la amnistía fiscal y su incidencia en la recaudación de los impuestos IVA, ICE, IR, ISD para el año 2018 en comparación con los años 2015, 2016 y 2017 a nivel nacional.</a:t>
          </a:r>
          <a:endParaRPr lang="es-EC" dirty="0"/>
        </a:p>
      </dgm:t>
    </dgm:pt>
    <dgm:pt modelId="{9A15C752-261C-4039-9B56-1A20F64B87DE}" type="parTrans" cxnId="{3E0FC16A-BBAE-4287-A4EE-05823FFFB5AC}">
      <dgm:prSet/>
      <dgm:spPr/>
      <dgm:t>
        <a:bodyPr/>
        <a:lstStyle/>
        <a:p>
          <a:endParaRPr lang="es-EC"/>
        </a:p>
      </dgm:t>
    </dgm:pt>
    <dgm:pt modelId="{79EE9349-C190-46F3-9546-1945360B1E96}" type="sibTrans" cxnId="{3E0FC16A-BBAE-4287-A4EE-05823FFFB5AC}">
      <dgm:prSet/>
      <dgm:spPr/>
      <dgm:t>
        <a:bodyPr/>
        <a:lstStyle/>
        <a:p>
          <a:endParaRPr lang="es-EC"/>
        </a:p>
      </dgm:t>
    </dgm:pt>
    <dgm:pt modelId="{4021C2EC-9B29-4D87-8578-D6CC07910AE7}">
      <dgm:prSet phldrT="[Texto]"/>
      <dgm:spPr>
        <a:solidFill>
          <a:srgbClr val="002060"/>
        </a:solidFill>
      </dgm:spPr>
      <dgm:t>
        <a:bodyPr/>
        <a:lstStyle/>
        <a:p>
          <a:r>
            <a:rPr lang="es-ES" b="1" dirty="0"/>
            <a:t>Objetivos Específicos</a:t>
          </a:r>
          <a:endParaRPr lang="es-EC" dirty="0"/>
        </a:p>
      </dgm:t>
    </dgm:pt>
    <dgm:pt modelId="{35468857-A06A-4AA1-A6E7-F05BB6D2A787}" type="parTrans" cxnId="{5057E68D-832A-4A0F-8B66-C817404DC96D}">
      <dgm:prSet/>
      <dgm:spPr/>
      <dgm:t>
        <a:bodyPr/>
        <a:lstStyle/>
        <a:p>
          <a:endParaRPr lang="es-EC"/>
        </a:p>
      </dgm:t>
    </dgm:pt>
    <dgm:pt modelId="{031726CC-99D3-40E9-91C3-8EA2C322CCA2}" type="sibTrans" cxnId="{5057E68D-832A-4A0F-8B66-C817404DC96D}">
      <dgm:prSet/>
      <dgm:spPr/>
      <dgm:t>
        <a:bodyPr/>
        <a:lstStyle/>
        <a:p>
          <a:endParaRPr lang="es-EC"/>
        </a:p>
      </dgm:t>
    </dgm:pt>
    <dgm:pt modelId="{619B0528-4569-4A62-A14D-CB617E0FD81F}">
      <dgm:prSet phldrT="[Texto]"/>
      <dgm:spPr/>
      <dgm:t>
        <a:bodyPr/>
        <a:lstStyle/>
        <a:p>
          <a:r>
            <a:rPr lang="es-ES" dirty="0"/>
            <a:t>Identificar las experiencias previas de exenciones fiscales tanto a nivel nacional como mundial, para determinar su efecto a corto y largo plazo en la recaudación de impuestos y la cultura tributaria.</a:t>
          </a:r>
          <a:endParaRPr lang="es-EC" dirty="0"/>
        </a:p>
      </dgm:t>
    </dgm:pt>
    <dgm:pt modelId="{4DD615C9-043C-4F84-9733-99447DAC0276}" type="parTrans" cxnId="{A90EE9C4-FC93-44EE-A9D3-6766892AA82A}">
      <dgm:prSet/>
      <dgm:spPr/>
      <dgm:t>
        <a:bodyPr/>
        <a:lstStyle/>
        <a:p>
          <a:endParaRPr lang="es-EC"/>
        </a:p>
      </dgm:t>
    </dgm:pt>
    <dgm:pt modelId="{66EB866C-8810-4B6E-BD07-6453D5AB6C03}" type="sibTrans" cxnId="{A90EE9C4-FC93-44EE-A9D3-6766892AA82A}">
      <dgm:prSet/>
      <dgm:spPr/>
      <dgm:t>
        <a:bodyPr/>
        <a:lstStyle/>
        <a:p>
          <a:endParaRPr lang="es-EC"/>
        </a:p>
      </dgm:t>
    </dgm:pt>
    <dgm:pt modelId="{0CAFD9F3-272D-4085-9AC1-6D581801FFC0}">
      <dgm:prSet/>
      <dgm:spPr/>
      <dgm:t>
        <a:bodyPr/>
        <a:lstStyle/>
        <a:p>
          <a:r>
            <a:rPr lang="es-ES"/>
            <a:t>Distinguir las variaciones de las cifras económicas obtenidas en la recaudación tributaria alrededor de la promulgación de la Ley de Fomento Productivo.</a:t>
          </a:r>
          <a:endParaRPr lang="es-EC"/>
        </a:p>
      </dgm:t>
    </dgm:pt>
    <dgm:pt modelId="{D6F2D4F0-519F-4E52-9548-B36B90F34436}" type="parTrans" cxnId="{B45401C8-161F-4934-B16C-0131BD76B73F}">
      <dgm:prSet/>
      <dgm:spPr/>
      <dgm:t>
        <a:bodyPr/>
        <a:lstStyle/>
        <a:p>
          <a:endParaRPr lang="es-EC"/>
        </a:p>
      </dgm:t>
    </dgm:pt>
    <dgm:pt modelId="{D4C11C67-C5DB-466B-A704-54E70D941305}" type="sibTrans" cxnId="{B45401C8-161F-4934-B16C-0131BD76B73F}">
      <dgm:prSet/>
      <dgm:spPr/>
      <dgm:t>
        <a:bodyPr/>
        <a:lstStyle/>
        <a:p>
          <a:endParaRPr lang="es-EC"/>
        </a:p>
      </dgm:t>
    </dgm:pt>
    <dgm:pt modelId="{4D57F10F-6B28-4C43-AE06-C9410B574B04}">
      <dgm:prSet/>
      <dgm:spPr/>
      <dgm:t>
        <a:bodyPr/>
        <a:lstStyle/>
        <a:p>
          <a:r>
            <a:rPr lang="es-ES"/>
            <a:t>Establecer de acuerdo a la investigación el comportamiento y efecto en la cultura tributaria para los empresarios generado por la remisión tributaria. </a:t>
          </a:r>
          <a:endParaRPr lang="es-EC"/>
        </a:p>
      </dgm:t>
    </dgm:pt>
    <dgm:pt modelId="{E3DDE10A-F7D2-426B-91BB-3C7A6D149D96}" type="parTrans" cxnId="{E9E06962-A5E9-4D32-A378-645AAAAC9D56}">
      <dgm:prSet/>
      <dgm:spPr/>
      <dgm:t>
        <a:bodyPr/>
        <a:lstStyle/>
        <a:p>
          <a:endParaRPr lang="es-EC"/>
        </a:p>
      </dgm:t>
    </dgm:pt>
    <dgm:pt modelId="{D0C0A338-3528-46D6-BFDC-AAB6DB52A42A}" type="sibTrans" cxnId="{E9E06962-A5E9-4D32-A378-645AAAAC9D56}">
      <dgm:prSet/>
      <dgm:spPr/>
      <dgm:t>
        <a:bodyPr/>
        <a:lstStyle/>
        <a:p>
          <a:endParaRPr lang="es-EC"/>
        </a:p>
      </dgm:t>
    </dgm:pt>
    <dgm:pt modelId="{D255FD4A-2520-49DD-A4BB-0DB726248464}">
      <dgm:prSet/>
      <dgm:spPr/>
      <dgm:t>
        <a:bodyPr/>
        <a:lstStyle/>
        <a:p>
          <a:r>
            <a:rPr lang="es-ES" dirty="0"/>
            <a:t>Plantear los lineamientos propuestos para las decisiones a tomar relativos a remisión tributaria.</a:t>
          </a:r>
          <a:endParaRPr lang="es-EC" dirty="0"/>
        </a:p>
      </dgm:t>
    </dgm:pt>
    <dgm:pt modelId="{CA2AE889-D835-4B4B-B596-91F332DEA1BE}" type="parTrans" cxnId="{1546243A-C778-4A8F-803C-AD3A307FD38C}">
      <dgm:prSet/>
      <dgm:spPr/>
      <dgm:t>
        <a:bodyPr/>
        <a:lstStyle/>
        <a:p>
          <a:endParaRPr lang="es-EC"/>
        </a:p>
      </dgm:t>
    </dgm:pt>
    <dgm:pt modelId="{24C6F469-60CE-4F4C-802D-DC8FBD26CECE}" type="sibTrans" cxnId="{1546243A-C778-4A8F-803C-AD3A307FD38C}">
      <dgm:prSet/>
      <dgm:spPr/>
      <dgm:t>
        <a:bodyPr/>
        <a:lstStyle/>
        <a:p>
          <a:endParaRPr lang="es-EC"/>
        </a:p>
      </dgm:t>
    </dgm:pt>
    <dgm:pt modelId="{2F530D1E-3482-4719-A6F0-50ECE00CAEC1}" type="pres">
      <dgm:prSet presAssocID="{EFD24326-FF2B-4A61-99F0-4051728386BB}" presName="linear" presStyleCnt="0">
        <dgm:presLayoutVars>
          <dgm:animLvl val="lvl"/>
          <dgm:resizeHandles val="exact"/>
        </dgm:presLayoutVars>
      </dgm:prSet>
      <dgm:spPr/>
    </dgm:pt>
    <dgm:pt modelId="{8D1A1960-6238-40D3-BBAE-95C4FA1ED8C6}" type="pres">
      <dgm:prSet presAssocID="{D1A86396-55F8-48A8-A885-B2EC5DCC991A}" presName="parentText" presStyleLbl="node1" presStyleIdx="0" presStyleCnt="2">
        <dgm:presLayoutVars>
          <dgm:chMax val="0"/>
          <dgm:bulletEnabled val="1"/>
        </dgm:presLayoutVars>
      </dgm:prSet>
      <dgm:spPr/>
    </dgm:pt>
    <dgm:pt modelId="{8E189A34-166D-4296-BD1B-F92794807040}" type="pres">
      <dgm:prSet presAssocID="{D1A86396-55F8-48A8-A885-B2EC5DCC991A}" presName="childText" presStyleLbl="revTx" presStyleIdx="0" presStyleCnt="2">
        <dgm:presLayoutVars>
          <dgm:bulletEnabled val="1"/>
        </dgm:presLayoutVars>
      </dgm:prSet>
      <dgm:spPr/>
    </dgm:pt>
    <dgm:pt modelId="{4BF4D432-E43E-4587-BAB8-BF4C43D35E13}" type="pres">
      <dgm:prSet presAssocID="{4021C2EC-9B29-4D87-8578-D6CC07910AE7}" presName="parentText" presStyleLbl="node1" presStyleIdx="1" presStyleCnt="2">
        <dgm:presLayoutVars>
          <dgm:chMax val="0"/>
          <dgm:bulletEnabled val="1"/>
        </dgm:presLayoutVars>
      </dgm:prSet>
      <dgm:spPr/>
    </dgm:pt>
    <dgm:pt modelId="{F9FDB525-9D0B-4C38-BAB2-D9BDA9A3EB53}" type="pres">
      <dgm:prSet presAssocID="{4021C2EC-9B29-4D87-8578-D6CC07910AE7}" presName="childText" presStyleLbl="revTx" presStyleIdx="1" presStyleCnt="2">
        <dgm:presLayoutVars>
          <dgm:bulletEnabled val="1"/>
        </dgm:presLayoutVars>
      </dgm:prSet>
      <dgm:spPr/>
    </dgm:pt>
  </dgm:ptLst>
  <dgm:cxnLst>
    <dgm:cxn modelId="{63B6CF17-A72E-4773-BFCA-714C7F852D4E}" type="presOf" srcId="{EFD24326-FF2B-4A61-99F0-4051728386BB}" destId="{2F530D1E-3482-4719-A6F0-50ECE00CAEC1}" srcOrd="0" destOrd="0" presId="urn:microsoft.com/office/officeart/2005/8/layout/vList2"/>
    <dgm:cxn modelId="{1546243A-C778-4A8F-803C-AD3A307FD38C}" srcId="{4021C2EC-9B29-4D87-8578-D6CC07910AE7}" destId="{D255FD4A-2520-49DD-A4BB-0DB726248464}" srcOrd="3" destOrd="0" parTransId="{CA2AE889-D835-4B4B-B596-91F332DEA1BE}" sibTransId="{24C6F469-60CE-4F4C-802D-DC8FBD26CECE}"/>
    <dgm:cxn modelId="{E9E06962-A5E9-4D32-A378-645AAAAC9D56}" srcId="{4021C2EC-9B29-4D87-8578-D6CC07910AE7}" destId="{4D57F10F-6B28-4C43-AE06-C9410B574B04}" srcOrd="2" destOrd="0" parTransId="{E3DDE10A-F7D2-426B-91BB-3C7A6D149D96}" sibTransId="{D0C0A338-3528-46D6-BFDC-AAB6DB52A42A}"/>
    <dgm:cxn modelId="{3E0FC16A-BBAE-4287-A4EE-05823FFFB5AC}" srcId="{D1A86396-55F8-48A8-A885-B2EC5DCC991A}" destId="{FE252D10-14DA-47EB-9BA7-C7A6C627C15E}" srcOrd="0" destOrd="0" parTransId="{9A15C752-261C-4039-9B56-1A20F64B87DE}" sibTransId="{79EE9349-C190-46F3-9546-1945360B1E96}"/>
    <dgm:cxn modelId="{35E55673-50A5-42AB-AE70-0D65C993698E}" type="presOf" srcId="{FE252D10-14DA-47EB-9BA7-C7A6C627C15E}" destId="{8E189A34-166D-4296-BD1B-F92794807040}" srcOrd="0" destOrd="0" presId="urn:microsoft.com/office/officeart/2005/8/layout/vList2"/>
    <dgm:cxn modelId="{76AEF481-837B-41EB-859B-C1F96ADEB40E}" type="presOf" srcId="{4D57F10F-6B28-4C43-AE06-C9410B574B04}" destId="{F9FDB525-9D0B-4C38-BAB2-D9BDA9A3EB53}" srcOrd="0" destOrd="2" presId="urn:microsoft.com/office/officeart/2005/8/layout/vList2"/>
    <dgm:cxn modelId="{5057E68D-832A-4A0F-8B66-C817404DC96D}" srcId="{EFD24326-FF2B-4A61-99F0-4051728386BB}" destId="{4021C2EC-9B29-4D87-8578-D6CC07910AE7}" srcOrd="1" destOrd="0" parTransId="{35468857-A06A-4AA1-A6E7-F05BB6D2A787}" sibTransId="{031726CC-99D3-40E9-91C3-8EA2C322CCA2}"/>
    <dgm:cxn modelId="{E3857EA0-4E7C-441A-8C37-3A48676A5D70}" srcId="{EFD24326-FF2B-4A61-99F0-4051728386BB}" destId="{D1A86396-55F8-48A8-A885-B2EC5DCC991A}" srcOrd="0" destOrd="0" parTransId="{ECC2909A-DD43-426C-927F-059A17FF6FF0}" sibTransId="{3E091560-C165-4CA9-A52C-815B219B33D5}"/>
    <dgm:cxn modelId="{ED9E7FB5-F654-476C-A612-7DCBEEC30F35}" type="presOf" srcId="{D255FD4A-2520-49DD-A4BB-0DB726248464}" destId="{F9FDB525-9D0B-4C38-BAB2-D9BDA9A3EB53}" srcOrd="0" destOrd="3" presId="urn:microsoft.com/office/officeart/2005/8/layout/vList2"/>
    <dgm:cxn modelId="{A90EE9C4-FC93-44EE-A9D3-6766892AA82A}" srcId="{4021C2EC-9B29-4D87-8578-D6CC07910AE7}" destId="{619B0528-4569-4A62-A14D-CB617E0FD81F}" srcOrd="0" destOrd="0" parTransId="{4DD615C9-043C-4F84-9733-99447DAC0276}" sibTransId="{66EB866C-8810-4B6E-BD07-6453D5AB6C03}"/>
    <dgm:cxn modelId="{B45401C8-161F-4934-B16C-0131BD76B73F}" srcId="{4021C2EC-9B29-4D87-8578-D6CC07910AE7}" destId="{0CAFD9F3-272D-4085-9AC1-6D581801FFC0}" srcOrd="1" destOrd="0" parTransId="{D6F2D4F0-519F-4E52-9548-B36B90F34436}" sibTransId="{D4C11C67-C5DB-466B-A704-54E70D941305}"/>
    <dgm:cxn modelId="{71D101CA-C38E-4AF9-8600-281C0EE6A619}" type="presOf" srcId="{D1A86396-55F8-48A8-A885-B2EC5DCC991A}" destId="{8D1A1960-6238-40D3-BBAE-95C4FA1ED8C6}" srcOrd="0" destOrd="0" presId="urn:microsoft.com/office/officeart/2005/8/layout/vList2"/>
    <dgm:cxn modelId="{70B3E2CE-7B54-45F3-B7E2-3E275FFE2894}" type="presOf" srcId="{4021C2EC-9B29-4D87-8578-D6CC07910AE7}" destId="{4BF4D432-E43E-4587-BAB8-BF4C43D35E13}" srcOrd="0" destOrd="0" presId="urn:microsoft.com/office/officeart/2005/8/layout/vList2"/>
    <dgm:cxn modelId="{3030F6F3-E0F6-4FE1-A33E-71209B48112D}" type="presOf" srcId="{0CAFD9F3-272D-4085-9AC1-6D581801FFC0}" destId="{F9FDB525-9D0B-4C38-BAB2-D9BDA9A3EB53}" srcOrd="0" destOrd="1" presId="urn:microsoft.com/office/officeart/2005/8/layout/vList2"/>
    <dgm:cxn modelId="{BC859CF8-AFDC-4AA1-9A20-F61C5CADC15D}" type="presOf" srcId="{619B0528-4569-4A62-A14D-CB617E0FD81F}" destId="{F9FDB525-9D0B-4C38-BAB2-D9BDA9A3EB53}" srcOrd="0" destOrd="0" presId="urn:microsoft.com/office/officeart/2005/8/layout/vList2"/>
    <dgm:cxn modelId="{546DC117-305D-4A86-852F-1ABDD780839F}" type="presParOf" srcId="{2F530D1E-3482-4719-A6F0-50ECE00CAEC1}" destId="{8D1A1960-6238-40D3-BBAE-95C4FA1ED8C6}" srcOrd="0" destOrd="0" presId="urn:microsoft.com/office/officeart/2005/8/layout/vList2"/>
    <dgm:cxn modelId="{356687F1-EDC1-4AFE-82E1-B60DE9603067}" type="presParOf" srcId="{2F530D1E-3482-4719-A6F0-50ECE00CAEC1}" destId="{8E189A34-166D-4296-BD1B-F92794807040}" srcOrd="1" destOrd="0" presId="urn:microsoft.com/office/officeart/2005/8/layout/vList2"/>
    <dgm:cxn modelId="{5FF2CA49-EC69-4B84-9910-B07F48D84F91}" type="presParOf" srcId="{2F530D1E-3482-4719-A6F0-50ECE00CAEC1}" destId="{4BF4D432-E43E-4587-BAB8-BF4C43D35E13}" srcOrd="2" destOrd="0" presId="urn:microsoft.com/office/officeart/2005/8/layout/vList2"/>
    <dgm:cxn modelId="{9B7B4466-779F-4ADE-A117-AEE575399AE9}" type="presParOf" srcId="{2F530D1E-3482-4719-A6F0-50ECE00CAEC1}" destId="{F9FDB525-9D0B-4C38-BAB2-D9BDA9A3EB5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85D7DE-3898-4E5B-A9D9-1548714B271D}" type="doc">
      <dgm:prSet loTypeId="urn:microsoft.com/office/officeart/2008/layout/AlternatingHexagons" loCatId="list" qsTypeId="urn:microsoft.com/office/officeart/2005/8/quickstyle/simple1" qsCatId="simple" csTypeId="urn:microsoft.com/office/officeart/2005/8/colors/colorful5" csCatId="colorful" phldr="1"/>
      <dgm:spPr/>
      <dgm:t>
        <a:bodyPr/>
        <a:lstStyle/>
        <a:p>
          <a:endParaRPr lang="es-EC"/>
        </a:p>
      </dgm:t>
    </dgm:pt>
    <dgm:pt modelId="{34BEEB29-0737-44F3-86D3-DC7FCFFA29E5}">
      <dgm:prSet phldrT="[Texto]"/>
      <dgm:spPr/>
      <dgm:t>
        <a:bodyPr/>
        <a:lstStyle/>
        <a:p>
          <a:r>
            <a:rPr lang="es-ES" b="1" dirty="0"/>
            <a:t>Teoría del impuesto</a:t>
          </a:r>
          <a:endParaRPr lang="es-EC" b="1" dirty="0"/>
        </a:p>
      </dgm:t>
    </dgm:pt>
    <dgm:pt modelId="{D52722B1-2A56-4E8C-8111-08F9E4876200}" type="parTrans" cxnId="{49269E81-C017-4AC3-B7EA-73507CA34191}">
      <dgm:prSet/>
      <dgm:spPr/>
      <dgm:t>
        <a:bodyPr/>
        <a:lstStyle/>
        <a:p>
          <a:endParaRPr lang="es-EC"/>
        </a:p>
      </dgm:t>
    </dgm:pt>
    <dgm:pt modelId="{1B416877-D12C-4A6F-B095-F27C17D4CE92}" type="sibTrans" cxnId="{49269E81-C017-4AC3-B7EA-73507CA34191}">
      <dgm:prSet/>
      <dgm:spPr/>
      <dgm:t>
        <a:bodyPr/>
        <a:lstStyle/>
        <a:p>
          <a:endParaRPr lang="es-EC"/>
        </a:p>
      </dgm:t>
    </dgm:pt>
    <dgm:pt modelId="{8261C92A-4E26-46A9-A840-2F90B5F3CCA9}">
      <dgm:prSet phldrT="[Texto]" phldr="1"/>
      <dgm:spPr/>
      <dgm:t>
        <a:bodyPr/>
        <a:lstStyle/>
        <a:p>
          <a:endParaRPr lang="es-EC"/>
        </a:p>
      </dgm:t>
    </dgm:pt>
    <dgm:pt modelId="{E1DFD6EC-708F-4113-8C96-E1E80D79CB8F}" type="parTrans" cxnId="{80E35F40-9CEA-4CD8-B3AD-EDC0A6F89143}">
      <dgm:prSet/>
      <dgm:spPr/>
      <dgm:t>
        <a:bodyPr/>
        <a:lstStyle/>
        <a:p>
          <a:endParaRPr lang="es-EC"/>
        </a:p>
      </dgm:t>
    </dgm:pt>
    <dgm:pt modelId="{80E4DFD6-7789-4E3D-AC07-FB2A9C9B9FDD}" type="sibTrans" cxnId="{80E35F40-9CEA-4CD8-B3AD-EDC0A6F89143}">
      <dgm:prSet/>
      <dgm:spPr/>
      <dgm:t>
        <a:bodyPr/>
        <a:lstStyle/>
        <a:p>
          <a:endParaRPr lang="es-EC"/>
        </a:p>
      </dgm:t>
    </dgm:pt>
    <dgm:pt modelId="{459DBB07-C59B-4933-8D9F-64B72AA3C1C6}">
      <dgm:prSet phldrT="[Texto]"/>
      <dgm:spPr/>
      <dgm:t>
        <a:bodyPr/>
        <a:lstStyle/>
        <a:p>
          <a:r>
            <a:rPr lang="es-ES" b="1" dirty="0"/>
            <a:t>Teoría de </a:t>
          </a:r>
          <a:r>
            <a:rPr lang="es-ES" b="1" dirty="0" err="1"/>
            <a:t>Eheberg</a:t>
          </a:r>
          <a:endParaRPr lang="es-EC" b="1" dirty="0"/>
        </a:p>
      </dgm:t>
    </dgm:pt>
    <dgm:pt modelId="{9862A69C-8F58-48DD-9059-BDE80CB6F81B}" type="parTrans" cxnId="{9F05FB6A-7728-43C0-9A17-D295B5B636A3}">
      <dgm:prSet/>
      <dgm:spPr/>
      <dgm:t>
        <a:bodyPr/>
        <a:lstStyle/>
        <a:p>
          <a:endParaRPr lang="es-EC"/>
        </a:p>
      </dgm:t>
    </dgm:pt>
    <dgm:pt modelId="{EA2CC024-FD22-4DDF-BD47-ADC3CA043013}" type="sibTrans" cxnId="{9F05FB6A-7728-43C0-9A17-D295B5B636A3}">
      <dgm:prSet/>
      <dgm:spPr/>
      <dgm:t>
        <a:bodyPr/>
        <a:lstStyle/>
        <a:p>
          <a:endParaRPr lang="es-EC"/>
        </a:p>
      </dgm:t>
    </dgm:pt>
    <dgm:pt modelId="{3F080ECE-C618-45B5-BC70-9AFC004EB11A}">
      <dgm:prSet phldrT="[Texto]" phldr="1"/>
      <dgm:spPr/>
      <dgm:t>
        <a:bodyPr/>
        <a:lstStyle/>
        <a:p>
          <a:endParaRPr lang="es-EC"/>
        </a:p>
      </dgm:t>
    </dgm:pt>
    <dgm:pt modelId="{DD176FDA-0147-456B-8552-38B966F64AAB}" type="parTrans" cxnId="{1B8E1197-D893-4ED6-A361-872181386D8E}">
      <dgm:prSet/>
      <dgm:spPr/>
      <dgm:t>
        <a:bodyPr/>
        <a:lstStyle/>
        <a:p>
          <a:endParaRPr lang="es-EC"/>
        </a:p>
      </dgm:t>
    </dgm:pt>
    <dgm:pt modelId="{2C14227A-9110-490E-A660-BAFBC8F1D1FF}" type="sibTrans" cxnId="{1B8E1197-D893-4ED6-A361-872181386D8E}">
      <dgm:prSet/>
      <dgm:spPr/>
      <dgm:t>
        <a:bodyPr/>
        <a:lstStyle/>
        <a:p>
          <a:endParaRPr lang="es-EC"/>
        </a:p>
      </dgm:t>
    </dgm:pt>
    <dgm:pt modelId="{16EAE90D-0686-4C4E-AAD2-75D0D61DD388}">
      <dgm:prSet phldrT="[Texto]"/>
      <dgm:spPr/>
      <dgm:t>
        <a:bodyPr/>
        <a:lstStyle/>
        <a:p>
          <a:r>
            <a:rPr lang="es-ES" b="1" dirty="0"/>
            <a:t>Remisión Tributaria</a:t>
          </a:r>
          <a:endParaRPr lang="es-EC" b="1" dirty="0"/>
        </a:p>
      </dgm:t>
    </dgm:pt>
    <dgm:pt modelId="{B88B7535-013F-4C54-B77C-61AEACEA58A3}" type="parTrans" cxnId="{ACA7F738-6566-42AB-8B83-D93632873D33}">
      <dgm:prSet/>
      <dgm:spPr/>
      <dgm:t>
        <a:bodyPr/>
        <a:lstStyle/>
        <a:p>
          <a:endParaRPr lang="es-EC"/>
        </a:p>
      </dgm:t>
    </dgm:pt>
    <dgm:pt modelId="{A9E94B3B-7148-4718-81AB-75AE782631B5}" type="sibTrans" cxnId="{ACA7F738-6566-42AB-8B83-D93632873D33}">
      <dgm:prSet/>
      <dgm:spPr/>
      <dgm:t>
        <a:bodyPr/>
        <a:lstStyle/>
        <a:p>
          <a:endParaRPr lang="es-EC"/>
        </a:p>
      </dgm:t>
    </dgm:pt>
    <dgm:pt modelId="{DC87875E-1722-4826-92B3-5DBA56379D3B}">
      <dgm:prSet phldrT="[Texto]" phldr="1"/>
      <dgm:spPr/>
      <dgm:t>
        <a:bodyPr/>
        <a:lstStyle/>
        <a:p>
          <a:endParaRPr lang="es-EC"/>
        </a:p>
      </dgm:t>
    </dgm:pt>
    <dgm:pt modelId="{6855C804-84B8-4DF1-A4A0-ACE65556ACDE}" type="parTrans" cxnId="{B1DEA7B5-849A-402A-BD73-2D59CE9928BA}">
      <dgm:prSet/>
      <dgm:spPr/>
      <dgm:t>
        <a:bodyPr/>
        <a:lstStyle/>
        <a:p>
          <a:endParaRPr lang="es-EC"/>
        </a:p>
      </dgm:t>
    </dgm:pt>
    <dgm:pt modelId="{076A6CE2-278D-494F-9F5C-71BAA8B30964}" type="sibTrans" cxnId="{B1DEA7B5-849A-402A-BD73-2D59CE9928BA}">
      <dgm:prSet/>
      <dgm:spPr/>
      <dgm:t>
        <a:bodyPr/>
        <a:lstStyle/>
        <a:p>
          <a:endParaRPr lang="es-EC"/>
        </a:p>
      </dgm:t>
    </dgm:pt>
    <dgm:pt modelId="{E78C2CFF-B1B8-4A5E-B27E-A1169597F9E5}" type="pres">
      <dgm:prSet presAssocID="{FE85D7DE-3898-4E5B-A9D9-1548714B271D}" presName="Name0" presStyleCnt="0">
        <dgm:presLayoutVars>
          <dgm:chMax/>
          <dgm:chPref/>
          <dgm:dir/>
          <dgm:animLvl val="lvl"/>
        </dgm:presLayoutVars>
      </dgm:prSet>
      <dgm:spPr/>
    </dgm:pt>
    <dgm:pt modelId="{C39DC1AE-2073-408C-85FF-0D60EC8F6B90}" type="pres">
      <dgm:prSet presAssocID="{34BEEB29-0737-44F3-86D3-DC7FCFFA29E5}" presName="composite" presStyleCnt="0"/>
      <dgm:spPr/>
    </dgm:pt>
    <dgm:pt modelId="{E5E7CE3D-35E1-44F8-862B-17D4B6844E8A}" type="pres">
      <dgm:prSet presAssocID="{34BEEB29-0737-44F3-86D3-DC7FCFFA29E5}" presName="Parent1" presStyleLbl="node1" presStyleIdx="0" presStyleCnt="6">
        <dgm:presLayoutVars>
          <dgm:chMax val="1"/>
          <dgm:chPref val="1"/>
          <dgm:bulletEnabled val="1"/>
        </dgm:presLayoutVars>
      </dgm:prSet>
      <dgm:spPr/>
    </dgm:pt>
    <dgm:pt modelId="{D9A3ED97-87B2-4377-9720-E3A32B4E328D}" type="pres">
      <dgm:prSet presAssocID="{34BEEB29-0737-44F3-86D3-DC7FCFFA29E5}" presName="Childtext1" presStyleLbl="revTx" presStyleIdx="0" presStyleCnt="3">
        <dgm:presLayoutVars>
          <dgm:chMax val="0"/>
          <dgm:chPref val="0"/>
          <dgm:bulletEnabled val="1"/>
        </dgm:presLayoutVars>
      </dgm:prSet>
      <dgm:spPr/>
    </dgm:pt>
    <dgm:pt modelId="{02597E42-207A-43A3-93AE-17565AFDF51C}" type="pres">
      <dgm:prSet presAssocID="{34BEEB29-0737-44F3-86D3-DC7FCFFA29E5}" presName="BalanceSpacing" presStyleCnt="0"/>
      <dgm:spPr/>
    </dgm:pt>
    <dgm:pt modelId="{AF5B2FD6-03C2-470A-85A9-FB8634EA70D6}" type="pres">
      <dgm:prSet presAssocID="{34BEEB29-0737-44F3-86D3-DC7FCFFA29E5}" presName="BalanceSpacing1" presStyleCnt="0"/>
      <dgm:spPr/>
    </dgm:pt>
    <dgm:pt modelId="{06DE1A14-3FC0-4286-A135-528268A5C441}" type="pres">
      <dgm:prSet presAssocID="{1B416877-D12C-4A6F-B095-F27C17D4CE92}" presName="Accent1Text" presStyleLbl="node1" presStyleIdx="1" presStyleCnt="6"/>
      <dgm:spPr/>
    </dgm:pt>
    <dgm:pt modelId="{96951EC0-4746-4CDB-85C7-511C1885984A}" type="pres">
      <dgm:prSet presAssocID="{1B416877-D12C-4A6F-B095-F27C17D4CE92}" presName="spaceBetweenRectangles" presStyleCnt="0"/>
      <dgm:spPr/>
    </dgm:pt>
    <dgm:pt modelId="{635F5913-F676-42B3-824C-CFB934F9492E}" type="pres">
      <dgm:prSet presAssocID="{459DBB07-C59B-4933-8D9F-64B72AA3C1C6}" presName="composite" presStyleCnt="0"/>
      <dgm:spPr/>
    </dgm:pt>
    <dgm:pt modelId="{4ECCC4B7-5E82-4803-877B-301F498A5976}" type="pres">
      <dgm:prSet presAssocID="{459DBB07-C59B-4933-8D9F-64B72AA3C1C6}" presName="Parent1" presStyleLbl="node1" presStyleIdx="2" presStyleCnt="6">
        <dgm:presLayoutVars>
          <dgm:chMax val="1"/>
          <dgm:chPref val="1"/>
          <dgm:bulletEnabled val="1"/>
        </dgm:presLayoutVars>
      </dgm:prSet>
      <dgm:spPr/>
    </dgm:pt>
    <dgm:pt modelId="{BCCEE216-0FB5-4D37-BE34-F00BE1D30045}" type="pres">
      <dgm:prSet presAssocID="{459DBB07-C59B-4933-8D9F-64B72AA3C1C6}" presName="Childtext1" presStyleLbl="revTx" presStyleIdx="1" presStyleCnt="3">
        <dgm:presLayoutVars>
          <dgm:chMax val="0"/>
          <dgm:chPref val="0"/>
          <dgm:bulletEnabled val="1"/>
        </dgm:presLayoutVars>
      </dgm:prSet>
      <dgm:spPr/>
    </dgm:pt>
    <dgm:pt modelId="{0B16DAA6-C157-4438-8DF4-9AEC65FE62DF}" type="pres">
      <dgm:prSet presAssocID="{459DBB07-C59B-4933-8D9F-64B72AA3C1C6}" presName="BalanceSpacing" presStyleCnt="0"/>
      <dgm:spPr/>
    </dgm:pt>
    <dgm:pt modelId="{192DA0D0-26CC-41AE-B8D2-5FA9EABF3CFB}" type="pres">
      <dgm:prSet presAssocID="{459DBB07-C59B-4933-8D9F-64B72AA3C1C6}" presName="BalanceSpacing1" presStyleCnt="0"/>
      <dgm:spPr/>
    </dgm:pt>
    <dgm:pt modelId="{5D407F9B-4AD4-49DA-8687-4A52EBA883D0}" type="pres">
      <dgm:prSet presAssocID="{EA2CC024-FD22-4DDF-BD47-ADC3CA043013}" presName="Accent1Text" presStyleLbl="node1" presStyleIdx="3" presStyleCnt="6"/>
      <dgm:spPr/>
    </dgm:pt>
    <dgm:pt modelId="{1120548D-C15B-417D-B04D-40F915C997AA}" type="pres">
      <dgm:prSet presAssocID="{EA2CC024-FD22-4DDF-BD47-ADC3CA043013}" presName="spaceBetweenRectangles" presStyleCnt="0"/>
      <dgm:spPr/>
    </dgm:pt>
    <dgm:pt modelId="{5F349033-D21C-4726-B73F-E93D423FFBFE}" type="pres">
      <dgm:prSet presAssocID="{16EAE90D-0686-4C4E-AAD2-75D0D61DD388}" presName="composite" presStyleCnt="0"/>
      <dgm:spPr/>
    </dgm:pt>
    <dgm:pt modelId="{0DD4D4A1-8851-44B0-8BFB-52933A939E22}" type="pres">
      <dgm:prSet presAssocID="{16EAE90D-0686-4C4E-AAD2-75D0D61DD388}" presName="Parent1" presStyleLbl="node1" presStyleIdx="4" presStyleCnt="6">
        <dgm:presLayoutVars>
          <dgm:chMax val="1"/>
          <dgm:chPref val="1"/>
          <dgm:bulletEnabled val="1"/>
        </dgm:presLayoutVars>
      </dgm:prSet>
      <dgm:spPr/>
    </dgm:pt>
    <dgm:pt modelId="{8445C749-75E9-42DA-9DAE-AA5B41AB01B5}" type="pres">
      <dgm:prSet presAssocID="{16EAE90D-0686-4C4E-AAD2-75D0D61DD388}" presName="Childtext1" presStyleLbl="revTx" presStyleIdx="2" presStyleCnt="3">
        <dgm:presLayoutVars>
          <dgm:chMax val="0"/>
          <dgm:chPref val="0"/>
          <dgm:bulletEnabled val="1"/>
        </dgm:presLayoutVars>
      </dgm:prSet>
      <dgm:spPr/>
    </dgm:pt>
    <dgm:pt modelId="{477FE125-F57A-449A-BAAE-8BDBFFE154EA}" type="pres">
      <dgm:prSet presAssocID="{16EAE90D-0686-4C4E-AAD2-75D0D61DD388}" presName="BalanceSpacing" presStyleCnt="0"/>
      <dgm:spPr/>
    </dgm:pt>
    <dgm:pt modelId="{97816335-B427-42D2-891D-11CA37F6432D}" type="pres">
      <dgm:prSet presAssocID="{16EAE90D-0686-4C4E-AAD2-75D0D61DD388}" presName="BalanceSpacing1" presStyleCnt="0"/>
      <dgm:spPr/>
    </dgm:pt>
    <dgm:pt modelId="{1C83068C-4B11-4DE7-92CD-3B41417A9F19}" type="pres">
      <dgm:prSet presAssocID="{A9E94B3B-7148-4718-81AB-75AE782631B5}" presName="Accent1Text" presStyleLbl="node1" presStyleIdx="5" presStyleCnt="6"/>
      <dgm:spPr/>
    </dgm:pt>
  </dgm:ptLst>
  <dgm:cxnLst>
    <dgm:cxn modelId="{ACA7F738-6566-42AB-8B83-D93632873D33}" srcId="{FE85D7DE-3898-4E5B-A9D9-1548714B271D}" destId="{16EAE90D-0686-4C4E-AAD2-75D0D61DD388}" srcOrd="2" destOrd="0" parTransId="{B88B7535-013F-4C54-B77C-61AEACEA58A3}" sibTransId="{A9E94B3B-7148-4718-81AB-75AE782631B5}"/>
    <dgm:cxn modelId="{80E35F40-9CEA-4CD8-B3AD-EDC0A6F89143}" srcId="{34BEEB29-0737-44F3-86D3-DC7FCFFA29E5}" destId="{8261C92A-4E26-46A9-A840-2F90B5F3CCA9}" srcOrd="0" destOrd="0" parTransId="{E1DFD6EC-708F-4113-8C96-E1E80D79CB8F}" sibTransId="{80E4DFD6-7789-4E3D-AC07-FB2A9C9B9FDD}"/>
    <dgm:cxn modelId="{9F05FB6A-7728-43C0-9A17-D295B5B636A3}" srcId="{FE85D7DE-3898-4E5B-A9D9-1548714B271D}" destId="{459DBB07-C59B-4933-8D9F-64B72AA3C1C6}" srcOrd="1" destOrd="0" parTransId="{9862A69C-8F58-48DD-9059-BDE80CB6F81B}" sibTransId="{EA2CC024-FD22-4DDF-BD47-ADC3CA043013}"/>
    <dgm:cxn modelId="{D76AA754-4C78-4739-8046-0D220B64A8CE}" type="presOf" srcId="{16EAE90D-0686-4C4E-AAD2-75D0D61DD388}" destId="{0DD4D4A1-8851-44B0-8BFB-52933A939E22}" srcOrd="0" destOrd="0" presId="urn:microsoft.com/office/officeart/2008/layout/AlternatingHexagons"/>
    <dgm:cxn modelId="{5C1C0078-A209-43AF-A4F5-2C1B45B708D0}" type="presOf" srcId="{3F080ECE-C618-45B5-BC70-9AFC004EB11A}" destId="{BCCEE216-0FB5-4D37-BE34-F00BE1D30045}" srcOrd="0" destOrd="0" presId="urn:microsoft.com/office/officeart/2008/layout/AlternatingHexagons"/>
    <dgm:cxn modelId="{131E1679-47BB-4709-AABB-DFB698A2A5A1}" type="presOf" srcId="{459DBB07-C59B-4933-8D9F-64B72AA3C1C6}" destId="{4ECCC4B7-5E82-4803-877B-301F498A5976}" srcOrd="0" destOrd="0" presId="urn:microsoft.com/office/officeart/2008/layout/AlternatingHexagons"/>
    <dgm:cxn modelId="{57072080-A022-4935-AF5C-94AB53756B48}" type="presOf" srcId="{A9E94B3B-7148-4718-81AB-75AE782631B5}" destId="{1C83068C-4B11-4DE7-92CD-3B41417A9F19}" srcOrd="0" destOrd="0" presId="urn:microsoft.com/office/officeart/2008/layout/AlternatingHexagons"/>
    <dgm:cxn modelId="{49269E81-C017-4AC3-B7EA-73507CA34191}" srcId="{FE85D7DE-3898-4E5B-A9D9-1548714B271D}" destId="{34BEEB29-0737-44F3-86D3-DC7FCFFA29E5}" srcOrd="0" destOrd="0" parTransId="{D52722B1-2A56-4E8C-8111-08F9E4876200}" sibTransId="{1B416877-D12C-4A6F-B095-F27C17D4CE92}"/>
    <dgm:cxn modelId="{1964188D-C2EC-4357-A55D-9D5023F475F6}" type="presOf" srcId="{FE85D7DE-3898-4E5B-A9D9-1548714B271D}" destId="{E78C2CFF-B1B8-4A5E-B27E-A1169597F9E5}" srcOrd="0" destOrd="0" presId="urn:microsoft.com/office/officeart/2008/layout/AlternatingHexagons"/>
    <dgm:cxn modelId="{1B8E1197-D893-4ED6-A361-872181386D8E}" srcId="{459DBB07-C59B-4933-8D9F-64B72AA3C1C6}" destId="{3F080ECE-C618-45B5-BC70-9AFC004EB11A}" srcOrd="0" destOrd="0" parTransId="{DD176FDA-0147-456B-8552-38B966F64AAB}" sibTransId="{2C14227A-9110-490E-A660-BAFBC8F1D1FF}"/>
    <dgm:cxn modelId="{37513DA9-4D99-42BF-9132-97F0F8D5DE25}" type="presOf" srcId="{8261C92A-4E26-46A9-A840-2F90B5F3CCA9}" destId="{D9A3ED97-87B2-4377-9720-E3A32B4E328D}" srcOrd="0" destOrd="0" presId="urn:microsoft.com/office/officeart/2008/layout/AlternatingHexagons"/>
    <dgm:cxn modelId="{A590F4B4-5BB5-4194-8053-712207C92715}" type="presOf" srcId="{DC87875E-1722-4826-92B3-5DBA56379D3B}" destId="{8445C749-75E9-42DA-9DAE-AA5B41AB01B5}" srcOrd="0" destOrd="0" presId="urn:microsoft.com/office/officeart/2008/layout/AlternatingHexagons"/>
    <dgm:cxn modelId="{B1DEA7B5-849A-402A-BD73-2D59CE9928BA}" srcId="{16EAE90D-0686-4C4E-AAD2-75D0D61DD388}" destId="{DC87875E-1722-4826-92B3-5DBA56379D3B}" srcOrd="0" destOrd="0" parTransId="{6855C804-84B8-4DF1-A4A0-ACE65556ACDE}" sibTransId="{076A6CE2-278D-494F-9F5C-71BAA8B30964}"/>
    <dgm:cxn modelId="{667276D7-54B5-4BB2-B674-3EAD40E07789}" type="presOf" srcId="{EA2CC024-FD22-4DDF-BD47-ADC3CA043013}" destId="{5D407F9B-4AD4-49DA-8687-4A52EBA883D0}" srcOrd="0" destOrd="0" presId="urn:microsoft.com/office/officeart/2008/layout/AlternatingHexagons"/>
    <dgm:cxn modelId="{3B74B9E6-F0B2-4422-A7B8-A7F059A5E492}" type="presOf" srcId="{34BEEB29-0737-44F3-86D3-DC7FCFFA29E5}" destId="{E5E7CE3D-35E1-44F8-862B-17D4B6844E8A}" srcOrd="0" destOrd="0" presId="urn:microsoft.com/office/officeart/2008/layout/AlternatingHexagons"/>
    <dgm:cxn modelId="{D8CDC3FF-0611-4F17-A9DA-CBA61319550D}" type="presOf" srcId="{1B416877-D12C-4A6F-B095-F27C17D4CE92}" destId="{06DE1A14-3FC0-4286-A135-528268A5C441}" srcOrd="0" destOrd="0" presId="urn:microsoft.com/office/officeart/2008/layout/AlternatingHexagons"/>
    <dgm:cxn modelId="{6239F6EC-6C18-4448-A2A3-6B66F47A82E9}" type="presParOf" srcId="{E78C2CFF-B1B8-4A5E-B27E-A1169597F9E5}" destId="{C39DC1AE-2073-408C-85FF-0D60EC8F6B90}" srcOrd="0" destOrd="0" presId="urn:microsoft.com/office/officeart/2008/layout/AlternatingHexagons"/>
    <dgm:cxn modelId="{E7E6714A-1889-4498-B344-232946B9CCFF}" type="presParOf" srcId="{C39DC1AE-2073-408C-85FF-0D60EC8F6B90}" destId="{E5E7CE3D-35E1-44F8-862B-17D4B6844E8A}" srcOrd="0" destOrd="0" presId="urn:microsoft.com/office/officeart/2008/layout/AlternatingHexagons"/>
    <dgm:cxn modelId="{37C77A8C-2CDF-48D0-ABD4-6BC3E56E7C75}" type="presParOf" srcId="{C39DC1AE-2073-408C-85FF-0D60EC8F6B90}" destId="{D9A3ED97-87B2-4377-9720-E3A32B4E328D}" srcOrd="1" destOrd="0" presId="urn:microsoft.com/office/officeart/2008/layout/AlternatingHexagons"/>
    <dgm:cxn modelId="{0F0CB653-F3AD-445E-94C5-2F017DCB2B04}" type="presParOf" srcId="{C39DC1AE-2073-408C-85FF-0D60EC8F6B90}" destId="{02597E42-207A-43A3-93AE-17565AFDF51C}" srcOrd="2" destOrd="0" presId="urn:microsoft.com/office/officeart/2008/layout/AlternatingHexagons"/>
    <dgm:cxn modelId="{9EB796CA-268D-4A9B-AF76-7844398C8CB5}" type="presParOf" srcId="{C39DC1AE-2073-408C-85FF-0D60EC8F6B90}" destId="{AF5B2FD6-03C2-470A-85A9-FB8634EA70D6}" srcOrd="3" destOrd="0" presId="urn:microsoft.com/office/officeart/2008/layout/AlternatingHexagons"/>
    <dgm:cxn modelId="{6B4EE464-9DAB-4639-9731-86C94436DAF8}" type="presParOf" srcId="{C39DC1AE-2073-408C-85FF-0D60EC8F6B90}" destId="{06DE1A14-3FC0-4286-A135-528268A5C441}" srcOrd="4" destOrd="0" presId="urn:microsoft.com/office/officeart/2008/layout/AlternatingHexagons"/>
    <dgm:cxn modelId="{8D08F23C-90BE-44BB-A7BF-6AC485731E92}" type="presParOf" srcId="{E78C2CFF-B1B8-4A5E-B27E-A1169597F9E5}" destId="{96951EC0-4746-4CDB-85C7-511C1885984A}" srcOrd="1" destOrd="0" presId="urn:microsoft.com/office/officeart/2008/layout/AlternatingHexagons"/>
    <dgm:cxn modelId="{CC3FD62D-C020-46F2-B450-FF8BCB3676C3}" type="presParOf" srcId="{E78C2CFF-B1B8-4A5E-B27E-A1169597F9E5}" destId="{635F5913-F676-42B3-824C-CFB934F9492E}" srcOrd="2" destOrd="0" presId="urn:microsoft.com/office/officeart/2008/layout/AlternatingHexagons"/>
    <dgm:cxn modelId="{D298144D-6FC0-4D0B-B1B9-DB6FC5010CE1}" type="presParOf" srcId="{635F5913-F676-42B3-824C-CFB934F9492E}" destId="{4ECCC4B7-5E82-4803-877B-301F498A5976}" srcOrd="0" destOrd="0" presId="urn:microsoft.com/office/officeart/2008/layout/AlternatingHexagons"/>
    <dgm:cxn modelId="{B98CAA5A-8BC1-4B0A-8569-95DBDE6258C9}" type="presParOf" srcId="{635F5913-F676-42B3-824C-CFB934F9492E}" destId="{BCCEE216-0FB5-4D37-BE34-F00BE1D30045}" srcOrd="1" destOrd="0" presId="urn:microsoft.com/office/officeart/2008/layout/AlternatingHexagons"/>
    <dgm:cxn modelId="{85EB768E-E203-4805-8AAD-BCF6C9B6335C}" type="presParOf" srcId="{635F5913-F676-42B3-824C-CFB934F9492E}" destId="{0B16DAA6-C157-4438-8DF4-9AEC65FE62DF}" srcOrd="2" destOrd="0" presId="urn:microsoft.com/office/officeart/2008/layout/AlternatingHexagons"/>
    <dgm:cxn modelId="{09F4EE8B-0FED-4B28-973D-D478EA1058E8}" type="presParOf" srcId="{635F5913-F676-42B3-824C-CFB934F9492E}" destId="{192DA0D0-26CC-41AE-B8D2-5FA9EABF3CFB}" srcOrd="3" destOrd="0" presId="urn:microsoft.com/office/officeart/2008/layout/AlternatingHexagons"/>
    <dgm:cxn modelId="{456C34BB-41F8-4395-B9E1-D73B5514C673}" type="presParOf" srcId="{635F5913-F676-42B3-824C-CFB934F9492E}" destId="{5D407F9B-4AD4-49DA-8687-4A52EBA883D0}" srcOrd="4" destOrd="0" presId="urn:microsoft.com/office/officeart/2008/layout/AlternatingHexagons"/>
    <dgm:cxn modelId="{9D41B249-8CF8-4AA4-943C-0A65FFF3FD53}" type="presParOf" srcId="{E78C2CFF-B1B8-4A5E-B27E-A1169597F9E5}" destId="{1120548D-C15B-417D-B04D-40F915C997AA}" srcOrd="3" destOrd="0" presId="urn:microsoft.com/office/officeart/2008/layout/AlternatingHexagons"/>
    <dgm:cxn modelId="{02FCC963-5E29-4FDB-95B5-57DC33E09FDA}" type="presParOf" srcId="{E78C2CFF-B1B8-4A5E-B27E-A1169597F9E5}" destId="{5F349033-D21C-4726-B73F-E93D423FFBFE}" srcOrd="4" destOrd="0" presId="urn:microsoft.com/office/officeart/2008/layout/AlternatingHexagons"/>
    <dgm:cxn modelId="{1A0770CA-50E3-4E73-BFB7-6386078D9371}" type="presParOf" srcId="{5F349033-D21C-4726-B73F-E93D423FFBFE}" destId="{0DD4D4A1-8851-44B0-8BFB-52933A939E22}" srcOrd="0" destOrd="0" presId="urn:microsoft.com/office/officeart/2008/layout/AlternatingHexagons"/>
    <dgm:cxn modelId="{FE092ACA-030D-4979-9AA5-0158E05732A6}" type="presParOf" srcId="{5F349033-D21C-4726-B73F-E93D423FFBFE}" destId="{8445C749-75E9-42DA-9DAE-AA5B41AB01B5}" srcOrd="1" destOrd="0" presId="urn:microsoft.com/office/officeart/2008/layout/AlternatingHexagons"/>
    <dgm:cxn modelId="{967BD596-7052-48B6-95D4-E92FD6AB25BA}" type="presParOf" srcId="{5F349033-D21C-4726-B73F-E93D423FFBFE}" destId="{477FE125-F57A-449A-BAAE-8BDBFFE154EA}" srcOrd="2" destOrd="0" presId="urn:microsoft.com/office/officeart/2008/layout/AlternatingHexagons"/>
    <dgm:cxn modelId="{C5492444-9720-45F8-80FC-2F649A94FE9E}" type="presParOf" srcId="{5F349033-D21C-4726-B73F-E93D423FFBFE}" destId="{97816335-B427-42D2-891D-11CA37F6432D}" srcOrd="3" destOrd="0" presId="urn:microsoft.com/office/officeart/2008/layout/AlternatingHexagons"/>
    <dgm:cxn modelId="{C72E3D2B-3701-48EE-A5E9-FBFE49C146B1}" type="presParOf" srcId="{5F349033-D21C-4726-B73F-E93D423FFBFE}" destId="{1C83068C-4B11-4DE7-92CD-3B41417A9F19}"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90A9E3-3F78-43E9-8592-0028499FDB1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EC"/>
        </a:p>
      </dgm:t>
    </dgm:pt>
    <dgm:pt modelId="{856C7BC7-087E-4DF3-8146-53CCDDA65228}">
      <dgm:prSet phldrT="[Texto]"/>
      <dgm:spPr/>
      <dgm:t>
        <a:bodyPr/>
        <a:lstStyle/>
        <a:p>
          <a:r>
            <a:rPr lang="es-ES" b="1" dirty="0"/>
            <a:t>Ventajas de la Remisión </a:t>
          </a:r>
          <a:endParaRPr lang="es-EC" dirty="0"/>
        </a:p>
      </dgm:t>
    </dgm:pt>
    <dgm:pt modelId="{09A90C73-2372-4878-B1D0-E16440DE785C}" type="parTrans" cxnId="{E2D89B72-3B28-4185-A5FB-C7BB76D1D3C6}">
      <dgm:prSet/>
      <dgm:spPr/>
      <dgm:t>
        <a:bodyPr/>
        <a:lstStyle/>
        <a:p>
          <a:endParaRPr lang="es-EC"/>
        </a:p>
      </dgm:t>
    </dgm:pt>
    <dgm:pt modelId="{951773BD-44D5-4C8E-B16F-C64879A864E8}" type="sibTrans" cxnId="{E2D89B72-3B28-4185-A5FB-C7BB76D1D3C6}">
      <dgm:prSet/>
      <dgm:spPr/>
      <dgm:t>
        <a:bodyPr/>
        <a:lstStyle/>
        <a:p>
          <a:endParaRPr lang="es-EC"/>
        </a:p>
      </dgm:t>
    </dgm:pt>
    <dgm:pt modelId="{EDE6D070-EE1A-4805-B996-A2927B164173}">
      <dgm:prSet phldrT="[Texto]"/>
      <dgm:spPr/>
      <dgm:t>
        <a:bodyPr/>
        <a:lstStyle/>
        <a:p>
          <a:r>
            <a:rPr lang="es-ES" dirty="0"/>
            <a:t>La recaudación efectiva de impuestos en mora se logró en corto plazo por encima del objetivo propuesto.</a:t>
          </a:r>
          <a:endParaRPr lang="es-EC" dirty="0"/>
        </a:p>
      </dgm:t>
    </dgm:pt>
    <dgm:pt modelId="{8A319B85-DFC5-4171-9C0B-9EBEDA7237D8}" type="parTrans" cxnId="{BDDC3EFE-4A48-4447-9CB3-C52E88BAEF91}">
      <dgm:prSet/>
      <dgm:spPr/>
      <dgm:t>
        <a:bodyPr/>
        <a:lstStyle/>
        <a:p>
          <a:endParaRPr lang="es-EC"/>
        </a:p>
      </dgm:t>
    </dgm:pt>
    <dgm:pt modelId="{71F4DF95-B776-4C55-9CB4-BA8AED2A4AAC}" type="sibTrans" cxnId="{BDDC3EFE-4A48-4447-9CB3-C52E88BAEF91}">
      <dgm:prSet/>
      <dgm:spPr/>
      <dgm:t>
        <a:bodyPr/>
        <a:lstStyle/>
        <a:p>
          <a:endParaRPr lang="es-EC"/>
        </a:p>
      </dgm:t>
    </dgm:pt>
    <dgm:pt modelId="{64BF6D99-26B4-4CB5-AB65-DC1A5F5BAA57}">
      <dgm:prSet phldrT="[Texto]"/>
      <dgm:spPr/>
      <dgm:t>
        <a:bodyPr/>
        <a:lstStyle/>
        <a:p>
          <a:r>
            <a:rPr lang="es-ES" b="1" dirty="0"/>
            <a:t>Desventajas de la Remisión </a:t>
          </a:r>
          <a:endParaRPr lang="es-EC" dirty="0"/>
        </a:p>
      </dgm:t>
    </dgm:pt>
    <dgm:pt modelId="{60299A91-3BD5-4E09-9BC4-717FE4BD4AB8}" type="parTrans" cxnId="{6C5FB8DB-D6D7-4A68-9BBC-BF6D4D1746DF}">
      <dgm:prSet/>
      <dgm:spPr/>
      <dgm:t>
        <a:bodyPr/>
        <a:lstStyle/>
        <a:p>
          <a:endParaRPr lang="es-EC"/>
        </a:p>
      </dgm:t>
    </dgm:pt>
    <dgm:pt modelId="{5EC8D047-35BB-46C8-878B-FE49B1748593}" type="sibTrans" cxnId="{6C5FB8DB-D6D7-4A68-9BBC-BF6D4D1746DF}">
      <dgm:prSet/>
      <dgm:spPr/>
      <dgm:t>
        <a:bodyPr/>
        <a:lstStyle/>
        <a:p>
          <a:endParaRPr lang="es-EC"/>
        </a:p>
      </dgm:t>
    </dgm:pt>
    <dgm:pt modelId="{BEC508E9-000D-465D-B84F-19F7FC209314}">
      <dgm:prSet phldrT="[Texto]"/>
      <dgm:spPr/>
      <dgm:t>
        <a:bodyPr/>
        <a:lstStyle/>
        <a:p>
          <a:r>
            <a:rPr lang="es-ES" dirty="0"/>
            <a:t>Con la remisión de intereses, recargos y multas de las obligaciones tributarias y aduaneras se afecta la generación de ingresos propios y permanentes</a:t>
          </a:r>
          <a:endParaRPr lang="es-EC" dirty="0"/>
        </a:p>
      </dgm:t>
    </dgm:pt>
    <dgm:pt modelId="{E0CBECB4-28BA-46DC-934A-461F090101CA}" type="parTrans" cxnId="{96BAF6B8-61D2-4E2F-99B6-1D4E53FA24F2}">
      <dgm:prSet/>
      <dgm:spPr/>
      <dgm:t>
        <a:bodyPr/>
        <a:lstStyle/>
        <a:p>
          <a:endParaRPr lang="es-EC"/>
        </a:p>
      </dgm:t>
    </dgm:pt>
    <dgm:pt modelId="{B471A727-6E5C-44DE-B97C-85EDA856C33A}" type="sibTrans" cxnId="{96BAF6B8-61D2-4E2F-99B6-1D4E53FA24F2}">
      <dgm:prSet/>
      <dgm:spPr/>
      <dgm:t>
        <a:bodyPr/>
        <a:lstStyle/>
        <a:p>
          <a:endParaRPr lang="es-EC"/>
        </a:p>
      </dgm:t>
    </dgm:pt>
    <dgm:pt modelId="{8FAA1327-0957-48CE-9190-0ECCE5D9CE8B}">
      <dgm:prSet/>
      <dgm:spPr/>
      <dgm:t>
        <a:bodyPr/>
        <a:lstStyle/>
        <a:p>
          <a:r>
            <a:rPr lang="es-ES"/>
            <a:t>El mayor porcentaje de beneficiarios corresponde a las micros, pequeñas y medianas empresas.</a:t>
          </a:r>
          <a:endParaRPr lang="es-EC"/>
        </a:p>
      </dgm:t>
    </dgm:pt>
    <dgm:pt modelId="{A7D180E6-D54F-4AC2-8AAB-7EED29422966}" type="parTrans" cxnId="{2982C3AB-2D39-4919-BD00-0A67B06F7745}">
      <dgm:prSet/>
      <dgm:spPr/>
      <dgm:t>
        <a:bodyPr/>
        <a:lstStyle/>
        <a:p>
          <a:endParaRPr lang="es-EC"/>
        </a:p>
      </dgm:t>
    </dgm:pt>
    <dgm:pt modelId="{A0A07C45-A643-44DD-B9A7-2B0D0F0C99BD}" type="sibTrans" cxnId="{2982C3AB-2D39-4919-BD00-0A67B06F7745}">
      <dgm:prSet/>
      <dgm:spPr/>
      <dgm:t>
        <a:bodyPr/>
        <a:lstStyle/>
        <a:p>
          <a:endParaRPr lang="es-EC"/>
        </a:p>
      </dgm:t>
    </dgm:pt>
    <dgm:pt modelId="{AAB69E71-5455-4685-B026-C85BE4181F63}">
      <dgm:prSet/>
      <dgm:spPr/>
      <dgm:t>
        <a:bodyPr/>
        <a:lstStyle/>
        <a:p>
          <a:r>
            <a:rPr lang="es-ES" dirty="0"/>
            <a:t>Deudas de contribuyentes beneficiados quedó saldada al 100% de su capital.</a:t>
          </a:r>
          <a:endParaRPr lang="es-EC" dirty="0"/>
        </a:p>
      </dgm:t>
    </dgm:pt>
    <dgm:pt modelId="{38EA6345-0F05-431F-A544-A1A640F9E693}" type="parTrans" cxnId="{CCF00CB7-AA5D-4FB0-89A2-82465FB05B07}">
      <dgm:prSet/>
      <dgm:spPr/>
      <dgm:t>
        <a:bodyPr/>
        <a:lstStyle/>
        <a:p>
          <a:endParaRPr lang="es-EC"/>
        </a:p>
      </dgm:t>
    </dgm:pt>
    <dgm:pt modelId="{CD096CA0-44F6-469F-8D0D-74513B59E92B}" type="sibTrans" cxnId="{CCF00CB7-AA5D-4FB0-89A2-82465FB05B07}">
      <dgm:prSet/>
      <dgm:spPr/>
      <dgm:t>
        <a:bodyPr/>
        <a:lstStyle/>
        <a:p>
          <a:endParaRPr lang="es-EC"/>
        </a:p>
      </dgm:t>
    </dgm:pt>
    <dgm:pt modelId="{DB483C2E-9A42-45E7-A7FD-BFE0D5FFB6F8}">
      <dgm:prSet phldrT="[Texto]"/>
      <dgm:spPr/>
      <dgm:t>
        <a:bodyPr/>
        <a:lstStyle/>
        <a:p>
          <a:r>
            <a:rPr lang="es-ES"/>
            <a:t>Se perdona una deuda a empresas grandes que tienen una economía estable y tienen la capacidad de cumplir puntualmente con sus obligaciones.</a:t>
          </a:r>
          <a:endParaRPr lang="es-EC"/>
        </a:p>
      </dgm:t>
    </dgm:pt>
    <dgm:pt modelId="{A7F325BC-27A7-488A-AE30-37FEC48226D3}" type="parTrans" cxnId="{D0F47E3A-26A9-4B81-8C9D-D4DFF9279DBC}">
      <dgm:prSet/>
      <dgm:spPr/>
      <dgm:t>
        <a:bodyPr/>
        <a:lstStyle/>
        <a:p>
          <a:endParaRPr lang="es-EC"/>
        </a:p>
      </dgm:t>
    </dgm:pt>
    <dgm:pt modelId="{70A91802-F795-4BB0-883B-97C5B601DF00}" type="sibTrans" cxnId="{D0F47E3A-26A9-4B81-8C9D-D4DFF9279DBC}">
      <dgm:prSet/>
      <dgm:spPr/>
      <dgm:t>
        <a:bodyPr/>
        <a:lstStyle/>
        <a:p>
          <a:endParaRPr lang="es-EC"/>
        </a:p>
      </dgm:t>
    </dgm:pt>
    <dgm:pt modelId="{4666CF42-520D-4A6B-B17F-DD638C2245CA}">
      <dgm:prSet/>
      <dgm:spPr/>
      <dgm:t>
        <a:bodyPr/>
        <a:lstStyle/>
        <a:p>
          <a:r>
            <a:rPr lang="es-ES"/>
            <a:t>La remisión, amnistía o condonación, muchas veces premia el no cumplimiento de las obligaciones y afecta la cultura tributaria.</a:t>
          </a:r>
          <a:endParaRPr lang="es-EC"/>
        </a:p>
      </dgm:t>
    </dgm:pt>
    <dgm:pt modelId="{986A6C70-4641-40C0-8278-E3A1AF333B09}" type="parTrans" cxnId="{50C5D83C-3F45-4F0C-B3DC-B869A7093D1C}">
      <dgm:prSet/>
      <dgm:spPr/>
      <dgm:t>
        <a:bodyPr/>
        <a:lstStyle/>
        <a:p>
          <a:endParaRPr lang="es-EC"/>
        </a:p>
      </dgm:t>
    </dgm:pt>
    <dgm:pt modelId="{B612C686-FF39-4FA0-BC85-82FACBD613AD}" type="sibTrans" cxnId="{50C5D83C-3F45-4F0C-B3DC-B869A7093D1C}">
      <dgm:prSet/>
      <dgm:spPr/>
      <dgm:t>
        <a:bodyPr/>
        <a:lstStyle/>
        <a:p>
          <a:endParaRPr lang="es-EC"/>
        </a:p>
      </dgm:t>
    </dgm:pt>
    <dgm:pt modelId="{EE10B1B5-66DF-4043-99C2-1A2115A1787B}" type="pres">
      <dgm:prSet presAssocID="{FA90A9E3-3F78-43E9-8592-0028499FDB16}" presName="linear" presStyleCnt="0">
        <dgm:presLayoutVars>
          <dgm:animLvl val="lvl"/>
          <dgm:resizeHandles val="exact"/>
        </dgm:presLayoutVars>
      </dgm:prSet>
      <dgm:spPr/>
    </dgm:pt>
    <dgm:pt modelId="{19F2D938-3B11-4B10-8ADE-0C30BE88A736}" type="pres">
      <dgm:prSet presAssocID="{856C7BC7-087E-4DF3-8146-53CCDDA65228}" presName="parentText" presStyleLbl="node1" presStyleIdx="0" presStyleCnt="2">
        <dgm:presLayoutVars>
          <dgm:chMax val="0"/>
          <dgm:bulletEnabled val="1"/>
        </dgm:presLayoutVars>
      </dgm:prSet>
      <dgm:spPr/>
    </dgm:pt>
    <dgm:pt modelId="{FF7CDDA4-955E-4873-9DEB-C01476C4D53A}" type="pres">
      <dgm:prSet presAssocID="{856C7BC7-087E-4DF3-8146-53CCDDA65228}" presName="childText" presStyleLbl="revTx" presStyleIdx="0" presStyleCnt="2">
        <dgm:presLayoutVars>
          <dgm:bulletEnabled val="1"/>
        </dgm:presLayoutVars>
      </dgm:prSet>
      <dgm:spPr/>
    </dgm:pt>
    <dgm:pt modelId="{B6DB7B54-34B6-41E3-A301-BB2C8E51BA76}" type="pres">
      <dgm:prSet presAssocID="{64BF6D99-26B4-4CB5-AB65-DC1A5F5BAA57}" presName="parentText" presStyleLbl="node1" presStyleIdx="1" presStyleCnt="2">
        <dgm:presLayoutVars>
          <dgm:chMax val="0"/>
          <dgm:bulletEnabled val="1"/>
        </dgm:presLayoutVars>
      </dgm:prSet>
      <dgm:spPr/>
    </dgm:pt>
    <dgm:pt modelId="{7AF48628-58D4-49DB-843A-8B0BF1517024}" type="pres">
      <dgm:prSet presAssocID="{64BF6D99-26B4-4CB5-AB65-DC1A5F5BAA57}" presName="childText" presStyleLbl="revTx" presStyleIdx="1" presStyleCnt="2">
        <dgm:presLayoutVars>
          <dgm:bulletEnabled val="1"/>
        </dgm:presLayoutVars>
      </dgm:prSet>
      <dgm:spPr/>
    </dgm:pt>
  </dgm:ptLst>
  <dgm:cxnLst>
    <dgm:cxn modelId="{D0F47E3A-26A9-4B81-8C9D-D4DFF9279DBC}" srcId="{64BF6D99-26B4-4CB5-AB65-DC1A5F5BAA57}" destId="{DB483C2E-9A42-45E7-A7FD-BFE0D5FFB6F8}" srcOrd="1" destOrd="0" parTransId="{A7F325BC-27A7-488A-AE30-37FEC48226D3}" sibTransId="{70A91802-F795-4BB0-883B-97C5B601DF00}"/>
    <dgm:cxn modelId="{50C5D83C-3F45-4F0C-B3DC-B869A7093D1C}" srcId="{64BF6D99-26B4-4CB5-AB65-DC1A5F5BAA57}" destId="{4666CF42-520D-4A6B-B17F-DD638C2245CA}" srcOrd="2" destOrd="0" parTransId="{986A6C70-4641-40C0-8278-E3A1AF333B09}" sibTransId="{B612C686-FF39-4FA0-BC85-82FACBD613AD}"/>
    <dgm:cxn modelId="{6489C542-369C-4CEB-B24E-00E748440F6F}" type="presOf" srcId="{8FAA1327-0957-48CE-9190-0ECCE5D9CE8B}" destId="{FF7CDDA4-955E-4873-9DEB-C01476C4D53A}" srcOrd="0" destOrd="1" presId="urn:microsoft.com/office/officeart/2005/8/layout/vList2"/>
    <dgm:cxn modelId="{E2D89B72-3B28-4185-A5FB-C7BB76D1D3C6}" srcId="{FA90A9E3-3F78-43E9-8592-0028499FDB16}" destId="{856C7BC7-087E-4DF3-8146-53CCDDA65228}" srcOrd="0" destOrd="0" parTransId="{09A90C73-2372-4878-B1D0-E16440DE785C}" sibTransId="{951773BD-44D5-4C8E-B16F-C64879A864E8}"/>
    <dgm:cxn modelId="{6040C755-F3A7-4580-AA22-1A6831E248A4}" type="presOf" srcId="{AAB69E71-5455-4685-B026-C85BE4181F63}" destId="{FF7CDDA4-955E-4873-9DEB-C01476C4D53A}" srcOrd="0" destOrd="2" presId="urn:microsoft.com/office/officeart/2005/8/layout/vList2"/>
    <dgm:cxn modelId="{6672158F-C4AD-4355-B889-9ADF327586D1}" type="presOf" srcId="{64BF6D99-26B4-4CB5-AB65-DC1A5F5BAA57}" destId="{B6DB7B54-34B6-41E3-A301-BB2C8E51BA76}" srcOrd="0" destOrd="0" presId="urn:microsoft.com/office/officeart/2005/8/layout/vList2"/>
    <dgm:cxn modelId="{0DE155AA-4711-4FDA-AA9A-6AE49811853B}" type="presOf" srcId="{BEC508E9-000D-465D-B84F-19F7FC209314}" destId="{7AF48628-58D4-49DB-843A-8B0BF1517024}" srcOrd="0" destOrd="0" presId="urn:microsoft.com/office/officeart/2005/8/layout/vList2"/>
    <dgm:cxn modelId="{2982C3AB-2D39-4919-BD00-0A67B06F7745}" srcId="{856C7BC7-087E-4DF3-8146-53CCDDA65228}" destId="{8FAA1327-0957-48CE-9190-0ECCE5D9CE8B}" srcOrd="1" destOrd="0" parTransId="{A7D180E6-D54F-4AC2-8AAB-7EED29422966}" sibTransId="{A0A07C45-A643-44DD-B9A7-2B0D0F0C99BD}"/>
    <dgm:cxn modelId="{1E32EEB1-99AE-4053-8962-F3CC1717AD0C}" type="presOf" srcId="{4666CF42-520D-4A6B-B17F-DD638C2245CA}" destId="{7AF48628-58D4-49DB-843A-8B0BF1517024}" srcOrd="0" destOrd="2" presId="urn:microsoft.com/office/officeart/2005/8/layout/vList2"/>
    <dgm:cxn modelId="{CCF00CB7-AA5D-4FB0-89A2-82465FB05B07}" srcId="{856C7BC7-087E-4DF3-8146-53CCDDA65228}" destId="{AAB69E71-5455-4685-B026-C85BE4181F63}" srcOrd="2" destOrd="0" parTransId="{38EA6345-0F05-431F-A544-A1A640F9E693}" sibTransId="{CD096CA0-44F6-469F-8D0D-74513B59E92B}"/>
    <dgm:cxn modelId="{96BAF6B8-61D2-4E2F-99B6-1D4E53FA24F2}" srcId="{64BF6D99-26B4-4CB5-AB65-DC1A5F5BAA57}" destId="{BEC508E9-000D-465D-B84F-19F7FC209314}" srcOrd="0" destOrd="0" parTransId="{E0CBECB4-28BA-46DC-934A-461F090101CA}" sibTransId="{B471A727-6E5C-44DE-B97C-85EDA856C33A}"/>
    <dgm:cxn modelId="{7A3249CB-11D8-4FF3-979E-0C04F8EDF1E0}" type="presOf" srcId="{DB483C2E-9A42-45E7-A7FD-BFE0D5FFB6F8}" destId="{7AF48628-58D4-49DB-843A-8B0BF1517024}" srcOrd="0" destOrd="1" presId="urn:microsoft.com/office/officeart/2005/8/layout/vList2"/>
    <dgm:cxn modelId="{5672F5CE-C2B2-4578-821D-724E7A6FA8F4}" type="presOf" srcId="{EDE6D070-EE1A-4805-B996-A2927B164173}" destId="{FF7CDDA4-955E-4873-9DEB-C01476C4D53A}" srcOrd="0" destOrd="0" presId="urn:microsoft.com/office/officeart/2005/8/layout/vList2"/>
    <dgm:cxn modelId="{EC45A5D7-D074-4FEE-AF1F-5483B1D15430}" type="presOf" srcId="{FA90A9E3-3F78-43E9-8592-0028499FDB16}" destId="{EE10B1B5-66DF-4043-99C2-1A2115A1787B}" srcOrd="0" destOrd="0" presId="urn:microsoft.com/office/officeart/2005/8/layout/vList2"/>
    <dgm:cxn modelId="{6C5FB8DB-D6D7-4A68-9BBC-BF6D4D1746DF}" srcId="{FA90A9E3-3F78-43E9-8592-0028499FDB16}" destId="{64BF6D99-26B4-4CB5-AB65-DC1A5F5BAA57}" srcOrd="1" destOrd="0" parTransId="{60299A91-3BD5-4E09-9BC4-717FE4BD4AB8}" sibTransId="{5EC8D047-35BB-46C8-878B-FE49B1748593}"/>
    <dgm:cxn modelId="{F2795EE5-9AFC-41ED-8807-21EDA9A3A9D1}" type="presOf" srcId="{856C7BC7-087E-4DF3-8146-53CCDDA65228}" destId="{19F2D938-3B11-4B10-8ADE-0C30BE88A736}" srcOrd="0" destOrd="0" presId="urn:microsoft.com/office/officeart/2005/8/layout/vList2"/>
    <dgm:cxn modelId="{BDDC3EFE-4A48-4447-9CB3-C52E88BAEF91}" srcId="{856C7BC7-087E-4DF3-8146-53CCDDA65228}" destId="{EDE6D070-EE1A-4805-B996-A2927B164173}" srcOrd="0" destOrd="0" parTransId="{8A319B85-DFC5-4171-9C0B-9EBEDA7237D8}" sibTransId="{71F4DF95-B776-4C55-9CB4-BA8AED2A4AAC}"/>
    <dgm:cxn modelId="{0DC13363-22A7-40C8-A31B-4CD3A07D4DEA}" type="presParOf" srcId="{EE10B1B5-66DF-4043-99C2-1A2115A1787B}" destId="{19F2D938-3B11-4B10-8ADE-0C30BE88A736}" srcOrd="0" destOrd="0" presId="urn:microsoft.com/office/officeart/2005/8/layout/vList2"/>
    <dgm:cxn modelId="{9E8DCA71-F65A-4902-A5AD-381F76B475BA}" type="presParOf" srcId="{EE10B1B5-66DF-4043-99C2-1A2115A1787B}" destId="{FF7CDDA4-955E-4873-9DEB-C01476C4D53A}" srcOrd="1" destOrd="0" presId="urn:microsoft.com/office/officeart/2005/8/layout/vList2"/>
    <dgm:cxn modelId="{D611A33C-FA8B-4291-AB95-019DDD0D0B1C}" type="presParOf" srcId="{EE10B1B5-66DF-4043-99C2-1A2115A1787B}" destId="{B6DB7B54-34B6-41E3-A301-BB2C8E51BA76}" srcOrd="2" destOrd="0" presId="urn:microsoft.com/office/officeart/2005/8/layout/vList2"/>
    <dgm:cxn modelId="{D6557AFD-69CC-4D6D-A82F-436A60950E88}" type="presParOf" srcId="{EE10B1B5-66DF-4043-99C2-1A2115A1787B}" destId="{7AF48628-58D4-49DB-843A-8B0BF1517024}" srcOrd="3"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32A69C-AE65-4C06-A812-E6812E487FA6}"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s-EC"/>
        </a:p>
      </dgm:t>
    </dgm:pt>
    <dgm:pt modelId="{80089CA1-13C4-438F-895B-D306B3D4B571}">
      <dgm:prSet phldrT="[Texto]"/>
      <dgm:spPr/>
      <dgm:t>
        <a:bodyPr/>
        <a:lstStyle/>
        <a:p>
          <a:r>
            <a:rPr lang="es-ES" b="1" dirty="0"/>
            <a:t>Remisiones en el Ecuador</a:t>
          </a:r>
          <a:endParaRPr lang="es-EC" dirty="0"/>
        </a:p>
      </dgm:t>
    </dgm:pt>
    <dgm:pt modelId="{0366F3A1-B2BD-404C-BAB1-B83D9DDC101D}" type="parTrans" cxnId="{A04DA676-E574-461D-8DA7-41F2D6336FD9}">
      <dgm:prSet/>
      <dgm:spPr/>
      <dgm:t>
        <a:bodyPr/>
        <a:lstStyle/>
        <a:p>
          <a:endParaRPr lang="es-EC"/>
        </a:p>
      </dgm:t>
    </dgm:pt>
    <dgm:pt modelId="{50B6F5C9-27A0-40D2-9672-6E510E0CFE51}" type="sibTrans" cxnId="{A04DA676-E574-461D-8DA7-41F2D6336FD9}">
      <dgm:prSet/>
      <dgm:spPr/>
      <dgm:t>
        <a:bodyPr/>
        <a:lstStyle/>
        <a:p>
          <a:endParaRPr lang="es-EC"/>
        </a:p>
      </dgm:t>
    </dgm:pt>
    <dgm:pt modelId="{FB281171-BD62-455A-BA7C-10A84DDE5989}">
      <dgm:prSet phldrT="[Texto]"/>
      <dgm:spPr/>
      <dgm:t>
        <a:bodyPr/>
        <a:lstStyle/>
        <a:p>
          <a:r>
            <a:rPr lang="es-ES" b="1" dirty="0"/>
            <a:t>Remisiones en América</a:t>
          </a:r>
          <a:endParaRPr lang="es-EC" dirty="0"/>
        </a:p>
      </dgm:t>
    </dgm:pt>
    <dgm:pt modelId="{8648D607-1460-4BC2-BD5E-4D8D1EE97B35}" type="parTrans" cxnId="{A640AB7A-31AD-47FA-9AAE-BDF62003BD2B}">
      <dgm:prSet/>
      <dgm:spPr/>
      <dgm:t>
        <a:bodyPr/>
        <a:lstStyle/>
        <a:p>
          <a:endParaRPr lang="es-EC"/>
        </a:p>
      </dgm:t>
    </dgm:pt>
    <dgm:pt modelId="{7D0F1EF6-D6E3-4ABA-BA3C-B6DF4E5A82C1}" type="sibTrans" cxnId="{A640AB7A-31AD-47FA-9AAE-BDF62003BD2B}">
      <dgm:prSet/>
      <dgm:spPr/>
      <dgm:t>
        <a:bodyPr/>
        <a:lstStyle/>
        <a:p>
          <a:endParaRPr lang="es-EC"/>
        </a:p>
      </dgm:t>
    </dgm:pt>
    <dgm:pt modelId="{00894013-F217-496A-91E1-B841B34330CA}">
      <dgm:prSet phldrT="[Texto]"/>
      <dgm:spPr/>
      <dgm:t>
        <a:bodyPr/>
        <a:lstStyle/>
        <a:p>
          <a:r>
            <a:rPr lang="es-ES" b="1" dirty="0"/>
            <a:t>Recaudación Tributaria</a:t>
          </a:r>
          <a:endParaRPr lang="es-EC" dirty="0"/>
        </a:p>
      </dgm:t>
    </dgm:pt>
    <dgm:pt modelId="{80940B3B-8D26-4F35-B53D-ACCD217C4857}" type="parTrans" cxnId="{F73AD15A-5F67-42E1-85E8-D46422C075E9}">
      <dgm:prSet/>
      <dgm:spPr/>
      <dgm:t>
        <a:bodyPr/>
        <a:lstStyle/>
        <a:p>
          <a:endParaRPr lang="es-EC"/>
        </a:p>
      </dgm:t>
    </dgm:pt>
    <dgm:pt modelId="{5AD86E97-E897-48C5-939B-D6953F3050BC}" type="sibTrans" cxnId="{F73AD15A-5F67-42E1-85E8-D46422C075E9}">
      <dgm:prSet/>
      <dgm:spPr/>
      <dgm:t>
        <a:bodyPr/>
        <a:lstStyle/>
        <a:p>
          <a:endParaRPr lang="es-EC"/>
        </a:p>
      </dgm:t>
    </dgm:pt>
    <dgm:pt modelId="{D30CEE29-6B4F-4BAD-AC2C-8419CC23C027}">
      <dgm:prSet phldrT="[Texto]"/>
      <dgm:spPr/>
      <dgm:t>
        <a:bodyPr/>
        <a:lstStyle/>
        <a:p>
          <a:r>
            <a:rPr lang="es-ES" b="1" dirty="0"/>
            <a:t>Elusión Tributaria</a:t>
          </a:r>
          <a:endParaRPr lang="es-EC" dirty="0"/>
        </a:p>
      </dgm:t>
    </dgm:pt>
    <dgm:pt modelId="{A09EA96C-52BF-481A-A142-01B8D0E38C0C}" type="parTrans" cxnId="{BEBAC805-C3DA-42CA-B2A0-829FFE52FCBF}">
      <dgm:prSet/>
      <dgm:spPr/>
      <dgm:t>
        <a:bodyPr/>
        <a:lstStyle/>
        <a:p>
          <a:endParaRPr lang="es-EC"/>
        </a:p>
      </dgm:t>
    </dgm:pt>
    <dgm:pt modelId="{64762F17-5FD0-40F7-BD32-26CE4EDBE114}" type="sibTrans" cxnId="{BEBAC805-C3DA-42CA-B2A0-829FFE52FCBF}">
      <dgm:prSet/>
      <dgm:spPr/>
      <dgm:t>
        <a:bodyPr/>
        <a:lstStyle/>
        <a:p>
          <a:endParaRPr lang="es-EC"/>
        </a:p>
      </dgm:t>
    </dgm:pt>
    <dgm:pt modelId="{7D23A192-FF18-4E74-9F9D-1F90853E44F3}">
      <dgm:prSet phldrT="[Texto]"/>
      <dgm:spPr/>
      <dgm:t>
        <a:bodyPr/>
        <a:lstStyle/>
        <a:p>
          <a:r>
            <a:rPr lang="es-ES" b="1"/>
            <a:t>Evasión Tributaria</a:t>
          </a:r>
          <a:endParaRPr lang="es-EC" dirty="0"/>
        </a:p>
      </dgm:t>
    </dgm:pt>
    <dgm:pt modelId="{C56CFE4E-2E49-4600-8FB4-563A3CC389BF}" type="parTrans" cxnId="{D58B96AB-566A-435F-BCF6-2830A4D04141}">
      <dgm:prSet/>
      <dgm:spPr/>
      <dgm:t>
        <a:bodyPr/>
        <a:lstStyle/>
        <a:p>
          <a:endParaRPr lang="es-EC"/>
        </a:p>
      </dgm:t>
    </dgm:pt>
    <dgm:pt modelId="{6D554DDF-6DA6-4591-A1C2-72CDF6037506}" type="sibTrans" cxnId="{D58B96AB-566A-435F-BCF6-2830A4D04141}">
      <dgm:prSet/>
      <dgm:spPr/>
      <dgm:t>
        <a:bodyPr/>
        <a:lstStyle/>
        <a:p>
          <a:endParaRPr lang="es-EC"/>
        </a:p>
      </dgm:t>
    </dgm:pt>
    <dgm:pt modelId="{065E6454-9D70-4738-A278-77A0A5D858AD}" type="pres">
      <dgm:prSet presAssocID="{FE32A69C-AE65-4C06-A812-E6812E487FA6}" presName="compositeShape" presStyleCnt="0">
        <dgm:presLayoutVars>
          <dgm:dir/>
          <dgm:resizeHandles/>
        </dgm:presLayoutVars>
      </dgm:prSet>
      <dgm:spPr/>
    </dgm:pt>
    <dgm:pt modelId="{6F00E3CF-9469-41E2-9A21-52C45B7F3758}" type="pres">
      <dgm:prSet presAssocID="{FE32A69C-AE65-4C06-A812-E6812E487FA6}" presName="pyramid" presStyleLbl="node1" presStyleIdx="0" presStyleCnt="1"/>
      <dgm:spPr>
        <a:solidFill>
          <a:srgbClr val="002060"/>
        </a:solidFill>
      </dgm:spPr>
    </dgm:pt>
    <dgm:pt modelId="{AD6134B3-114F-4A59-883B-271DC51BAD85}" type="pres">
      <dgm:prSet presAssocID="{FE32A69C-AE65-4C06-A812-E6812E487FA6}" presName="theList" presStyleCnt="0"/>
      <dgm:spPr/>
    </dgm:pt>
    <dgm:pt modelId="{8D4E058C-68CC-4094-9B9C-756B7DD4E0E5}" type="pres">
      <dgm:prSet presAssocID="{80089CA1-13C4-438F-895B-D306B3D4B571}" presName="aNode" presStyleLbl="fgAcc1" presStyleIdx="0" presStyleCnt="5">
        <dgm:presLayoutVars>
          <dgm:bulletEnabled val="1"/>
        </dgm:presLayoutVars>
      </dgm:prSet>
      <dgm:spPr/>
    </dgm:pt>
    <dgm:pt modelId="{B3047801-DB92-4325-BA9C-C1DDE9D02830}" type="pres">
      <dgm:prSet presAssocID="{80089CA1-13C4-438F-895B-D306B3D4B571}" presName="aSpace" presStyleCnt="0"/>
      <dgm:spPr/>
    </dgm:pt>
    <dgm:pt modelId="{B65ED74A-2E32-4A1F-A74A-E1A93B6163CC}" type="pres">
      <dgm:prSet presAssocID="{FB281171-BD62-455A-BA7C-10A84DDE5989}" presName="aNode" presStyleLbl="fgAcc1" presStyleIdx="1" presStyleCnt="5">
        <dgm:presLayoutVars>
          <dgm:bulletEnabled val="1"/>
        </dgm:presLayoutVars>
      </dgm:prSet>
      <dgm:spPr/>
    </dgm:pt>
    <dgm:pt modelId="{EDB821B9-C5F9-4869-8CB6-FE517DCF7E4B}" type="pres">
      <dgm:prSet presAssocID="{FB281171-BD62-455A-BA7C-10A84DDE5989}" presName="aSpace" presStyleCnt="0"/>
      <dgm:spPr/>
    </dgm:pt>
    <dgm:pt modelId="{3A04809D-9C47-4544-B820-932A1322BDAF}" type="pres">
      <dgm:prSet presAssocID="{00894013-F217-496A-91E1-B841B34330CA}" presName="aNode" presStyleLbl="fgAcc1" presStyleIdx="2" presStyleCnt="5">
        <dgm:presLayoutVars>
          <dgm:bulletEnabled val="1"/>
        </dgm:presLayoutVars>
      </dgm:prSet>
      <dgm:spPr/>
    </dgm:pt>
    <dgm:pt modelId="{066CF0A3-0491-442F-A5CA-726F716C3B3B}" type="pres">
      <dgm:prSet presAssocID="{00894013-F217-496A-91E1-B841B34330CA}" presName="aSpace" presStyleCnt="0"/>
      <dgm:spPr/>
    </dgm:pt>
    <dgm:pt modelId="{E8ABF148-D52A-4DB4-83C6-F5FBFA36151A}" type="pres">
      <dgm:prSet presAssocID="{D30CEE29-6B4F-4BAD-AC2C-8419CC23C027}" presName="aNode" presStyleLbl="fgAcc1" presStyleIdx="3" presStyleCnt="5">
        <dgm:presLayoutVars>
          <dgm:bulletEnabled val="1"/>
        </dgm:presLayoutVars>
      </dgm:prSet>
      <dgm:spPr/>
    </dgm:pt>
    <dgm:pt modelId="{7AFCE0F0-FB85-46D3-A15C-BB8698203847}" type="pres">
      <dgm:prSet presAssocID="{D30CEE29-6B4F-4BAD-AC2C-8419CC23C027}" presName="aSpace" presStyleCnt="0"/>
      <dgm:spPr/>
    </dgm:pt>
    <dgm:pt modelId="{FD0B44DC-2F28-4263-98A3-C0D8400CB3FD}" type="pres">
      <dgm:prSet presAssocID="{7D23A192-FF18-4E74-9F9D-1F90853E44F3}" presName="aNode" presStyleLbl="fgAcc1" presStyleIdx="4" presStyleCnt="5">
        <dgm:presLayoutVars>
          <dgm:bulletEnabled val="1"/>
        </dgm:presLayoutVars>
      </dgm:prSet>
      <dgm:spPr/>
    </dgm:pt>
    <dgm:pt modelId="{D9CA984A-7735-4434-B05D-F88894B14230}" type="pres">
      <dgm:prSet presAssocID="{7D23A192-FF18-4E74-9F9D-1F90853E44F3}" presName="aSpace" presStyleCnt="0"/>
      <dgm:spPr/>
    </dgm:pt>
  </dgm:ptLst>
  <dgm:cxnLst>
    <dgm:cxn modelId="{BEBAC805-C3DA-42CA-B2A0-829FFE52FCBF}" srcId="{FE32A69C-AE65-4C06-A812-E6812E487FA6}" destId="{D30CEE29-6B4F-4BAD-AC2C-8419CC23C027}" srcOrd="3" destOrd="0" parTransId="{A09EA96C-52BF-481A-A142-01B8D0E38C0C}" sibTransId="{64762F17-5FD0-40F7-BD32-26CE4EDBE114}"/>
    <dgm:cxn modelId="{A04DA676-E574-461D-8DA7-41F2D6336FD9}" srcId="{FE32A69C-AE65-4C06-A812-E6812E487FA6}" destId="{80089CA1-13C4-438F-895B-D306B3D4B571}" srcOrd="0" destOrd="0" parTransId="{0366F3A1-B2BD-404C-BAB1-B83D9DDC101D}" sibTransId="{50B6F5C9-27A0-40D2-9672-6E510E0CFE51}"/>
    <dgm:cxn modelId="{A640AB7A-31AD-47FA-9AAE-BDF62003BD2B}" srcId="{FE32A69C-AE65-4C06-A812-E6812E487FA6}" destId="{FB281171-BD62-455A-BA7C-10A84DDE5989}" srcOrd="1" destOrd="0" parTransId="{8648D607-1460-4BC2-BD5E-4D8D1EE97B35}" sibTransId="{7D0F1EF6-D6E3-4ABA-BA3C-B6DF4E5A82C1}"/>
    <dgm:cxn modelId="{A853AD5A-6055-48C5-83D4-4B1054267228}" type="presOf" srcId="{80089CA1-13C4-438F-895B-D306B3D4B571}" destId="{8D4E058C-68CC-4094-9B9C-756B7DD4E0E5}" srcOrd="0" destOrd="0" presId="urn:microsoft.com/office/officeart/2005/8/layout/pyramid2"/>
    <dgm:cxn modelId="{F73AD15A-5F67-42E1-85E8-D46422C075E9}" srcId="{FE32A69C-AE65-4C06-A812-E6812E487FA6}" destId="{00894013-F217-496A-91E1-B841B34330CA}" srcOrd="2" destOrd="0" parTransId="{80940B3B-8D26-4F35-B53D-ACCD217C4857}" sibTransId="{5AD86E97-E897-48C5-939B-D6953F3050BC}"/>
    <dgm:cxn modelId="{AEEBA981-E3D1-400D-BC53-0AEECCC4CEC9}" type="presOf" srcId="{00894013-F217-496A-91E1-B841B34330CA}" destId="{3A04809D-9C47-4544-B820-932A1322BDAF}" srcOrd="0" destOrd="0" presId="urn:microsoft.com/office/officeart/2005/8/layout/pyramid2"/>
    <dgm:cxn modelId="{4582D7A0-E960-40C5-BEEB-993882084E62}" type="presOf" srcId="{FE32A69C-AE65-4C06-A812-E6812E487FA6}" destId="{065E6454-9D70-4738-A278-77A0A5D858AD}" srcOrd="0" destOrd="0" presId="urn:microsoft.com/office/officeart/2005/8/layout/pyramid2"/>
    <dgm:cxn modelId="{D58B96AB-566A-435F-BCF6-2830A4D04141}" srcId="{FE32A69C-AE65-4C06-A812-E6812E487FA6}" destId="{7D23A192-FF18-4E74-9F9D-1F90853E44F3}" srcOrd="4" destOrd="0" parTransId="{C56CFE4E-2E49-4600-8FB4-563A3CC389BF}" sibTransId="{6D554DDF-6DA6-4591-A1C2-72CDF6037506}"/>
    <dgm:cxn modelId="{9B18E0D0-623B-4E68-9A18-C425154A18CB}" type="presOf" srcId="{D30CEE29-6B4F-4BAD-AC2C-8419CC23C027}" destId="{E8ABF148-D52A-4DB4-83C6-F5FBFA36151A}" srcOrd="0" destOrd="0" presId="urn:microsoft.com/office/officeart/2005/8/layout/pyramid2"/>
    <dgm:cxn modelId="{719CA1E7-D34C-46B7-BE3B-AD9E286EFA53}" type="presOf" srcId="{FB281171-BD62-455A-BA7C-10A84DDE5989}" destId="{B65ED74A-2E32-4A1F-A74A-E1A93B6163CC}" srcOrd="0" destOrd="0" presId="urn:microsoft.com/office/officeart/2005/8/layout/pyramid2"/>
    <dgm:cxn modelId="{63C434EE-EB63-46A2-96C6-DE732C7C656F}" type="presOf" srcId="{7D23A192-FF18-4E74-9F9D-1F90853E44F3}" destId="{FD0B44DC-2F28-4263-98A3-C0D8400CB3FD}" srcOrd="0" destOrd="0" presId="urn:microsoft.com/office/officeart/2005/8/layout/pyramid2"/>
    <dgm:cxn modelId="{5D3B96F7-4194-4D48-BEBE-30494D52B13A}" type="presParOf" srcId="{065E6454-9D70-4738-A278-77A0A5D858AD}" destId="{6F00E3CF-9469-41E2-9A21-52C45B7F3758}" srcOrd="0" destOrd="0" presId="urn:microsoft.com/office/officeart/2005/8/layout/pyramid2"/>
    <dgm:cxn modelId="{2937497B-244E-4D08-AF21-C863B8964708}" type="presParOf" srcId="{065E6454-9D70-4738-A278-77A0A5D858AD}" destId="{AD6134B3-114F-4A59-883B-271DC51BAD85}" srcOrd="1" destOrd="0" presId="urn:microsoft.com/office/officeart/2005/8/layout/pyramid2"/>
    <dgm:cxn modelId="{D58FF310-9FDE-4D30-893B-E4716AE4F9A3}" type="presParOf" srcId="{AD6134B3-114F-4A59-883B-271DC51BAD85}" destId="{8D4E058C-68CC-4094-9B9C-756B7DD4E0E5}" srcOrd="0" destOrd="0" presId="urn:microsoft.com/office/officeart/2005/8/layout/pyramid2"/>
    <dgm:cxn modelId="{E4D47E50-7D72-46A9-AB9F-B81AFBF60A32}" type="presParOf" srcId="{AD6134B3-114F-4A59-883B-271DC51BAD85}" destId="{B3047801-DB92-4325-BA9C-C1DDE9D02830}" srcOrd="1" destOrd="0" presId="urn:microsoft.com/office/officeart/2005/8/layout/pyramid2"/>
    <dgm:cxn modelId="{8FB676BD-857D-4EBD-A8A6-FB14E92C0D98}" type="presParOf" srcId="{AD6134B3-114F-4A59-883B-271DC51BAD85}" destId="{B65ED74A-2E32-4A1F-A74A-E1A93B6163CC}" srcOrd="2" destOrd="0" presId="urn:microsoft.com/office/officeart/2005/8/layout/pyramid2"/>
    <dgm:cxn modelId="{8CC44506-3472-4414-940A-84368FF68DAB}" type="presParOf" srcId="{AD6134B3-114F-4A59-883B-271DC51BAD85}" destId="{EDB821B9-C5F9-4869-8CB6-FE517DCF7E4B}" srcOrd="3" destOrd="0" presId="urn:microsoft.com/office/officeart/2005/8/layout/pyramid2"/>
    <dgm:cxn modelId="{6A80109E-44F9-45BB-99D7-B276C3B09289}" type="presParOf" srcId="{AD6134B3-114F-4A59-883B-271DC51BAD85}" destId="{3A04809D-9C47-4544-B820-932A1322BDAF}" srcOrd="4" destOrd="0" presId="urn:microsoft.com/office/officeart/2005/8/layout/pyramid2"/>
    <dgm:cxn modelId="{89606945-BAC0-409A-82F5-69717506C646}" type="presParOf" srcId="{AD6134B3-114F-4A59-883B-271DC51BAD85}" destId="{066CF0A3-0491-442F-A5CA-726F716C3B3B}" srcOrd="5" destOrd="0" presId="urn:microsoft.com/office/officeart/2005/8/layout/pyramid2"/>
    <dgm:cxn modelId="{229FEB43-ADC5-4251-B9CE-A98C694E34EC}" type="presParOf" srcId="{AD6134B3-114F-4A59-883B-271DC51BAD85}" destId="{E8ABF148-D52A-4DB4-83C6-F5FBFA36151A}" srcOrd="6" destOrd="0" presId="urn:microsoft.com/office/officeart/2005/8/layout/pyramid2"/>
    <dgm:cxn modelId="{8ADD79C7-B133-44F1-9493-80E42A250F69}" type="presParOf" srcId="{AD6134B3-114F-4A59-883B-271DC51BAD85}" destId="{7AFCE0F0-FB85-46D3-A15C-BB8698203847}" srcOrd="7" destOrd="0" presId="urn:microsoft.com/office/officeart/2005/8/layout/pyramid2"/>
    <dgm:cxn modelId="{0AAD1A82-29FF-46AA-835A-7169943AFE12}" type="presParOf" srcId="{AD6134B3-114F-4A59-883B-271DC51BAD85}" destId="{FD0B44DC-2F28-4263-98A3-C0D8400CB3FD}" srcOrd="8" destOrd="0" presId="urn:microsoft.com/office/officeart/2005/8/layout/pyramid2"/>
    <dgm:cxn modelId="{7ADF7F80-954B-4AF8-9422-1F3F3855F3B3}" type="presParOf" srcId="{AD6134B3-114F-4A59-883B-271DC51BAD85}" destId="{D9CA984A-7735-4434-B05D-F88894B14230}"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712E4A-86D8-411B-AD46-16F1F898308A}"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s-MX"/>
        </a:p>
      </dgm:t>
    </dgm:pt>
    <dgm:pt modelId="{624823AD-51CC-4EEC-9704-959A5325B297}">
      <dgm:prSet phldrT="[Texto]"/>
      <dgm:spPr/>
      <dgm:t>
        <a:bodyPr/>
        <a:lstStyle/>
        <a:p>
          <a:r>
            <a:rPr lang="es-MX" b="1" dirty="0"/>
            <a:t>Enfoque de investigación</a:t>
          </a:r>
        </a:p>
      </dgm:t>
    </dgm:pt>
    <dgm:pt modelId="{A6F53AF9-593C-4340-B3D4-E2DA88880029}" type="parTrans" cxnId="{133A8869-12BC-44ED-875D-601FCF8C5459}">
      <dgm:prSet/>
      <dgm:spPr/>
      <dgm:t>
        <a:bodyPr/>
        <a:lstStyle/>
        <a:p>
          <a:endParaRPr lang="es-MX"/>
        </a:p>
      </dgm:t>
    </dgm:pt>
    <dgm:pt modelId="{D32D58B7-0A26-4BE7-9441-B789DEE570F7}" type="sibTrans" cxnId="{133A8869-12BC-44ED-875D-601FCF8C5459}">
      <dgm:prSet/>
      <dgm:spPr/>
      <dgm:t>
        <a:bodyPr/>
        <a:lstStyle/>
        <a:p>
          <a:endParaRPr lang="es-MX"/>
        </a:p>
      </dgm:t>
    </dgm:pt>
    <dgm:pt modelId="{7C09E585-0A72-4406-9372-71B8F6362A80}">
      <dgm:prSet phldrT="[Texto]"/>
      <dgm:spPr/>
      <dgm:t>
        <a:bodyPr/>
        <a:lstStyle/>
        <a:p>
          <a:r>
            <a:rPr lang="es-ES" b="1" dirty="0"/>
            <a:t>Cualitativo.</a:t>
          </a:r>
          <a:endParaRPr lang="es-MX" b="1" dirty="0"/>
        </a:p>
      </dgm:t>
    </dgm:pt>
    <dgm:pt modelId="{75A091E9-1FC3-4B5F-B108-D7F127BABB58}" type="parTrans" cxnId="{66F2A09D-7830-48D2-8EC0-BBA940FE4200}">
      <dgm:prSet/>
      <dgm:spPr/>
      <dgm:t>
        <a:bodyPr/>
        <a:lstStyle/>
        <a:p>
          <a:endParaRPr lang="es-MX"/>
        </a:p>
      </dgm:t>
    </dgm:pt>
    <dgm:pt modelId="{9DE92DD2-D7C7-4F38-950B-B9296052FA95}" type="sibTrans" cxnId="{66F2A09D-7830-48D2-8EC0-BBA940FE4200}">
      <dgm:prSet/>
      <dgm:spPr/>
      <dgm:t>
        <a:bodyPr/>
        <a:lstStyle/>
        <a:p>
          <a:endParaRPr lang="es-MX"/>
        </a:p>
      </dgm:t>
    </dgm:pt>
    <dgm:pt modelId="{1B464844-9C34-4CB6-9550-3319DF834B01}">
      <dgm:prSet phldrT="[Texto]"/>
      <dgm:spPr/>
      <dgm:t>
        <a:bodyPr/>
        <a:lstStyle/>
        <a:p>
          <a:r>
            <a:rPr lang="es-MX" b="1" dirty="0"/>
            <a:t>Modalidad de investigación</a:t>
          </a:r>
        </a:p>
      </dgm:t>
    </dgm:pt>
    <dgm:pt modelId="{3671A74C-EEC9-4198-905F-CCCC182C8968}" type="parTrans" cxnId="{559F350F-3A0B-4DDA-A468-93EAE8DB4E2A}">
      <dgm:prSet/>
      <dgm:spPr/>
      <dgm:t>
        <a:bodyPr/>
        <a:lstStyle/>
        <a:p>
          <a:endParaRPr lang="es-MX"/>
        </a:p>
      </dgm:t>
    </dgm:pt>
    <dgm:pt modelId="{02E295D6-0B8F-46A1-AFEA-C55E7C6C3CBE}" type="sibTrans" cxnId="{559F350F-3A0B-4DDA-A468-93EAE8DB4E2A}">
      <dgm:prSet/>
      <dgm:spPr/>
      <dgm:t>
        <a:bodyPr/>
        <a:lstStyle/>
        <a:p>
          <a:endParaRPr lang="es-MX"/>
        </a:p>
      </dgm:t>
    </dgm:pt>
    <dgm:pt modelId="{FB766E58-5D03-4E88-8CA5-5AA1E7F81652}">
      <dgm:prSet phldrT="[Texto]"/>
      <dgm:spPr/>
      <dgm:t>
        <a:bodyPr/>
        <a:lstStyle/>
        <a:p>
          <a:r>
            <a:rPr lang="es-MX" b="1" dirty="0"/>
            <a:t>Documental</a:t>
          </a:r>
        </a:p>
      </dgm:t>
    </dgm:pt>
    <dgm:pt modelId="{8D5E96D2-0CD8-4163-812C-7B934B5A35FC}" type="parTrans" cxnId="{2D7ACA17-E132-43F3-9724-F0083677E36B}">
      <dgm:prSet/>
      <dgm:spPr/>
      <dgm:t>
        <a:bodyPr/>
        <a:lstStyle/>
        <a:p>
          <a:endParaRPr lang="es-MX"/>
        </a:p>
      </dgm:t>
    </dgm:pt>
    <dgm:pt modelId="{6C511DC9-0048-4E2C-AC8F-DFDE7369FC71}" type="sibTrans" cxnId="{2D7ACA17-E132-43F3-9724-F0083677E36B}">
      <dgm:prSet/>
      <dgm:spPr/>
      <dgm:t>
        <a:bodyPr/>
        <a:lstStyle/>
        <a:p>
          <a:endParaRPr lang="es-MX"/>
        </a:p>
      </dgm:t>
    </dgm:pt>
    <dgm:pt modelId="{49326A4D-228B-464F-80D7-459AFA75CF99}">
      <dgm:prSet phldrT="[Texto]" custT="1"/>
      <dgm:spPr/>
      <dgm:t>
        <a:bodyPr/>
        <a:lstStyle/>
        <a:p>
          <a:r>
            <a:rPr lang="es-ES" sz="2000" dirty="0"/>
            <a:t>Remisión tributaria en el año 2018: contribuyentes</a:t>
          </a:r>
          <a:endParaRPr lang="es-MX" sz="2000" b="1" dirty="0"/>
        </a:p>
      </dgm:t>
    </dgm:pt>
    <dgm:pt modelId="{0D7BEF94-AFA1-46D7-A17B-F459C3365907}" type="parTrans" cxnId="{55D2F69C-E0D0-4CE1-B4D3-9D9116C759E6}">
      <dgm:prSet/>
      <dgm:spPr/>
      <dgm:t>
        <a:bodyPr/>
        <a:lstStyle/>
        <a:p>
          <a:endParaRPr lang="es-MX"/>
        </a:p>
      </dgm:t>
    </dgm:pt>
    <dgm:pt modelId="{587FDD5F-6D59-414D-A2D2-15CDBFD4121D}" type="sibTrans" cxnId="{55D2F69C-E0D0-4CE1-B4D3-9D9116C759E6}">
      <dgm:prSet/>
      <dgm:spPr/>
      <dgm:t>
        <a:bodyPr/>
        <a:lstStyle/>
        <a:p>
          <a:endParaRPr lang="es-MX"/>
        </a:p>
      </dgm:t>
    </dgm:pt>
    <dgm:pt modelId="{64352B5D-A304-4863-B995-4966069416D6}">
      <dgm:prSet phldrT="[Texto]"/>
      <dgm:spPr/>
      <dgm:t>
        <a:bodyPr/>
        <a:lstStyle/>
        <a:p>
          <a:r>
            <a:rPr lang="es-MX" b="1" dirty="0"/>
            <a:t>No Experimental</a:t>
          </a:r>
        </a:p>
      </dgm:t>
    </dgm:pt>
    <dgm:pt modelId="{EABBD747-4343-49B0-B897-B0089B04B1E6}" type="parTrans" cxnId="{CA5D9AE6-30FF-471D-9A9F-B5C8016B10F3}">
      <dgm:prSet/>
      <dgm:spPr/>
      <dgm:t>
        <a:bodyPr/>
        <a:lstStyle/>
        <a:p>
          <a:endParaRPr lang="es-EC"/>
        </a:p>
      </dgm:t>
    </dgm:pt>
    <dgm:pt modelId="{94A8BEF5-2BFE-43C0-A6BD-9FA6CE4D4754}" type="sibTrans" cxnId="{CA5D9AE6-30FF-471D-9A9F-B5C8016B10F3}">
      <dgm:prSet/>
      <dgm:spPr/>
      <dgm:t>
        <a:bodyPr/>
        <a:lstStyle/>
        <a:p>
          <a:endParaRPr lang="es-EC"/>
        </a:p>
      </dgm:t>
    </dgm:pt>
    <dgm:pt modelId="{82D3D492-A386-43B6-A51E-D560F73B8970}">
      <dgm:prSet phldrT="[Texto]" custT="1"/>
      <dgm:spPr/>
      <dgm:t>
        <a:bodyPr/>
        <a:lstStyle/>
        <a:p>
          <a:r>
            <a:rPr lang="es-ES" sz="2000" dirty="0"/>
            <a:t>75.250 fueron beneficiados por la remisión tributaria</a:t>
          </a:r>
          <a:endParaRPr lang="es-MX" sz="2000" b="1" dirty="0"/>
        </a:p>
      </dgm:t>
    </dgm:pt>
    <dgm:pt modelId="{5B7AD825-65A6-4952-A01F-D10666E25720}" type="parTrans" cxnId="{A6D7A3D7-1067-4314-9AB4-FD1861FDA389}">
      <dgm:prSet/>
      <dgm:spPr/>
      <dgm:t>
        <a:bodyPr/>
        <a:lstStyle/>
        <a:p>
          <a:endParaRPr lang="es-EC"/>
        </a:p>
      </dgm:t>
    </dgm:pt>
    <dgm:pt modelId="{D6162A8D-8B7B-40D1-92D4-BC66B669A907}" type="sibTrans" cxnId="{A6D7A3D7-1067-4314-9AB4-FD1861FDA389}">
      <dgm:prSet/>
      <dgm:spPr/>
      <dgm:t>
        <a:bodyPr/>
        <a:lstStyle/>
        <a:p>
          <a:endParaRPr lang="es-EC"/>
        </a:p>
      </dgm:t>
    </dgm:pt>
    <dgm:pt modelId="{2576B252-CEF5-48B1-8372-7CECB6892C90}" type="pres">
      <dgm:prSet presAssocID="{10712E4A-86D8-411B-AD46-16F1F898308A}" presName="Name0" presStyleCnt="0">
        <dgm:presLayoutVars>
          <dgm:dir/>
          <dgm:animLvl val="lvl"/>
          <dgm:resizeHandles val="exact"/>
        </dgm:presLayoutVars>
      </dgm:prSet>
      <dgm:spPr/>
    </dgm:pt>
    <dgm:pt modelId="{A6D00741-6130-4DB5-9A4C-0D8901228506}" type="pres">
      <dgm:prSet presAssocID="{624823AD-51CC-4EEC-9704-959A5325B297}" presName="composite" presStyleCnt="0"/>
      <dgm:spPr/>
    </dgm:pt>
    <dgm:pt modelId="{0D318A6F-FC50-452D-9C95-69EEB75158B3}" type="pres">
      <dgm:prSet presAssocID="{624823AD-51CC-4EEC-9704-959A5325B297}" presName="parTx" presStyleLbl="alignNode1" presStyleIdx="0" presStyleCnt="3" custScaleY="182395" custLinFactNeighborX="0" custLinFactNeighborY="-29779">
        <dgm:presLayoutVars>
          <dgm:chMax val="0"/>
          <dgm:chPref val="0"/>
          <dgm:bulletEnabled val="1"/>
        </dgm:presLayoutVars>
      </dgm:prSet>
      <dgm:spPr/>
    </dgm:pt>
    <dgm:pt modelId="{AE039871-DF29-4B3B-8B18-AA9970A5284C}" type="pres">
      <dgm:prSet presAssocID="{624823AD-51CC-4EEC-9704-959A5325B297}" presName="desTx" presStyleLbl="alignAccFollowNode1" presStyleIdx="0" presStyleCnt="3">
        <dgm:presLayoutVars>
          <dgm:bulletEnabled val="1"/>
        </dgm:presLayoutVars>
      </dgm:prSet>
      <dgm:spPr/>
    </dgm:pt>
    <dgm:pt modelId="{502AAF14-E4F1-4647-AAEE-84EF432D200B}" type="pres">
      <dgm:prSet presAssocID="{D32D58B7-0A26-4BE7-9441-B789DEE570F7}" presName="space" presStyleCnt="0"/>
      <dgm:spPr/>
    </dgm:pt>
    <dgm:pt modelId="{587FD755-55E5-4ABE-845B-06CB788F9DEA}" type="pres">
      <dgm:prSet presAssocID="{1B464844-9C34-4CB6-9550-3319DF834B01}" presName="composite" presStyleCnt="0"/>
      <dgm:spPr/>
    </dgm:pt>
    <dgm:pt modelId="{CF9026DE-DDEF-4F4F-8E73-019E3E3C8DB9}" type="pres">
      <dgm:prSet presAssocID="{1B464844-9C34-4CB6-9550-3319DF834B01}" presName="parTx" presStyleLbl="alignNode1" presStyleIdx="1" presStyleCnt="3" custScaleY="182395" custLinFactNeighborX="0" custLinFactNeighborY="-29779">
        <dgm:presLayoutVars>
          <dgm:chMax val="0"/>
          <dgm:chPref val="0"/>
          <dgm:bulletEnabled val="1"/>
        </dgm:presLayoutVars>
      </dgm:prSet>
      <dgm:spPr/>
    </dgm:pt>
    <dgm:pt modelId="{E1DFCE30-D5C3-41BC-B715-1CC8C8C50AF6}" type="pres">
      <dgm:prSet presAssocID="{1B464844-9C34-4CB6-9550-3319DF834B01}" presName="desTx" presStyleLbl="alignAccFollowNode1" presStyleIdx="1" presStyleCnt="3">
        <dgm:presLayoutVars>
          <dgm:bulletEnabled val="1"/>
        </dgm:presLayoutVars>
      </dgm:prSet>
      <dgm:spPr/>
    </dgm:pt>
    <dgm:pt modelId="{70E6424A-66F3-4B41-9B75-5EBA205F6BFF}" type="pres">
      <dgm:prSet presAssocID="{02E295D6-0B8F-46A1-AFEA-C55E7C6C3CBE}" presName="space" presStyleCnt="0"/>
      <dgm:spPr/>
    </dgm:pt>
    <dgm:pt modelId="{E8A12D89-B629-4270-A5A1-81B90091EDA7}" type="pres">
      <dgm:prSet presAssocID="{49326A4D-228B-464F-80D7-459AFA75CF99}" presName="composite" presStyleCnt="0"/>
      <dgm:spPr/>
    </dgm:pt>
    <dgm:pt modelId="{D9E4E0DA-2A06-4A92-B16F-012F73304A84}" type="pres">
      <dgm:prSet presAssocID="{49326A4D-228B-464F-80D7-459AFA75CF99}" presName="parTx" presStyleLbl="alignNode1" presStyleIdx="2" presStyleCnt="3" custScaleY="186307" custLinFactNeighborX="103" custLinFactNeighborY="-29105">
        <dgm:presLayoutVars>
          <dgm:chMax val="0"/>
          <dgm:chPref val="0"/>
          <dgm:bulletEnabled val="1"/>
        </dgm:presLayoutVars>
      </dgm:prSet>
      <dgm:spPr/>
    </dgm:pt>
    <dgm:pt modelId="{E435894F-8DB8-4CE0-BA34-21DEA18E1101}" type="pres">
      <dgm:prSet presAssocID="{49326A4D-228B-464F-80D7-459AFA75CF99}" presName="desTx" presStyleLbl="alignAccFollowNode1" presStyleIdx="2" presStyleCnt="3">
        <dgm:presLayoutVars>
          <dgm:bulletEnabled val="1"/>
        </dgm:presLayoutVars>
      </dgm:prSet>
      <dgm:spPr/>
    </dgm:pt>
  </dgm:ptLst>
  <dgm:cxnLst>
    <dgm:cxn modelId="{55A22D02-C3F8-417C-84A9-64DF0DE2E3F4}" type="presOf" srcId="{64352B5D-A304-4863-B995-4966069416D6}" destId="{E1DFCE30-D5C3-41BC-B715-1CC8C8C50AF6}" srcOrd="0" destOrd="1" presId="urn:microsoft.com/office/officeart/2005/8/layout/hList1"/>
    <dgm:cxn modelId="{559F350F-3A0B-4DDA-A468-93EAE8DB4E2A}" srcId="{10712E4A-86D8-411B-AD46-16F1F898308A}" destId="{1B464844-9C34-4CB6-9550-3319DF834B01}" srcOrd="1" destOrd="0" parTransId="{3671A74C-EEC9-4198-905F-CCCC182C8968}" sibTransId="{02E295D6-0B8F-46A1-AFEA-C55E7C6C3CBE}"/>
    <dgm:cxn modelId="{8531E216-CEA6-4542-B423-2DE41D727FC5}" type="presOf" srcId="{82D3D492-A386-43B6-A51E-D560F73B8970}" destId="{E435894F-8DB8-4CE0-BA34-21DEA18E1101}" srcOrd="0" destOrd="0" presId="urn:microsoft.com/office/officeart/2005/8/layout/hList1"/>
    <dgm:cxn modelId="{2D7ACA17-E132-43F3-9724-F0083677E36B}" srcId="{1B464844-9C34-4CB6-9550-3319DF834B01}" destId="{FB766E58-5D03-4E88-8CA5-5AA1E7F81652}" srcOrd="0" destOrd="0" parTransId="{8D5E96D2-0CD8-4163-812C-7B934B5A35FC}" sibTransId="{6C511DC9-0048-4E2C-AC8F-DFDE7369FC71}"/>
    <dgm:cxn modelId="{9C6F8744-1661-45B7-85CF-79A4C0E3F9AB}" type="presOf" srcId="{1B464844-9C34-4CB6-9550-3319DF834B01}" destId="{CF9026DE-DDEF-4F4F-8E73-019E3E3C8DB9}" srcOrd="0" destOrd="0" presId="urn:microsoft.com/office/officeart/2005/8/layout/hList1"/>
    <dgm:cxn modelId="{133A8869-12BC-44ED-875D-601FCF8C5459}" srcId="{10712E4A-86D8-411B-AD46-16F1F898308A}" destId="{624823AD-51CC-4EEC-9704-959A5325B297}" srcOrd="0" destOrd="0" parTransId="{A6F53AF9-593C-4340-B3D4-E2DA88880029}" sibTransId="{D32D58B7-0A26-4BE7-9441-B789DEE570F7}"/>
    <dgm:cxn modelId="{6D97B483-4D27-433D-8EFE-8F0E11F90EAB}" type="presOf" srcId="{7C09E585-0A72-4406-9372-71B8F6362A80}" destId="{AE039871-DF29-4B3B-8B18-AA9970A5284C}" srcOrd="0" destOrd="0" presId="urn:microsoft.com/office/officeart/2005/8/layout/hList1"/>
    <dgm:cxn modelId="{B1354A86-D34C-401F-8568-6233FE829DD5}" type="presOf" srcId="{10712E4A-86D8-411B-AD46-16F1F898308A}" destId="{2576B252-CEF5-48B1-8372-7CECB6892C90}" srcOrd="0" destOrd="0" presId="urn:microsoft.com/office/officeart/2005/8/layout/hList1"/>
    <dgm:cxn modelId="{55D2F69C-E0D0-4CE1-B4D3-9D9116C759E6}" srcId="{10712E4A-86D8-411B-AD46-16F1F898308A}" destId="{49326A4D-228B-464F-80D7-459AFA75CF99}" srcOrd="2" destOrd="0" parTransId="{0D7BEF94-AFA1-46D7-A17B-F459C3365907}" sibTransId="{587FDD5F-6D59-414D-A2D2-15CDBFD4121D}"/>
    <dgm:cxn modelId="{66F2A09D-7830-48D2-8EC0-BBA940FE4200}" srcId="{624823AD-51CC-4EEC-9704-959A5325B297}" destId="{7C09E585-0A72-4406-9372-71B8F6362A80}" srcOrd="0" destOrd="0" parTransId="{75A091E9-1FC3-4B5F-B108-D7F127BABB58}" sibTransId="{9DE92DD2-D7C7-4F38-950B-B9296052FA95}"/>
    <dgm:cxn modelId="{857E56B9-C0AE-45B6-93A9-7C341BA97C54}" type="presOf" srcId="{FB766E58-5D03-4E88-8CA5-5AA1E7F81652}" destId="{E1DFCE30-D5C3-41BC-B715-1CC8C8C50AF6}" srcOrd="0" destOrd="0" presId="urn:microsoft.com/office/officeart/2005/8/layout/hList1"/>
    <dgm:cxn modelId="{A6D7A3D7-1067-4314-9AB4-FD1861FDA389}" srcId="{49326A4D-228B-464F-80D7-459AFA75CF99}" destId="{82D3D492-A386-43B6-A51E-D560F73B8970}" srcOrd="0" destOrd="0" parTransId="{5B7AD825-65A6-4952-A01F-D10666E25720}" sibTransId="{D6162A8D-8B7B-40D1-92D4-BC66B669A907}"/>
    <dgm:cxn modelId="{CA5D9AE6-30FF-471D-9A9F-B5C8016B10F3}" srcId="{1B464844-9C34-4CB6-9550-3319DF834B01}" destId="{64352B5D-A304-4863-B995-4966069416D6}" srcOrd="1" destOrd="0" parTransId="{EABBD747-4343-49B0-B897-B0089B04B1E6}" sibTransId="{94A8BEF5-2BFE-43C0-A6BD-9FA6CE4D4754}"/>
    <dgm:cxn modelId="{B4BED3F3-F800-4C69-B48B-C27F8165C07A}" type="presOf" srcId="{49326A4D-228B-464F-80D7-459AFA75CF99}" destId="{D9E4E0DA-2A06-4A92-B16F-012F73304A84}" srcOrd="0" destOrd="0" presId="urn:microsoft.com/office/officeart/2005/8/layout/hList1"/>
    <dgm:cxn modelId="{A8FD1EF4-DF8C-49A4-9579-224058A76996}" type="presOf" srcId="{624823AD-51CC-4EEC-9704-959A5325B297}" destId="{0D318A6F-FC50-452D-9C95-69EEB75158B3}" srcOrd="0" destOrd="0" presId="urn:microsoft.com/office/officeart/2005/8/layout/hList1"/>
    <dgm:cxn modelId="{762F5A86-A9D1-48C9-AE0D-B0DBB45957AD}" type="presParOf" srcId="{2576B252-CEF5-48B1-8372-7CECB6892C90}" destId="{A6D00741-6130-4DB5-9A4C-0D8901228506}" srcOrd="0" destOrd="0" presId="urn:microsoft.com/office/officeart/2005/8/layout/hList1"/>
    <dgm:cxn modelId="{E4EC4DE7-4741-45C5-848A-C710FC40D557}" type="presParOf" srcId="{A6D00741-6130-4DB5-9A4C-0D8901228506}" destId="{0D318A6F-FC50-452D-9C95-69EEB75158B3}" srcOrd="0" destOrd="0" presId="urn:microsoft.com/office/officeart/2005/8/layout/hList1"/>
    <dgm:cxn modelId="{4EB97F69-9EEA-42B5-B54C-1E4AFA6A7648}" type="presParOf" srcId="{A6D00741-6130-4DB5-9A4C-0D8901228506}" destId="{AE039871-DF29-4B3B-8B18-AA9970A5284C}" srcOrd="1" destOrd="0" presId="urn:microsoft.com/office/officeart/2005/8/layout/hList1"/>
    <dgm:cxn modelId="{98825CFD-8902-4D55-8FA9-1C92C2A4EF6A}" type="presParOf" srcId="{2576B252-CEF5-48B1-8372-7CECB6892C90}" destId="{502AAF14-E4F1-4647-AAEE-84EF432D200B}" srcOrd="1" destOrd="0" presId="urn:microsoft.com/office/officeart/2005/8/layout/hList1"/>
    <dgm:cxn modelId="{D696C097-FB6F-4500-89AB-FD8C5DBE4602}" type="presParOf" srcId="{2576B252-CEF5-48B1-8372-7CECB6892C90}" destId="{587FD755-55E5-4ABE-845B-06CB788F9DEA}" srcOrd="2" destOrd="0" presId="urn:microsoft.com/office/officeart/2005/8/layout/hList1"/>
    <dgm:cxn modelId="{805E4AD7-83D1-45AD-AF72-08F4DA7F6BF8}" type="presParOf" srcId="{587FD755-55E5-4ABE-845B-06CB788F9DEA}" destId="{CF9026DE-DDEF-4F4F-8E73-019E3E3C8DB9}" srcOrd="0" destOrd="0" presId="urn:microsoft.com/office/officeart/2005/8/layout/hList1"/>
    <dgm:cxn modelId="{F750FA40-9503-4963-A9CA-5A9062C40A35}" type="presParOf" srcId="{587FD755-55E5-4ABE-845B-06CB788F9DEA}" destId="{E1DFCE30-D5C3-41BC-B715-1CC8C8C50AF6}" srcOrd="1" destOrd="0" presId="urn:microsoft.com/office/officeart/2005/8/layout/hList1"/>
    <dgm:cxn modelId="{3BDC5F13-C35E-4DD6-A384-82BB551833AD}" type="presParOf" srcId="{2576B252-CEF5-48B1-8372-7CECB6892C90}" destId="{70E6424A-66F3-4B41-9B75-5EBA205F6BFF}" srcOrd="3" destOrd="0" presId="urn:microsoft.com/office/officeart/2005/8/layout/hList1"/>
    <dgm:cxn modelId="{3F481769-938E-4C93-8B22-274519C56DE8}" type="presParOf" srcId="{2576B252-CEF5-48B1-8372-7CECB6892C90}" destId="{E8A12D89-B629-4270-A5A1-81B90091EDA7}" srcOrd="4" destOrd="0" presId="urn:microsoft.com/office/officeart/2005/8/layout/hList1"/>
    <dgm:cxn modelId="{871F2A68-A65F-4B3C-B900-EDCCBDEDA9B4}" type="presParOf" srcId="{E8A12D89-B629-4270-A5A1-81B90091EDA7}" destId="{D9E4E0DA-2A06-4A92-B16F-012F73304A84}" srcOrd="0" destOrd="0" presId="urn:microsoft.com/office/officeart/2005/8/layout/hList1"/>
    <dgm:cxn modelId="{B271E13B-9633-439C-905D-117E8013172F}" type="presParOf" srcId="{E8A12D89-B629-4270-A5A1-81B90091EDA7}" destId="{E435894F-8DB8-4CE0-BA34-21DEA18E110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42B49E3-5793-4A88-893E-80D24283DA2F}"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s-EC"/>
        </a:p>
      </dgm:t>
    </dgm:pt>
    <dgm:pt modelId="{69E8E60B-D59F-44CA-B084-63CDD076D557}">
      <dgm:prSet phldrT="[Texto]"/>
      <dgm:spPr/>
      <dgm:t>
        <a:bodyPr/>
        <a:lstStyle/>
        <a:p>
          <a:r>
            <a:rPr lang="es-EC" dirty="0"/>
            <a:t>Guía para el diseño de un régimen tributario simplificado que fomente el cumplimiento de las obligaciones tributarias.</a:t>
          </a:r>
        </a:p>
      </dgm:t>
    </dgm:pt>
    <dgm:pt modelId="{8F2086F5-C54B-40F2-BAB8-28DC41D8DCFC}" type="parTrans" cxnId="{609D1A48-FDB9-4F16-B2D1-192C066B7970}">
      <dgm:prSet/>
      <dgm:spPr/>
      <dgm:t>
        <a:bodyPr/>
        <a:lstStyle/>
        <a:p>
          <a:endParaRPr lang="es-EC"/>
        </a:p>
      </dgm:t>
    </dgm:pt>
    <dgm:pt modelId="{4F711A81-69C2-40BB-A922-82BD9F1CB0A3}" type="sibTrans" cxnId="{609D1A48-FDB9-4F16-B2D1-192C066B7970}">
      <dgm:prSet/>
      <dgm:spPr/>
      <dgm:t>
        <a:bodyPr/>
        <a:lstStyle/>
        <a:p>
          <a:endParaRPr lang="es-EC"/>
        </a:p>
      </dgm:t>
    </dgm:pt>
    <dgm:pt modelId="{58A26FEA-787D-454F-A3CB-E926664043AD}">
      <dgm:prSet phldrT="[Texto]"/>
      <dgm:spPr/>
      <dgm:t>
        <a:bodyPr/>
        <a:lstStyle/>
        <a:p>
          <a:r>
            <a:rPr lang="es-EC" b="1" dirty="0"/>
            <a:t>OBJETIVO GENERAL</a:t>
          </a:r>
          <a:endParaRPr lang="es-EC" dirty="0"/>
        </a:p>
      </dgm:t>
    </dgm:pt>
    <dgm:pt modelId="{2492DC2B-AFA1-4557-876F-1B9E11F2E5B5}" type="parTrans" cxnId="{5D7395A3-B453-48FE-993D-AC002A2D9D97}">
      <dgm:prSet/>
      <dgm:spPr/>
      <dgm:t>
        <a:bodyPr/>
        <a:lstStyle/>
        <a:p>
          <a:endParaRPr lang="es-EC"/>
        </a:p>
      </dgm:t>
    </dgm:pt>
    <dgm:pt modelId="{3AFF9A24-9524-46E1-BEBC-FB81A5CE6F46}" type="sibTrans" cxnId="{5D7395A3-B453-48FE-993D-AC002A2D9D97}">
      <dgm:prSet/>
      <dgm:spPr/>
      <dgm:t>
        <a:bodyPr/>
        <a:lstStyle/>
        <a:p>
          <a:endParaRPr lang="es-EC"/>
        </a:p>
      </dgm:t>
    </dgm:pt>
    <dgm:pt modelId="{11C25BC5-2237-47F5-A98F-16B906FD4CFD}">
      <dgm:prSet phldrT="[Texto]"/>
      <dgm:spPr/>
      <dgm:t>
        <a:bodyPr/>
        <a:lstStyle/>
        <a:p>
          <a:r>
            <a:rPr lang="es-EC" dirty="0"/>
            <a:t>Elaborar guía para el diseño de un régimen tributario simplificado que fomente el cumplimiento de las obligaciones tributarias.</a:t>
          </a:r>
        </a:p>
      </dgm:t>
    </dgm:pt>
    <dgm:pt modelId="{C62C12D8-4A95-4986-BCFA-C3E73F342722}" type="parTrans" cxnId="{14B7EA5F-50CA-4FF6-9B7C-0F95C842732F}">
      <dgm:prSet/>
      <dgm:spPr/>
      <dgm:t>
        <a:bodyPr/>
        <a:lstStyle/>
        <a:p>
          <a:endParaRPr lang="es-EC"/>
        </a:p>
      </dgm:t>
    </dgm:pt>
    <dgm:pt modelId="{33A9D88E-5D06-4C69-B823-19E36A976A34}" type="sibTrans" cxnId="{14B7EA5F-50CA-4FF6-9B7C-0F95C842732F}">
      <dgm:prSet/>
      <dgm:spPr/>
      <dgm:t>
        <a:bodyPr/>
        <a:lstStyle/>
        <a:p>
          <a:endParaRPr lang="es-EC"/>
        </a:p>
      </dgm:t>
    </dgm:pt>
    <dgm:pt modelId="{4F081985-E8A5-4BA1-BBA6-39815EF9DEFE}">
      <dgm:prSet phldrT="[Texto]"/>
      <dgm:spPr/>
      <dgm:t>
        <a:bodyPr/>
        <a:lstStyle/>
        <a:p>
          <a:r>
            <a:rPr lang="es-EC" b="1" dirty="0"/>
            <a:t>OBJETIVO ESPECÍFICO</a:t>
          </a:r>
          <a:endParaRPr lang="es-EC" dirty="0"/>
        </a:p>
      </dgm:t>
    </dgm:pt>
    <dgm:pt modelId="{97CA5C35-3B9F-43E6-989B-7A590BF90C71}" type="parTrans" cxnId="{A9EE01A4-1884-45DA-B3D1-6E7774715E53}">
      <dgm:prSet/>
      <dgm:spPr/>
      <dgm:t>
        <a:bodyPr/>
        <a:lstStyle/>
        <a:p>
          <a:endParaRPr lang="es-EC"/>
        </a:p>
      </dgm:t>
    </dgm:pt>
    <dgm:pt modelId="{8884AC50-62B5-45FB-AD91-AC463E85B4AB}" type="sibTrans" cxnId="{A9EE01A4-1884-45DA-B3D1-6E7774715E53}">
      <dgm:prSet/>
      <dgm:spPr/>
      <dgm:t>
        <a:bodyPr/>
        <a:lstStyle/>
        <a:p>
          <a:endParaRPr lang="es-EC"/>
        </a:p>
      </dgm:t>
    </dgm:pt>
    <dgm:pt modelId="{3836DAB3-9FCF-4AE6-A48E-0CEBBCD1755D}">
      <dgm:prSet phldrT="[Texto]"/>
      <dgm:spPr/>
      <dgm:t>
        <a:bodyPr/>
        <a:lstStyle/>
        <a:p>
          <a:r>
            <a:rPr lang="es-EC" dirty="0"/>
            <a:t>Fijar las bases teóricas relacionadas con un sistema tributario simplificado.</a:t>
          </a:r>
        </a:p>
      </dgm:t>
    </dgm:pt>
    <dgm:pt modelId="{37E01027-8AC8-44FE-AE89-A4B42C1F392E}" type="parTrans" cxnId="{28007C94-C21C-415C-A0A9-F0E19DC4EEF5}">
      <dgm:prSet/>
      <dgm:spPr/>
      <dgm:t>
        <a:bodyPr/>
        <a:lstStyle/>
        <a:p>
          <a:endParaRPr lang="es-EC"/>
        </a:p>
      </dgm:t>
    </dgm:pt>
    <dgm:pt modelId="{83FEC817-F39C-4DA3-A683-E02107452BC2}" type="sibTrans" cxnId="{28007C94-C21C-415C-A0A9-F0E19DC4EEF5}">
      <dgm:prSet/>
      <dgm:spPr/>
      <dgm:t>
        <a:bodyPr/>
        <a:lstStyle/>
        <a:p>
          <a:endParaRPr lang="es-EC"/>
        </a:p>
      </dgm:t>
    </dgm:pt>
    <dgm:pt modelId="{278F8098-7F9A-4185-A1AD-C51CF3F32B03}">
      <dgm:prSet/>
      <dgm:spPr/>
      <dgm:t>
        <a:bodyPr/>
        <a:lstStyle/>
        <a:p>
          <a:r>
            <a:rPr lang="es-EC" dirty="0"/>
            <a:t>Realizar recomendaciones para la mejora del tratamiento del IVA y del impuesto a la renta.</a:t>
          </a:r>
        </a:p>
      </dgm:t>
    </dgm:pt>
    <dgm:pt modelId="{1B209D1F-BD73-48C7-A4E8-FF00F2CC8F3F}" type="parTrans" cxnId="{7FA1DA6F-5968-4171-B254-531D293D0006}">
      <dgm:prSet/>
      <dgm:spPr/>
      <dgm:t>
        <a:bodyPr/>
        <a:lstStyle/>
        <a:p>
          <a:endParaRPr lang="es-EC"/>
        </a:p>
      </dgm:t>
    </dgm:pt>
    <dgm:pt modelId="{1542D52A-424F-4AEA-A770-8532C05BFACB}" type="sibTrans" cxnId="{7FA1DA6F-5968-4171-B254-531D293D0006}">
      <dgm:prSet/>
      <dgm:spPr/>
      <dgm:t>
        <a:bodyPr/>
        <a:lstStyle/>
        <a:p>
          <a:endParaRPr lang="es-EC"/>
        </a:p>
      </dgm:t>
    </dgm:pt>
    <dgm:pt modelId="{E5B17089-1FF3-4430-B9C5-459B7C84E1DE}">
      <dgm:prSet/>
      <dgm:spPr/>
      <dgm:t>
        <a:bodyPr/>
        <a:lstStyle/>
        <a:p>
          <a:r>
            <a:rPr lang="es-EC" dirty="0"/>
            <a:t>Diseño de un sistema fiscal presuntivo para pequeñas empresas.</a:t>
          </a:r>
        </a:p>
      </dgm:t>
    </dgm:pt>
    <dgm:pt modelId="{8F6F0E22-0133-474B-94B8-ED7BDA719DF9}" type="parTrans" cxnId="{58693913-21B6-400F-A884-761C5F932B49}">
      <dgm:prSet/>
      <dgm:spPr/>
      <dgm:t>
        <a:bodyPr/>
        <a:lstStyle/>
        <a:p>
          <a:endParaRPr lang="es-EC"/>
        </a:p>
      </dgm:t>
    </dgm:pt>
    <dgm:pt modelId="{8807CE5E-F863-468C-BBDD-6782AC8B0A6A}" type="sibTrans" cxnId="{58693913-21B6-400F-A884-761C5F932B49}">
      <dgm:prSet/>
      <dgm:spPr/>
      <dgm:t>
        <a:bodyPr/>
        <a:lstStyle/>
        <a:p>
          <a:endParaRPr lang="es-EC"/>
        </a:p>
      </dgm:t>
    </dgm:pt>
    <dgm:pt modelId="{9DA51AB1-FE94-49F5-B506-B10CC60F6710}" type="pres">
      <dgm:prSet presAssocID="{C42B49E3-5793-4A88-893E-80D24283DA2F}" presName="hierChild1" presStyleCnt="0">
        <dgm:presLayoutVars>
          <dgm:chPref val="1"/>
          <dgm:dir/>
          <dgm:animOne val="branch"/>
          <dgm:animLvl val="lvl"/>
          <dgm:resizeHandles/>
        </dgm:presLayoutVars>
      </dgm:prSet>
      <dgm:spPr/>
    </dgm:pt>
    <dgm:pt modelId="{CB73DD9D-38A8-4040-8EE0-5C412655EC2C}" type="pres">
      <dgm:prSet presAssocID="{69E8E60B-D59F-44CA-B084-63CDD076D557}" presName="hierRoot1" presStyleCnt="0"/>
      <dgm:spPr/>
    </dgm:pt>
    <dgm:pt modelId="{7D690C24-A525-4319-A3FE-14B1783BFD7E}" type="pres">
      <dgm:prSet presAssocID="{69E8E60B-D59F-44CA-B084-63CDD076D557}" presName="composite" presStyleCnt="0"/>
      <dgm:spPr/>
    </dgm:pt>
    <dgm:pt modelId="{C7DDA57C-DCF8-4314-9AE3-89436E507093}" type="pres">
      <dgm:prSet presAssocID="{69E8E60B-D59F-44CA-B084-63CDD076D557}" presName="background" presStyleLbl="node0" presStyleIdx="0" presStyleCnt="1"/>
      <dgm:spPr/>
    </dgm:pt>
    <dgm:pt modelId="{08CC9C18-B47D-4C09-9D2A-0007ED9F56FC}" type="pres">
      <dgm:prSet presAssocID="{69E8E60B-D59F-44CA-B084-63CDD076D557}" presName="text" presStyleLbl="fgAcc0" presStyleIdx="0" presStyleCnt="1" custScaleX="242393">
        <dgm:presLayoutVars>
          <dgm:chPref val="3"/>
        </dgm:presLayoutVars>
      </dgm:prSet>
      <dgm:spPr/>
    </dgm:pt>
    <dgm:pt modelId="{DDE56BE6-D74C-4002-A955-7B61207D973B}" type="pres">
      <dgm:prSet presAssocID="{69E8E60B-D59F-44CA-B084-63CDD076D557}" presName="hierChild2" presStyleCnt="0"/>
      <dgm:spPr/>
    </dgm:pt>
    <dgm:pt modelId="{3D4848B7-3877-4F75-8AA7-E81CC9EBC847}" type="pres">
      <dgm:prSet presAssocID="{2492DC2B-AFA1-4557-876F-1B9E11F2E5B5}" presName="Name10" presStyleLbl="parChTrans1D2" presStyleIdx="0" presStyleCnt="2"/>
      <dgm:spPr/>
    </dgm:pt>
    <dgm:pt modelId="{1B3072F3-E1C0-49D0-A8D6-8ABD32CC1D8F}" type="pres">
      <dgm:prSet presAssocID="{58A26FEA-787D-454F-A3CB-E926664043AD}" presName="hierRoot2" presStyleCnt="0"/>
      <dgm:spPr/>
    </dgm:pt>
    <dgm:pt modelId="{8BE4400B-9050-4A58-B969-977E7B7A0DC7}" type="pres">
      <dgm:prSet presAssocID="{58A26FEA-787D-454F-A3CB-E926664043AD}" presName="composite2" presStyleCnt="0"/>
      <dgm:spPr/>
    </dgm:pt>
    <dgm:pt modelId="{270CD242-E83B-481E-8B20-42E5540A9CF9}" type="pres">
      <dgm:prSet presAssocID="{58A26FEA-787D-454F-A3CB-E926664043AD}" presName="background2" presStyleLbl="node2" presStyleIdx="0" presStyleCnt="2"/>
      <dgm:spPr/>
    </dgm:pt>
    <dgm:pt modelId="{8C6C5E98-A837-4943-9326-1DFB34FADDAE}" type="pres">
      <dgm:prSet presAssocID="{58A26FEA-787D-454F-A3CB-E926664043AD}" presName="text2" presStyleLbl="fgAcc2" presStyleIdx="0" presStyleCnt="2">
        <dgm:presLayoutVars>
          <dgm:chPref val="3"/>
        </dgm:presLayoutVars>
      </dgm:prSet>
      <dgm:spPr/>
    </dgm:pt>
    <dgm:pt modelId="{05D21021-552E-4BA6-932F-D091189D16BC}" type="pres">
      <dgm:prSet presAssocID="{58A26FEA-787D-454F-A3CB-E926664043AD}" presName="hierChild3" presStyleCnt="0"/>
      <dgm:spPr/>
    </dgm:pt>
    <dgm:pt modelId="{4EE531DD-FF24-42C0-BF94-5052FA33F4E9}" type="pres">
      <dgm:prSet presAssocID="{C62C12D8-4A95-4986-BCFA-C3E73F342722}" presName="Name17" presStyleLbl="parChTrans1D3" presStyleIdx="0" presStyleCnt="4"/>
      <dgm:spPr/>
    </dgm:pt>
    <dgm:pt modelId="{D58C9CC9-C3E1-48FC-9858-AC4AA15239B7}" type="pres">
      <dgm:prSet presAssocID="{11C25BC5-2237-47F5-A98F-16B906FD4CFD}" presName="hierRoot3" presStyleCnt="0"/>
      <dgm:spPr/>
    </dgm:pt>
    <dgm:pt modelId="{E19E8592-F1BC-4E85-BF66-277EC93FDFD6}" type="pres">
      <dgm:prSet presAssocID="{11C25BC5-2237-47F5-A98F-16B906FD4CFD}" presName="composite3" presStyleCnt="0"/>
      <dgm:spPr/>
    </dgm:pt>
    <dgm:pt modelId="{E3E17B2A-AFCE-4F6C-B0FB-E31393D485C1}" type="pres">
      <dgm:prSet presAssocID="{11C25BC5-2237-47F5-A98F-16B906FD4CFD}" presName="background3" presStyleLbl="node3" presStyleIdx="0" presStyleCnt="4"/>
      <dgm:spPr/>
    </dgm:pt>
    <dgm:pt modelId="{104D904B-FF0E-4C72-976F-31D6A7518378}" type="pres">
      <dgm:prSet presAssocID="{11C25BC5-2237-47F5-A98F-16B906FD4CFD}" presName="text3" presStyleLbl="fgAcc3" presStyleIdx="0" presStyleCnt="4">
        <dgm:presLayoutVars>
          <dgm:chPref val="3"/>
        </dgm:presLayoutVars>
      </dgm:prSet>
      <dgm:spPr/>
    </dgm:pt>
    <dgm:pt modelId="{DA36C698-896D-415D-892A-B53B78D85584}" type="pres">
      <dgm:prSet presAssocID="{11C25BC5-2237-47F5-A98F-16B906FD4CFD}" presName="hierChild4" presStyleCnt="0"/>
      <dgm:spPr/>
    </dgm:pt>
    <dgm:pt modelId="{3ACB4459-157D-45C7-98C8-7640B25AB1BD}" type="pres">
      <dgm:prSet presAssocID="{97CA5C35-3B9F-43E6-989B-7A590BF90C71}" presName="Name10" presStyleLbl="parChTrans1D2" presStyleIdx="1" presStyleCnt="2"/>
      <dgm:spPr/>
    </dgm:pt>
    <dgm:pt modelId="{740C8741-B361-4997-8D0C-701EBDC96CFA}" type="pres">
      <dgm:prSet presAssocID="{4F081985-E8A5-4BA1-BBA6-39815EF9DEFE}" presName="hierRoot2" presStyleCnt="0"/>
      <dgm:spPr/>
    </dgm:pt>
    <dgm:pt modelId="{051999BF-4B1E-41E8-9735-E852E884C241}" type="pres">
      <dgm:prSet presAssocID="{4F081985-E8A5-4BA1-BBA6-39815EF9DEFE}" presName="composite2" presStyleCnt="0"/>
      <dgm:spPr/>
    </dgm:pt>
    <dgm:pt modelId="{BAFAA2ED-6B21-4419-9B44-29A3C3200532}" type="pres">
      <dgm:prSet presAssocID="{4F081985-E8A5-4BA1-BBA6-39815EF9DEFE}" presName="background2" presStyleLbl="node2" presStyleIdx="1" presStyleCnt="2"/>
      <dgm:spPr/>
    </dgm:pt>
    <dgm:pt modelId="{FB4FBCC7-C908-467D-AE24-5B40E0789783}" type="pres">
      <dgm:prSet presAssocID="{4F081985-E8A5-4BA1-BBA6-39815EF9DEFE}" presName="text2" presStyleLbl="fgAcc2" presStyleIdx="1" presStyleCnt="2">
        <dgm:presLayoutVars>
          <dgm:chPref val="3"/>
        </dgm:presLayoutVars>
      </dgm:prSet>
      <dgm:spPr/>
    </dgm:pt>
    <dgm:pt modelId="{39CE9957-6D18-41D9-9AD1-7BC7F437C3BE}" type="pres">
      <dgm:prSet presAssocID="{4F081985-E8A5-4BA1-BBA6-39815EF9DEFE}" presName="hierChild3" presStyleCnt="0"/>
      <dgm:spPr/>
    </dgm:pt>
    <dgm:pt modelId="{55209693-7AD4-4851-9CB0-C647BA0A59B1}" type="pres">
      <dgm:prSet presAssocID="{37E01027-8AC8-44FE-AE89-A4B42C1F392E}" presName="Name17" presStyleLbl="parChTrans1D3" presStyleIdx="1" presStyleCnt="4"/>
      <dgm:spPr/>
    </dgm:pt>
    <dgm:pt modelId="{FD985673-A74A-457B-8575-6752C1797033}" type="pres">
      <dgm:prSet presAssocID="{3836DAB3-9FCF-4AE6-A48E-0CEBBCD1755D}" presName="hierRoot3" presStyleCnt="0"/>
      <dgm:spPr/>
    </dgm:pt>
    <dgm:pt modelId="{3A7BC037-4A07-4CD5-A0C0-9F9228DF075D}" type="pres">
      <dgm:prSet presAssocID="{3836DAB3-9FCF-4AE6-A48E-0CEBBCD1755D}" presName="composite3" presStyleCnt="0"/>
      <dgm:spPr/>
    </dgm:pt>
    <dgm:pt modelId="{DBC9D33F-E260-4E8F-A9A4-BC91C6A78F86}" type="pres">
      <dgm:prSet presAssocID="{3836DAB3-9FCF-4AE6-A48E-0CEBBCD1755D}" presName="background3" presStyleLbl="node3" presStyleIdx="1" presStyleCnt="4"/>
      <dgm:spPr/>
    </dgm:pt>
    <dgm:pt modelId="{D168F576-A0CA-40FC-9426-8F17A4B97BBE}" type="pres">
      <dgm:prSet presAssocID="{3836DAB3-9FCF-4AE6-A48E-0CEBBCD1755D}" presName="text3" presStyleLbl="fgAcc3" presStyleIdx="1" presStyleCnt="4">
        <dgm:presLayoutVars>
          <dgm:chPref val="3"/>
        </dgm:presLayoutVars>
      </dgm:prSet>
      <dgm:spPr/>
    </dgm:pt>
    <dgm:pt modelId="{81B3FE23-CB44-457F-B274-CCD17C2E20D3}" type="pres">
      <dgm:prSet presAssocID="{3836DAB3-9FCF-4AE6-A48E-0CEBBCD1755D}" presName="hierChild4" presStyleCnt="0"/>
      <dgm:spPr/>
    </dgm:pt>
    <dgm:pt modelId="{F3DF1DDB-E0A5-4F19-A9F1-C8DFFCEC6AC3}" type="pres">
      <dgm:prSet presAssocID="{1B209D1F-BD73-48C7-A4E8-FF00F2CC8F3F}" presName="Name17" presStyleLbl="parChTrans1D3" presStyleIdx="2" presStyleCnt="4"/>
      <dgm:spPr/>
    </dgm:pt>
    <dgm:pt modelId="{A4381501-3BD2-4199-8BCC-7CE2F4BAFD8B}" type="pres">
      <dgm:prSet presAssocID="{278F8098-7F9A-4185-A1AD-C51CF3F32B03}" presName="hierRoot3" presStyleCnt="0"/>
      <dgm:spPr/>
    </dgm:pt>
    <dgm:pt modelId="{DDA87F12-0B0A-4312-8D68-2B370F1F4C79}" type="pres">
      <dgm:prSet presAssocID="{278F8098-7F9A-4185-A1AD-C51CF3F32B03}" presName="composite3" presStyleCnt="0"/>
      <dgm:spPr/>
    </dgm:pt>
    <dgm:pt modelId="{E2716842-9C72-4115-9537-14CC1AE63588}" type="pres">
      <dgm:prSet presAssocID="{278F8098-7F9A-4185-A1AD-C51CF3F32B03}" presName="background3" presStyleLbl="node3" presStyleIdx="2" presStyleCnt="4"/>
      <dgm:spPr/>
    </dgm:pt>
    <dgm:pt modelId="{8E8D28C6-80EC-4855-B994-685844398E71}" type="pres">
      <dgm:prSet presAssocID="{278F8098-7F9A-4185-A1AD-C51CF3F32B03}" presName="text3" presStyleLbl="fgAcc3" presStyleIdx="2" presStyleCnt="4">
        <dgm:presLayoutVars>
          <dgm:chPref val="3"/>
        </dgm:presLayoutVars>
      </dgm:prSet>
      <dgm:spPr/>
    </dgm:pt>
    <dgm:pt modelId="{75CA115C-CB86-4EEC-BC9B-79979FAC9C4C}" type="pres">
      <dgm:prSet presAssocID="{278F8098-7F9A-4185-A1AD-C51CF3F32B03}" presName="hierChild4" presStyleCnt="0"/>
      <dgm:spPr/>
    </dgm:pt>
    <dgm:pt modelId="{10DE5DAF-A954-414C-AA93-972DAEC1BE45}" type="pres">
      <dgm:prSet presAssocID="{8F6F0E22-0133-474B-94B8-ED7BDA719DF9}" presName="Name17" presStyleLbl="parChTrans1D3" presStyleIdx="3" presStyleCnt="4"/>
      <dgm:spPr/>
    </dgm:pt>
    <dgm:pt modelId="{1069FC12-7816-4B29-BEC2-F52D14E293ED}" type="pres">
      <dgm:prSet presAssocID="{E5B17089-1FF3-4430-B9C5-459B7C84E1DE}" presName="hierRoot3" presStyleCnt="0"/>
      <dgm:spPr/>
    </dgm:pt>
    <dgm:pt modelId="{BA3603B7-90B9-4656-B7B1-DFEC879426F6}" type="pres">
      <dgm:prSet presAssocID="{E5B17089-1FF3-4430-B9C5-459B7C84E1DE}" presName="composite3" presStyleCnt="0"/>
      <dgm:spPr/>
    </dgm:pt>
    <dgm:pt modelId="{F45574F0-B2D2-40A4-878E-EFA572773D38}" type="pres">
      <dgm:prSet presAssocID="{E5B17089-1FF3-4430-B9C5-459B7C84E1DE}" presName="background3" presStyleLbl="node3" presStyleIdx="3" presStyleCnt="4"/>
      <dgm:spPr/>
    </dgm:pt>
    <dgm:pt modelId="{83E017AB-8966-485A-AAB7-CD0B3C7A2BFD}" type="pres">
      <dgm:prSet presAssocID="{E5B17089-1FF3-4430-B9C5-459B7C84E1DE}" presName="text3" presStyleLbl="fgAcc3" presStyleIdx="3" presStyleCnt="4">
        <dgm:presLayoutVars>
          <dgm:chPref val="3"/>
        </dgm:presLayoutVars>
      </dgm:prSet>
      <dgm:spPr/>
    </dgm:pt>
    <dgm:pt modelId="{63795C58-BDD7-4EED-91ED-0B1816BD593E}" type="pres">
      <dgm:prSet presAssocID="{E5B17089-1FF3-4430-B9C5-459B7C84E1DE}" presName="hierChild4" presStyleCnt="0"/>
      <dgm:spPr/>
    </dgm:pt>
  </dgm:ptLst>
  <dgm:cxnLst>
    <dgm:cxn modelId="{1C1C700C-D965-467F-8036-52457EAD5213}" type="presOf" srcId="{1B209D1F-BD73-48C7-A4E8-FF00F2CC8F3F}" destId="{F3DF1DDB-E0A5-4F19-A9F1-C8DFFCEC6AC3}" srcOrd="0" destOrd="0" presId="urn:microsoft.com/office/officeart/2005/8/layout/hierarchy1"/>
    <dgm:cxn modelId="{C0F9A110-C5A4-445F-A770-94105844F2C1}" type="presOf" srcId="{E5B17089-1FF3-4430-B9C5-459B7C84E1DE}" destId="{83E017AB-8966-485A-AAB7-CD0B3C7A2BFD}" srcOrd="0" destOrd="0" presId="urn:microsoft.com/office/officeart/2005/8/layout/hierarchy1"/>
    <dgm:cxn modelId="{58693913-21B6-400F-A884-761C5F932B49}" srcId="{4F081985-E8A5-4BA1-BBA6-39815EF9DEFE}" destId="{E5B17089-1FF3-4430-B9C5-459B7C84E1DE}" srcOrd="2" destOrd="0" parTransId="{8F6F0E22-0133-474B-94B8-ED7BDA719DF9}" sibTransId="{8807CE5E-F863-468C-BBDD-6782AC8B0A6A}"/>
    <dgm:cxn modelId="{EB829B25-1597-48DC-9D4B-F774647EA9AC}" type="presOf" srcId="{2492DC2B-AFA1-4557-876F-1B9E11F2E5B5}" destId="{3D4848B7-3877-4F75-8AA7-E81CC9EBC847}" srcOrd="0" destOrd="0" presId="urn:microsoft.com/office/officeart/2005/8/layout/hierarchy1"/>
    <dgm:cxn modelId="{14B7EA5F-50CA-4FF6-9B7C-0F95C842732F}" srcId="{58A26FEA-787D-454F-A3CB-E926664043AD}" destId="{11C25BC5-2237-47F5-A98F-16B906FD4CFD}" srcOrd="0" destOrd="0" parTransId="{C62C12D8-4A95-4986-BCFA-C3E73F342722}" sibTransId="{33A9D88E-5D06-4C69-B823-19E36A976A34}"/>
    <dgm:cxn modelId="{8965B062-9369-4711-9A54-0A2A2B903AC1}" type="presOf" srcId="{37E01027-8AC8-44FE-AE89-A4B42C1F392E}" destId="{55209693-7AD4-4851-9CB0-C647BA0A59B1}" srcOrd="0" destOrd="0" presId="urn:microsoft.com/office/officeart/2005/8/layout/hierarchy1"/>
    <dgm:cxn modelId="{21084647-D29F-4E11-9B18-D36BF6AA77AC}" type="presOf" srcId="{69E8E60B-D59F-44CA-B084-63CDD076D557}" destId="{08CC9C18-B47D-4C09-9D2A-0007ED9F56FC}" srcOrd="0" destOrd="0" presId="urn:microsoft.com/office/officeart/2005/8/layout/hierarchy1"/>
    <dgm:cxn modelId="{609D1A48-FDB9-4F16-B2D1-192C066B7970}" srcId="{C42B49E3-5793-4A88-893E-80D24283DA2F}" destId="{69E8E60B-D59F-44CA-B084-63CDD076D557}" srcOrd="0" destOrd="0" parTransId="{8F2086F5-C54B-40F2-BAB8-28DC41D8DCFC}" sibTransId="{4F711A81-69C2-40BB-A922-82BD9F1CB0A3}"/>
    <dgm:cxn modelId="{7FA1DA6F-5968-4171-B254-531D293D0006}" srcId="{4F081985-E8A5-4BA1-BBA6-39815EF9DEFE}" destId="{278F8098-7F9A-4185-A1AD-C51CF3F32B03}" srcOrd="1" destOrd="0" parTransId="{1B209D1F-BD73-48C7-A4E8-FF00F2CC8F3F}" sibTransId="{1542D52A-424F-4AEA-A770-8532C05BFACB}"/>
    <dgm:cxn modelId="{130CB276-D6B7-498C-9540-5A9DE449581C}" type="presOf" srcId="{C62C12D8-4A95-4986-BCFA-C3E73F342722}" destId="{4EE531DD-FF24-42C0-BF94-5052FA33F4E9}" srcOrd="0" destOrd="0" presId="urn:microsoft.com/office/officeart/2005/8/layout/hierarchy1"/>
    <dgm:cxn modelId="{4E82B493-F34A-4277-91D8-DABE342F1C93}" type="presOf" srcId="{3836DAB3-9FCF-4AE6-A48E-0CEBBCD1755D}" destId="{D168F576-A0CA-40FC-9426-8F17A4B97BBE}" srcOrd="0" destOrd="0" presId="urn:microsoft.com/office/officeart/2005/8/layout/hierarchy1"/>
    <dgm:cxn modelId="{28007C94-C21C-415C-A0A9-F0E19DC4EEF5}" srcId="{4F081985-E8A5-4BA1-BBA6-39815EF9DEFE}" destId="{3836DAB3-9FCF-4AE6-A48E-0CEBBCD1755D}" srcOrd="0" destOrd="0" parTransId="{37E01027-8AC8-44FE-AE89-A4B42C1F392E}" sibTransId="{83FEC817-F39C-4DA3-A683-E02107452BC2}"/>
    <dgm:cxn modelId="{5D7395A3-B453-48FE-993D-AC002A2D9D97}" srcId="{69E8E60B-D59F-44CA-B084-63CDD076D557}" destId="{58A26FEA-787D-454F-A3CB-E926664043AD}" srcOrd="0" destOrd="0" parTransId="{2492DC2B-AFA1-4557-876F-1B9E11F2E5B5}" sibTransId="{3AFF9A24-9524-46E1-BEBC-FB81A5CE6F46}"/>
    <dgm:cxn modelId="{A9EE01A4-1884-45DA-B3D1-6E7774715E53}" srcId="{69E8E60B-D59F-44CA-B084-63CDD076D557}" destId="{4F081985-E8A5-4BA1-BBA6-39815EF9DEFE}" srcOrd="1" destOrd="0" parTransId="{97CA5C35-3B9F-43E6-989B-7A590BF90C71}" sibTransId="{8884AC50-62B5-45FB-AD91-AC463E85B4AB}"/>
    <dgm:cxn modelId="{41FE2EA9-FE1E-44C2-857A-8F0DE2277A8A}" type="presOf" srcId="{97CA5C35-3B9F-43E6-989B-7A590BF90C71}" destId="{3ACB4459-157D-45C7-98C8-7640B25AB1BD}" srcOrd="0" destOrd="0" presId="urn:microsoft.com/office/officeart/2005/8/layout/hierarchy1"/>
    <dgm:cxn modelId="{939E2AB8-2695-4BA2-89EB-E57E205F56E4}" type="presOf" srcId="{C42B49E3-5793-4A88-893E-80D24283DA2F}" destId="{9DA51AB1-FE94-49F5-B506-B10CC60F6710}" srcOrd="0" destOrd="0" presId="urn:microsoft.com/office/officeart/2005/8/layout/hierarchy1"/>
    <dgm:cxn modelId="{63795AC3-7A54-4914-919D-0EBBC20F99EC}" type="presOf" srcId="{278F8098-7F9A-4185-A1AD-C51CF3F32B03}" destId="{8E8D28C6-80EC-4855-B994-685844398E71}" srcOrd="0" destOrd="0" presId="urn:microsoft.com/office/officeart/2005/8/layout/hierarchy1"/>
    <dgm:cxn modelId="{7B51A0C6-71E9-4572-A2EA-6B3940E28076}" type="presOf" srcId="{4F081985-E8A5-4BA1-BBA6-39815EF9DEFE}" destId="{FB4FBCC7-C908-467D-AE24-5B40E0789783}" srcOrd="0" destOrd="0" presId="urn:microsoft.com/office/officeart/2005/8/layout/hierarchy1"/>
    <dgm:cxn modelId="{B55F3AD4-0823-45D5-8FCF-CAD60FFA02D4}" type="presOf" srcId="{58A26FEA-787D-454F-A3CB-E926664043AD}" destId="{8C6C5E98-A837-4943-9326-1DFB34FADDAE}" srcOrd="0" destOrd="0" presId="urn:microsoft.com/office/officeart/2005/8/layout/hierarchy1"/>
    <dgm:cxn modelId="{2A664CDE-8ECC-44CB-89CD-F32932B42B43}" type="presOf" srcId="{11C25BC5-2237-47F5-A98F-16B906FD4CFD}" destId="{104D904B-FF0E-4C72-976F-31D6A7518378}" srcOrd="0" destOrd="0" presId="urn:microsoft.com/office/officeart/2005/8/layout/hierarchy1"/>
    <dgm:cxn modelId="{99A0C6F3-5BFA-49BF-82A9-636FEA1A62E1}" type="presOf" srcId="{8F6F0E22-0133-474B-94B8-ED7BDA719DF9}" destId="{10DE5DAF-A954-414C-AA93-972DAEC1BE45}" srcOrd="0" destOrd="0" presId="urn:microsoft.com/office/officeart/2005/8/layout/hierarchy1"/>
    <dgm:cxn modelId="{8AC6A87D-941D-456E-AF9A-0D1F5920B04F}" type="presParOf" srcId="{9DA51AB1-FE94-49F5-B506-B10CC60F6710}" destId="{CB73DD9D-38A8-4040-8EE0-5C412655EC2C}" srcOrd="0" destOrd="0" presId="urn:microsoft.com/office/officeart/2005/8/layout/hierarchy1"/>
    <dgm:cxn modelId="{D2C521E5-2895-43AB-98A4-612BE9CE4725}" type="presParOf" srcId="{CB73DD9D-38A8-4040-8EE0-5C412655EC2C}" destId="{7D690C24-A525-4319-A3FE-14B1783BFD7E}" srcOrd="0" destOrd="0" presId="urn:microsoft.com/office/officeart/2005/8/layout/hierarchy1"/>
    <dgm:cxn modelId="{BB2D1530-BEEF-460B-95FB-2EE61E7F219E}" type="presParOf" srcId="{7D690C24-A525-4319-A3FE-14B1783BFD7E}" destId="{C7DDA57C-DCF8-4314-9AE3-89436E507093}" srcOrd="0" destOrd="0" presId="urn:microsoft.com/office/officeart/2005/8/layout/hierarchy1"/>
    <dgm:cxn modelId="{0F286E98-8640-46DA-B278-DF56BE459C55}" type="presParOf" srcId="{7D690C24-A525-4319-A3FE-14B1783BFD7E}" destId="{08CC9C18-B47D-4C09-9D2A-0007ED9F56FC}" srcOrd="1" destOrd="0" presId="urn:microsoft.com/office/officeart/2005/8/layout/hierarchy1"/>
    <dgm:cxn modelId="{2DFF1BFD-726A-46F1-AB99-3F30256A1525}" type="presParOf" srcId="{CB73DD9D-38A8-4040-8EE0-5C412655EC2C}" destId="{DDE56BE6-D74C-4002-A955-7B61207D973B}" srcOrd="1" destOrd="0" presId="urn:microsoft.com/office/officeart/2005/8/layout/hierarchy1"/>
    <dgm:cxn modelId="{212D35C7-78CE-44E5-91F8-93D2BCFBEF6A}" type="presParOf" srcId="{DDE56BE6-D74C-4002-A955-7B61207D973B}" destId="{3D4848B7-3877-4F75-8AA7-E81CC9EBC847}" srcOrd="0" destOrd="0" presId="urn:microsoft.com/office/officeart/2005/8/layout/hierarchy1"/>
    <dgm:cxn modelId="{8C6ED734-E1A2-403D-80E6-E0189B55F951}" type="presParOf" srcId="{DDE56BE6-D74C-4002-A955-7B61207D973B}" destId="{1B3072F3-E1C0-49D0-A8D6-8ABD32CC1D8F}" srcOrd="1" destOrd="0" presId="urn:microsoft.com/office/officeart/2005/8/layout/hierarchy1"/>
    <dgm:cxn modelId="{9226714A-E7C5-418C-A176-D46D44807B4B}" type="presParOf" srcId="{1B3072F3-E1C0-49D0-A8D6-8ABD32CC1D8F}" destId="{8BE4400B-9050-4A58-B969-977E7B7A0DC7}" srcOrd="0" destOrd="0" presId="urn:microsoft.com/office/officeart/2005/8/layout/hierarchy1"/>
    <dgm:cxn modelId="{F2FDA505-AA4B-4E96-994B-1E6E4A2C7684}" type="presParOf" srcId="{8BE4400B-9050-4A58-B969-977E7B7A0DC7}" destId="{270CD242-E83B-481E-8B20-42E5540A9CF9}" srcOrd="0" destOrd="0" presId="urn:microsoft.com/office/officeart/2005/8/layout/hierarchy1"/>
    <dgm:cxn modelId="{467949C7-46A1-4CA4-BBBB-FFB6D3C70B99}" type="presParOf" srcId="{8BE4400B-9050-4A58-B969-977E7B7A0DC7}" destId="{8C6C5E98-A837-4943-9326-1DFB34FADDAE}" srcOrd="1" destOrd="0" presId="urn:microsoft.com/office/officeart/2005/8/layout/hierarchy1"/>
    <dgm:cxn modelId="{8AB93D42-1B5A-4DDF-AB1D-B461A1114485}" type="presParOf" srcId="{1B3072F3-E1C0-49D0-A8D6-8ABD32CC1D8F}" destId="{05D21021-552E-4BA6-932F-D091189D16BC}" srcOrd="1" destOrd="0" presId="urn:microsoft.com/office/officeart/2005/8/layout/hierarchy1"/>
    <dgm:cxn modelId="{A3BC9173-E57C-4E80-BFB1-0F7AA9F2694A}" type="presParOf" srcId="{05D21021-552E-4BA6-932F-D091189D16BC}" destId="{4EE531DD-FF24-42C0-BF94-5052FA33F4E9}" srcOrd="0" destOrd="0" presId="urn:microsoft.com/office/officeart/2005/8/layout/hierarchy1"/>
    <dgm:cxn modelId="{EC548362-27F5-4BC1-9FAC-F8F805F559B1}" type="presParOf" srcId="{05D21021-552E-4BA6-932F-D091189D16BC}" destId="{D58C9CC9-C3E1-48FC-9858-AC4AA15239B7}" srcOrd="1" destOrd="0" presId="urn:microsoft.com/office/officeart/2005/8/layout/hierarchy1"/>
    <dgm:cxn modelId="{85CBDB1F-3E15-4EAB-BDA6-9E734A30D01F}" type="presParOf" srcId="{D58C9CC9-C3E1-48FC-9858-AC4AA15239B7}" destId="{E19E8592-F1BC-4E85-BF66-277EC93FDFD6}" srcOrd="0" destOrd="0" presId="urn:microsoft.com/office/officeart/2005/8/layout/hierarchy1"/>
    <dgm:cxn modelId="{06DCEB79-1221-4D6F-B48D-A002C62CF8F8}" type="presParOf" srcId="{E19E8592-F1BC-4E85-BF66-277EC93FDFD6}" destId="{E3E17B2A-AFCE-4F6C-B0FB-E31393D485C1}" srcOrd="0" destOrd="0" presId="urn:microsoft.com/office/officeart/2005/8/layout/hierarchy1"/>
    <dgm:cxn modelId="{241369E1-CFAA-44B5-AE94-9AA3F6141A16}" type="presParOf" srcId="{E19E8592-F1BC-4E85-BF66-277EC93FDFD6}" destId="{104D904B-FF0E-4C72-976F-31D6A7518378}" srcOrd="1" destOrd="0" presId="urn:microsoft.com/office/officeart/2005/8/layout/hierarchy1"/>
    <dgm:cxn modelId="{26910A20-A108-46A6-B0F9-F2343CD2B410}" type="presParOf" srcId="{D58C9CC9-C3E1-48FC-9858-AC4AA15239B7}" destId="{DA36C698-896D-415D-892A-B53B78D85584}" srcOrd="1" destOrd="0" presId="urn:microsoft.com/office/officeart/2005/8/layout/hierarchy1"/>
    <dgm:cxn modelId="{4C66C48F-CE1C-44E4-A68D-C4BB184C0A6B}" type="presParOf" srcId="{DDE56BE6-D74C-4002-A955-7B61207D973B}" destId="{3ACB4459-157D-45C7-98C8-7640B25AB1BD}" srcOrd="2" destOrd="0" presId="urn:microsoft.com/office/officeart/2005/8/layout/hierarchy1"/>
    <dgm:cxn modelId="{BD4DBB27-3A02-4996-862F-9BC1050B7057}" type="presParOf" srcId="{DDE56BE6-D74C-4002-A955-7B61207D973B}" destId="{740C8741-B361-4997-8D0C-701EBDC96CFA}" srcOrd="3" destOrd="0" presId="urn:microsoft.com/office/officeart/2005/8/layout/hierarchy1"/>
    <dgm:cxn modelId="{6A5FD94F-2976-488A-B376-210CAFEF25A3}" type="presParOf" srcId="{740C8741-B361-4997-8D0C-701EBDC96CFA}" destId="{051999BF-4B1E-41E8-9735-E852E884C241}" srcOrd="0" destOrd="0" presId="urn:microsoft.com/office/officeart/2005/8/layout/hierarchy1"/>
    <dgm:cxn modelId="{D1786901-AFB9-4FA2-ABFE-9B1BE0C18B7C}" type="presParOf" srcId="{051999BF-4B1E-41E8-9735-E852E884C241}" destId="{BAFAA2ED-6B21-4419-9B44-29A3C3200532}" srcOrd="0" destOrd="0" presId="urn:microsoft.com/office/officeart/2005/8/layout/hierarchy1"/>
    <dgm:cxn modelId="{3AA45583-2100-4B8F-85CA-2F846BAF4E37}" type="presParOf" srcId="{051999BF-4B1E-41E8-9735-E852E884C241}" destId="{FB4FBCC7-C908-467D-AE24-5B40E0789783}" srcOrd="1" destOrd="0" presId="urn:microsoft.com/office/officeart/2005/8/layout/hierarchy1"/>
    <dgm:cxn modelId="{F25399B1-FDA8-442C-B1B7-C546CE39F741}" type="presParOf" srcId="{740C8741-B361-4997-8D0C-701EBDC96CFA}" destId="{39CE9957-6D18-41D9-9AD1-7BC7F437C3BE}" srcOrd="1" destOrd="0" presId="urn:microsoft.com/office/officeart/2005/8/layout/hierarchy1"/>
    <dgm:cxn modelId="{0E4A7FC8-0FE0-4A4F-ACE2-70D3296B462F}" type="presParOf" srcId="{39CE9957-6D18-41D9-9AD1-7BC7F437C3BE}" destId="{55209693-7AD4-4851-9CB0-C647BA0A59B1}" srcOrd="0" destOrd="0" presId="urn:microsoft.com/office/officeart/2005/8/layout/hierarchy1"/>
    <dgm:cxn modelId="{EA0C93FD-3001-41BF-86E0-FCC289A8888B}" type="presParOf" srcId="{39CE9957-6D18-41D9-9AD1-7BC7F437C3BE}" destId="{FD985673-A74A-457B-8575-6752C1797033}" srcOrd="1" destOrd="0" presId="urn:microsoft.com/office/officeart/2005/8/layout/hierarchy1"/>
    <dgm:cxn modelId="{9AB2E5C7-F727-4C2E-9E63-AB509A4D36E2}" type="presParOf" srcId="{FD985673-A74A-457B-8575-6752C1797033}" destId="{3A7BC037-4A07-4CD5-A0C0-9F9228DF075D}" srcOrd="0" destOrd="0" presId="urn:microsoft.com/office/officeart/2005/8/layout/hierarchy1"/>
    <dgm:cxn modelId="{0B88E78C-41BF-40EB-AAED-7D78E1B892DF}" type="presParOf" srcId="{3A7BC037-4A07-4CD5-A0C0-9F9228DF075D}" destId="{DBC9D33F-E260-4E8F-A9A4-BC91C6A78F86}" srcOrd="0" destOrd="0" presId="urn:microsoft.com/office/officeart/2005/8/layout/hierarchy1"/>
    <dgm:cxn modelId="{9B42223C-3BCA-44BC-8A03-C8DFB4893AA5}" type="presParOf" srcId="{3A7BC037-4A07-4CD5-A0C0-9F9228DF075D}" destId="{D168F576-A0CA-40FC-9426-8F17A4B97BBE}" srcOrd="1" destOrd="0" presId="urn:microsoft.com/office/officeart/2005/8/layout/hierarchy1"/>
    <dgm:cxn modelId="{70CC3218-5220-4557-9FBF-5D3E91EAE609}" type="presParOf" srcId="{FD985673-A74A-457B-8575-6752C1797033}" destId="{81B3FE23-CB44-457F-B274-CCD17C2E20D3}" srcOrd="1" destOrd="0" presId="urn:microsoft.com/office/officeart/2005/8/layout/hierarchy1"/>
    <dgm:cxn modelId="{5ED7C3A1-07AD-4E37-832F-02C1FA56B075}" type="presParOf" srcId="{39CE9957-6D18-41D9-9AD1-7BC7F437C3BE}" destId="{F3DF1DDB-E0A5-4F19-A9F1-C8DFFCEC6AC3}" srcOrd="2" destOrd="0" presId="urn:microsoft.com/office/officeart/2005/8/layout/hierarchy1"/>
    <dgm:cxn modelId="{AF21A144-ADE0-4428-B590-4F2CF7F43835}" type="presParOf" srcId="{39CE9957-6D18-41D9-9AD1-7BC7F437C3BE}" destId="{A4381501-3BD2-4199-8BCC-7CE2F4BAFD8B}" srcOrd="3" destOrd="0" presId="urn:microsoft.com/office/officeart/2005/8/layout/hierarchy1"/>
    <dgm:cxn modelId="{0124596F-CE3A-4EA3-B2B8-AD2EA6956B71}" type="presParOf" srcId="{A4381501-3BD2-4199-8BCC-7CE2F4BAFD8B}" destId="{DDA87F12-0B0A-4312-8D68-2B370F1F4C79}" srcOrd="0" destOrd="0" presId="urn:microsoft.com/office/officeart/2005/8/layout/hierarchy1"/>
    <dgm:cxn modelId="{0E5A490C-B356-41E6-87A8-89ACAACB9043}" type="presParOf" srcId="{DDA87F12-0B0A-4312-8D68-2B370F1F4C79}" destId="{E2716842-9C72-4115-9537-14CC1AE63588}" srcOrd="0" destOrd="0" presId="urn:microsoft.com/office/officeart/2005/8/layout/hierarchy1"/>
    <dgm:cxn modelId="{FE664506-80BD-45A2-BE8D-8682F7B54E29}" type="presParOf" srcId="{DDA87F12-0B0A-4312-8D68-2B370F1F4C79}" destId="{8E8D28C6-80EC-4855-B994-685844398E71}" srcOrd="1" destOrd="0" presId="urn:microsoft.com/office/officeart/2005/8/layout/hierarchy1"/>
    <dgm:cxn modelId="{E13ADBA5-2BFC-4816-A68E-4411BA7AB587}" type="presParOf" srcId="{A4381501-3BD2-4199-8BCC-7CE2F4BAFD8B}" destId="{75CA115C-CB86-4EEC-BC9B-79979FAC9C4C}" srcOrd="1" destOrd="0" presId="urn:microsoft.com/office/officeart/2005/8/layout/hierarchy1"/>
    <dgm:cxn modelId="{F49A1E14-62DE-47D1-A300-B1490B69A4FA}" type="presParOf" srcId="{39CE9957-6D18-41D9-9AD1-7BC7F437C3BE}" destId="{10DE5DAF-A954-414C-AA93-972DAEC1BE45}" srcOrd="4" destOrd="0" presId="urn:microsoft.com/office/officeart/2005/8/layout/hierarchy1"/>
    <dgm:cxn modelId="{11B73A23-E252-4EF5-ABF1-820CFBBD9474}" type="presParOf" srcId="{39CE9957-6D18-41D9-9AD1-7BC7F437C3BE}" destId="{1069FC12-7816-4B29-BEC2-F52D14E293ED}" srcOrd="5" destOrd="0" presId="urn:microsoft.com/office/officeart/2005/8/layout/hierarchy1"/>
    <dgm:cxn modelId="{85A2305A-87D1-437B-988A-016AFBEBA61C}" type="presParOf" srcId="{1069FC12-7816-4B29-BEC2-F52D14E293ED}" destId="{BA3603B7-90B9-4656-B7B1-DFEC879426F6}" srcOrd="0" destOrd="0" presId="urn:microsoft.com/office/officeart/2005/8/layout/hierarchy1"/>
    <dgm:cxn modelId="{F6DD6611-9FD2-4B87-A744-214638F03C2E}" type="presParOf" srcId="{BA3603B7-90B9-4656-B7B1-DFEC879426F6}" destId="{F45574F0-B2D2-40A4-878E-EFA572773D38}" srcOrd="0" destOrd="0" presId="urn:microsoft.com/office/officeart/2005/8/layout/hierarchy1"/>
    <dgm:cxn modelId="{93E15B16-F6AF-4C1C-8AB9-C4C5CAF5AA11}" type="presParOf" srcId="{BA3603B7-90B9-4656-B7B1-DFEC879426F6}" destId="{83E017AB-8966-485A-AAB7-CD0B3C7A2BFD}" srcOrd="1" destOrd="0" presId="urn:microsoft.com/office/officeart/2005/8/layout/hierarchy1"/>
    <dgm:cxn modelId="{69EE933B-52D9-4B87-B3CD-AF1FD3E95ED7}" type="presParOf" srcId="{1069FC12-7816-4B29-BEC2-F52D14E293ED}" destId="{63795C58-BDD7-4EED-91ED-0B1816BD593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5122270-1A7A-4EB9-9E6E-3FCFE4DB92E9}"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s-EC"/>
        </a:p>
      </dgm:t>
    </dgm:pt>
    <dgm:pt modelId="{FD01F266-7300-44F6-945E-A73E2BFA5829}">
      <dgm:prSet phldrT="[Texto]" custT="1"/>
      <dgm:spPr/>
      <dgm:t>
        <a:bodyPr/>
        <a:lstStyle/>
        <a:p>
          <a:r>
            <a:rPr lang="es-EC" sz="1800" b="1" dirty="0"/>
            <a:t>Determinantes de un sistema tributario simplificado</a:t>
          </a:r>
          <a:endParaRPr lang="es-EC" sz="1800" dirty="0"/>
        </a:p>
      </dgm:t>
    </dgm:pt>
    <dgm:pt modelId="{A12B5570-33D4-4BF6-B31B-2981AB79DA6F}" type="parTrans" cxnId="{DD6E6F12-3AE5-43F2-92D8-4124375C5E1F}">
      <dgm:prSet/>
      <dgm:spPr/>
      <dgm:t>
        <a:bodyPr/>
        <a:lstStyle/>
        <a:p>
          <a:endParaRPr lang="es-EC"/>
        </a:p>
      </dgm:t>
    </dgm:pt>
    <dgm:pt modelId="{0E64B2C4-233D-4D77-9454-273D6E9BA61D}" type="sibTrans" cxnId="{DD6E6F12-3AE5-43F2-92D8-4124375C5E1F}">
      <dgm:prSet/>
      <dgm:spPr/>
      <dgm:t>
        <a:bodyPr/>
        <a:lstStyle/>
        <a:p>
          <a:endParaRPr lang="es-EC"/>
        </a:p>
      </dgm:t>
    </dgm:pt>
    <dgm:pt modelId="{0CEA5E93-5B78-45EC-B814-EBD5CF5E4120}">
      <dgm:prSet phldrT="[Texto]" custT="1"/>
      <dgm:spPr>
        <a:solidFill>
          <a:srgbClr val="0070C0"/>
        </a:solidFill>
      </dgm:spPr>
      <dgm:t>
        <a:bodyPr/>
        <a:lstStyle/>
        <a:p>
          <a:r>
            <a:rPr lang="es-EC" sz="1400" dirty="0"/>
            <a:t>Tasa de alfabetización y educación de propietarios de empresas</a:t>
          </a:r>
        </a:p>
      </dgm:t>
    </dgm:pt>
    <dgm:pt modelId="{D0621684-5BAB-45B2-9EF9-612BFB0A0F2F}" type="parTrans" cxnId="{9C3EE9AF-3801-4DB0-A38D-1D6ADAE802D5}">
      <dgm:prSet/>
      <dgm:spPr/>
      <dgm:t>
        <a:bodyPr/>
        <a:lstStyle/>
        <a:p>
          <a:endParaRPr lang="es-EC"/>
        </a:p>
      </dgm:t>
    </dgm:pt>
    <dgm:pt modelId="{1ADD80FB-30DA-44AB-BEE2-7058F3C484D5}" type="sibTrans" cxnId="{9C3EE9AF-3801-4DB0-A38D-1D6ADAE802D5}">
      <dgm:prSet/>
      <dgm:spPr/>
      <dgm:t>
        <a:bodyPr/>
        <a:lstStyle/>
        <a:p>
          <a:endParaRPr lang="es-EC"/>
        </a:p>
      </dgm:t>
    </dgm:pt>
    <dgm:pt modelId="{404C92E3-FCC5-4704-BBCD-AC4D674A5CF8}">
      <dgm:prSet phldrT="[Texto]" custT="1"/>
      <dgm:spPr>
        <a:solidFill>
          <a:srgbClr val="0070C0"/>
        </a:solidFill>
      </dgm:spPr>
      <dgm:t>
        <a:bodyPr/>
        <a:lstStyle/>
        <a:p>
          <a:r>
            <a:rPr lang="es-EC" sz="1400" dirty="0"/>
            <a:t>Disponibilidad de datos confiables sobre transacciones de empresas y márgenes de beneficio.</a:t>
          </a:r>
        </a:p>
      </dgm:t>
    </dgm:pt>
    <dgm:pt modelId="{1F175A8B-A98B-40B0-8398-BF71747CC31A}" type="parTrans" cxnId="{B26A44CB-5EA6-4DAA-A69B-95D4B0912D6B}">
      <dgm:prSet/>
      <dgm:spPr/>
      <dgm:t>
        <a:bodyPr/>
        <a:lstStyle/>
        <a:p>
          <a:endParaRPr lang="es-EC"/>
        </a:p>
      </dgm:t>
    </dgm:pt>
    <dgm:pt modelId="{37C4D7F5-00C0-4D31-8A03-9E2A6BD1D8A6}" type="sibTrans" cxnId="{B26A44CB-5EA6-4DAA-A69B-95D4B0912D6B}">
      <dgm:prSet/>
      <dgm:spPr/>
      <dgm:t>
        <a:bodyPr/>
        <a:lstStyle/>
        <a:p>
          <a:endParaRPr lang="es-EC"/>
        </a:p>
      </dgm:t>
    </dgm:pt>
    <dgm:pt modelId="{07845B42-9B6A-4BD6-BB21-7AB6A73FE792}">
      <dgm:prSet phldrT="[Texto]" custT="1"/>
      <dgm:spPr>
        <a:solidFill>
          <a:srgbClr val="0070C0"/>
        </a:solidFill>
      </dgm:spPr>
      <dgm:t>
        <a:bodyPr/>
        <a:lstStyle/>
        <a:p>
          <a:r>
            <a:rPr lang="es-EC" sz="1400" dirty="0"/>
            <a:t>Acceso a servicios de consultoría fiscal</a:t>
          </a:r>
        </a:p>
      </dgm:t>
    </dgm:pt>
    <dgm:pt modelId="{88433242-8B5E-46B1-AFFC-9E9A03F47DA4}" type="parTrans" cxnId="{4FE6C5A7-3E9E-4C4F-8DB4-A2C7CB807A50}">
      <dgm:prSet/>
      <dgm:spPr/>
      <dgm:t>
        <a:bodyPr/>
        <a:lstStyle/>
        <a:p>
          <a:endParaRPr lang="es-EC"/>
        </a:p>
      </dgm:t>
    </dgm:pt>
    <dgm:pt modelId="{7F4B584B-83CA-4757-BE2E-79F5647DA6C1}" type="sibTrans" cxnId="{4FE6C5A7-3E9E-4C4F-8DB4-A2C7CB807A50}">
      <dgm:prSet/>
      <dgm:spPr/>
      <dgm:t>
        <a:bodyPr/>
        <a:lstStyle/>
        <a:p>
          <a:endParaRPr lang="es-EC"/>
        </a:p>
      </dgm:t>
    </dgm:pt>
    <dgm:pt modelId="{1D7DA6C3-524A-44F9-80B8-84503A85239F}">
      <dgm:prSet phldrT="[Texto]" custT="1"/>
      <dgm:spPr>
        <a:solidFill>
          <a:srgbClr val="0070C0"/>
        </a:solidFill>
      </dgm:spPr>
      <dgm:t>
        <a:bodyPr/>
        <a:lstStyle/>
        <a:p>
          <a:r>
            <a:rPr lang="es-EC" sz="1400" dirty="0"/>
            <a:t>Importancia de los impuestos locales para los costos de cumplimiento</a:t>
          </a:r>
        </a:p>
      </dgm:t>
    </dgm:pt>
    <dgm:pt modelId="{63191BF5-F82B-470B-8697-58262C5BCCF9}" type="parTrans" cxnId="{C692D7C7-B24E-4D41-8933-8CFEA654AB57}">
      <dgm:prSet/>
      <dgm:spPr/>
      <dgm:t>
        <a:bodyPr/>
        <a:lstStyle/>
        <a:p>
          <a:endParaRPr lang="es-EC"/>
        </a:p>
      </dgm:t>
    </dgm:pt>
    <dgm:pt modelId="{5CCB2181-21A2-42B5-ACD9-234E0EA64331}" type="sibTrans" cxnId="{C692D7C7-B24E-4D41-8933-8CFEA654AB57}">
      <dgm:prSet/>
      <dgm:spPr/>
      <dgm:t>
        <a:bodyPr/>
        <a:lstStyle/>
        <a:p>
          <a:endParaRPr lang="es-EC"/>
        </a:p>
      </dgm:t>
    </dgm:pt>
    <dgm:pt modelId="{6546EC4F-EE9D-4E38-9315-FC7B0FA7DC85}">
      <dgm:prSet phldrT="[Texto]" custT="1"/>
      <dgm:spPr>
        <a:solidFill>
          <a:srgbClr val="0070C0"/>
        </a:solidFill>
      </dgm:spPr>
      <dgm:t>
        <a:bodyPr/>
        <a:lstStyle/>
        <a:p>
          <a:r>
            <a:rPr lang="es-EC" sz="1400" dirty="0"/>
            <a:t>Acceso a la tecnología de la información</a:t>
          </a:r>
        </a:p>
      </dgm:t>
    </dgm:pt>
    <dgm:pt modelId="{804D6ADB-DA77-4A78-8646-425BF3CCB038}" type="parTrans" cxnId="{EA324FA5-7AFD-44EE-8BE1-914816BC8260}">
      <dgm:prSet/>
      <dgm:spPr/>
      <dgm:t>
        <a:bodyPr/>
        <a:lstStyle/>
        <a:p>
          <a:endParaRPr lang="es-EC"/>
        </a:p>
      </dgm:t>
    </dgm:pt>
    <dgm:pt modelId="{1CFAAD2A-ACBA-470A-B6A1-97CE0BCA76BC}" type="sibTrans" cxnId="{EA324FA5-7AFD-44EE-8BE1-914816BC8260}">
      <dgm:prSet/>
      <dgm:spPr/>
      <dgm:t>
        <a:bodyPr/>
        <a:lstStyle/>
        <a:p>
          <a:endParaRPr lang="es-EC"/>
        </a:p>
      </dgm:t>
    </dgm:pt>
    <dgm:pt modelId="{62D1436B-5762-49F3-A973-BAA677055B1B}">
      <dgm:prSet phldrT="[Texto]" custT="1"/>
      <dgm:spPr>
        <a:solidFill>
          <a:srgbClr val="0070C0"/>
        </a:solidFill>
      </dgm:spPr>
      <dgm:t>
        <a:bodyPr/>
        <a:lstStyle/>
        <a:p>
          <a:r>
            <a:rPr lang="es-EC" sz="1400" dirty="0"/>
            <a:t>Eficiencia y honestidad de la administración tributaria</a:t>
          </a:r>
        </a:p>
      </dgm:t>
    </dgm:pt>
    <dgm:pt modelId="{D41D2CE5-3DE2-4564-A628-C0E7D69E4788}" type="parTrans" cxnId="{1FA4C539-7794-4D4C-B5F3-560823B09153}">
      <dgm:prSet/>
      <dgm:spPr/>
      <dgm:t>
        <a:bodyPr/>
        <a:lstStyle/>
        <a:p>
          <a:endParaRPr lang="es-EC"/>
        </a:p>
      </dgm:t>
    </dgm:pt>
    <dgm:pt modelId="{80EFD4D1-C165-42D2-AA99-ECC6FA7D5333}" type="sibTrans" cxnId="{1FA4C539-7794-4D4C-B5F3-560823B09153}">
      <dgm:prSet/>
      <dgm:spPr/>
      <dgm:t>
        <a:bodyPr/>
        <a:lstStyle/>
        <a:p>
          <a:endParaRPr lang="es-EC"/>
        </a:p>
      </dgm:t>
    </dgm:pt>
    <dgm:pt modelId="{AB8D8514-911D-4E28-B5AD-7E04FD06965C}" type="pres">
      <dgm:prSet presAssocID="{E5122270-1A7A-4EB9-9E6E-3FCFE4DB92E9}" presName="diagram" presStyleCnt="0">
        <dgm:presLayoutVars>
          <dgm:chPref val="1"/>
          <dgm:dir/>
          <dgm:animOne val="branch"/>
          <dgm:animLvl val="lvl"/>
          <dgm:resizeHandles val="exact"/>
        </dgm:presLayoutVars>
      </dgm:prSet>
      <dgm:spPr/>
    </dgm:pt>
    <dgm:pt modelId="{CB1D1305-A857-4672-A9F6-690527BACC21}" type="pres">
      <dgm:prSet presAssocID="{FD01F266-7300-44F6-945E-A73E2BFA5829}" presName="root1" presStyleCnt="0"/>
      <dgm:spPr/>
    </dgm:pt>
    <dgm:pt modelId="{8979249F-6170-479A-8DF7-1B2E7FC6E0CC}" type="pres">
      <dgm:prSet presAssocID="{FD01F266-7300-44F6-945E-A73E2BFA5829}" presName="LevelOneTextNode" presStyleLbl="node0" presStyleIdx="0" presStyleCnt="1" custScaleX="137393" custScaleY="358414">
        <dgm:presLayoutVars>
          <dgm:chPref val="3"/>
        </dgm:presLayoutVars>
      </dgm:prSet>
      <dgm:spPr/>
    </dgm:pt>
    <dgm:pt modelId="{DF0F2E85-127F-4971-A8CC-7CFCD6D47147}" type="pres">
      <dgm:prSet presAssocID="{FD01F266-7300-44F6-945E-A73E2BFA5829}" presName="level2hierChild" presStyleCnt="0"/>
      <dgm:spPr/>
    </dgm:pt>
    <dgm:pt modelId="{E6761EBD-8F91-4054-B077-5BA8A2B9931F}" type="pres">
      <dgm:prSet presAssocID="{D0621684-5BAB-45B2-9EF9-612BFB0A0F2F}" presName="conn2-1" presStyleLbl="parChTrans1D2" presStyleIdx="0" presStyleCnt="6"/>
      <dgm:spPr/>
    </dgm:pt>
    <dgm:pt modelId="{2307B375-9ACC-41A7-91ED-D386F37D09EF}" type="pres">
      <dgm:prSet presAssocID="{D0621684-5BAB-45B2-9EF9-612BFB0A0F2F}" presName="connTx" presStyleLbl="parChTrans1D2" presStyleIdx="0" presStyleCnt="6"/>
      <dgm:spPr/>
    </dgm:pt>
    <dgm:pt modelId="{C23FEA98-9DE4-4C03-A40C-326B4366839F}" type="pres">
      <dgm:prSet presAssocID="{0CEA5E93-5B78-45EC-B814-EBD5CF5E4120}" presName="root2" presStyleCnt="0"/>
      <dgm:spPr/>
    </dgm:pt>
    <dgm:pt modelId="{700B34FD-136B-4342-AF61-0EAD366FD663}" type="pres">
      <dgm:prSet presAssocID="{0CEA5E93-5B78-45EC-B814-EBD5CF5E4120}" presName="LevelTwoTextNode" presStyleLbl="node2" presStyleIdx="0" presStyleCnt="6" custScaleX="201342">
        <dgm:presLayoutVars>
          <dgm:chPref val="3"/>
        </dgm:presLayoutVars>
      </dgm:prSet>
      <dgm:spPr/>
    </dgm:pt>
    <dgm:pt modelId="{2B302E9E-9FA6-4E50-AB3A-9A4DAB5E36AE}" type="pres">
      <dgm:prSet presAssocID="{0CEA5E93-5B78-45EC-B814-EBD5CF5E4120}" presName="level3hierChild" presStyleCnt="0"/>
      <dgm:spPr/>
    </dgm:pt>
    <dgm:pt modelId="{D90C25F4-0465-4032-9E28-3F84D8F94C7B}" type="pres">
      <dgm:prSet presAssocID="{1F175A8B-A98B-40B0-8398-BF71747CC31A}" presName="conn2-1" presStyleLbl="parChTrans1D2" presStyleIdx="1" presStyleCnt="6"/>
      <dgm:spPr/>
    </dgm:pt>
    <dgm:pt modelId="{C3F113F9-88C1-4B6D-8F27-2FEE81127667}" type="pres">
      <dgm:prSet presAssocID="{1F175A8B-A98B-40B0-8398-BF71747CC31A}" presName="connTx" presStyleLbl="parChTrans1D2" presStyleIdx="1" presStyleCnt="6"/>
      <dgm:spPr/>
    </dgm:pt>
    <dgm:pt modelId="{162FF9DD-7836-4173-B88B-81D9E17D4D50}" type="pres">
      <dgm:prSet presAssocID="{404C92E3-FCC5-4704-BBCD-AC4D674A5CF8}" presName="root2" presStyleCnt="0"/>
      <dgm:spPr/>
    </dgm:pt>
    <dgm:pt modelId="{ED03A237-E52A-4A6B-B086-033D61C7A97E}" type="pres">
      <dgm:prSet presAssocID="{404C92E3-FCC5-4704-BBCD-AC4D674A5CF8}" presName="LevelTwoTextNode" presStyleLbl="node2" presStyleIdx="1" presStyleCnt="6" custScaleX="201342">
        <dgm:presLayoutVars>
          <dgm:chPref val="3"/>
        </dgm:presLayoutVars>
      </dgm:prSet>
      <dgm:spPr/>
    </dgm:pt>
    <dgm:pt modelId="{1B89C8D3-6E6F-4392-A42F-07A6B4C578BB}" type="pres">
      <dgm:prSet presAssocID="{404C92E3-FCC5-4704-BBCD-AC4D674A5CF8}" presName="level3hierChild" presStyleCnt="0"/>
      <dgm:spPr/>
    </dgm:pt>
    <dgm:pt modelId="{21C9B31E-EC1C-42B0-A2B9-4BCAF74D6831}" type="pres">
      <dgm:prSet presAssocID="{88433242-8B5E-46B1-AFFC-9E9A03F47DA4}" presName="conn2-1" presStyleLbl="parChTrans1D2" presStyleIdx="2" presStyleCnt="6"/>
      <dgm:spPr/>
    </dgm:pt>
    <dgm:pt modelId="{05AFB96B-AD53-4E67-BC93-0EFE67282D07}" type="pres">
      <dgm:prSet presAssocID="{88433242-8B5E-46B1-AFFC-9E9A03F47DA4}" presName="connTx" presStyleLbl="parChTrans1D2" presStyleIdx="2" presStyleCnt="6"/>
      <dgm:spPr/>
    </dgm:pt>
    <dgm:pt modelId="{3EF3BDE4-7C3A-4B46-B19E-19449EDBEFAA}" type="pres">
      <dgm:prSet presAssocID="{07845B42-9B6A-4BD6-BB21-7AB6A73FE792}" presName="root2" presStyleCnt="0"/>
      <dgm:spPr/>
    </dgm:pt>
    <dgm:pt modelId="{3045BD63-877A-40A3-80C4-71958AFA8A11}" type="pres">
      <dgm:prSet presAssocID="{07845B42-9B6A-4BD6-BB21-7AB6A73FE792}" presName="LevelTwoTextNode" presStyleLbl="node2" presStyleIdx="2" presStyleCnt="6" custScaleX="201342">
        <dgm:presLayoutVars>
          <dgm:chPref val="3"/>
        </dgm:presLayoutVars>
      </dgm:prSet>
      <dgm:spPr/>
    </dgm:pt>
    <dgm:pt modelId="{62BBA2C7-C284-4E4D-A19C-B27D7328712C}" type="pres">
      <dgm:prSet presAssocID="{07845B42-9B6A-4BD6-BB21-7AB6A73FE792}" presName="level3hierChild" presStyleCnt="0"/>
      <dgm:spPr/>
    </dgm:pt>
    <dgm:pt modelId="{D88FC22C-CA2A-4896-9C21-3D04F034065E}" type="pres">
      <dgm:prSet presAssocID="{63191BF5-F82B-470B-8697-58262C5BCCF9}" presName="conn2-1" presStyleLbl="parChTrans1D2" presStyleIdx="3" presStyleCnt="6"/>
      <dgm:spPr/>
    </dgm:pt>
    <dgm:pt modelId="{3663C5BD-9162-4CF0-95D4-901C77B3B298}" type="pres">
      <dgm:prSet presAssocID="{63191BF5-F82B-470B-8697-58262C5BCCF9}" presName="connTx" presStyleLbl="parChTrans1D2" presStyleIdx="3" presStyleCnt="6"/>
      <dgm:spPr/>
    </dgm:pt>
    <dgm:pt modelId="{95A6355C-A184-4A8E-9BD2-06D9A9CBD41A}" type="pres">
      <dgm:prSet presAssocID="{1D7DA6C3-524A-44F9-80B8-84503A85239F}" presName="root2" presStyleCnt="0"/>
      <dgm:spPr/>
    </dgm:pt>
    <dgm:pt modelId="{38212262-405D-46A5-A66D-9E897426C2B0}" type="pres">
      <dgm:prSet presAssocID="{1D7DA6C3-524A-44F9-80B8-84503A85239F}" presName="LevelTwoTextNode" presStyleLbl="node2" presStyleIdx="3" presStyleCnt="6" custScaleX="201342">
        <dgm:presLayoutVars>
          <dgm:chPref val="3"/>
        </dgm:presLayoutVars>
      </dgm:prSet>
      <dgm:spPr/>
    </dgm:pt>
    <dgm:pt modelId="{5BBC7874-9EA1-40DD-8274-26EFB73F9153}" type="pres">
      <dgm:prSet presAssocID="{1D7DA6C3-524A-44F9-80B8-84503A85239F}" presName="level3hierChild" presStyleCnt="0"/>
      <dgm:spPr/>
    </dgm:pt>
    <dgm:pt modelId="{10076F41-D32E-4826-A1D7-9F9F320AAA13}" type="pres">
      <dgm:prSet presAssocID="{804D6ADB-DA77-4A78-8646-425BF3CCB038}" presName="conn2-1" presStyleLbl="parChTrans1D2" presStyleIdx="4" presStyleCnt="6"/>
      <dgm:spPr/>
    </dgm:pt>
    <dgm:pt modelId="{3C053286-AB74-4DDD-A7E0-05267A4CC819}" type="pres">
      <dgm:prSet presAssocID="{804D6ADB-DA77-4A78-8646-425BF3CCB038}" presName="connTx" presStyleLbl="parChTrans1D2" presStyleIdx="4" presStyleCnt="6"/>
      <dgm:spPr/>
    </dgm:pt>
    <dgm:pt modelId="{68E89F4E-E1FF-46E2-9AD2-F4963B17398F}" type="pres">
      <dgm:prSet presAssocID="{6546EC4F-EE9D-4E38-9315-FC7B0FA7DC85}" presName="root2" presStyleCnt="0"/>
      <dgm:spPr/>
    </dgm:pt>
    <dgm:pt modelId="{CBF9FBDB-75FA-48C3-A88B-C0C9D25507B8}" type="pres">
      <dgm:prSet presAssocID="{6546EC4F-EE9D-4E38-9315-FC7B0FA7DC85}" presName="LevelTwoTextNode" presStyleLbl="node2" presStyleIdx="4" presStyleCnt="6" custScaleX="201342">
        <dgm:presLayoutVars>
          <dgm:chPref val="3"/>
        </dgm:presLayoutVars>
      </dgm:prSet>
      <dgm:spPr/>
    </dgm:pt>
    <dgm:pt modelId="{F6A2312F-1DE3-46EB-87AD-CAE2AA76444C}" type="pres">
      <dgm:prSet presAssocID="{6546EC4F-EE9D-4E38-9315-FC7B0FA7DC85}" presName="level3hierChild" presStyleCnt="0"/>
      <dgm:spPr/>
    </dgm:pt>
    <dgm:pt modelId="{DAE8B57F-F9BF-4DA6-A42E-2427C309A3F2}" type="pres">
      <dgm:prSet presAssocID="{D41D2CE5-3DE2-4564-A628-C0E7D69E4788}" presName="conn2-1" presStyleLbl="parChTrans1D2" presStyleIdx="5" presStyleCnt="6"/>
      <dgm:spPr/>
    </dgm:pt>
    <dgm:pt modelId="{F41CC7C0-0864-4BCB-8890-4A5BEB7CDFE3}" type="pres">
      <dgm:prSet presAssocID="{D41D2CE5-3DE2-4564-A628-C0E7D69E4788}" presName="connTx" presStyleLbl="parChTrans1D2" presStyleIdx="5" presStyleCnt="6"/>
      <dgm:spPr/>
    </dgm:pt>
    <dgm:pt modelId="{A815AFC5-DD33-4AC8-B739-3F60A7463F11}" type="pres">
      <dgm:prSet presAssocID="{62D1436B-5762-49F3-A973-BAA677055B1B}" presName="root2" presStyleCnt="0"/>
      <dgm:spPr/>
    </dgm:pt>
    <dgm:pt modelId="{6E7730FA-1F00-484C-9005-CC6BBCD20C46}" type="pres">
      <dgm:prSet presAssocID="{62D1436B-5762-49F3-A973-BAA677055B1B}" presName="LevelTwoTextNode" presStyleLbl="node2" presStyleIdx="5" presStyleCnt="6" custScaleX="201342">
        <dgm:presLayoutVars>
          <dgm:chPref val="3"/>
        </dgm:presLayoutVars>
      </dgm:prSet>
      <dgm:spPr/>
    </dgm:pt>
    <dgm:pt modelId="{C16B1434-B337-4568-A0DE-CF0AB63406F5}" type="pres">
      <dgm:prSet presAssocID="{62D1436B-5762-49F3-A973-BAA677055B1B}" presName="level3hierChild" presStyleCnt="0"/>
      <dgm:spPr/>
    </dgm:pt>
  </dgm:ptLst>
  <dgm:cxnLst>
    <dgm:cxn modelId="{DD6E6F12-3AE5-43F2-92D8-4124375C5E1F}" srcId="{E5122270-1A7A-4EB9-9E6E-3FCFE4DB92E9}" destId="{FD01F266-7300-44F6-945E-A73E2BFA5829}" srcOrd="0" destOrd="0" parTransId="{A12B5570-33D4-4BF6-B31B-2981AB79DA6F}" sibTransId="{0E64B2C4-233D-4D77-9454-273D6E9BA61D}"/>
    <dgm:cxn modelId="{1FA4C539-7794-4D4C-B5F3-560823B09153}" srcId="{FD01F266-7300-44F6-945E-A73E2BFA5829}" destId="{62D1436B-5762-49F3-A973-BAA677055B1B}" srcOrd="5" destOrd="0" parTransId="{D41D2CE5-3DE2-4564-A628-C0E7D69E4788}" sibTransId="{80EFD4D1-C165-42D2-AA99-ECC6FA7D5333}"/>
    <dgm:cxn modelId="{9917095F-D806-4470-828A-D8278943B98D}" type="presOf" srcId="{63191BF5-F82B-470B-8697-58262C5BCCF9}" destId="{D88FC22C-CA2A-4896-9C21-3D04F034065E}" srcOrd="0" destOrd="0" presId="urn:microsoft.com/office/officeart/2005/8/layout/hierarchy2"/>
    <dgm:cxn modelId="{6126CB60-35EB-42B3-B4E4-149CFA3D14EB}" type="presOf" srcId="{E5122270-1A7A-4EB9-9E6E-3FCFE4DB92E9}" destId="{AB8D8514-911D-4E28-B5AD-7E04FD06965C}" srcOrd="0" destOrd="0" presId="urn:microsoft.com/office/officeart/2005/8/layout/hierarchy2"/>
    <dgm:cxn modelId="{AD05CE48-64C6-4DF7-8601-17AFB85D4BD4}" type="presOf" srcId="{D0621684-5BAB-45B2-9EF9-612BFB0A0F2F}" destId="{2307B375-9ACC-41A7-91ED-D386F37D09EF}" srcOrd="1" destOrd="0" presId="urn:microsoft.com/office/officeart/2005/8/layout/hierarchy2"/>
    <dgm:cxn modelId="{72CD1849-856E-4E3B-8CFF-E58224F63EE6}" type="presOf" srcId="{0CEA5E93-5B78-45EC-B814-EBD5CF5E4120}" destId="{700B34FD-136B-4342-AF61-0EAD366FD663}" srcOrd="0" destOrd="0" presId="urn:microsoft.com/office/officeart/2005/8/layout/hierarchy2"/>
    <dgm:cxn modelId="{AD4D3E69-48F5-4228-9466-0DF965F3C310}" type="presOf" srcId="{D41D2CE5-3DE2-4564-A628-C0E7D69E4788}" destId="{F41CC7C0-0864-4BCB-8890-4A5BEB7CDFE3}" srcOrd="1" destOrd="0" presId="urn:microsoft.com/office/officeart/2005/8/layout/hierarchy2"/>
    <dgm:cxn modelId="{7A038B6A-B07F-4F9A-A67A-25E480D8DFF8}" type="presOf" srcId="{804D6ADB-DA77-4A78-8646-425BF3CCB038}" destId="{3C053286-AB74-4DDD-A7E0-05267A4CC819}" srcOrd="1" destOrd="0" presId="urn:microsoft.com/office/officeart/2005/8/layout/hierarchy2"/>
    <dgm:cxn modelId="{65A25E6F-C157-4F5D-A961-E2DC6B4A2519}" type="presOf" srcId="{88433242-8B5E-46B1-AFFC-9E9A03F47DA4}" destId="{21C9B31E-EC1C-42B0-A2B9-4BCAF74D6831}" srcOrd="0" destOrd="0" presId="urn:microsoft.com/office/officeart/2005/8/layout/hierarchy2"/>
    <dgm:cxn modelId="{170DDC72-1DD5-4F9D-B875-7CB7F86CE5E3}" type="presOf" srcId="{63191BF5-F82B-470B-8697-58262C5BCCF9}" destId="{3663C5BD-9162-4CF0-95D4-901C77B3B298}" srcOrd="1" destOrd="0" presId="urn:microsoft.com/office/officeart/2005/8/layout/hierarchy2"/>
    <dgm:cxn modelId="{17DCDD83-589E-4FE8-8D30-8D5C58C03CD8}" type="presOf" srcId="{1D7DA6C3-524A-44F9-80B8-84503A85239F}" destId="{38212262-405D-46A5-A66D-9E897426C2B0}" srcOrd="0" destOrd="0" presId="urn:microsoft.com/office/officeart/2005/8/layout/hierarchy2"/>
    <dgm:cxn modelId="{8DD21F96-1048-4F79-ABFC-73CF715822D8}" type="presOf" srcId="{D0621684-5BAB-45B2-9EF9-612BFB0A0F2F}" destId="{E6761EBD-8F91-4054-B077-5BA8A2B9931F}" srcOrd="0" destOrd="0" presId="urn:microsoft.com/office/officeart/2005/8/layout/hierarchy2"/>
    <dgm:cxn modelId="{54F78D9A-266C-4F77-A33E-EA74861A0C98}" type="presOf" srcId="{62D1436B-5762-49F3-A973-BAA677055B1B}" destId="{6E7730FA-1F00-484C-9005-CC6BBCD20C46}" srcOrd="0" destOrd="0" presId="urn:microsoft.com/office/officeart/2005/8/layout/hierarchy2"/>
    <dgm:cxn modelId="{EA324FA5-7AFD-44EE-8BE1-914816BC8260}" srcId="{FD01F266-7300-44F6-945E-A73E2BFA5829}" destId="{6546EC4F-EE9D-4E38-9315-FC7B0FA7DC85}" srcOrd="4" destOrd="0" parTransId="{804D6ADB-DA77-4A78-8646-425BF3CCB038}" sibTransId="{1CFAAD2A-ACBA-470A-B6A1-97CE0BCA76BC}"/>
    <dgm:cxn modelId="{4FE6C5A7-3E9E-4C4F-8DB4-A2C7CB807A50}" srcId="{FD01F266-7300-44F6-945E-A73E2BFA5829}" destId="{07845B42-9B6A-4BD6-BB21-7AB6A73FE792}" srcOrd="2" destOrd="0" parTransId="{88433242-8B5E-46B1-AFFC-9E9A03F47DA4}" sibTransId="{7F4B584B-83CA-4757-BE2E-79F5647DA6C1}"/>
    <dgm:cxn modelId="{62E90BA8-8155-4B6F-94D2-74D958371487}" type="presOf" srcId="{FD01F266-7300-44F6-945E-A73E2BFA5829}" destId="{8979249F-6170-479A-8DF7-1B2E7FC6E0CC}" srcOrd="0" destOrd="0" presId="urn:microsoft.com/office/officeart/2005/8/layout/hierarchy2"/>
    <dgm:cxn modelId="{729B91AD-F52E-4795-81DE-28CE6E5417BE}" type="presOf" srcId="{07845B42-9B6A-4BD6-BB21-7AB6A73FE792}" destId="{3045BD63-877A-40A3-80C4-71958AFA8A11}" srcOrd="0" destOrd="0" presId="urn:microsoft.com/office/officeart/2005/8/layout/hierarchy2"/>
    <dgm:cxn modelId="{9C3EE9AF-3801-4DB0-A38D-1D6ADAE802D5}" srcId="{FD01F266-7300-44F6-945E-A73E2BFA5829}" destId="{0CEA5E93-5B78-45EC-B814-EBD5CF5E4120}" srcOrd="0" destOrd="0" parTransId="{D0621684-5BAB-45B2-9EF9-612BFB0A0F2F}" sibTransId="{1ADD80FB-30DA-44AB-BEE2-7058F3C484D5}"/>
    <dgm:cxn modelId="{C692D7C7-B24E-4D41-8933-8CFEA654AB57}" srcId="{FD01F266-7300-44F6-945E-A73E2BFA5829}" destId="{1D7DA6C3-524A-44F9-80B8-84503A85239F}" srcOrd="3" destOrd="0" parTransId="{63191BF5-F82B-470B-8697-58262C5BCCF9}" sibTransId="{5CCB2181-21A2-42B5-ACD9-234E0EA64331}"/>
    <dgm:cxn modelId="{65291CCA-3439-4E99-8DE5-78E93526D3CC}" type="presOf" srcId="{6546EC4F-EE9D-4E38-9315-FC7B0FA7DC85}" destId="{CBF9FBDB-75FA-48C3-A88B-C0C9D25507B8}" srcOrd="0" destOrd="0" presId="urn:microsoft.com/office/officeart/2005/8/layout/hierarchy2"/>
    <dgm:cxn modelId="{B26A44CB-5EA6-4DAA-A69B-95D4B0912D6B}" srcId="{FD01F266-7300-44F6-945E-A73E2BFA5829}" destId="{404C92E3-FCC5-4704-BBCD-AC4D674A5CF8}" srcOrd="1" destOrd="0" parTransId="{1F175A8B-A98B-40B0-8398-BF71747CC31A}" sibTransId="{37C4D7F5-00C0-4D31-8A03-9E2A6BD1D8A6}"/>
    <dgm:cxn modelId="{785655DD-AA8B-497F-B9D6-03C1BEAB8051}" type="presOf" srcId="{404C92E3-FCC5-4704-BBCD-AC4D674A5CF8}" destId="{ED03A237-E52A-4A6B-B086-033D61C7A97E}" srcOrd="0" destOrd="0" presId="urn:microsoft.com/office/officeart/2005/8/layout/hierarchy2"/>
    <dgm:cxn modelId="{6DD0A2E6-490E-484B-9AEB-A7BB9A889B31}" type="presOf" srcId="{D41D2CE5-3DE2-4564-A628-C0E7D69E4788}" destId="{DAE8B57F-F9BF-4DA6-A42E-2427C309A3F2}" srcOrd="0" destOrd="0" presId="urn:microsoft.com/office/officeart/2005/8/layout/hierarchy2"/>
    <dgm:cxn modelId="{76A8D6E8-5423-44F7-8728-0399788B15C4}" type="presOf" srcId="{804D6ADB-DA77-4A78-8646-425BF3CCB038}" destId="{10076F41-D32E-4826-A1D7-9F9F320AAA13}" srcOrd="0" destOrd="0" presId="urn:microsoft.com/office/officeart/2005/8/layout/hierarchy2"/>
    <dgm:cxn modelId="{68FCB4EA-B134-4EFA-BB69-B127DD3D2CC8}" type="presOf" srcId="{1F175A8B-A98B-40B0-8398-BF71747CC31A}" destId="{D90C25F4-0465-4032-9E28-3F84D8F94C7B}" srcOrd="0" destOrd="0" presId="urn:microsoft.com/office/officeart/2005/8/layout/hierarchy2"/>
    <dgm:cxn modelId="{B77FA8F0-53E3-4ABF-B8B4-1908FFADCF9A}" type="presOf" srcId="{88433242-8B5E-46B1-AFFC-9E9A03F47DA4}" destId="{05AFB96B-AD53-4E67-BC93-0EFE67282D07}" srcOrd="1" destOrd="0" presId="urn:microsoft.com/office/officeart/2005/8/layout/hierarchy2"/>
    <dgm:cxn modelId="{84F873FE-3B14-4A1D-94F0-5B5F90257C9C}" type="presOf" srcId="{1F175A8B-A98B-40B0-8398-BF71747CC31A}" destId="{C3F113F9-88C1-4B6D-8F27-2FEE81127667}" srcOrd="1" destOrd="0" presId="urn:microsoft.com/office/officeart/2005/8/layout/hierarchy2"/>
    <dgm:cxn modelId="{37723C21-7E1A-43CB-991B-FB98A904EB7B}" type="presParOf" srcId="{AB8D8514-911D-4E28-B5AD-7E04FD06965C}" destId="{CB1D1305-A857-4672-A9F6-690527BACC21}" srcOrd="0" destOrd="0" presId="urn:microsoft.com/office/officeart/2005/8/layout/hierarchy2"/>
    <dgm:cxn modelId="{B8F2E38E-75C0-42F4-BD54-5C74731E8C96}" type="presParOf" srcId="{CB1D1305-A857-4672-A9F6-690527BACC21}" destId="{8979249F-6170-479A-8DF7-1B2E7FC6E0CC}" srcOrd="0" destOrd="0" presId="urn:microsoft.com/office/officeart/2005/8/layout/hierarchy2"/>
    <dgm:cxn modelId="{35273FE0-2AA2-4614-BF2A-08D63AD55FD8}" type="presParOf" srcId="{CB1D1305-A857-4672-A9F6-690527BACC21}" destId="{DF0F2E85-127F-4971-A8CC-7CFCD6D47147}" srcOrd="1" destOrd="0" presId="urn:microsoft.com/office/officeart/2005/8/layout/hierarchy2"/>
    <dgm:cxn modelId="{B14A2570-CC10-4338-AD0B-B37F4C2E8E14}" type="presParOf" srcId="{DF0F2E85-127F-4971-A8CC-7CFCD6D47147}" destId="{E6761EBD-8F91-4054-B077-5BA8A2B9931F}" srcOrd="0" destOrd="0" presId="urn:microsoft.com/office/officeart/2005/8/layout/hierarchy2"/>
    <dgm:cxn modelId="{0DDF1DAD-853A-4435-947D-36C81E0B6E96}" type="presParOf" srcId="{E6761EBD-8F91-4054-B077-5BA8A2B9931F}" destId="{2307B375-9ACC-41A7-91ED-D386F37D09EF}" srcOrd="0" destOrd="0" presId="urn:microsoft.com/office/officeart/2005/8/layout/hierarchy2"/>
    <dgm:cxn modelId="{C0E97D20-9932-4EC2-BCD4-168437CA16DA}" type="presParOf" srcId="{DF0F2E85-127F-4971-A8CC-7CFCD6D47147}" destId="{C23FEA98-9DE4-4C03-A40C-326B4366839F}" srcOrd="1" destOrd="0" presId="urn:microsoft.com/office/officeart/2005/8/layout/hierarchy2"/>
    <dgm:cxn modelId="{A79BF656-4D71-45F8-A83D-70EB376C49F8}" type="presParOf" srcId="{C23FEA98-9DE4-4C03-A40C-326B4366839F}" destId="{700B34FD-136B-4342-AF61-0EAD366FD663}" srcOrd="0" destOrd="0" presId="urn:microsoft.com/office/officeart/2005/8/layout/hierarchy2"/>
    <dgm:cxn modelId="{24A8563B-A194-4BAF-94C2-40ECF4C9964A}" type="presParOf" srcId="{C23FEA98-9DE4-4C03-A40C-326B4366839F}" destId="{2B302E9E-9FA6-4E50-AB3A-9A4DAB5E36AE}" srcOrd="1" destOrd="0" presId="urn:microsoft.com/office/officeart/2005/8/layout/hierarchy2"/>
    <dgm:cxn modelId="{1242D6B1-D131-48B6-8FAC-7E641F59456F}" type="presParOf" srcId="{DF0F2E85-127F-4971-A8CC-7CFCD6D47147}" destId="{D90C25F4-0465-4032-9E28-3F84D8F94C7B}" srcOrd="2" destOrd="0" presId="urn:microsoft.com/office/officeart/2005/8/layout/hierarchy2"/>
    <dgm:cxn modelId="{ED45DBC2-6EB6-4742-9801-0F8AEA4EC445}" type="presParOf" srcId="{D90C25F4-0465-4032-9E28-3F84D8F94C7B}" destId="{C3F113F9-88C1-4B6D-8F27-2FEE81127667}" srcOrd="0" destOrd="0" presId="urn:microsoft.com/office/officeart/2005/8/layout/hierarchy2"/>
    <dgm:cxn modelId="{685A257C-AB9C-400D-A523-C72F0AB1C4B8}" type="presParOf" srcId="{DF0F2E85-127F-4971-A8CC-7CFCD6D47147}" destId="{162FF9DD-7836-4173-B88B-81D9E17D4D50}" srcOrd="3" destOrd="0" presId="urn:microsoft.com/office/officeart/2005/8/layout/hierarchy2"/>
    <dgm:cxn modelId="{0384BAAC-82B6-499C-BB25-88F37342B439}" type="presParOf" srcId="{162FF9DD-7836-4173-B88B-81D9E17D4D50}" destId="{ED03A237-E52A-4A6B-B086-033D61C7A97E}" srcOrd="0" destOrd="0" presId="urn:microsoft.com/office/officeart/2005/8/layout/hierarchy2"/>
    <dgm:cxn modelId="{D2CF0C9C-B656-4EE6-A88E-5E9277CAA86E}" type="presParOf" srcId="{162FF9DD-7836-4173-B88B-81D9E17D4D50}" destId="{1B89C8D3-6E6F-4392-A42F-07A6B4C578BB}" srcOrd="1" destOrd="0" presId="urn:microsoft.com/office/officeart/2005/8/layout/hierarchy2"/>
    <dgm:cxn modelId="{44B24E6A-56FC-43F7-A702-2F6C879B0A3C}" type="presParOf" srcId="{DF0F2E85-127F-4971-A8CC-7CFCD6D47147}" destId="{21C9B31E-EC1C-42B0-A2B9-4BCAF74D6831}" srcOrd="4" destOrd="0" presId="urn:microsoft.com/office/officeart/2005/8/layout/hierarchy2"/>
    <dgm:cxn modelId="{53DD2607-553C-47C8-AD79-3933BC045B3C}" type="presParOf" srcId="{21C9B31E-EC1C-42B0-A2B9-4BCAF74D6831}" destId="{05AFB96B-AD53-4E67-BC93-0EFE67282D07}" srcOrd="0" destOrd="0" presId="urn:microsoft.com/office/officeart/2005/8/layout/hierarchy2"/>
    <dgm:cxn modelId="{D1910B88-C162-41B6-8DEB-5EBBEBDBCACF}" type="presParOf" srcId="{DF0F2E85-127F-4971-A8CC-7CFCD6D47147}" destId="{3EF3BDE4-7C3A-4B46-B19E-19449EDBEFAA}" srcOrd="5" destOrd="0" presId="urn:microsoft.com/office/officeart/2005/8/layout/hierarchy2"/>
    <dgm:cxn modelId="{C5C8BD2C-2A62-4250-8CAC-63132CB5BB9F}" type="presParOf" srcId="{3EF3BDE4-7C3A-4B46-B19E-19449EDBEFAA}" destId="{3045BD63-877A-40A3-80C4-71958AFA8A11}" srcOrd="0" destOrd="0" presId="urn:microsoft.com/office/officeart/2005/8/layout/hierarchy2"/>
    <dgm:cxn modelId="{07189282-E4C2-41A6-B82A-172D444C2584}" type="presParOf" srcId="{3EF3BDE4-7C3A-4B46-B19E-19449EDBEFAA}" destId="{62BBA2C7-C284-4E4D-A19C-B27D7328712C}" srcOrd="1" destOrd="0" presId="urn:microsoft.com/office/officeart/2005/8/layout/hierarchy2"/>
    <dgm:cxn modelId="{B54A5E39-9894-44F7-A3EA-59039D163D7F}" type="presParOf" srcId="{DF0F2E85-127F-4971-A8CC-7CFCD6D47147}" destId="{D88FC22C-CA2A-4896-9C21-3D04F034065E}" srcOrd="6" destOrd="0" presId="urn:microsoft.com/office/officeart/2005/8/layout/hierarchy2"/>
    <dgm:cxn modelId="{279485DF-FBED-4683-A578-16C9C79D04FF}" type="presParOf" srcId="{D88FC22C-CA2A-4896-9C21-3D04F034065E}" destId="{3663C5BD-9162-4CF0-95D4-901C77B3B298}" srcOrd="0" destOrd="0" presId="urn:microsoft.com/office/officeart/2005/8/layout/hierarchy2"/>
    <dgm:cxn modelId="{74E6EBAB-77BB-46F7-A6B8-4C449880EF53}" type="presParOf" srcId="{DF0F2E85-127F-4971-A8CC-7CFCD6D47147}" destId="{95A6355C-A184-4A8E-9BD2-06D9A9CBD41A}" srcOrd="7" destOrd="0" presId="urn:microsoft.com/office/officeart/2005/8/layout/hierarchy2"/>
    <dgm:cxn modelId="{4E340D38-49B4-4BFB-8DC4-B619D29A9047}" type="presParOf" srcId="{95A6355C-A184-4A8E-9BD2-06D9A9CBD41A}" destId="{38212262-405D-46A5-A66D-9E897426C2B0}" srcOrd="0" destOrd="0" presId="urn:microsoft.com/office/officeart/2005/8/layout/hierarchy2"/>
    <dgm:cxn modelId="{B4105C22-D9C3-4FC7-A152-57A9B43B4A3C}" type="presParOf" srcId="{95A6355C-A184-4A8E-9BD2-06D9A9CBD41A}" destId="{5BBC7874-9EA1-40DD-8274-26EFB73F9153}" srcOrd="1" destOrd="0" presId="urn:microsoft.com/office/officeart/2005/8/layout/hierarchy2"/>
    <dgm:cxn modelId="{CBCD130A-AB40-45B8-B867-320ECD2C05A4}" type="presParOf" srcId="{DF0F2E85-127F-4971-A8CC-7CFCD6D47147}" destId="{10076F41-D32E-4826-A1D7-9F9F320AAA13}" srcOrd="8" destOrd="0" presId="urn:microsoft.com/office/officeart/2005/8/layout/hierarchy2"/>
    <dgm:cxn modelId="{E7D7EB7F-EB94-47FD-9237-7F4615098F52}" type="presParOf" srcId="{10076F41-D32E-4826-A1D7-9F9F320AAA13}" destId="{3C053286-AB74-4DDD-A7E0-05267A4CC819}" srcOrd="0" destOrd="0" presId="urn:microsoft.com/office/officeart/2005/8/layout/hierarchy2"/>
    <dgm:cxn modelId="{43D816DB-6F88-4D4D-85AF-84065D46E708}" type="presParOf" srcId="{DF0F2E85-127F-4971-A8CC-7CFCD6D47147}" destId="{68E89F4E-E1FF-46E2-9AD2-F4963B17398F}" srcOrd="9" destOrd="0" presId="urn:microsoft.com/office/officeart/2005/8/layout/hierarchy2"/>
    <dgm:cxn modelId="{4DE20047-A8FB-4B6F-AD37-AFB53ACE4B5E}" type="presParOf" srcId="{68E89F4E-E1FF-46E2-9AD2-F4963B17398F}" destId="{CBF9FBDB-75FA-48C3-A88B-C0C9D25507B8}" srcOrd="0" destOrd="0" presId="urn:microsoft.com/office/officeart/2005/8/layout/hierarchy2"/>
    <dgm:cxn modelId="{4DBED1A4-D2C5-43F6-A46E-B236CFB0EAA8}" type="presParOf" srcId="{68E89F4E-E1FF-46E2-9AD2-F4963B17398F}" destId="{F6A2312F-1DE3-46EB-87AD-CAE2AA76444C}" srcOrd="1" destOrd="0" presId="urn:microsoft.com/office/officeart/2005/8/layout/hierarchy2"/>
    <dgm:cxn modelId="{C243DD99-3216-4624-B150-4538F0F81BDF}" type="presParOf" srcId="{DF0F2E85-127F-4971-A8CC-7CFCD6D47147}" destId="{DAE8B57F-F9BF-4DA6-A42E-2427C309A3F2}" srcOrd="10" destOrd="0" presId="urn:microsoft.com/office/officeart/2005/8/layout/hierarchy2"/>
    <dgm:cxn modelId="{FD947EE8-10C3-4CCE-9770-878149C58024}" type="presParOf" srcId="{DAE8B57F-F9BF-4DA6-A42E-2427C309A3F2}" destId="{F41CC7C0-0864-4BCB-8890-4A5BEB7CDFE3}" srcOrd="0" destOrd="0" presId="urn:microsoft.com/office/officeart/2005/8/layout/hierarchy2"/>
    <dgm:cxn modelId="{749ADF3F-8023-413F-99CD-9B07F37315D5}" type="presParOf" srcId="{DF0F2E85-127F-4971-A8CC-7CFCD6D47147}" destId="{A815AFC5-DD33-4AC8-B739-3F60A7463F11}" srcOrd="11" destOrd="0" presId="urn:microsoft.com/office/officeart/2005/8/layout/hierarchy2"/>
    <dgm:cxn modelId="{3BFFD7A3-BC39-46BF-BC81-A349EA656AA9}" type="presParOf" srcId="{A815AFC5-DD33-4AC8-B739-3F60A7463F11}" destId="{6E7730FA-1F00-484C-9005-CC6BBCD20C46}" srcOrd="0" destOrd="0" presId="urn:microsoft.com/office/officeart/2005/8/layout/hierarchy2"/>
    <dgm:cxn modelId="{A70A4624-D79C-4BE6-9FD3-7B60D4C871A5}" type="presParOf" srcId="{A815AFC5-DD33-4AC8-B739-3F60A7463F11}" destId="{C16B1434-B337-4568-A0DE-CF0AB63406F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B26CB95-F2F3-49BF-81A3-A55B42BBA499}"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s-EC"/>
        </a:p>
      </dgm:t>
    </dgm:pt>
    <dgm:pt modelId="{CC605BBB-F56B-45D5-8E0A-FC731BFC39FF}">
      <dgm:prSet phldrT="[Texto]"/>
      <dgm:spPr/>
      <dgm:t>
        <a:bodyPr/>
        <a:lstStyle/>
        <a:p>
          <a:r>
            <a:rPr lang="es-EC" b="1" dirty="0"/>
            <a:t>Segmentación de la comunidad empresarial</a:t>
          </a:r>
          <a:endParaRPr lang="es-EC" dirty="0"/>
        </a:p>
      </dgm:t>
    </dgm:pt>
    <dgm:pt modelId="{E06DCB91-422B-40E2-9F35-FDA38C322EBD}" type="parTrans" cxnId="{490CA4CF-FE9B-4A39-9AD6-6494C6340BC3}">
      <dgm:prSet/>
      <dgm:spPr/>
      <dgm:t>
        <a:bodyPr/>
        <a:lstStyle/>
        <a:p>
          <a:endParaRPr lang="es-EC"/>
        </a:p>
      </dgm:t>
    </dgm:pt>
    <dgm:pt modelId="{A8066E59-37E4-4F45-9F15-5F075B678973}" type="sibTrans" cxnId="{490CA4CF-FE9B-4A39-9AD6-6494C6340BC3}">
      <dgm:prSet/>
      <dgm:spPr/>
      <dgm:t>
        <a:bodyPr/>
        <a:lstStyle/>
        <a:p>
          <a:endParaRPr lang="es-EC"/>
        </a:p>
      </dgm:t>
    </dgm:pt>
    <dgm:pt modelId="{2DA4C182-AC96-436B-B83E-271D09FD99C5}">
      <dgm:prSet phldrT="[Texto]"/>
      <dgm:spPr/>
      <dgm:t>
        <a:bodyPr/>
        <a:lstStyle/>
        <a:p>
          <a:r>
            <a:rPr lang="es-EC" b="1" dirty="0"/>
            <a:t>Simplificación del régimen fiscal estándar</a:t>
          </a:r>
          <a:endParaRPr lang="es-EC" dirty="0"/>
        </a:p>
      </dgm:t>
    </dgm:pt>
    <dgm:pt modelId="{DCD8CACB-9F30-4098-A9E5-9F2F110C3021}" type="parTrans" cxnId="{FF7EF5FC-7B9F-4C85-9811-B470A78F3B8F}">
      <dgm:prSet/>
      <dgm:spPr/>
      <dgm:t>
        <a:bodyPr/>
        <a:lstStyle/>
        <a:p>
          <a:endParaRPr lang="es-EC"/>
        </a:p>
      </dgm:t>
    </dgm:pt>
    <dgm:pt modelId="{52D11366-EC9E-4B68-BD01-BED05D855C9E}" type="sibTrans" cxnId="{FF7EF5FC-7B9F-4C85-9811-B470A78F3B8F}">
      <dgm:prSet/>
      <dgm:spPr/>
      <dgm:t>
        <a:bodyPr/>
        <a:lstStyle/>
        <a:p>
          <a:endParaRPr lang="es-EC"/>
        </a:p>
      </dgm:t>
    </dgm:pt>
    <dgm:pt modelId="{B0CC0227-AF02-4163-87AC-CAED368A7CAD}">
      <dgm:prSet phldrT="[Texto]"/>
      <dgm:spPr/>
      <dgm:t>
        <a:bodyPr/>
        <a:lstStyle/>
        <a:p>
          <a:r>
            <a:rPr lang="es-EC" b="1" dirty="0"/>
            <a:t>Ajuste del IVA </a:t>
          </a:r>
          <a:endParaRPr lang="es-EC" dirty="0"/>
        </a:p>
      </dgm:t>
    </dgm:pt>
    <dgm:pt modelId="{CF3B3362-BFB1-474F-B87A-5D78F0DEDBF9}" type="parTrans" cxnId="{F39DD609-1C87-46FB-B256-3656375524E7}">
      <dgm:prSet/>
      <dgm:spPr/>
      <dgm:t>
        <a:bodyPr/>
        <a:lstStyle/>
        <a:p>
          <a:endParaRPr lang="es-EC"/>
        </a:p>
      </dgm:t>
    </dgm:pt>
    <dgm:pt modelId="{FA4AA01B-667C-4132-9D3B-BB1400DB16B2}" type="sibTrans" cxnId="{F39DD609-1C87-46FB-B256-3656375524E7}">
      <dgm:prSet/>
      <dgm:spPr/>
      <dgm:t>
        <a:bodyPr/>
        <a:lstStyle/>
        <a:p>
          <a:endParaRPr lang="es-EC"/>
        </a:p>
      </dgm:t>
    </dgm:pt>
    <dgm:pt modelId="{1C6CD3E7-B5F8-4629-B899-93AA7ACCC21B}">
      <dgm:prSet phldrT="[Texto]"/>
      <dgm:spPr/>
      <dgm:t>
        <a:bodyPr/>
        <a:lstStyle/>
        <a:p>
          <a:r>
            <a:rPr lang="es-EC"/>
            <a:t>Garantizar un límite de registro obligatorio suficientemente alto.</a:t>
          </a:r>
          <a:endParaRPr lang="es-EC" dirty="0"/>
        </a:p>
      </dgm:t>
    </dgm:pt>
    <dgm:pt modelId="{9A1D816B-065D-4004-BB0C-326DE2A81E8E}" type="parTrans" cxnId="{C1A4B7E2-959D-4F6E-9CB6-4E449BA9AC07}">
      <dgm:prSet/>
      <dgm:spPr/>
      <dgm:t>
        <a:bodyPr/>
        <a:lstStyle/>
        <a:p>
          <a:endParaRPr lang="es-EC"/>
        </a:p>
      </dgm:t>
    </dgm:pt>
    <dgm:pt modelId="{9F0BC8E5-9AEC-456B-BD24-098A1E3C9FD9}" type="sibTrans" cxnId="{C1A4B7E2-959D-4F6E-9CB6-4E449BA9AC07}">
      <dgm:prSet/>
      <dgm:spPr/>
      <dgm:t>
        <a:bodyPr/>
        <a:lstStyle/>
        <a:p>
          <a:endParaRPr lang="es-EC"/>
        </a:p>
      </dgm:t>
    </dgm:pt>
    <dgm:pt modelId="{C815E6F8-3A2B-412B-B76C-96B8996CE565}">
      <dgm:prSet/>
      <dgm:spPr/>
      <dgm:t>
        <a:bodyPr/>
        <a:lstStyle/>
        <a:p>
          <a:r>
            <a:rPr lang="es-EC"/>
            <a:t>Permitir el registro voluntario de empresas por debajo del límite.</a:t>
          </a:r>
        </a:p>
      </dgm:t>
    </dgm:pt>
    <dgm:pt modelId="{4F2052C9-B41F-4212-97C7-4B48D0588A5D}" type="parTrans" cxnId="{221917D4-C1A3-4B1C-A374-9B7E2B8C3F37}">
      <dgm:prSet/>
      <dgm:spPr/>
      <dgm:t>
        <a:bodyPr/>
        <a:lstStyle/>
        <a:p>
          <a:endParaRPr lang="es-EC"/>
        </a:p>
      </dgm:t>
    </dgm:pt>
    <dgm:pt modelId="{A883001E-3FE2-4136-9244-BBDE04DE7856}" type="sibTrans" cxnId="{221917D4-C1A3-4B1C-A374-9B7E2B8C3F37}">
      <dgm:prSet/>
      <dgm:spPr/>
      <dgm:t>
        <a:bodyPr/>
        <a:lstStyle/>
        <a:p>
          <a:endParaRPr lang="es-EC"/>
        </a:p>
      </dgm:t>
    </dgm:pt>
    <dgm:pt modelId="{3DBF0FA1-E8B0-4F71-8031-3719A532F7CE}">
      <dgm:prSet/>
      <dgm:spPr/>
      <dgm:t>
        <a:bodyPr/>
        <a:lstStyle/>
        <a:p>
          <a:r>
            <a:rPr lang="es-EC"/>
            <a:t>Simplificar los procedimientos de contabilidad y presentación de declaraciones.</a:t>
          </a:r>
        </a:p>
      </dgm:t>
    </dgm:pt>
    <dgm:pt modelId="{757C64C6-9182-4CA4-9C9D-2A3EDFBAEBD8}" type="parTrans" cxnId="{11ECC201-4F57-4045-A46B-D0159D39421A}">
      <dgm:prSet/>
      <dgm:spPr/>
      <dgm:t>
        <a:bodyPr/>
        <a:lstStyle/>
        <a:p>
          <a:endParaRPr lang="es-EC"/>
        </a:p>
      </dgm:t>
    </dgm:pt>
    <dgm:pt modelId="{23774B0F-D91C-4EE9-9E02-BF7703B02908}" type="sibTrans" cxnId="{11ECC201-4F57-4045-A46B-D0159D39421A}">
      <dgm:prSet/>
      <dgm:spPr/>
      <dgm:t>
        <a:bodyPr/>
        <a:lstStyle/>
        <a:p>
          <a:endParaRPr lang="es-EC"/>
        </a:p>
      </dgm:t>
    </dgm:pt>
    <dgm:pt modelId="{60E84D1F-5672-48A4-84FB-CA93825112BC}" type="pres">
      <dgm:prSet presAssocID="{AB26CB95-F2F3-49BF-81A3-A55B42BBA499}" presName="linear" presStyleCnt="0">
        <dgm:presLayoutVars>
          <dgm:dir/>
          <dgm:animLvl val="lvl"/>
          <dgm:resizeHandles val="exact"/>
        </dgm:presLayoutVars>
      </dgm:prSet>
      <dgm:spPr/>
    </dgm:pt>
    <dgm:pt modelId="{4FE8305A-7A4E-40B1-81C5-D5D8DCACD755}" type="pres">
      <dgm:prSet presAssocID="{CC605BBB-F56B-45D5-8E0A-FC731BFC39FF}" presName="parentLin" presStyleCnt="0"/>
      <dgm:spPr/>
    </dgm:pt>
    <dgm:pt modelId="{1591E2D3-6F60-4D96-903F-5431E51A25C4}" type="pres">
      <dgm:prSet presAssocID="{CC605BBB-F56B-45D5-8E0A-FC731BFC39FF}" presName="parentLeftMargin" presStyleLbl="node1" presStyleIdx="0" presStyleCnt="3"/>
      <dgm:spPr/>
    </dgm:pt>
    <dgm:pt modelId="{646E6455-A922-4C59-B414-39A519E843A0}" type="pres">
      <dgm:prSet presAssocID="{CC605BBB-F56B-45D5-8E0A-FC731BFC39FF}" presName="parentText" presStyleLbl="node1" presStyleIdx="0" presStyleCnt="3">
        <dgm:presLayoutVars>
          <dgm:chMax val="0"/>
          <dgm:bulletEnabled val="1"/>
        </dgm:presLayoutVars>
      </dgm:prSet>
      <dgm:spPr/>
    </dgm:pt>
    <dgm:pt modelId="{01B43D06-FDD9-44B4-ABC1-CF2C606C5F85}" type="pres">
      <dgm:prSet presAssocID="{CC605BBB-F56B-45D5-8E0A-FC731BFC39FF}" presName="negativeSpace" presStyleCnt="0"/>
      <dgm:spPr/>
    </dgm:pt>
    <dgm:pt modelId="{055CBD32-E3A0-414F-9E3A-576CEC5D1080}" type="pres">
      <dgm:prSet presAssocID="{CC605BBB-F56B-45D5-8E0A-FC731BFC39FF}" presName="childText" presStyleLbl="conFgAcc1" presStyleIdx="0" presStyleCnt="3">
        <dgm:presLayoutVars>
          <dgm:bulletEnabled val="1"/>
        </dgm:presLayoutVars>
      </dgm:prSet>
      <dgm:spPr/>
    </dgm:pt>
    <dgm:pt modelId="{BD5E8AC5-7934-4C11-B122-7E566716A42E}" type="pres">
      <dgm:prSet presAssocID="{A8066E59-37E4-4F45-9F15-5F075B678973}" presName="spaceBetweenRectangles" presStyleCnt="0"/>
      <dgm:spPr/>
    </dgm:pt>
    <dgm:pt modelId="{78730F6A-CA01-457D-B26D-E4AD5330B652}" type="pres">
      <dgm:prSet presAssocID="{2DA4C182-AC96-436B-B83E-271D09FD99C5}" presName="parentLin" presStyleCnt="0"/>
      <dgm:spPr/>
    </dgm:pt>
    <dgm:pt modelId="{77357A21-DC73-437E-BD8F-3631AEFDBAE7}" type="pres">
      <dgm:prSet presAssocID="{2DA4C182-AC96-436B-B83E-271D09FD99C5}" presName="parentLeftMargin" presStyleLbl="node1" presStyleIdx="0" presStyleCnt="3"/>
      <dgm:spPr/>
    </dgm:pt>
    <dgm:pt modelId="{458BC4E7-D437-4FF4-95CD-7FD343CC13F1}" type="pres">
      <dgm:prSet presAssocID="{2DA4C182-AC96-436B-B83E-271D09FD99C5}" presName="parentText" presStyleLbl="node1" presStyleIdx="1" presStyleCnt="3">
        <dgm:presLayoutVars>
          <dgm:chMax val="0"/>
          <dgm:bulletEnabled val="1"/>
        </dgm:presLayoutVars>
      </dgm:prSet>
      <dgm:spPr/>
    </dgm:pt>
    <dgm:pt modelId="{68BBE468-9749-418E-9B1E-11E6D9FD809B}" type="pres">
      <dgm:prSet presAssocID="{2DA4C182-AC96-436B-B83E-271D09FD99C5}" presName="negativeSpace" presStyleCnt="0"/>
      <dgm:spPr/>
    </dgm:pt>
    <dgm:pt modelId="{065405AD-7E10-45C9-8125-494939D31973}" type="pres">
      <dgm:prSet presAssocID="{2DA4C182-AC96-436B-B83E-271D09FD99C5}" presName="childText" presStyleLbl="conFgAcc1" presStyleIdx="1" presStyleCnt="3">
        <dgm:presLayoutVars>
          <dgm:bulletEnabled val="1"/>
        </dgm:presLayoutVars>
      </dgm:prSet>
      <dgm:spPr/>
    </dgm:pt>
    <dgm:pt modelId="{36FC4398-3F2D-46C6-93FC-8D476B6EBB63}" type="pres">
      <dgm:prSet presAssocID="{52D11366-EC9E-4B68-BD01-BED05D855C9E}" presName="spaceBetweenRectangles" presStyleCnt="0"/>
      <dgm:spPr/>
    </dgm:pt>
    <dgm:pt modelId="{E4075723-13EC-4F40-9F74-3B9B0EEFD143}" type="pres">
      <dgm:prSet presAssocID="{B0CC0227-AF02-4163-87AC-CAED368A7CAD}" presName="parentLin" presStyleCnt="0"/>
      <dgm:spPr/>
    </dgm:pt>
    <dgm:pt modelId="{CCD9799F-776F-45C2-8375-854398C8A5E6}" type="pres">
      <dgm:prSet presAssocID="{B0CC0227-AF02-4163-87AC-CAED368A7CAD}" presName="parentLeftMargin" presStyleLbl="node1" presStyleIdx="1" presStyleCnt="3"/>
      <dgm:spPr/>
    </dgm:pt>
    <dgm:pt modelId="{EC7D96C9-6690-486B-A3A8-19B825B5D2C9}" type="pres">
      <dgm:prSet presAssocID="{B0CC0227-AF02-4163-87AC-CAED368A7CAD}" presName="parentText" presStyleLbl="node1" presStyleIdx="2" presStyleCnt="3">
        <dgm:presLayoutVars>
          <dgm:chMax val="0"/>
          <dgm:bulletEnabled val="1"/>
        </dgm:presLayoutVars>
      </dgm:prSet>
      <dgm:spPr/>
    </dgm:pt>
    <dgm:pt modelId="{B734F9C9-37F9-4487-8D42-51023E2545B6}" type="pres">
      <dgm:prSet presAssocID="{B0CC0227-AF02-4163-87AC-CAED368A7CAD}" presName="negativeSpace" presStyleCnt="0"/>
      <dgm:spPr/>
    </dgm:pt>
    <dgm:pt modelId="{55EC4AB9-1B34-46B0-B3C0-567789D1D99A}" type="pres">
      <dgm:prSet presAssocID="{B0CC0227-AF02-4163-87AC-CAED368A7CAD}" presName="childText" presStyleLbl="conFgAcc1" presStyleIdx="2" presStyleCnt="3">
        <dgm:presLayoutVars>
          <dgm:bulletEnabled val="1"/>
        </dgm:presLayoutVars>
      </dgm:prSet>
      <dgm:spPr/>
    </dgm:pt>
  </dgm:ptLst>
  <dgm:cxnLst>
    <dgm:cxn modelId="{11ECC201-4F57-4045-A46B-D0159D39421A}" srcId="{B0CC0227-AF02-4163-87AC-CAED368A7CAD}" destId="{3DBF0FA1-E8B0-4F71-8031-3719A532F7CE}" srcOrd="2" destOrd="0" parTransId="{757C64C6-9182-4CA4-9C9D-2A3EDFBAEBD8}" sibTransId="{23774B0F-D91C-4EE9-9E02-BF7703B02908}"/>
    <dgm:cxn modelId="{9EC13302-D8F7-4884-965C-6C937579E702}" type="presOf" srcId="{B0CC0227-AF02-4163-87AC-CAED368A7CAD}" destId="{EC7D96C9-6690-486B-A3A8-19B825B5D2C9}" srcOrd="1" destOrd="0" presId="urn:microsoft.com/office/officeart/2005/8/layout/list1"/>
    <dgm:cxn modelId="{F39DD609-1C87-46FB-B256-3656375524E7}" srcId="{AB26CB95-F2F3-49BF-81A3-A55B42BBA499}" destId="{B0CC0227-AF02-4163-87AC-CAED368A7CAD}" srcOrd="2" destOrd="0" parTransId="{CF3B3362-BFB1-474F-B87A-5D78F0DEDBF9}" sibTransId="{FA4AA01B-667C-4132-9D3B-BB1400DB16B2}"/>
    <dgm:cxn modelId="{E523FB34-9712-47FD-BD74-AFF2BA3823FF}" type="presOf" srcId="{2DA4C182-AC96-436B-B83E-271D09FD99C5}" destId="{77357A21-DC73-437E-BD8F-3631AEFDBAE7}" srcOrd="0" destOrd="0" presId="urn:microsoft.com/office/officeart/2005/8/layout/list1"/>
    <dgm:cxn modelId="{043D5640-ADB0-43F4-913D-1550E6E01DE0}" type="presOf" srcId="{C815E6F8-3A2B-412B-B76C-96B8996CE565}" destId="{55EC4AB9-1B34-46B0-B3C0-567789D1D99A}" srcOrd="0" destOrd="1" presId="urn:microsoft.com/office/officeart/2005/8/layout/list1"/>
    <dgm:cxn modelId="{3A2E0F7C-A48A-4C61-98D4-882D2A81A11F}" type="presOf" srcId="{CC605BBB-F56B-45D5-8E0A-FC731BFC39FF}" destId="{1591E2D3-6F60-4D96-903F-5431E51A25C4}" srcOrd="0" destOrd="0" presId="urn:microsoft.com/office/officeart/2005/8/layout/list1"/>
    <dgm:cxn modelId="{BFCB17A3-2711-4FE3-90BC-06779D66D913}" type="presOf" srcId="{2DA4C182-AC96-436B-B83E-271D09FD99C5}" destId="{458BC4E7-D437-4FF4-95CD-7FD343CC13F1}" srcOrd="1" destOrd="0" presId="urn:microsoft.com/office/officeart/2005/8/layout/list1"/>
    <dgm:cxn modelId="{C63D04B6-B43F-4787-AF41-96D189C96ADB}" type="presOf" srcId="{AB26CB95-F2F3-49BF-81A3-A55B42BBA499}" destId="{60E84D1F-5672-48A4-84FB-CA93825112BC}" srcOrd="0" destOrd="0" presId="urn:microsoft.com/office/officeart/2005/8/layout/list1"/>
    <dgm:cxn modelId="{D4050ABE-095C-4764-81B2-A62394C92F46}" type="presOf" srcId="{1C6CD3E7-B5F8-4629-B899-93AA7ACCC21B}" destId="{55EC4AB9-1B34-46B0-B3C0-567789D1D99A}" srcOrd="0" destOrd="0" presId="urn:microsoft.com/office/officeart/2005/8/layout/list1"/>
    <dgm:cxn modelId="{99A90FC7-2026-4643-A298-D63EA261EBAF}" type="presOf" srcId="{B0CC0227-AF02-4163-87AC-CAED368A7CAD}" destId="{CCD9799F-776F-45C2-8375-854398C8A5E6}" srcOrd="0" destOrd="0" presId="urn:microsoft.com/office/officeart/2005/8/layout/list1"/>
    <dgm:cxn modelId="{490CA4CF-FE9B-4A39-9AD6-6494C6340BC3}" srcId="{AB26CB95-F2F3-49BF-81A3-A55B42BBA499}" destId="{CC605BBB-F56B-45D5-8E0A-FC731BFC39FF}" srcOrd="0" destOrd="0" parTransId="{E06DCB91-422B-40E2-9F35-FDA38C322EBD}" sibTransId="{A8066E59-37E4-4F45-9F15-5F075B678973}"/>
    <dgm:cxn modelId="{E95C6ED0-EB44-4CF6-965D-F413CFF237AB}" type="presOf" srcId="{CC605BBB-F56B-45D5-8E0A-FC731BFC39FF}" destId="{646E6455-A922-4C59-B414-39A519E843A0}" srcOrd="1" destOrd="0" presId="urn:microsoft.com/office/officeart/2005/8/layout/list1"/>
    <dgm:cxn modelId="{221917D4-C1A3-4B1C-A374-9B7E2B8C3F37}" srcId="{B0CC0227-AF02-4163-87AC-CAED368A7CAD}" destId="{C815E6F8-3A2B-412B-B76C-96B8996CE565}" srcOrd="1" destOrd="0" parTransId="{4F2052C9-B41F-4212-97C7-4B48D0588A5D}" sibTransId="{A883001E-3FE2-4136-9244-BBDE04DE7856}"/>
    <dgm:cxn modelId="{5A4338E0-F944-4EED-92A6-B460CE7F17DD}" type="presOf" srcId="{3DBF0FA1-E8B0-4F71-8031-3719A532F7CE}" destId="{55EC4AB9-1B34-46B0-B3C0-567789D1D99A}" srcOrd="0" destOrd="2" presId="urn:microsoft.com/office/officeart/2005/8/layout/list1"/>
    <dgm:cxn modelId="{C1A4B7E2-959D-4F6E-9CB6-4E449BA9AC07}" srcId="{B0CC0227-AF02-4163-87AC-CAED368A7CAD}" destId="{1C6CD3E7-B5F8-4629-B899-93AA7ACCC21B}" srcOrd="0" destOrd="0" parTransId="{9A1D816B-065D-4004-BB0C-326DE2A81E8E}" sibTransId="{9F0BC8E5-9AEC-456B-BD24-098A1E3C9FD9}"/>
    <dgm:cxn modelId="{FF7EF5FC-7B9F-4C85-9811-B470A78F3B8F}" srcId="{AB26CB95-F2F3-49BF-81A3-A55B42BBA499}" destId="{2DA4C182-AC96-436B-B83E-271D09FD99C5}" srcOrd="1" destOrd="0" parTransId="{DCD8CACB-9F30-4098-A9E5-9F2F110C3021}" sibTransId="{52D11366-EC9E-4B68-BD01-BED05D855C9E}"/>
    <dgm:cxn modelId="{A656CC78-15A2-40D4-9053-633099B31B45}" type="presParOf" srcId="{60E84D1F-5672-48A4-84FB-CA93825112BC}" destId="{4FE8305A-7A4E-40B1-81C5-D5D8DCACD755}" srcOrd="0" destOrd="0" presId="urn:microsoft.com/office/officeart/2005/8/layout/list1"/>
    <dgm:cxn modelId="{F3DF0C7A-E8E8-4D7D-AB0C-8A019CDD435F}" type="presParOf" srcId="{4FE8305A-7A4E-40B1-81C5-D5D8DCACD755}" destId="{1591E2D3-6F60-4D96-903F-5431E51A25C4}" srcOrd="0" destOrd="0" presId="urn:microsoft.com/office/officeart/2005/8/layout/list1"/>
    <dgm:cxn modelId="{B0F18382-4F71-426D-B183-5901422E6BF9}" type="presParOf" srcId="{4FE8305A-7A4E-40B1-81C5-D5D8DCACD755}" destId="{646E6455-A922-4C59-B414-39A519E843A0}" srcOrd="1" destOrd="0" presId="urn:microsoft.com/office/officeart/2005/8/layout/list1"/>
    <dgm:cxn modelId="{727F417E-DD87-467E-AE49-B11C5EA2C174}" type="presParOf" srcId="{60E84D1F-5672-48A4-84FB-CA93825112BC}" destId="{01B43D06-FDD9-44B4-ABC1-CF2C606C5F85}" srcOrd="1" destOrd="0" presId="urn:microsoft.com/office/officeart/2005/8/layout/list1"/>
    <dgm:cxn modelId="{92EC4BE4-ED66-45D0-9336-F842CCAB0897}" type="presParOf" srcId="{60E84D1F-5672-48A4-84FB-CA93825112BC}" destId="{055CBD32-E3A0-414F-9E3A-576CEC5D1080}" srcOrd="2" destOrd="0" presId="urn:microsoft.com/office/officeart/2005/8/layout/list1"/>
    <dgm:cxn modelId="{C0CAF6E5-4D73-47BE-98F1-6126918128BB}" type="presParOf" srcId="{60E84D1F-5672-48A4-84FB-CA93825112BC}" destId="{BD5E8AC5-7934-4C11-B122-7E566716A42E}" srcOrd="3" destOrd="0" presId="urn:microsoft.com/office/officeart/2005/8/layout/list1"/>
    <dgm:cxn modelId="{0C43AB7A-FE4D-493D-8522-13A982C6E5FB}" type="presParOf" srcId="{60E84D1F-5672-48A4-84FB-CA93825112BC}" destId="{78730F6A-CA01-457D-B26D-E4AD5330B652}" srcOrd="4" destOrd="0" presId="urn:microsoft.com/office/officeart/2005/8/layout/list1"/>
    <dgm:cxn modelId="{5AFE9C99-7754-4520-BE0A-06B1B17B2A73}" type="presParOf" srcId="{78730F6A-CA01-457D-B26D-E4AD5330B652}" destId="{77357A21-DC73-437E-BD8F-3631AEFDBAE7}" srcOrd="0" destOrd="0" presId="urn:microsoft.com/office/officeart/2005/8/layout/list1"/>
    <dgm:cxn modelId="{219357F2-BE9D-478A-A32F-9F1286323AAC}" type="presParOf" srcId="{78730F6A-CA01-457D-B26D-E4AD5330B652}" destId="{458BC4E7-D437-4FF4-95CD-7FD343CC13F1}" srcOrd="1" destOrd="0" presId="urn:microsoft.com/office/officeart/2005/8/layout/list1"/>
    <dgm:cxn modelId="{FFBAFF7E-CCC3-4441-8993-F50F3F8FA4F5}" type="presParOf" srcId="{60E84D1F-5672-48A4-84FB-CA93825112BC}" destId="{68BBE468-9749-418E-9B1E-11E6D9FD809B}" srcOrd="5" destOrd="0" presId="urn:microsoft.com/office/officeart/2005/8/layout/list1"/>
    <dgm:cxn modelId="{2B54546D-9141-4FE5-8FCB-3E4101147273}" type="presParOf" srcId="{60E84D1F-5672-48A4-84FB-CA93825112BC}" destId="{065405AD-7E10-45C9-8125-494939D31973}" srcOrd="6" destOrd="0" presId="urn:microsoft.com/office/officeart/2005/8/layout/list1"/>
    <dgm:cxn modelId="{94CFA012-EF4B-4FDE-B132-523F61ECAEFD}" type="presParOf" srcId="{60E84D1F-5672-48A4-84FB-CA93825112BC}" destId="{36FC4398-3F2D-46C6-93FC-8D476B6EBB63}" srcOrd="7" destOrd="0" presId="urn:microsoft.com/office/officeart/2005/8/layout/list1"/>
    <dgm:cxn modelId="{0FC09E59-6E76-4A9C-9BC3-D0986986FE65}" type="presParOf" srcId="{60E84D1F-5672-48A4-84FB-CA93825112BC}" destId="{E4075723-13EC-4F40-9F74-3B9B0EEFD143}" srcOrd="8" destOrd="0" presId="urn:microsoft.com/office/officeart/2005/8/layout/list1"/>
    <dgm:cxn modelId="{CB19839B-06CD-44DC-A91D-848D70F52559}" type="presParOf" srcId="{E4075723-13EC-4F40-9F74-3B9B0EEFD143}" destId="{CCD9799F-776F-45C2-8375-854398C8A5E6}" srcOrd="0" destOrd="0" presId="urn:microsoft.com/office/officeart/2005/8/layout/list1"/>
    <dgm:cxn modelId="{4A927A04-192D-45D6-AB64-739ED2C81FFE}" type="presParOf" srcId="{E4075723-13EC-4F40-9F74-3B9B0EEFD143}" destId="{EC7D96C9-6690-486B-A3A8-19B825B5D2C9}" srcOrd="1" destOrd="0" presId="urn:microsoft.com/office/officeart/2005/8/layout/list1"/>
    <dgm:cxn modelId="{47E813FD-09AC-4365-A85E-1401084B6344}" type="presParOf" srcId="{60E84D1F-5672-48A4-84FB-CA93825112BC}" destId="{B734F9C9-37F9-4487-8D42-51023E2545B6}" srcOrd="9" destOrd="0" presId="urn:microsoft.com/office/officeart/2005/8/layout/list1"/>
    <dgm:cxn modelId="{2BF64FD4-22D6-45B6-957D-10E5D5CFD1D4}" type="presParOf" srcId="{60E84D1F-5672-48A4-84FB-CA93825112BC}" destId="{55EC4AB9-1B34-46B0-B3C0-567789D1D99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161D65-8FB0-4334-A70C-8B410A62B9C0}">
      <dsp:nvSpPr>
        <dsp:cNvPr id="0" name=""/>
        <dsp:cNvSpPr/>
      </dsp:nvSpPr>
      <dsp:spPr>
        <a:xfrm>
          <a:off x="4069080" y="1971995"/>
          <a:ext cx="91440" cy="828033"/>
        </a:xfrm>
        <a:custGeom>
          <a:avLst/>
          <a:gdLst/>
          <a:ahLst/>
          <a:cxnLst/>
          <a:rect l="0" t="0" r="0" b="0"/>
          <a:pathLst>
            <a:path>
              <a:moveTo>
                <a:pt x="45720" y="0"/>
              </a:moveTo>
              <a:lnTo>
                <a:pt x="45720" y="82803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107CD8-0316-456C-BB73-DFEF3AABDCF4}">
      <dsp:nvSpPr>
        <dsp:cNvPr id="0" name=""/>
        <dsp:cNvSpPr/>
      </dsp:nvSpPr>
      <dsp:spPr>
        <a:xfrm>
          <a:off x="2143292" y="488"/>
          <a:ext cx="3943015" cy="197150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ES" sz="1700" kern="1200" dirty="0"/>
            <a:t>La crisis económica y la falta de cultura tributaria han ocasionado que gran cantidad de contribuyentes incumplan con la obligación de pagar sus impuestos</a:t>
          </a:r>
          <a:endParaRPr lang="es-EC" sz="1700" kern="1200" dirty="0"/>
        </a:p>
      </dsp:txBody>
      <dsp:txXfrm>
        <a:off x="2143292" y="488"/>
        <a:ext cx="3943015" cy="1971507"/>
      </dsp:txXfrm>
    </dsp:sp>
    <dsp:sp modelId="{53CDAC60-6830-46E0-90D7-3F74CECCFA20}">
      <dsp:nvSpPr>
        <dsp:cNvPr id="0" name=""/>
        <dsp:cNvSpPr/>
      </dsp:nvSpPr>
      <dsp:spPr>
        <a:xfrm>
          <a:off x="2143292" y="2800029"/>
          <a:ext cx="3943015" cy="1971507"/>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ES" sz="1700" kern="1200" dirty="0"/>
            <a:t>El objetivo del presente proyecto por tanto es analizar la amnistía fiscal y la incidencia de ésta sobre la recaudación tributaria del año 2018, comparando con los tres años anteriores y determinar los beneficios y perjuicios que trae consigo esta remisión</a:t>
          </a:r>
          <a:endParaRPr lang="es-EC" sz="1700" kern="1200" dirty="0"/>
        </a:p>
      </dsp:txBody>
      <dsp:txXfrm>
        <a:off x="2143292" y="2800029"/>
        <a:ext cx="3943015" cy="197150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9225E-AA2E-4A09-91B2-BD5043BB8B8B}">
      <dsp:nvSpPr>
        <dsp:cNvPr id="0" name=""/>
        <dsp:cNvSpPr/>
      </dsp:nvSpPr>
      <dsp:spPr>
        <a:xfrm>
          <a:off x="0" y="862363"/>
          <a:ext cx="8424936" cy="1167075"/>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270764" rIns="653869" bIns="92456" numCol="1" spcCol="1270" anchor="t" anchorCtr="0">
          <a:noAutofit/>
        </a:bodyPr>
        <a:lstStyle/>
        <a:p>
          <a:pPr marL="114300" lvl="1" indent="-114300" algn="l" defTabSz="577850">
            <a:lnSpc>
              <a:spcPct val="90000"/>
            </a:lnSpc>
            <a:spcBef>
              <a:spcPct val="0"/>
            </a:spcBef>
            <a:spcAft>
              <a:spcPct val="15000"/>
            </a:spcAft>
            <a:buChar char="•"/>
          </a:pPr>
          <a:r>
            <a:rPr lang="es-EC" sz="1300" kern="1200"/>
            <a:t>Considerar incentivos fiscales para la inversión en investigación y desarrollo.</a:t>
          </a:r>
        </a:p>
        <a:p>
          <a:pPr marL="114300" lvl="1" indent="-114300" algn="l" defTabSz="577850">
            <a:lnSpc>
              <a:spcPct val="90000"/>
            </a:lnSpc>
            <a:spcBef>
              <a:spcPct val="0"/>
            </a:spcBef>
            <a:spcAft>
              <a:spcPct val="15000"/>
            </a:spcAft>
            <a:buChar char="•"/>
          </a:pPr>
          <a:r>
            <a:rPr lang="es-EC" sz="1300" kern="1200"/>
            <a:t>Considerar incentivos fiscales para inversiones en operaciones comerciales en expansión.</a:t>
          </a:r>
        </a:p>
        <a:p>
          <a:pPr marL="114300" lvl="1" indent="-114300" algn="l" defTabSz="577850">
            <a:lnSpc>
              <a:spcPct val="90000"/>
            </a:lnSpc>
            <a:spcBef>
              <a:spcPct val="0"/>
            </a:spcBef>
            <a:spcAft>
              <a:spcPct val="15000"/>
            </a:spcAft>
            <a:buChar char="•"/>
          </a:pPr>
          <a:r>
            <a:rPr lang="es-EC" sz="1300" kern="1200"/>
            <a:t>Simplificar los procedimientos de contabilidad y presentación de declaraciones.</a:t>
          </a:r>
        </a:p>
      </dsp:txBody>
      <dsp:txXfrm>
        <a:off x="0" y="862363"/>
        <a:ext cx="8424936" cy="1167075"/>
      </dsp:txXfrm>
    </dsp:sp>
    <dsp:sp modelId="{F1364368-B8B0-4BD5-9D64-AAAACAC4F6EC}">
      <dsp:nvSpPr>
        <dsp:cNvPr id="0" name=""/>
        <dsp:cNvSpPr/>
      </dsp:nvSpPr>
      <dsp:spPr>
        <a:xfrm>
          <a:off x="421246" y="670483"/>
          <a:ext cx="5897455" cy="3837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marL="0" lvl="0" indent="0" algn="l" defTabSz="577850">
            <a:lnSpc>
              <a:spcPct val="90000"/>
            </a:lnSpc>
            <a:spcBef>
              <a:spcPct val="0"/>
            </a:spcBef>
            <a:spcAft>
              <a:spcPct val="35000"/>
            </a:spcAft>
            <a:buNone/>
          </a:pPr>
          <a:r>
            <a:rPr lang="es-EC" sz="1300" b="1" kern="1200" dirty="0"/>
            <a:t>Ajuste del sistema del impuesto sobre la renta</a:t>
          </a:r>
          <a:endParaRPr lang="es-EC" sz="1300" kern="1200" dirty="0"/>
        </a:p>
      </dsp:txBody>
      <dsp:txXfrm>
        <a:off x="439980" y="689217"/>
        <a:ext cx="5859987" cy="346292"/>
      </dsp:txXfrm>
    </dsp:sp>
    <dsp:sp modelId="{E3A117B1-012B-4D45-B76B-D30288F6C98C}">
      <dsp:nvSpPr>
        <dsp:cNvPr id="0" name=""/>
        <dsp:cNvSpPr/>
      </dsp:nvSpPr>
      <dsp:spPr>
        <a:xfrm>
          <a:off x="0" y="2291518"/>
          <a:ext cx="8424936" cy="200655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3869" tIns="270764" rIns="653869" bIns="92456" numCol="1" spcCol="1270" anchor="t" anchorCtr="0">
          <a:noAutofit/>
        </a:bodyPr>
        <a:lstStyle/>
        <a:p>
          <a:pPr marL="114300" lvl="1" indent="-114300" algn="l" defTabSz="577850">
            <a:lnSpc>
              <a:spcPct val="90000"/>
            </a:lnSpc>
            <a:spcBef>
              <a:spcPct val="0"/>
            </a:spcBef>
            <a:spcAft>
              <a:spcPct val="15000"/>
            </a:spcAft>
            <a:buChar char="•"/>
          </a:pPr>
          <a:r>
            <a:rPr lang="es-EC" sz="1300" kern="1200" dirty="0"/>
            <a:t>Bien coordinado con el régimen tributario estándar;</a:t>
          </a:r>
        </a:p>
        <a:p>
          <a:pPr marL="114300" lvl="1" indent="-114300" algn="l" defTabSz="577850">
            <a:lnSpc>
              <a:spcPct val="90000"/>
            </a:lnSpc>
            <a:spcBef>
              <a:spcPct val="0"/>
            </a:spcBef>
            <a:spcAft>
              <a:spcPct val="15000"/>
            </a:spcAft>
            <a:buChar char="•"/>
          </a:pPr>
          <a:r>
            <a:rPr lang="es-EC" sz="1300" kern="1200" dirty="0"/>
            <a:t>Basado en un análisis exhaustivo de los datos;</a:t>
          </a:r>
        </a:p>
        <a:p>
          <a:pPr marL="114300" lvl="1" indent="-114300" algn="l" defTabSz="577850">
            <a:lnSpc>
              <a:spcPct val="90000"/>
            </a:lnSpc>
            <a:spcBef>
              <a:spcPct val="0"/>
            </a:spcBef>
            <a:spcAft>
              <a:spcPct val="15000"/>
            </a:spcAft>
            <a:buChar char="•"/>
          </a:pPr>
          <a:r>
            <a:rPr lang="es-EC" sz="1300" kern="1200" dirty="0"/>
            <a:t>Transparente y justo para ser aceptado por la comunidad de pequeñas empresas;</a:t>
          </a:r>
        </a:p>
        <a:p>
          <a:pPr marL="114300" lvl="1" indent="-114300" algn="l" defTabSz="577850">
            <a:lnSpc>
              <a:spcPct val="90000"/>
            </a:lnSpc>
            <a:spcBef>
              <a:spcPct val="0"/>
            </a:spcBef>
            <a:spcAft>
              <a:spcPct val="15000"/>
            </a:spcAft>
            <a:buChar char="•"/>
          </a:pPr>
          <a:r>
            <a:rPr lang="es-EC" sz="1300" kern="1200"/>
            <a:t>Aceptado por los interesados ​​del sector público para ser estable;</a:t>
          </a:r>
        </a:p>
        <a:p>
          <a:pPr marL="114300" lvl="1" indent="-114300" algn="l" defTabSz="577850">
            <a:lnSpc>
              <a:spcPct val="90000"/>
            </a:lnSpc>
            <a:spcBef>
              <a:spcPct val="0"/>
            </a:spcBef>
            <a:spcAft>
              <a:spcPct val="15000"/>
            </a:spcAft>
            <a:buChar char="•"/>
          </a:pPr>
          <a:r>
            <a:rPr lang="es-EC" sz="1300" kern="1200"/>
            <a:t>Fácil de administrar para que no absorban gran parte de la capacidad de administración tributaria; y</a:t>
          </a:r>
        </a:p>
        <a:p>
          <a:pPr marL="114300" lvl="1" indent="-114300" algn="l" defTabSz="577850">
            <a:lnSpc>
              <a:spcPct val="90000"/>
            </a:lnSpc>
            <a:spcBef>
              <a:spcPct val="0"/>
            </a:spcBef>
            <a:spcAft>
              <a:spcPct val="15000"/>
            </a:spcAft>
            <a:buChar char="•"/>
          </a:pPr>
          <a:r>
            <a:rPr lang="es-EC" sz="1300" kern="1200"/>
            <a:t>Con el apoyo de programas de educación e información para contribuyentes que realmente llegan a la comunidad.</a:t>
          </a:r>
        </a:p>
      </dsp:txBody>
      <dsp:txXfrm>
        <a:off x="0" y="2291518"/>
        <a:ext cx="8424936" cy="2006550"/>
      </dsp:txXfrm>
    </dsp:sp>
    <dsp:sp modelId="{84BB3F6B-CA0D-4502-9AFF-658888757FF7}">
      <dsp:nvSpPr>
        <dsp:cNvPr id="0" name=""/>
        <dsp:cNvSpPr/>
      </dsp:nvSpPr>
      <dsp:spPr>
        <a:xfrm>
          <a:off x="421246" y="2099638"/>
          <a:ext cx="5897455" cy="3837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910" tIns="0" rIns="222910" bIns="0" numCol="1" spcCol="1270" anchor="ctr" anchorCtr="0">
          <a:noAutofit/>
        </a:bodyPr>
        <a:lstStyle/>
        <a:p>
          <a:pPr marL="0" lvl="0" indent="0" algn="l" defTabSz="577850">
            <a:lnSpc>
              <a:spcPct val="90000"/>
            </a:lnSpc>
            <a:spcBef>
              <a:spcPct val="0"/>
            </a:spcBef>
            <a:spcAft>
              <a:spcPct val="35000"/>
            </a:spcAft>
            <a:buNone/>
          </a:pPr>
          <a:r>
            <a:rPr lang="es-EC" sz="1300" b="1" kern="1200" dirty="0"/>
            <a:t>Diseño de un sistema fiscal presuntivo para pequeñas empresas</a:t>
          </a:r>
          <a:endParaRPr lang="es-EC" sz="1300" kern="1200" dirty="0"/>
        </a:p>
      </dsp:txBody>
      <dsp:txXfrm>
        <a:off x="439980" y="2118372"/>
        <a:ext cx="5859987" cy="34629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71F41C-B9EA-461A-BA9C-C5ED2DCBD206}">
      <dsp:nvSpPr>
        <dsp:cNvPr id="0" name=""/>
        <dsp:cNvSpPr/>
      </dsp:nvSpPr>
      <dsp:spPr>
        <a:xfrm>
          <a:off x="0" y="684101"/>
          <a:ext cx="8784976" cy="552825"/>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1812" tIns="270764" rIns="681812" bIns="92456" numCol="1" spcCol="1270" anchor="t" anchorCtr="0">
          <a:noAutofit/>
        </a:bodyPr>
        <a:lstStyle/>
        <a:p>
          <a:pPr marL="114300" lvl="1" indent="-114300" algn="l" defTabSz="577850">
            <a:lnSpc>
              <a:spcPct val="90000"/>
            </a:lnSpc>
            <a:spcBef>
              <a:spcPct val="0"/>
            </a:spcBef>
            <a:spcAft>
              <a:spcPct val="15000"/>
            </a:spcAft>
            <a:buChar char="•"/>
          </a:pPr>
          <a:r>
            <a:rPr lang="es-EC" sz="1300" b="1" kern="1200" dirty="0"/>
            <a:t>Recomendación</a:t>
          </a:r>
        </a:p>
      </dsp:txBody>
      <dsp:txXfrm>
        <a:off x="0" y="684101"/>
        <a:ext cx="8784976" cy="552825"/>
      </dsp:txXfrm>
    </dsp:sp>
    <dsp:sp modelId="{5E009846-6BB6-47C9-B74F-B3E9F95BBD7E}">
      <dsp:nvSpPr>
        <dsp:cNvPr id="0" name=""/>
        <dsp:cNvSpPr/>
      </dsp:nvSpPr>
      <dsp:spPr>
        <a:xfrm>
          <a:off x="439248" y="492221"/>
          <a:ext cx="6149483" cy="38376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marL="0" lvl="0" indent="0" algn="l" defTabSz="577850">
            <a:lnSpc>
              <a:spcPct val="90000"/>
            </a:lnSpc>
            <a:spcBef>
              <a:spcPct val="0"/>
            </a:spcBef>
            <a:spcAft>
              <a:spcPct val="35000"/>
            </a:spcAft>
            <a:buNone/>
          </a:pPr>
          <a:r>
            <a:rPr lang="es-EC" sz="1300" b="1" kern="1200" dirty="0"/>
            <a:t>Tipo de contribuyentes sujetos a impuestos presuntivos</a:t>
          </a:r>
          <a:endParaRPr lang="es-EC" sz="1300" kern="1200" dirty="0"/>
        </a:p>
      </dsp:txBody>
      <dsp:txXfrm>
        <a:off x="457982" y="510955"/>
        <a:ext cx="6112015" cy="346292"/>
      </dsp:txXfrm>
    </dsp:sp>
    <dsp:sp modelId="{B403E20A-B4C9-4653-ABF8-209EC9AB9FAC}">
      <dsp:nvSpPr>
        <dsp:cNvPr id="0" name=""/>
        <dsp:cNvSpPr/>
      </dsp:nvSpPr>
      <dsp:spPr>
        <a:xfrm>
          <a:off x="0" y="1499006"/>
          <a:ext cx="8784976" cy="552825"/>
        </a:xfrm>
        <a:prstGeom prst="rect">
          <a:avLst/>
        </a:prstGeom>
        <a:solidFill>
          <a:schemeClr val="lt1">
            <a:alpha val="90000"/>
            <a:hueOff val="0"/>
            <a:satOff val="0"/>
            <a:lumOff val="0"/>
            <a:alphaOff val="0"/>
          </a:schemeClr>
        </a:solidFill>
        <a:ln w="25400" cap="flat" cmpd="sng" algn="ctr">
          <a:solidFill>
            <a:schemeClr val="accent5">
              <a:hueOff val="4421170"/>
              <a:satOff val="-17963"/>
              <a:lumOff val="-39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1812" tIns="270764" rIns="681812" bIns="92456" numCol="1" spcCol="1270" anchor="t" anchorCtr="0">
          <a:noAutofit/>
        </a:bodyPr>
        <a:lstStyle/>
        <a:p>
          <a:pPr marL="114300" lvl="1" indent="-114300" algn="l" defTabSz="577850">
            <a:lnSpc>
              <a:spcPct val="90000"/>
            </a:lnSpc>
            <a:spcBef>
              <a:spcPct val="0"/>
            </a:spcBef>
            <a:spcAft>
              <a:spcPct val="15000"/>
            </a:spcAft>
            <a:buChar char="•"/>
          </a:pPr>
          <a:r>
            <a:rPr lang="es-EC" sz="1300" b="1" kern="1200"/>
            <a:t>Recomendación</a:t>
          </a:r>
          <a:endParaRPr lang="es-EC" sz="1300" kern="1200" dirty="0"/>
        </a:p>
      </dsp:txBody>
      <dsp:txXfrm>
        <a:off x="0" y="1499006"/>
        <a:ext cx="8784976" cy="552825"/>
      </dsp:txXfrm>
    </dsp:sp>
    <dsp:sp modelId="{328829D6-C582-4D74-A17F-640C802ABF8C}">
      <dsp:nvSpPr>
        <dsp:cNvPr id="0" name=""/>
        <dsp:cNvSpPr/>
      </dsp:nvSpPr>
      <dsp:spPr>
        <a:xfrm>
          <a:off x="439248" y="1307126"/>
          <a:ext cx="6149483" cy="383760"/>
        </a:xfrm>
        <a:prstGeom prst="roundRect">
          <a:avLst/>
        </a:prstGeom>
        <a:solidFill>
          <a:schemeClr val="accent5">
            <a:hueOff val="4421170"/>
            <a:satOff val="-17963"/>
            <a:lumOff val="-39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marL="0" lvl="0" indent="0" algn="l" defTabSz="577850">
            <a:lnSpc>
              <a:spcPct val="90000"/>
            </a:lnSpc>
            <a:spcBef>
              <a:spcPct val="0"/>
            </a:spcBef>
            <a:spcAft>
              <a:spcPct val="35000"/>
            </a:spcAft>
            <a:buNone/>
          </a:pPr>
          <a:r>
            <a:rPr lang="es-EC" sz="1300" b="1" kern="1200" dirty="0"/>
            <a:t>Umbral del sistema</a:t>
          </a:r>
          <a:endParaRPr lang="es-EC" sz="1300" kern="1200" dirty="0"/>
        </a:p>
      </dsp:txBody>
      <dsp:txXfrm>
        <a:off x="457982" y="1325860"/>
        <a:ext cx="6112015" cy="346292"/>
      </dsp:txXfrm>
    </dsp:sp>
    <dsp:sp modelId="{1333A737-F3DE-46F4-9358-E30819400EB4}">
      <dsp:nvSpPr>
        <dsp:cNvPr id="0" name=""/>
        <dsp:cNvSpPr/>
      </dsp:nvSpPr>
      <dsp:spPr>
        <a:xfrm>
          <a:off x="0" y="2313911"/>
          <a:ext cx="8784976" cy="552825"/>
        </a:xfrm>
        <a:prstGeom prst="rect">
          <a:avLst/>
        </a:prstGeom>
        <a:solidFill>
          <a:schemeClr val="lt1">
            <a:alpha val="90000"/>
            <a:hueOff val="0"/>
            <a:satOff val="0"/>
            <a:lumOff val="0"/>
            <a:alphaOff val="0"/>
          </a:schemeClr>
        </a:solidFill>
        <a:ln w="25400" cap="flat" cmpd="sng" algn="ctr">
          <a:solidFill>
            <a:schemeClr val="accent5">
              <a:hueOff val="8842340"/>
              <a:satOff val="-35925"/>
              <a:lumOff val="-7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1812" tIns="270764" rIns="681812" bIns="92456" numCol="1" spcCol="1270" anchor="t" anchorCtr="0">
          <a:noAutofit/>
        </a:bodyPr>
        <a:lstStyle/>
        <a:p>
          <a:pPr marL="114300" lvl="1" indent="-114300" algn="l" defTabSz="577850">
            <a:lnSpc>
              <a:spcPct val="90000"/>
            </a:lnSpc>
            <a:spcBef>
              <a:spcPct val="0"/>
            </a:spcBef>
            <a:spcAft>
              <a:spcPct val="15000"/>
            </a:spcAft>
            <a:buChar char="•"/>
          </a:pPr>
          <a:r>
            <a:rPr lang="es-EC" sz="1300" b="1" kern="1200" dirty="0"/>
            <a:t>Recomendación</a:t>
          </a:r>
          <a:endParaRPr lang="es-EC" sz="1300" kern="1200" dirty="0"/>
        </a:p>
      </dsp:txBody>
      <dsp:txXfrm>
        <a:off x="0" y="2313911"/>
        <a:ext cx="8784976" cy="552825"/>
      </dsp:txXfrm>
    </dsp:sp>
    <dsp:sp modelId="{1106E516-3576-46F1-B05A-76CA852FCCD6}">
      <dsp:nvSpPr>
        <dsp:cNvPr id="0" name=""/>
        <dsp:cNvSpPr/>
      </dsp:nvSpPr>
      <dsp:spPr>
        <a:xfrm>
          <a:off x="439248" y="2122031"/>
          <a:ext cx="6149483" cy="383760"/>
        </a:xfrm>
        <a:prstGeom prst="roundRect">
          <a:avLst/>
        </a:prstGeom>
        <a:solidFill>
          <a:schemeClr val="accent5">
            <a:hueOff val="8842340"/>
            <a:satOff val="-35925"/>
            <a:lumOff val="-7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marL="0" lvl="0" indent="0" algn="l" defTabSz="577850">
            <a:lnSpc>
              <a:spcPct val="90000"/>
            </a:lnSpc>
            <a:spcBef>
              <a:spcPct val="0"/>
            </a:spcBef>
            <a:spcAft>
              <a:spcPct val="35000"/>
            </a:spcAft>
            <a:buNone/>
          </a:pPr>
          <a:r>
            <a:rPr lang="es-EC" sz="1300" b="1" kern="1200" dirty="0"/>
            <a:t>Criterios para determinar la responsabilidad fiscal:</a:t>
          </a:r>
          <a:endParaRPr lang="es-EC" sz="1300" kern="1200" dirty="0"/>
        </a:p>
      </dsp:txBody>
      <dsp:txXfrm>
        <a:off x="457982" y="2140765"/>
        <a:ext cx="6112015" cy="346292"/>
      </dsp:txXfrm>
    </dsp:sp>
    <dsp:sp modelId="{3C282270-A768-4B97-8285-3D8C31422497}">
      <dsp:nvSpPr>
        <dsp:cNvPr id="0" name=""/>
        <dsp:cNvSpPr/>
      </dsp:nvSpPr>
      <dsp:spPr>
        <a:xfrm>
          <a:off x="0" y="3128816"/>
          <a:ext cx="8784976" cy="552825"/>
        </a:xfrm>
        <a:prstGeom prst="rect">
          <a:avLst/>
        </a:prstGeom>
        <a:solidFill>
          <a:schemeClr val="lt1">
            <a:alpha val="90000"/>
            <a:hueOff val="0"/>
            <a:satOff val="0"/>
            <a:lumOff val="0"/>
            <a:alphaOff val="0"/>
          </a:schemeClr>
        </a:solidFill>
        <a:ln w="25400" cap="flat" cmpd="sng" algn="ctr">
          <a:solidFill>
            <a:schemeClr val="accent5">
              <a:hueOff val="13263510"/>
              <a:satOff val="-53888"/>
              <a:lumOff val="-119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1812" tIns="270764" rIns="681812" bIns="92456" numCol="1" spcCol="1270" anchor="t" anchorCtr="0">
          <a:noAutofit/>
        </a:bodyPr>
        <a:lstStyle/>
        <a:p>
          <a:pPr marL="114300" lvl="1" indent="-114300" algn="l" defTabSz="577850">
            <a:lnSpc>
              <a:spcPct val="90000"/>
            </a:lnSpc>
            <a:spcBef>
              <a:spcPct val="0"/>
            </a:spcBef>
            <a:spcAft>
              <a:spcPct val="15000"/>
            </a:spcAft>
            <a:buChar char="•"/>
          </a:pPr>
          <a:r>
            <a:rPr lang="es-EC" sz="1300" b="1" kern="1200" dirty="0"/>
            <a:t>Recomendación</a:t>
          </a:r>
          <a:endParaRPr lang="es-EC" sz="1300" kern="1200" dirty="0"/>
        </a:p>
      </dsp:txBody>
      <dsp:txXfrm>
        <a:off x="0" y="3128816"/>
        <a:ext cx="8784976" cy="552825"/>
      </dsp:txXfrm>
    </dsp:sp>
    <dsp:sp modelId="{34E988DB-BB16-450E-99DF-D8CB478477FC}">
      <dsp:nvSpPr>
        <dsp:cNvPr id="0" name=""/>
        <dsp:cNvSpPr/>
      </dsp:nvSpPr>
      <dsp:spPr>
        <a:xfrm>
          <a:off x="439248" y="2936936"/>
          <a:ext cx="6149483" cy="383760"/>
        </a:xfrm>
        <a:prstGeom prst="roundRect">
          <a:avLst/>
        </a:prstGeom>
        <a:solidFill>
          <a:schemeClr val="accent5">
            <a:hueOff val="13263510"/>
            <a:satOff val="-53888"/>
            <a:lumOff val="-119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marL="0" lvl="0" indent="0" algn="l" defTabSz="577850">
            <a:lnSpc>
              <a:spcPct val="90000"/>
            </a:lnSpc>
            <a:spcBef>
              <a:spcPct val="0"/>
            </a:spcBef>
            <a:spcAft>
              <a:spcPct val="35000"/>
            </a:spcAft>
            <a:buNone/>
          </a:pPr>
          <a:r>
            <a:rPr lang="es-EC" sz="1300" b="1" kern="1200" dirty="0"/>
            <a:t>Tasa impositiva</a:t>
          </a:r>
          <a:endParaRPr lang="es-EC" sz="1300" kern="1200" dirty="0"/>
        </a:p>
      </dsp:txBody>
      <dsp:txXfrm>
        <a:off x="457982" y="2955670"/>
        <a:ext cx="6112015" cy="346292"/>
      </dsp:txXfrm>
    </dsp:sp>
    <dsp:sp modelId="{03749327-220C-44C3-9000-BD72EE48DD6D}">
      <dsp:nvSpPr>
        <dsp:cNvPr id="0" name=""/>
        <dsp:cNvSpPr/>
      </dsp:nvSpPr>
      <dsp:spPr>
        <a:xfrm>
          <a:off x="0" y="3943721"/>
          <a:ext cx="8784976" cy="552825"/>
        </a:xfrm>
        <a:prstGeom prst="rect">
          <a:avLst/>
        </a:prstGeom>
        <a:solidFill>
          <a:schemeClr val="lt1">
            <a:alpha val="90000"/>
            <a:hueOff val="0"/>
            <a:satOff val="0"/>
            <a:lumOff val="0"/>
            <a:alphaOff val="0"/>
          </a:schemeClr>
        </a:solidFill>
        <a:ln w="25400" cap="flat" cmpd="sng" algn="ctr">
          <a:solidFill>
            <a:schemeClr val="accent5">
              <a:hueOff val="17684680"/>
              <a:satOff val="-71851"/>
              <a:lumOff val="-15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1812" tIns="270764" rIns="681812" bIns="92456" numCol="1" spcCol="1270" anchor="t" anchorCtr="0">
          <a:noAutofit/>
        </a:bodyPr>
        <a:lstStyle/>
        <a:p>
          <a:pPr marL="114300" lvl="1" indent="-114300" algn="l" defTabSz="577850">
            <a:lnSpc>
              <a:spcPct val="90000"/>
            </a:lnSpc>
            <a:spcBef>
              <a:spcPct val="0"/>
            </a:spcBef>
            <a:spcAft>
              <a:spcPct val="15000"/>
            </a:spcAft>
            <a:buChar char="•"/>
          </a:pPr>
          <a:r>
            <a:rPr lang="es-EC" sz="1300" b="1" kern="1200"/>
            <a:t>Recomendación</a:t>
          </a:r>
          <a:endParaRPr lang="es-EC" sz="1300" kern="1200" dirty="0"/>
        </a:p>
      </dsp:txBody>
      <dsp:txXfrm>
        <a:off x="0" y="3943721"/>
        <a:ext cx="8784976" cy="552825"/>
      </dsp:txXfrm>
    </dsp:sp>
    <dsp:sp modelId="{CF7CA1F4-D362-4D99-AC13-801F1D4CEB26}">
      <dsp:nvSpPr>
        <dsp:cNvPr id="0" name=""/>
        <dsp:cNvSpPr/>
      </dsp:nvSpPr>
      <dsp:spPr>
        <a:xfrm>
          <a:off x="439248" y="3751841"/>
          <a:ext cx="6149483" cy="383760"/>
        </a:xfrm>
        <a:prstGeom prst="roundRect">
          <a:avLst/>
        </a:prstGeom>
        <a:solidFill>
          <a:schemeClr val="accent5">
            <a:hueOff val="17684680"/>
            <a:satOff val="-71851"/>
            <a:lumOff val="-1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marL="0" lvl="0" indent="0" algn="l" defTabSz="577850">
            <a:lnSpc>
              <a:spcPct val="90000"/>
            </a:lnSpc>
            <a:spcBef>
              <a:spcPct val="0"/>
            </a:spcBef>
            <a:spcAft>
              <a:spcPct val="35000"/>
            </a:spcAft>
            <a:buNone/>
          </a:pPr>
          <a:r>
            <a:rPr lang="es-EC" sz="1300" b="1" kern="1200" dirty="0"/>
            <a:t>Número y tipo de impuestos reemplazados por el impuesto presuntivo</a:t>
          </a:r>
          <a:endParaRPr lang="es-EC" sz="1300" kern="1200" dirty="0"/>
        </a:p>
      </dsp:txBody>
      <dsp:txXfrm>
        <a:off x="457982" y="3770575"/>
        <a:ext cx="6112015" cy="34629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D475C-24F6-4C69-A9C7-829B54F6E803}">
      <dsp:nvSpPr>
        <dsp:cNvPr id="0" name=""/>
        <dsp:cNvSpPr/>
      </dsp:nvSpPr>
      <dsp:spPr>
        <a:xfrm>
          <a:off x="0" y="1117794"/>
          <a:ext cx="8856984" cy="5040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D5F9D7-04DB-4697-B075-02FF98352DF5}">
      <dsp:nvSpPr>
        <dsp:cNvPr id="0" name=""/>
        <dsp:cNvSpPr/>
      </dsp:nvSpPr>
      <dsp:spPr>
        <a:xfrm>
          <a:off x="130704" y="110778"/>
          <a:ext cx="8454822" cy="1300615"/>
        </a:xfrm>
        <a:prstGeom prst="roundRect">
          <a:avLst/>
        </a:prstGeom>
        <a:solidFill>
          <a:srgbClr val="59822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marL="0" lvl="0" indent="0" algn="just" defTabSz="711200">
            <a:lnSpc>
              <a:spcPct val="90000"/>
            </a:lnSpc>
            <a:spcBef>
              <a:spcPct val="0"/>
            </a:spcBef>
            <a:spcAft>
              <a:spcPct val="35000"/>
            </a:spcAft>
            <a:buNone/>
          </a:pPr>
          <a:r>
            <a:rPr lang="es-EC" sz="1600" kern="1200" dirty="0"/>
            <a:t>Dentro de las políticas fiscales de los estados se tiene la implementación de la remisión de intereses. Esto con el fin de mejorar la recaudación tributaria, incentivar el cumplimiento de los deberes formales de los contribuyentes y aumentar el ingreso al estado.</a:t>
          </a:r>
        </a:p>
      </dsp:txBody>
      <dsp:txXfrm>
        <a:off x="194195" y="174269"/>
        <a:ext cx="8327840" cy="1173633"/>
      </dsp:txXfrm>
    </dsp:sp>
    <dsp:sp modelId="{74901D05-5E76-4011-B2E8-BBE8D9E66D27}">
      <dsp:nvSpPr>
        <dsp:cNvPr id="0" name=""/>
        <dsp:cNvSpPr/>
      </dsp:nvSpPr>
      <dsp:spPr>
        <a:xfrm>
          <a:off x="0" y="2662749"/>
          <a:ext cx="8856984" cy="504000"/>
        </a:xfrm>
        <a:prstGeom prst="rect">
          <a:avLst/>
        </a:prstGeom>
        <a:solidFill>
          <a:schemeClr val="lt1">
            <a:alpha val="90000"/>
            <a:hueOff val="0"/>
            <a:satOff val="0"/>
            <a:lumOff val="0"/>
            <a:alphaOff val="0"/>
          </a:schemeClr>
        </a:solidFill>
        <a:ln w="25400" cap="flat" cmpd="sng" algn="ctr">
          <a:solidFill>
            <a:schemeClr val="accent5">
              <a:hueOff val="8842340"/>
              <a:satOff val="-35925"/>
              <a:lumOff val="-7941"/>
              <a:alphaOff val="0"/>
            </a:schemeClr>
          </a:solidFill>
          <a:prstDash val="solid"/>
        </a:ln>
        <a:effectLst/>
      </dsp:spPr>
      <dsp:style>
        <a:lnRef idx="2">
          <a:scrgbClr r="0" g="0" b="0"/>
        </a:lnRef>
        <a:fillRef idx="1">
          <a:scrgbClr r="0" g="0" b="0"/>
        </a:fillRef>
        <a:effectRef idx="0">
          <a:scrgbClr r="0" g="0" b="0"/>
        </a:effectRef>
        <a:fontRef idx="minor"/>
      </dsp:style>
    </dsp:sp>
    <dsp:sp modelId="{E2188F87-8B9A-47D9-A665-608B7DE41905}">
      <dsp:nvSpPr>
        <dsp:cNvPr id="0" name=""/>
        <dsp:cNvSpPr/>
      </dsp:nvSpPr>
      <dsp:spPr>
        <a:xfrm>
          <a:off x="131128" y="1728194"/>
          <a:ext cx="8455615" cy="1228155"/>
        </a:xfrm>
        <a:prstGeom prst="roundRect">
          <a:avLst/>
        </a:prstGeom>
        <a:solidFill>
          <a:schemeClr val="accent5">
            <a:hueOff val="8842340"/>
            <a:satOff val="-35925"/>
            <a:lumOff val="-7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marL="0" lvl="0" indent="0" algn="just" defTabSz="622300">
            <a:lnSpc>
              <a:spcPct val="90000"/>
            </a:lnSpc>
            <a:spcBef>
              <a:spcPct val="0"/>
            </a:spcBef>
            <a:spcAft>
              <a:spcPct val="35000"/>
            </a:spcAft>
            <a:buNone/>
          </a:pPr>
          <a:r>
            <a:rPr lang="es-EC" sz="1400" kern="1200" dirty="0"/>
            <a:t>Se tuvo que la recaudación de los principales impuestos del estado ha presentado una tendencia creciente. Por ejemplo, para el impuesto a la renta se tuvo un incremento del 5,85% del año 2016 al 2017 mientras que para el año 2018 este aumento se presentó en 27,36% lo cual se debe a las políticas del estado para que los contribuyentes cumplan sus obligaciones pendientes motivándolos con la remisión de sus intereses por el pago del capital de sus obligaciones.</a:t>
          </a:r>
        </a:p>
      </dsp:txBody>
      <dsp:txXfrm>
        <a:off x="191082" y="1788148"/>
        <a:ext cx="8335707" cy="1108247"/>
      </dsp:txXfrm>
    </dsp:sp>
    <dsp:sp modelId="{1551C76B-1F13-4950-8FC4-171BC1B00CDE}">
      <dsp:nvSpPr>
        <dsp:cNvPr id="0" name=""/>
        <dsp:cNvSpPr/>
      </dsp:nvSpPr>
      <dsp:spPr>
        <a:xfrm>
          <a:off x="0" y="4280165"/>
          <a:ext cx="8856984" cy="504000"/>
        </a:xfrm>
        <a:prstGeom prst="rect">
          <a:avLst/>
        </a:prstGeom>
        <a:solidFill>
          <a:schemeClr val="lt1">
            <a:alpha val="90000"/>
            <a:hueOff val="0"/>
            <a:satOff val="0"/>
            <a:lumOff val="0"/>
            <a:alphaOff val="0"/>
          </a:schemeClr>
        </a:solidFill>
        <a:ln w="25400" cap="flat" cmpd="sng" algn="ctr">
          <a:solidFill>
            <a:schemeClr val="accent5">
              <a:hueOff val="17684680"/>
              <a:satOff val="-71851"/>
              <a:lumOff val="-15882"/>
              <a:alphaOff val="0"/>
            </a:schemeClr>
          </a:solidFill>
          <a:prstDash val="solid"/>
        </a:ln>
        <a:effectLst/>
      </dsp:spPr>
      <dsp:style>
        <a:lnRef idx="2">
          <a:scrgbClr r="0" g="0" b="0"/>
        </a:lnRef>
        <a:fillRef idx="1">
          <a:scrgbClr r="0" g="0" b="0"/>
        </a:fillRef>
        <a:effectRef idx="0">
          <a:scrgbClr r="0" g="0" b="0"/>
        </a:effectRef>
        <a:fontRef idx="minor"/>
      </dsp:style>
    </dsp:sp>
    <dsp:sp modelId="{4D651C35-E189-4D38-ABE8-D3963E4AC5FB}">
      <dsp:nvSpPr>
        <dsp:cNvPr id="0" name=""/>
        <dsp:cNvSpPr/>
      </dsp:nvSpPr>
      <dsp:spPr>
        <a:xfrm>
          <a:off x="130704" y="3273150"/>
          <a:ext cx="8454822" cy="1300615"/>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marL="0" lvl="0" indent="0" algn="just" defTabSz="711200">
            <a:lnSpc>
              <a:spcPct val="90000"/>
            </a:lnSpc>
            <a:spcBef>
              <a:spcPct val="0"/>
            </a:spcBef>
            <a:spcAft>
              <a:spcPct val="35000"/>
            </a:spcAft>
            <a:buNone/>
          </a:pPr>
          <a:r>
            <a:rPr lang="es-EC" sz="1600" kern="1200" dirty="0"/>
            <a:t>La remisión de intereses y multas a los contribuyentes aumenta la recaudación del estado pero también incrementa el gasto fiscal de este, puesto que deja de percibir el ingreso que se esperaría producto de tales intereses y multas.</a:t>
          </a:r>
        </a:p>
      </dsp:txBody>
      <dsp:txXfrm>
        <a:off x="194195" y="3336641"/>
        <a:ext cx="8327840" cy="117363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20E14A-B32A-42A4-ADBA-681084A4B52A}">
      <dsp:nvSpPr>
        <dsp:cNvPr id="0" name=""/>
        <dsp:cNvSpPr/>
      </dsp:nvSpPr>
      <dsp:spPr>
        <a:xfrm>
          <a:off x="0" y="586919"/>
          <a:ext cx="8856984" cy="9324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2A1020-9670-4133-848E-626AF2ED03D8}">
      <dsp:nvSpPr>
        <dsp:cNvPr id="0" name=""/>
        <dsp:cNvSpPr/>
      </dsp:nvSpPr>
      <dsp:spPr>
        <a:xfrm>
          <a:off x="442849" y="40799"/>
          <a:ext cx="6199888" cy="1092240"/>
        </a:xfrm>
        <a:prstGeom prst="roundRect">
          <a:avLst/>
        </a:prstGeom>
        <a:solidFill>
          <a:srgbClr val="9033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marL="0" lvl="0" indent="0" algn="l" defTabSz="800100">
            <a:lnSpc>
              <a:spcPct val="90000"/>
            </a:lnSpc>
            <a:spcBef>
              <a:spcPct val="0"/>
            </a:spcBef>
            <a:spcAft>
              <a:spcPct val="35000"/>
            </a:spcAft>
            <a:buNone/>
          </a:pPr>
          <a:r>
            <a:rPr lang="es-EC" sz="1800" kern="1200" dirty="0"/>
            <a:t>Es </a:t>
          </a:r>
          <a:r>
            <a:rPr lang="es-EC" sz="1600" kern="1200" dirty="0"/>
            <a:t>necesario una planificación adecuada para un proceso de remisión de intereses a los contribuyentes, puesto que esto implica un aumento significativo en el gasto fiscal y la disminución de los ingresos estatales.</a:t>
          </a:r>
        </a:p>
      </dsp:txBody>
      <dsp:txXfrm>
        <a:off x="496168" y="94118"/>
        <a:ext cx="6093250" cy="985602"/>
      </dsp:txXfrm>
    </dsp:sp>
    <dsp:sp modelId="{F7623856-B739-4904-AFA4-38BF939C1C43}">
      <dsp:nvSpPr>
        <dsp:cNvPr id="0" name=""/>
        <dsp:cNvSpPr/>
      </dsp:nvSpPr>
      <dsp:spPr>
        <a:xfrm>
          <a:off x="0" y="2265240"/>
          <a:ext cx="8856984" cy="932400"/>
        </a:xfrm>
        <a:prstGeom prst="rect">
          <a:avLst/>
        </a:prstGeom>
        <a:solidFill>
          <a:schemeClr val="lt1">
            <a:alpha val="90000"/>
            <a:hueOff val="0"/>
            <a:satOff val="0"/>
            <a:lumOff val="0"/>
            <a:alphaOff val="0"/>
          </a:schemeClr>
        </a:solidFill>
        <a:ln w="25400" cap="flat" cmpd="sng" algn="ctr">
          <a:solidFill>
            <a:schemeClr val="accent5">
              <a:hueOff val="8842340"/>
              <a:satOff val="-35925"/>
              <a:lumOff val="-7941"/>
              <a:alphaOff val="0"/>
            </a:schemeClr>
          </a:solidFill>
          <a:prstDash val="solid"/>
        </a:ln>
        <a:effectLst/>
      </dsp:spPr>
      <dsp:style>
        <a:lnRef idx="2">
          <a:scrgbClr r="0" g="0" b="0"/>
        </a:lnRef>
        <a:fillRef idx="1">
          <a:scrgbClr r="0" g="0" b="0"/>
        </a:fillRef>
        <a:effectRef idx="0">
          <a:scrgbClr r="0" g="0" b="0"/>
        </a:effectRef>
        <a:fontRef idx="minor"/>
      </dsp:style>
    </dsp:sp>
    <dsp:sp modelId="{3333C8DB-742F-44DE-BAAC-1C26EFC3F9BA}">
      <dsp:nvSpPr>
        <dsp:cNvPr id="0" name=""/>
        <dsp:cNvSpPr/>
      </dsp:nvSpPr>
      <dsp:spPr>
        <a:xfrm>
          <a:off x="442849" y="1719120"/>
          <a:ext cx="6199888" cy="1092240"/>
        </a:xfrm>
        <a:prstGeom prst="round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marL="0" lvl="0" indent="0" algn="l" defTabSz="711200">
            <a:lnSpc>
              <a:spcPct val="90000"/>
            </a:lnSpc>
            <a:spcBef>
              <a:spcPct val="0"/>
            </a:spcBef>
            <a:spcAft>
              <a:spcPct val="35000"/>
            </a:spcAft>
            <a:buNone/>
          </a:pPr>
          <a:r>
            <a:rPr lang="es-EC" sz="1600" kern="1200" dirty="0"/>
            <a:t>Seguir promoviendo políticas que incentiven al contribuyente en el cumplimiento de sus obligaciones formales pero que también consideren la protección de la salud económica del estado.</a:t>
          </a:r>
        </a:p>
      </dsp:txBody>
      <dsp:txXfrm>
        <a:off x="496168" y="1772439"/>
        <a:ext cx="6093250" cy="985602"/>
      </dsp:txXfrm>
    </dsp:sp>
    <dsp:sp modelId="{32732933-5D1B-4CE6-9EF6-131856BAAED5}">
      <dsp:nvSpPr>
        <dsp:cNvPr id="0" name=""/>
        <dsp:cNvSpPr/>
      </dsp:nvSpPr>
      <dsp:spPr>
        <a:xfrm>
          <a:off x="0" y="3943560"/>
          <a:ext cx="8856984" cy="932400"/>
        </a:xfrm>
        <a:prstGeom prst="rect">
          <a:avLst/>
        </a:prstGeom>
        <a:solidFill>
          <a:schemeClr val="lt1">
            <a:alpha val="90000"/>
            <a:hueOff val="0"/>
            <a:satOff val="0"/>
            <a:lumOff val="0"/>
            <a:alphaOff val="0"/>
          </a:schemeClr>
        </a:solidFill>
        <a:ln w="25400" cap="flat" cmpd="sng" algn="ctr">
          <a:solidFill>
            <a:schemeClr val="accent5">
              <a:hueOff val="17684680"/>
              <a:satOff val="-71851"/>
              <a:lumOff val="-15882"/>
              <a:alphaOff val="0"/>
            </a:schemeClr>
          </a:solidFill>
          <a:prstDash val="solid"/>
        </a:ln>
        <a:effectLst/>
      </dsp:spPr>
      <dsp:style>
        <a:lnRef idx="2">
          <a:scrgbClr r="0" g="0" b="0"/>
        </a:lnRef>
        <a:fillRef idx="1">
          <a:scrgbClr r="0" g="0" b="0"/>
        </a:fillRef>
        <a:effectRef idx="0">
          <a:scrgbClr r="0" g="0" b="0"/>
        </a:effectRef>
        <a:fontRef idx="minor"/>
      </dsp:style>
    </dsp:sp>
    <dsp:sp modelId="{041F8A6F-A944-469A-99E2-52FFD351B179}">
      <dsp:nvSpPr>
        <dsp:cNvPr id="0" name=""/>
        <dsp:cNvSpPr/>
      </dsp:nvSpPr>
      <dsp:spPr>
        <a:xfrm>
          <a:off x="442849" y="3397440"/>
          <a:ext cx="6199888" cy="1092240"/>
        </a:xfrm>
        <a:prstGeom prst="roundRect">
          <a:avLst/>
        </a:prstGeom>
        <a:solidFill>
          <a:srgbClr val="A1932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41" tIns="0" rIns="234341" bIns="0" numCol="1" spcCol="1270" anchor="ctr" anchorCtr="0">
          <a:noAutofit/>
        </a:bodyPr>
        <a:lstStyle/>
        <a:p>
          <a:pPr marL="0" lvl="0" indent="0" algn="l" defTabSz="711200">
            <a:lnSpc>
              <a:spcPct val="90000"/>
            </a:lnSpc>
            <a:spcBef>
              <a:spcPct val="0"/>
            </a:spcBef>
            <a:spcAft>
              <a:spcPct val="35000"/>
            </a:spcAft>
            <a:buNone/>
          </a:pPr>
          <a:r>
            <a:rPr lang="es-EC" sz="1600" kern="1200" dirty="0"/>
            <a:t>Promover  campañas para el cumplimiento de las obligaciones formales delos contribuyentes, para de esta manera aumentar el ingreso de recaudación hacia las cuentas estatales.</a:t>
          </a:r>
        </a:p>
      </dsp:txBody>
      <dsp:txXfrm>
        <a:off x="496168" y="3450759"/>
        <a:ext cx="6093250" cy="9856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A1960-6238-40D3-BBAE-95C4FA1ED8C6}">
      <dsp:nvSpPr>
        <dsp:cNvPr id="0" name=""/>
        <dsp:cNvSpPr/>
      </dsp:nvSpPr>
      <dsp:spPr>
        <a:xfrm>
          <a:off x="0" y="222959"/>
          <a:ext cx="8784976" cy="527670"/>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ES" sz="2200" kern="1200" dirty="0"/>
            <a:t>Objetivo General</a:t>
          </a:r>
          <a:endParaRPr lang="es-EC" sz="2200" kern="1200" dirty="0"/>
        </a:p>
      </dsp:txBody>
      <dsp:txXfrm>
        <a:off x="25759" y="248718"/>
        <a:ext cx="8733458" cy="476152"/>
      </dsp:txXfrm>
    </dsp:sp>
    <dsp:sp modelId="{8E189A34-166D-4296-BD1B-F92794807040}">
      <dsp:nvSpPr>
        <dsp:cNvPr id="0" name=""/>
        <dsp:cNvSpPr/>
      </dsp:nvSpPr>
      <dsp:spPr>
        <a:xfrm>
          <a:off x="0" y="750629"/>
          <a:ext cx="8784976" cy="774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923"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s-ES" sz="1700" kern="1200" dirty="0"/>
            <a:t>Analizar la amnistía fiscal y su incidencia en la recaudación de los impuestos IVA, ICE, IR, ISD para el año 2018 en comparación con los años 2015, 2016 y 2017 a nivel nacional.</a:t>
          </a:r>
          <a:endParaRPr lang="es-EC" sz="1700" kern="1200" dirty="0"/>
        </a:p>
      </dsp:txBody>
      <dsp:txXfrm>
        <a:off x="0" y="750629"/>
        <a:ext cx="8784976" cy="774180"/>
      </dsp:txXfrm>
    </dsp:sp>
    <dsp:sp modelId="{4BF4D432-E43E-4587-BAB8-BF4C43D35E13}">
      <dsp:nvSpPr>
        <dsp:cNvPr id="0" name=""/>
        <dsp:cNvSpPr/>
      </dsp:nvSpPr>
      <dsp:spPr>
        <a:xfrm>
          <a:off x="0" y="1524809"/>
          <a:ext cx="8784976" cy="52767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ES" sz="2200" b="1" kern="1200" dirty="0"/>
            <a:t>Objetivos Específicos</a:t>
          </a:r>
          <a:endParaRPr lang="es-EC" sz="2200" kern="1200" dirty="0"/>
        </a:p>
      </dsp:txBody>
      <dsp:txXfrm>
        <a:off x="25759" y="1550568"/>
        <a:ext cx="8733458" cy="476152"/>
      </dsp:txXfrm>
    </dsp:sp>
    <dsp:sp modelId="{F9FDB525-9D0B-4C38-BAB2-D9BDA9A3EB53}">
      <dsp:nvSpPr>
        <dsp:cNvPr id="0" name=""/>
        <dsp:cNvSpPr/>
      </dsp:nvSpPr>
      <dsp:spPr>
        <a:xfrm>
          <a:off x="0" y="2052480"/>
          <a:ext cx="8784976" cy="2641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923"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s-ES" sz="1700" kern="1200" dirty="0"/>
            <a:t>Identificar las experiencias previas de exenciones fiscales tanto a nivel nacional como mundial, para determinar su efecto a corto y largo plazo en la recaudación de impuestos y la cultura tributaria.</a:t>
          </a:r>
          <a:endParaRPr lang="es-EC" sz="1700" kern="1200" dirty="0"/>
        </a:p>
        <a:p>
          <a:pPr marL="171450" lvl="1" indent="-171450" algn="l" defTabSz="755650">
            <a:lnSpc>
              <a:spcPct val="90000"/>
            </a:lnSpc>
            <a:spcBef>
              <a:spcPct val="0"/>
            </a:spcBef>
            <a:spcAft>
              <a:spcPct val="20000"/>
            </a:spcAft>
            <a:buChar char="•"/>
          </a:pPr>
          <a:r>
            <a:rPr lang="es-ES" sz="1700" kern="1200"/>
            <a:t>Distinguir las variaciones de las cifras económicas obtenidas en la recaudación tributaria alrededor de la promulgación de la Ley de Fomento Productivo.</a:t>
          </a:r>
          <a:endParaRPr lang="es-EC" sz="1700" kern="1200"/>
        </a:p>
        <a:p>
          <a:pPr marL="171450" lvl="1" indent="-171450" algn="l" defTabSz="755650">
            <a:lnSpc>
              <a:spcPct val="90000"/>
            </a:lnSpc>
            <a:spcBef>
              <a:spcPct val="0"/>
            </a:spcBef>
            <a:spcAft>
              <a:spcPct val="20000"/>
            </a:spcAft>
            <a:buChar char="•"/>
          </a:pPr>
          <a:r>
            <a:rPr lang="es-ES" sz="1700" kern="1200"/>
            <a:t>Establecer de acuerdo a la investigación el comportamiento y efecto en la cultura tributaria para los empresarios generado por la remisión tributaria. </a:t>
          </a:r>
          <a:endParaRPr lang="es-EC" sz="1700" kern="1200"/>
        </a:p>
        <a:p>
          <a:pPr marL="171450" lvl="1" indent="-171450" algn="l" defTabSz="755650">
            <a:lnSpc>
              <a:spcPct val="90000"/>
            </a:lnSpc>
            <a:spcBef>
              <a:spcPct val="0"/>
            </a:spcBef>
            <a:spcAft>
              <a:spcPct val="20000"/>
            </a:spcAft>
            <a:buChar char="•"/>
          </a:pPr>
          <a:r>
            <a:rPr lang="es-ES" sz="1700" kern="1200" dirty="0"/>
            <a:t>Plantear los lineamientos propuestos para las decisiones a tomar relativos a remisión tributaria.</a:t>
          </a:r>
          <a:endParaRPr lang="es-EC" sz="1700" kern="1200" dirty="0"/>
        </a:p>
      </dsp:txBody>
      <dsp:txXfrm>
        <a:off x="0" y="2052480"/>
        <a:ext cx="8784976" cy="26413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7CE3D-35E1-44F8-862B-17D4B6844E8A}">
      <dsp:nvSpPr>
        <dsp:cNvPr id="0" name=""/>
        <dsp:cNvSpPr/>
      </dsp:nvSpPr>
      <dsp:spPr>
        <a:xfrm rot="5400000">
          <a:off x="2405975" y="155410"/>
          <a:ext cx="1580175" cy="1374752"/>
        </a:xfrm>
        <a:prstGeom prst="hexagon">
          <a:avLst>
            <a:gd name="adj" fmla="val 2500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t>Teoría del impuesto</a:t>
          </a:r>
          <a:endParaRPr lang="es-EC" sz="1400" b="1" kern="1200" dirty="0"/>
        </a:p>
      </dsp:txBody>
      <dsp:txXfrm rot="-5400000">
        <a:off x="2722918" y="298943"/>
        <a:ext cx="946288" cy="1087687"/>
      </dsp:txXfrm>
    </dsp:sp>
    <dsp:sp modelId="{D9A3ED97-87B2-4377-9720-E3A32B4E328D}">
      <dsp:nvSpPr>
        <dsp:cNvPr id="0" name=""/>
        <dsp:cNvSpPr/>
      </dsp:nvSpPr>
      <dsp:spPr>
        <a:xfrm>
          <a:off x="3925156" y="368734"/>
          <a:ext cx="1763475" cy="948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es-EC" sz="1400" kern="1200"/>
        </a:p>
      </dsp:txBody>
      <dsp:txXfrm>
        <a:off x="3925156" y="368734"/>
        <a:ext cx="1763475" cy="948105"/>
      </dsp:txXfrm>
    </dsp:sp>
    <dsp:sp modelId="{06DE1A14-3FC0-4286-A135-528268A5C441}">
      <dsp:nvSpPr>
        <dsp:cNvPr id="0" name=""/>
        <dsp:cNvSpPr/>
      </dsp:nvSpPr>
      <dsp:spPr>
        <a:xfrm rot="5400000">
          <a:off x="921242" y="155410"/>
          <a:ext cx="1580175" cy="1374752"/>
        </a:xfrm>
        <a:prstGeom prst="hexagon">
          <a:avLst>
            <a:gd name="adj" fmla="val 25000"/>
            <a:gd name="vf" fmla="val 115470"/>
          </a:avLst>
        </a:prstGeom>
        <a:solidFill>
          <a:schemeClr val="accent5">
            <a:hueOff val="3536936"/>
            <a:satOff val="-14370"/>
            <a:lumOff val="-3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C" sz="3600" kern="1200"/>
        </a:p>
      </dsp:txBody>
      <dsp:txXfrm rot="-5400000">
        <a:off x="1238185" y="298943"/>
        <a:ext cx="946288" cy="1087687"/>
      </dsp:txXfrm>
    </dsp:sp>
    <dsp:sp modelId="{4ECCC4B7-5E82-4803-877B-301F498A5976}">
      <dsp:nvSpPr>
        <dsp:cNvPr id="0" name=""/>
        <dsp:cNvSpPr/>
      </dsp:nvSpPr>
      <dsp:spPr>
        <a:xfrm rot="5400000">
          <a:off x="1660764" y="1496663"/>
          <a:ext cx="1580175" cy="1374752"/>
        </a:xfrm>
        <a:prstGeom prst="hexagon">
          <a:avLst>
            <a:gd name="adj" fmla="val 25000"/>
            <a:gd name="vf" fmla="val 115470"/>
          </a:avLst>
        </a:prstGeom>
        <a:solidFill>
          <a:schemeClr val="accent5">
            <a:hueOff val="7073872"/>
            <a:satOff val="-28740"/>
            <a:lumOff val="-6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t>Teoría de </a:t>
          </a:r>
          <a:r>
            <a:rPr lang="es-ES" sz="1400" b="1" kern="1200" dirty="0" err="1"/>
            <a:t>Eheberg</a:t>
          </a:r>
          <a:endParaRPr lang="es-EC" sz="1400" b="1" kern="1200" dirty="0"/>
        </a:p>
      </dsp:txBody>
      <dsp:txXfrm rot="-5400000">
        <a:off x="1977707" y="1640196"/>
        <a:ext cx="946288" cy="1087687"/>
      </dsp:txXfrm>
    </dsp:sp>
    <dsp:sp modelId="{BCCEE216-0FB5-4D37-BE34-F00BE1D30045}">
      <dsp:nvSpPr>
        <dsp:cNvPr id="0" name=""/>
        <dsp:cNvSpPr/>
      </dsp:nvSpPr>
      <dsp:spPr>
        <a:xfrm>
          <a:off x="0" y="1709987"/>
          <a:ext cx="1706589" cy="948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r" defTabSz="622300">
            <a:lnSpc>
              <a:spcPct val="90000"/>
            </a:lnSpc>
            <a:spcBef>
              <a:spcPct val="0"/>
            </a:spcBef>
            <a:spcAft>
              <a:spcPct val="35000"/>
            </a:spcAft>
            <a:buNone/>
          </a:pPr>
          <a:endParaRPr lang="es-EC" sz="1400" kern="1200"/>
        </a:p>
      </dsp:txBody>
      <dsp:txXfrm>
        <a:off x="0" y="1709987"/>
        <a:ext cx="1706589" cy="948105"/>
      </dsp:txXfrm>
    </dsp:sp>
    <dsp:sp modelId="{5D407F9B-4AD4-49DA-8687-4A52EBA883D0}">
      <dsp:nvSpPr>
        <dsp:cNvPr id="0" name=""/>
        <dsp:cNvSpPr/>
      </dsp:nvSpPr>
      <dsp:spPr>
        <a:xfrm rot="5400000">
          <a:off x="3145497" y="1496663"/>
          <a:ext cx="1580175" cy="1374752"/>
        </a:xfrm>
        <a:prstGeom prst="hexagon">
          <a:avLst>
            <a:gd name="adj" fmla="val 25000"/>
            <a:gd name="vf" fmla="val 115470"/>
          </a:avLst>
        </a:prstGeom>
        <a:solidFill>
          <a:schemeClr val="accent5">
            <a:hueOff val="10610808"/>
            <a:satOff val="-43111"/>
            <a:lumOff val="-95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C" sz="3600" kern="1200"/>
        </a:p>
      </dsp:txBody>
      <dsp:txXfrm rot="-5400000">
        <a:off x="3462440" y="1640196"/>
        <a:ext cx="946288" cy="1087687"/>
      </dsp:txXfrm>
    </dsp:sp>
    <dsp:sp modelId="{0DD4D4A1-8851-44B0-8BFB-52933A939E22}">
      <dsp:nvSpPr>
        <dsp:cNvPr id="0" name=""/>
        <dsp:cNvSpPr/>
      </dsp:nvSpPr>
      <dsp:spPr>
        <a:xfrm rot="5400000">
          <a:off x="2405975" y="2837916"/>
          <a:ext cx="1580175" cy="1374752"/>
        </a:xfrm>
        <a:prstGeom prst="hexagon">
          <a:avLst>
            <a:gd name="adj" fmla="val 25000"/>
            <a:gd name="vf" fmla="val 115470"/>
          </a:avLst>
        </a:prstGeom>
        <a:solidFill>
          <a:schemeClr val="accent5">
            <a:hueOff val="14147744"/>
            <a:satOff val="-57481"/>
            <a:lumOff val="-127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t>Remisión Tributaria</a:t>
          </a:r>
          <a:endParaRPr lang="es-EC" sz="1400" b="1" kern="1200" dirty="0"/>
        </a:p>
      </dsp:txBody>
      <dsp:txXfrm rot="-5400000">
        <a:off x="2722918" y="2981449"/>
        <a:ext cx="946288" cy="1087687"/>
      </dsp:txXfrm>
    </dsp:sp>
    <dsp:sp modelId="{8445C749-75E9-42DA-9DAE-AA5B41AB01B5}">
      <dsp:nvSpPr>
        <dsp:cNvPr id="0" name=""/>
        <dsp:cNvSpPr/>
      </dsp:nvSpPr>
      <dsp:spPr>
        <a:xfrm>
          <a:off x="3925156" y="3051240"/>
          <a:ext cx="1763475" cy="948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es-EC" sz="1400" kern="1200"/>
        </a:p>
      </dsp:txBody>
      <dsp:txXfrm>
        <a:off x="3925156" y="3051240"/>
        <a:ext cx="1763475" cy="948105"/>
      </dsp:txXfrm>
    </dsp:sp>
    <dsp:sp modelId="{1C83068C-4B11-4DE7-92CD-3B41417A9F19}">
      <dsp:nvSpPr>
        <dsp:cNvPr id="0" name=""/>
        <dsp:cNvSpPr/>
      </dsp:nvSpPr>
      <dsp:spPr>
        <a:xfrm rot="5400000">
          <a:off x="921242" y="2837916"/>
          <a:ext cx="1580175" cy="1374752"/>
        </a:xfrm>
        <a:prstGeom prst="hexagon">
          <a:avLst>
            <a:gd name="adj" fmla="val 25000"/>
            <a:gd name="vf" fmla="val 115470"/>
          </a:avLst>
        </a:prstGeom>
        <a:solidFill>
          <a:schemeClr val="accent5">
            <a:hueOff val="17684680"/>
            <a:satOff val="-71851"/>
            <a:lumOff val="-1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s-EC" sz="3600" kern="1200"/>
        </a:p>
      </dsp:txBody>
      <dsp:txXfrm rot="-5400000">
        <a:off x="1238185" y="2981449"/>
        <a:ext cx="946288" cy="10876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F2D938-3B11-4B10-8ADE-0C30BE88A736}">
      <dsp:nvSpPr>
        <dsp:cNvPr id="0" name=""/>
        <dsp:cNvSpPr/>
      </dsp:nvSpPr>
      <dsp:spPr>
        <a:xfrm>
          <a:off x="0" y="95308"/>
          <a:ext cx="5280248" cy="40774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ES" sz="1700" b="1" kern="1200" dirty="0"/>
            <a:t>Ventajas de la Remisión </a:t>
          </a:r>
          <a:endParaRPr lang="es-EC" sz="1700" kern="1200" dirty="0"/>
        </a:p>
      </dsp:txBody>
      <dsp:txXfrm>
        <a:off x="19904" y="115212"/>
        <a:ext cx="5240440" cy="367937"/>
      </dsp:txXfrm>
    </dsp:sp>
    <dsp:sp modelId="{FF7CDDA4-955E-4873-9DEB-C01476C4D53A}">
      <dsp:nvSpPr>
        <dsp:cNvPr id="0" name=""/>
        <dsp:cNvSpPr/>
      </dsp:nvSpPr>
      <dsp:spPr>
        <a:xfrm>
          <a:off x="0" y="503054"/>
          <a:ext cx="5280248" cy="1231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8"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s-ES" sz="1300" kern="1200" dirty="0"/>
            <a:t>La recaudación efectiva de impuestos en mora se logró en corto plazo por encima del objetivo propuesto.</a:t>
          </a:r>
          <a:endParaRPr lang="es-EC" sz="1300" kern="1200" dirty="0"/>
        </a:p>
        <a:p>
          <a:pPr marL="114300" lvl="1" indent="-114300" algn="l" defTabSz="577850">
            <a:lnSpc>
              <a:spcPct val="90000"/>
            </a:lnSpc>
            <a:spcBef>
              <a:spcPct val="0"/>
            </a:spcBef>
            <a:spcAft>
              <a:spcPct val="20000"/>
            </a:spcAft>
            <a:buChar char="•"/>
          </a:pPr>
          <a:r>
            <a:rPr lang="es-ES" sz="1300" kern="1200"/>
            <a:t>El mayor porcentaje de beneficiarios corresponde a las micros, pequeñas y medianas empresas.</a:t>
          </a:r>
          <a:endParaRPr lang="es-EC" sz="1300" kern="1200"/>
        </a:p>
        <a:p>
          <a:pPr marL="114300" lvl="1" indent="-114300" algn="l" defTabSz="577850">
            <a:lnSpc>
              <a:spcPct val="90000"/>
            </a:lnSpc>
            <a:spcBef>
              <a:spcPct val="0"/>
            </a:spcBef>
            <a:spcAft>
              <a:spcPct val="20000"/>
            </a:spcAft>
            <a:buChar char="•"/>
          </a:pPr>
          <a:r>
            <a:rPr lang="es-ES" sz="1300" kern="1200" dirty="0"/>
            <a:t>Deudas de contribuyentes beneficiados quedó saldada al 100% de su capital.</a:t>
          </a:r>
          <a:endParaRPr lang="es-EC" sz="1300" kern="1200" dirty="0"/>
        </a:p>
      </dsp:txBody>
      <dsp:txXfrm>
        <a:off x="0" y="503054"/>
        <a:ext cx="5280248" cy="1231650"/>
      </dsp:txXfrm>
    </dsp:sp>
    <dsp:sp modelId="{B6DB7B54-34B6-41E3-A301-BB2C8E51BA76}">
      <dsp:nvSpPr>
        <dsp:cNvPr id="0" name=""/>
        <dsp:cNvSpPr/>
      </dsp:nvSpPr>
      <dsp:spPr>
        <a:xfrm>
          <a:off x="0" y="1734704"/>
          <a:ext cx="5280248" cy="407745"/>
        </a:xfrm>
        <a:prstGeom prst="roundRect">
          <a:avLst/>
        </a:prstGeom>
        <a:solidFill>
          <a:schemeClr val="accent5">
            <a:hueOff val="17684680"/>
            <a:satOff val="-71851"/>
            <a:lumOff val="-1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ES" sz="1700" b="1" kern="1200" dirty="0"/>
            <a:t>Desventajas de la Remisión </a:t>
          </a:r>
          <a:endParaRPr lang="es-EC" sz="1700" kern="1200" dirty="0"/>
        </a:p>
      </dsp:txBody>
      <dsp:txXfrm>
        <a:off x="19904" y="1754608"/>
        <a:ext cx="5240440" cy="367937"/>
      </dsp:txXfrm>
    </dsp:sp>
    <dsp:sp modelId="{7AF48628-58D4-49DB-843A-8B0BF1517024}">
      <dsp:nvSpPr>
        <dsp:cNvPr id="0" name=""/>
        <dsp:cNvSpPr/>
      </dsp:nvSpPr>
      <dsp:spPr>
        <a:xfrm>
          <a:off x="0" y="2142449"/>
          <a:ext cx="5280248" cy="1794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8"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s-ES" sz="1300" kern="1200" dirty="0"/>
            <a:t>Con la remisión de intereses, recargos y multas de las obligaciones tributarias y aduaneras se afecta la generación de ingresos propios y permanentes</a:t>
          </a:r>
          <a:endParaRPr lang="es-EC" sz="1300" kern="1200" dirty="0"/>
        </a:p>
        <a:p>
          <a:pPr marL="114300" lvl="1" indent="-114300" algn="l" defTabSz="577850">
            <a:lnSpc>
              <a:spcPct val="90000"/>
            </a:lnSpc>
            <a:spcBef>
              <a:spcPct val="0"/>
            </a:spcBef>
            <a:spcAft>
              <a:spcPct val="20000"/>
            </a:spcAft>
            <a:buChar char="•"/>
          </a:pPr>
          <a:r>
            <a:rPr lang="es-ES" sz="1300" kern="1200"/>
            <a:t>Se perdona una deuda a empresas grandes que tienen una economía estable y tienen la capacidad de cumplir puntualmente con sus obligaciones.</a:t>
          </a:r>
          <a:endParaRPr lang="es-EC" sz="1300" kern="1200"/>
        </a:p>
        <a:p>
          <a:pPr marL="114300" lvl="1" indent="-114300" algn="l" defTabSz="577850">
            <a:lnSpc>
              <a:spcPct val="90000"/>
            </a:lnSpc>
            <a:spcBef>
              <a:spcPct val="0"/>
            </a:spcBef>
            <a:spcAft>
              <a:spcPct val="20000"/>
            </a:spcAft>
            <a:buChar char="•"/>
          </a:pPr>
          <a:r>
            <a:rPr lang="es-ES" sz="1300" kern="1200"/>
            <a:t>La remisión, amnistía o condonación, muchas veces premia el no cumplimiento de las obligaciones y afecta la cultura tributaria.</a:t>
          </a:r>
          <a:endParaRPr lang="es-EC" sz="1300" kern="1200"/>
        </a:p>
      </dsp:txBody>
      <dsp:txXfrm>
        <a:off x="0" y="2142449"/>
        <a:ext cx="5280248" cy="17946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0E3CF-9469-41E2-9A21-52C45B7F3758}">
      <dsp:nvSpPr>
        <dsp:cNvPr id="0" name=""/>
        <dsp:cNvSpPr/>
      </dsp:nvSpPr>
      <dsp:spPr>
        <a:xfrm>
          <a:off x="1329067" y="0"/>
          <a:ext cx="4844751" cy="4844751"/>
        </a:xfrm>
        <a:prstGeom prst="triangl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4E058C-68CC-4094-9B9C-756B7DD4E0E5}">
      <dsp:nvSpPr>
        <dsp:cNvPr id="0" name=""/>
        <dsp:cNvSpPr/>
      </dsp:nvSpPr>
      <dsp:spPr>
        <a:xfrm>
          <a:off x="3751443" y="484948"/>
          <a:ext cx="3149088" cy="68886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b="1" kern="1200" dirty="0"/>
            <a:t>Remisiones en el Ecuador</a:t>
          </a:r>
          <a:endParaRPr lang="es-EC" sz="1800" kern="1200" dirty="0"/>
        </a:p>
      </dsp:txBody>
      <dsp:txXfrm>
        <a:off x="3785071" y="518576"/>
        <a:ext cx="3081832" cy="621607"/>
      </dsp:txXfrm>
    </dsp:sp>
    <dsp:sp modelId="{B65ED74A-2E32-4A1F-A74A-E1A93B6163CC}">
      <dsp:nvSpPr>
        <dsp:cNvPr id="0" name=""/>
        <dsp:cNvSpPr/>
      </dsp:nvSpPr>
      <dsp:spPr>
        <a:xfrm>
          <a:off x="3751443" y="1259919"/>
          <a:ext cx="3149088" cy="68886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b="1" kern="1200" dirty="0"/>
            <a:t>Remisiones en América</a:t>
          </a:r>
          <a:endParaRPr lang="es-EC" sz="1800" kern="1200" dirty="0"/>
        </a:p>
      </dsp:txBody>
      <dsp:txXfrm>
        <a:off x="3785071" y="1293547"/>
        <a:ext cx="3081832" cy="621607"/>
      </dsp:txXfrm>
    </dsp:sp>
    <dsp:sp modelId="{3A04809D-9C47-4544-B820-932A1322BDAF}">
      <dsp:nvSpPr>
        <dsp:cNvPr id="0" name=""/>
        <dsp:cNvSpPr/>
      </dsp:nvSpPr>
      <dsp:spPr>
        <a:xfrm>
          <a:off x="3751443" y="2034890"/>
          <a:ext cx="3149088" cy="68886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b="1" kern="1200" dirty="0"/>
            <a:t>Recaudación Tributaria</a:t>
          </a:r>
          <a:endParaRPr lang="es-EC" sz="1800" kern="1200" dirty="0"/>
        </a:p>
      </dsp:txBody>
      <dsp:txXfrm>
        <a:off x="3785071" y="2068518"/>
        <a:ext cx="3081832" cy="621607"/>
      </dsp:txXfrm>
    </dsp:sp>
    <dsp:sp modelId="{E8ABF148-D52A-4DB4-83C6-F5FBFA36151A}">
      <dsp:nvSpPr>
        <dsp:cNvPr id="0" name=""/>
        <dsp:cNvSpPr/>
      </dsp:nvSpPr>
      <dsp:spPr>
        <a:xfrm>
          <a:off x="3751443" y="2809861"/>
          <a:ext cx="3149088" cy="68886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b="1" kern="1200" dirty="0"/>
            <a:t>Elusión Tributaria</a:t>
          </a:r>
          <a:endParaRPr lang="es-EC" sz="1800" kern="1200" dirty="0"/>
        </a:p>
      </dsp:txBody>
      <dsp:txXfrm>
        <a:off x="3785071" y="2843489"/>
        <a:ext cx="3081832" cy="621607"/>
      </dsp:txXfrm>
    </dsp:sp>
    <dsp:sp modelId="{FD0B44DC-2F28-4263-98A3-C0D8400CB3FD}">
      <dsp:nvSpPr>
        <dsp:cNvPr id="0" name=""/>
        <dsp:cNvSpPr/>
      </dsp:nvSpPr>
      <dsp:spPr>
        <a:xfrm>
          <a:off x="3751443" y="3584832"/>
          <a:ext cx="3149088" cy="68886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b="1" kern="1200"/>
            <a:t>Evasión Tributaria</a:t>
          </a:r>
          <a:endParaRPr lang="es-EC" sz="1800" kern="1200" dirty="0"/>
        </a:p>
      </dsp:txBody>
      <dsp:txXfrm>
        <a:off x="3785071" y="3618460"/>
        <a:ext cx="3081832" cy="6216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318A6F-FC50-452D-9C95-69EEB75158B3}">
      <dsp:nvSpPr>
        <dsp:cNvPr id="0" name=""/>
        <dsp:cNvSpPr/>
      </dsp:nvSpPr>
      <dsp:spPr>
        <a:xfrm>
          <a:off x="2571" y="596278"/>
          <a:ext cx="2507456" cy="1603202"/>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MX" sz="2400" b="1" kern="1200" dirty="0"/>
            <a:t>Enfoque de investigación</a:t>
          </a:r>
        </a:p>
      </dsp:txBody>
      <dsp:txXfrm>
        <a:off x="2571" y="596278"/>
        <a:ext cx="2507456" cy="1603202"/>
      </dsp:txXfrm>
    </dsp:sp>
    <dsp:sp modelId="{AE039871-DF29-4B3B-8B18-AA9970A5284C}">
      <dsp:nvSpPr>
        <dsp:cNvPr id="0" name=""/>
        <dsp:cNvSpPr/>
      </dsp:nvSpPr>
      <dsp:spPr>
        <a:xfrm>
          <a:off x="2571" y="2099115"/>
          <a:ext cx="2507456" cy="141642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s-ES" sz="2400" b="1" kern="1200" dirty="0"/>
            <a:t>Cualitativo.</a:t>
          </a:r>
          <a:endParaRPr lang="es-MX" sz="2400" b="1" kern="1200" dirty="0"/>
        </a:p>
      </dsp:txBody>
      <dsp:txXfrm>
        <a:off x="2571" y="2099115"/>
        <a:ext cx="2507456" cy="1416420"/>
      </dsp:txXfrm>
    </dsp:sp>
    <dsp:sp modelId="{CF9026DE-DDEF-4F4F-8E73-019E3E3C8DB9}">
      <dsp:nvSpPr>
        <dsp:cNvPr id="0" name=""/>
        <dsp:cNvSpPr/>
      </dsp:nvSpPr>
      <dsp:spPr>
        <a:xfrm>
          <a:off x="2861071" y="596278"/>
          <a:ext cx="2507456" cy="1603202"/>
        </a:xfrm>
        <a:prstGeom prst="rect">
          <a:avLst/>
        </a:prstGeom>
        <a:solidFill>
          <a:schemeClr val="accent5">
            <a:hueOff val="8842340"/>
            <a:satOff val="-35925"/>
            <a:lumOff val="-7941"/>
            <a:alphaOff val="0"/>
          </a:schemeClr>
        </a:solidFill>
        <a:ln w="25400" cap="flat" cmpd="sng" algn="ctr">
          <a:solidFill>
            <a:schemeClr val="accent5">
              <a:hueOff val="8842340"/>
              <a:satOff val="-35925"/>
              <a:lumOff val="-794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MX" sz="2400" b="1" kern="1200" dirty="0"/>
            <a:t>Modalidad de investigación</a:t>
          </a:r>
        </a:p>
      </dsp:txBody>
      <dsp:txXfrm>
        <a:off x="2861071" y="596278"/>
        <a:ext cx="2507456" cy="1603202"/>
      </dsp:txXfrm>
    </dsp:sp>
    <dsp:sp modelId="{E1DFCE30-D5C3-41BC-B715-1CC8C8C50AF6}">
      <dsp:nvSpPr>
        <dsp:cNvPr id="0" name=""/>
        <dsp:cNvSpPr/>
      </dsp:nvSpPr>
      <dsp:spPr>
        <a:xfrm>
          <a:off x="2861071" y="2099115"/>
          <a:ext cx="2507456" cy="1416420"/>
        </a:xfrm>
        <a:prstGeom prst="rect">
          <a:avLst/>
        </a:prstGeom>
        <a:solidFill>
          <a:schemeClr val="accent5">
            <a:tint val="40000"/>
            <a:alpha val="90000"/>
            <a:hueOff val="9073704"/>
            <a:satOff val="-32896"/>
            <a:lumOff val="-2684"/>
            <a:alphaOff val="0"/>
          </a:schemeClr>
        </a:solidFill>
        <a:ln w="25400" cap="flat" cmpd="sng" algn="ctr">
          <a:solidFill>
            <a:schemeClr val="accent5">
              <a:tint val="40000"/>
              <a:alpha val="90000"/>
              <a:hueOff val="9073704"/>
              <a:satOff val="-32896"/>
              <a:lumOff val="-26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s-MX" sz="2400" b="1" kern="1200" dirty="0"/>
            <a:t>Documental</a:t>
          </a:r>
        </a:p>
        <a:p>
          <a:pPr marL="228600" lvl="1" indent="-228600" algn="l" defTabSz="1066800">
            <a:lnSpc>
              <a:spcPct val="90000"/>
            </a:lnSpc>
            <a:spcBef>
              <a:spcPct val="0"/>
            </a:spcBef>
            <a:spcAft>
              <a:spcPct val="15000"/>
            </a:spcAft>
            <a:buChar char="•"/>
          </a:pPr>
          <a:r>
            <a:rPr lang="es-MX" sz="2400" b="1" kern="1200" dirty="0"/>
            <a:t>No Experimental</a:t>
          </a:r>
        </a:p>
      </dsp:txBody>
      <dsp:txXfrm>
        <a:off x="2861071" y="2099115"/>
        <a:ext cx="2507456" cy="1416420"/>
      </dsp:txXfrm>
    </dsp:sp>
    <dsp:sp modelId="{D9E4E0DA-2A06-4A92-B16F-012F73304A84}">
      <dsp:nvSpPr>
        <dsp:cNvPr id="0" name=""/>
        <dsp:cNvSpPr/>
      </dsp:nvSpPr>
      <dsp:spPr>
        <a:xfrm>
          <a:off x="5722143" y="593606"/>
          <a:ext cx="2507456" cy="1637587"/>
        </a:xfrm>
        <a:prstGeom prst="rect">
          <a:avLst/>
        </a:prstGeom>
        <a:solidFill>
          <a:schemeClr val="accent5">
            <a:hueOff val="17684680"/>
            <a:satOff val="-71851"/>
            <a:lumOff val="-15882"/>
            <a:alphaOff val="0"/>
          </a:schemeClr>
        </a:solidFill>
        <a:ln w="25400" cap="flat" cmpd="sng" algn="ctr">
          <a:solidFill>
            <a:schemeClr val="accent5">
              <a:hueOff val="17684680"/>
              <a:satOff val="-71851"/>
              <a:lumOff val="-1588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s-ES" sz="2000" kern="1200" dirty="0"/>
            <a:t>Remisión tributaria en el año 2018: contribuyentes</a:t>
          </a:r>
          <a:endParaRPr lang="es-MX" sz="2000" b="1" kern="1200" dirty="0"/>
        </a:p>
      </dsp:txBody>
      <dsp:txXfrm>
        <a:off x="5722143" y="593606"/>
        <a:ext cx="2507456" cy="1637587"/>
      </dsp:txXfrm>
    </dsp:sp>
    <dsp:sp modelId="{E435894F-8DB8-4CE0-BA34-21DEA18E1101}">
      <dsp:nvSpPr>
        <dsp:cNvPr id="0" name=""/>
        <dsp:cNvSpPr/>
      </dsp:nvSpPr>
      <dsp:spPr>
        <a:xfrm>
          <a:off x="5719572" y="2107711"/>
          <a:ext cx="2507456" cy="1416420"/>
        </a:xfrm>
        <a:prstGeom prst="rect">
          <a:avLst/>
        </a:prstGeom>
        <a:solidFill>
          <a:schemeClr val="accent5">
            <a:tint val="40000"/>
            <a:alpha val="90000"/>
            <a:hueOff val="18147407"/>
            <a:satOff val="-65792"/>
            <a:lumOff val="-5367"/>
            <a:alphaOff val="0"/>
          </a:schemeClr>
        </a:solidFill>
        <a:ln w="25400" cap="flat" cmpd="sng" algn="ctr">
          <a:solidFill>
            <a:schemeClr val="accent5">
              <a:tint val="40000"/>
              <a:alpha val="90000"/>
              <a:hueOff val="18147407"/>
              <a:satOff val="-65792"/>
              <a:lumOff val="-536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s-ES" sz="2000" kern="1200" dirty="0"/>
            <a:t>75.250 fueron beneficiados por la remisión tributaria</a:t>
          </a:r>
          <a:endParaRPr lang="es-MX" sz="2000" b="1" kern="1200" dirty="0"/>
        </a:p>
      </dsp:txBody>
      <dsp:txXfrm>
        <a:off x="5719572" y="2107711"/>
        <a:ext cx="2507456" cy="14164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E5DAF-A954-414C-AA93-972DAEC1BE45}">
      <dsp:nvSpPr>
        <dsp:cNvPr id="0" name=""/>
        <dsp:cNvSpPr/>
      </dsp:nvSpPr>
      <dsp:spPr>
        <a:xfrm>
          <a:off x="5457770" y="2974727"/>
          <a:ext cx="2264412" cy="538827"/>
        </a:xfrm>
        <a:custGeom>
          <a:avLst/>
          <a:gdLst/>
          <a:ahLst/>
          <a:cxnLst/>
          <a:rect l="0" t="0" r="0" b="0"/>
          <a:pathLst>
            <a:path>
              <a:moveTo>
                <a:pt x="0" y="0"/>
              </a:moveTo>
              <a:lnTo>
                <a:pt x="0" y="367195"/>
              </a:lnTo>
              <a:lnTo>
                <a:pt x="2264412" y="367195"/>
              </a:lnTo>
              <a:lnTo>
                <a:pt x="2264412" y="53882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DF1DDB-E0A5-4F19-A9F1-C8DFFCEC6AC3}">
      <dsp:nvSpPr>
        <dsp:cNvPr id="0" name=""/>
        <dsp:cNvSpPr/>
      </dsp:nvSpPr>
      <dsp:spPr>
        <a:xfrm>
          <a:off x="5412050" y="2974727"/>
          <a:ext cx="91440" cy="538827"/>
        </a:xfrm>
        <a:custGeom>
          <a:avLst/>
          <a:gdLst/>
          <a:ahLst/>
          <a:cxnLst/>
          <a:rect l="0" t="0" r="0" b="0"/>
          <a:pathLst>
            <a:path>
              <a:moveTo>
                <a:pt x="45720" y="0"/>
              </a:moveTo>
              <a:lnTo>
                <a:pt x="45720" y="53882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209693-7AD4-4851-9CB0-C647BA0A59B1}">
      <dsp:nvSpPr>
        <dsp:cNvPr id="0" name=""/>
        <dsp:cNvSpPr/>
      </dsp:nvSpPr>
      <dsp:spPr>
        <a:xfrm>
          <a:off x="3193357" y="2974727"/>
          <a:ext cx="2264412" cy="538827"/>
        </a:xfrm>
        <a:custGeom>
          <a:avLst/>
          <a:gdLst/>
          <a:ahLst/>
          <a:cxnLst/>
          <a:rect l="0" t="0" r="0" b="0"/>
          <a:pathLst>
            <a:path>
              <a:moveTo>
                <a:pt x="2264412" y="0"/>
              </a:moveTo>
              <a:lnTo>
                <a:pt x="2264412" y="367195"/>
              </a:lnTo>
              <a:lnTo>
                <a:pt x="0" y="367195"/>
              </a:lnTo>
              <a:lnTo>
                <a:pt x="0" y="53882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CB4459-157D-45C7-98C8-7640B25AB1BD}">
      <dsp:nvSpPr>
        <dsp:cNvPr id="0" name=""/>
        <dsp:cNvSpPr/>
      </dsp:nvSpPr>
      <dsp:spPr>
        <a:xfrm>
          <a:off x="3193357" y="1259434"/>
          <a:ext cx="2264412" cy="538827"/>
        </a:xfrm>
        <a:custGeom>
          <a:avLst/>
          <a:gdLst/>
          <a:ahLst/>
          <a:cxnLst/>
          <a:rect l="0" t="0" r="0" b="0"/>
          <a:pathLst>
            <a:path>
              <a:moveTo>
                <a:pt x="0" y="0"/>
              </a:moveTo>
              <a:lnTo>
                <a:pt x="0" y="367195"/>
              </a:lnTo>
              <a:lnTo>
                <a:pt x="2264412" y="367195"/>
              </a:lnTo>
              <a:lnTo>
                <a:pt x="2264412" y="53882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E531DD-FF24-42C0-BF94-5052FA33F4E9}">
      <dsp:nvSpPr>
        <dsp:cNvPr id="0" name=""/>
        <dsp:cNvSpPr/>
      </dsp:nvSpPr>
      <dsp:spPr>
        <a:xfrm>
          <a:off x="883225" y="2974727"/>
          <a:ext cx="91440" cy="538827"/>
        </a:xfrm>
        <a:custGeom>
          <a:avLst/>
          <a:gdLst/>
          <a:ahLst/>
          <a:cxnLst/>
          <a:rect l="0" t="0" r="0" b="0"/>
          <a:pathLst>
            <a:path>
              <a:moveTo>
                <a:pt x="45720" y="0"/>
              </a:moveTo>
              <a:lnTo>
                <a:pt x="45720" y="53882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4848B7-3877-4F75-8AA7-E81CC9EBC847}">
      <dsp:nvSpPr>
        <dsp:cNvPr id="0" name=""/>
        <dsp:cNvSpPr/>
      </dsp:nvSpPr>
      <dsp:spPr>
        <a:xfrm>
          <a:off x="928945" y="1259434"/>
          <a:ext cx="2264412" cy="538827"/>
        </a:xfrm>
        <a:custGeom>
          <a:avLst/>
          <a:gdLst/>
          <a:ahLst/>
          <a:cxnLst/>
          <a:rect l="0" t="0" r="0" b="0"/>
          <a:pathLst>
            <a:path>
              <a:moveTo>
                <a:pt x="2264412" y="0"/>
              </a:moveTo>
              <a:lnTo>
                <a:pt x="2264412" y="367195"/>
              </a:lnTo>
              <a:lnTo>
                <a:pt x="0" y="367195"/>
              </a:lnTo>
              <a:lnTo>
                <a:pt x="0" y="53882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DDA57C-DCF8-4314-9AE3-89436E507093}">
      <dsp:nvSpPr>
        <dsp:cNvPr id="0" name=""/>
        <dsp:cNvSpPr/>
      </dsp:nvSpPr>
      <dsp:spPr>
        <a:xfrm>
          <a:off x="947948" y="82969"/>
          <a:ext cx="4490817" cy="11764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CC9C18-B47D-4C09-9D2A-0007ED9F56FC}">
      <dsp:nvSpPr>
        <dsp:cNvPr id="0" name=""/>
        <dsp:cNvSpPr/>
      </dsp:nvSpPr>
      <dsp:spPr>
        <a:xfrm>
          <a:off x="1153804" y="278532"/>
          <a:ext cx="4490817" cy="11764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Guía para el diseño de un régimen tributario simplificado que fomente el cumplimiento de las obligaciones tributarias.</a:t>
          </a:r>
        </a:p>
      </dsp:txBody>
      <dsp:txXfrm>
        <a:off x="1188261" y="312989"/>
        <a:ext cx="4421903" cy="1107551"/>
      </dsp:txXfrm>
    </dsp:sp>
    <dsp:sp modelId="{270CD242-E83B-481E-8B20-42E5540A9CF9}">
      <dsp:nvSpPr>
        <dsp:cNvPr id="0" name=""/>
        <dsp:cNvSpPr/>
      </dsp:nvSpPr>
      <dsp:spPr>
        <a:xfrm>
          <a:off x="2594" y="1798261"/>
          <a:ext cx="1852701" cy="11764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6C5E98-A837-4943-9326-1DFB34FADDAE}">
      <dsp:nvSpPr>
        <dsp:cNvPr id="0" name=""/>
        <dsp:cNvSpPr/>
      </dsp:nvSpPr>
      <dsp:spPr>
        <a:xfrm>
          <a:off x="208450" y="1993824"/>
          <a:ext cx="1852701" cy="1176465"/>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b="1" kern="1200" dirty="0"/>
            <a:t>OBJETIVO GENERAL</a:t>
          </a:r>
          <a:endParaRPr lang="es-EC" sz="1100" kern="1200" dirty="0"/>
        </a:p>
      </dsp:txBody>
      <dsp:txXfrm>
        <a:off x="242907" y="2028281"/>
        <a:ext cx="1783787" cy="1107551"/>
      </dsp:txXfrm>
    </dsp:sp>
    <dsp:sp modelId="{E3E17B2A-AFCE-4F6C-B0FB-E31393D485C1}">
      <dsp:nvSpPr>
        <dsp:cNvPr id="0" name=""/>
        <dsp:cNvSpPr/>
      </dsp:nvSpPr>
      <dsp:spPr>
        <a:xfrm>
          <a:off x="2594" y="3513554"/>
          <a:ext cx="1852701" cy="117646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4D904B-FF0E-4C72-976F-31D6A7518378}">
      <dsp:nvSpPr>
        <dsp:cNvPr id="0" name=""/>
        <dsp:cNvSpPr/>
      </dsp:nvSpPr>
      <dsp:spPr>
        <a:xfrm>
          <a:off x="208450" y="3709117"/>
          <a:ext cx="1852701" cy="11764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Elaborar guía para el diseño de un régimen tributario simplificado que fomente el cumplimiento de las obligaciones tributarias.</a:t>
          </a:r>
        </a:p>
      </dsp:txBody>
      <dsp:txXfrm>
        <a:off x="242907" y="3743574"/>
        <a:ext cx="1783787" cy="1107551"/>
      </dsp:txXfrm>
    </dsp:sp>
    <dsp:sp modelId="{BAFAA2ED-6B21-4419-9B44-29A3C3200532}">
      <dsp:nvSpPr>
        <dsp:cNvPr id="0" name=""/>
        <dsp:cNvSpPr/>
      </dsp:nvSpPr>
      <dsp:spPr>
        <a:xfrm>
          <a:off x="4531419" y="1798261"/>
          <a:ext cx="1852701" cy="11764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4FBCC7-C908-467D-AE24-5B40E0789783}">
      <dsp:nvSpPr>
        <dsp:cNvPr id="0" name=""/>
        <dsp:cNvSpPr/>
      </dsp:nvSpPr>
      <dsp:spPr>
        <a:xfrm>
          <a:off x="4737275" y="1993824"/>
          <a:ext cx="1852701" cy="1176465"/>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b="1" kern="1200" dirty="0"/>
            <a:t>OBJETIVO ESPECÍFICO</a:t>
          </a:r>
          <a:endParaRPr lang="es-EC" sz="1100" kern="1200" dirty="0"/>
        </a:p>
      </dsp:txBody>
      <dsp:txXfrm>
        <a:off x="4771732" y="2028281"/>
        <a:ext cx="1783787" cy="1107551"/>
      </dsp:txXfrm>
    </dsp:sp>
    <dsp:sp modelId="{DBC9D33F-E260-4E8F-A9A4-BC91C6A78F86}">
      <dsp:nvSpPr>
        <dsp:cNvPr id="0" name=""/>
        <dsp:cNvSpPr/>
      </dsp:nvSpPr>
      <dsp:spPr>
        <a:xfrm>
          <a:off x="2267007" y="3513554"/>
          <a:ext cx="1852701" cy="117646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68F576-A0CA-40FC-9426-8F17A4B97BBE}">
      <dsp:nvSpPr>
        <dsp:cNvPr id="0" name=""/>
        <dsp:cNvSpPr/>
      </dsp:nvSpPr>
      <dsp:spPr>
        <a:xfrm>
          <a:off x="2472863" y="3709117"/>
          <a:ext cx="1852701" cy="11764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Fijar las bases teóricas relacionadas con un sistema tributario simplificado.</a:t>
          </a:r>
        </a:p>
      </dsp:txBody>
      <dsp:txXfrm>
        <a:off x="2507320" y="3743574"/>
        <a:ext cx="1783787" cy="1107551"/>
      </dsp:txXfrm>
    </dsp:sp>
    <dsp:sp modelId="{E2716842-9C72-4115-9537-14CC1AE63588}">
      <dsp:nvSpPr>
        <dsp:cNvPr id="0" name=""/>
        <dsp:cNvSpPr/>
      </dsp:nvSpPr>
      <dsp:spPr>
        <a:xfrm>
          <a:off x="4531419" y="3513554"/>
          <a:ext cx="1852701" cy="117646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8D28C6-80EC-4855-B994-685844398E71}">
      <dsp:nvSpPr>
        <dsp:cNvPr id="0" name=""/>
        <dsp:cNvSpPr/>
      </dsp:nvSpPr>
      <dsp:spPr>
        <a:xfrm>
          <a:off x="4737275" y="3709117"/>
          <a:ext cx="1852701" cy="11764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Realizar recomendaciones para la mejora del tratamiento del IVA y del impuesto a la renta.</a:t>
          </a:r>
        </a:p>
      </dsp:txBody>
      <dsp:txXfrm>
        <a:off x="4771732" y="3743574"/>
        <a:ext cx="1783787" cy="1107551"/>
      </dsp:txXfrm>
    </dsp:sp>
    <dsp:sp modelId="{F45574F0-B2D2-40A4-878E-EFA572773D38}">
      <dsp:nvSpPr>
        <dsp:cNvPr id="0" name=""/>
        <dsp:cNvSpPr/>
      </dsp:nvSpPr>
      <dsp:spPr>
        <a:xfrm>
          <a:off x="6795832" y="3513554"/>
          <a:ext cx="1852701" cy="117646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E017AB-8966-485A-AAB7-CD0B3C7A2BFD}">
      <dsp:nvSpPr>
        <dsp:cNvPr id="0" name=""/>
        <dsp:cNvSpPr/>
      </dsp:nvSpPr>
      <dsp:spPr>
        <a:xfrm>
          <a:off x="7001688" y="3709117"/>
          <a:ext cx="1852701" cy="117646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EC" sz="1100" kern="1200" dirty="0"/>
            <a:t>Diseño de un sistema fiscal presuntivo para pequeñas empresas.</a:t>
          </a:r>
        </a:p>
      </dsp:txBody>
      <dsp:txXfrm>
        <a:off x="7036145" y="3743574"/>
        <a:ext cx="1783787" cy="110755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9249F-6170-479A-8DF7-1B2E7FC6E0CC}">
      <dsp:nvSpPr>
        <dsp:cNvPr id="0" name=""/>
        <dsp:cNvSpPr/>
      </dsp:nvSpPr>
      <dsp:spPr>
        <a:xfrm>
          <a:off x="706452" y="1200399"/>
          <a:ext cx="2073541" cy="270460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C" sz="1800" b="1" kern="1200" dirty="0"/>
            <a:t>Determinantes de un sistema tributario simplificado</a:t>
          </a:r>
          <a:endParaRPr lang="es-EC" sz="1800" kern="1200" dirty="0"/>
        </a:p>
      </dsp:txBody>
      <dsp:txXfrm>
        <a:off x="767184" y="1261131"/>
        <a:ext cx="1952077" cy="2583136"/>
      </dsp:txXfrm>
    </dsp:sp>
    <dsp:sp modelId="{E6761EBD-8F91-4054-B077-5BA8A2B9931F}">
      <dsp:nvSpPr>
        <dsp:cNvPr id="0" name=""/>
        <dsp:cNvSpPr/>
      </dsp:nvSpPr>
      <dsp:spPr>
        <a:xfrm rot="17132988">
          <a:off x="1955882" y="1454656"/>
          <a:ext cx="2251906" cy="26604"/>
        </a:xfrm>
        <a:custGeom>
          <a:avLst/>
          <a:gdLst/>
          <a:ahLst/>
          <a:cxnLst/>
          <a:rect l="0" t="0" r="0" b="0"/>
          <a:pathLst>
            <a:path>
              <a:moveTo>
                <a:pt x="0" y="13302"/>
              </a:moveTo>
              <a:lnTo>
                <a:pt x="2251906"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C" sz="800" kern="1200"/>
        </a:p>
      </dsp:txBody>
      <dsp:txXfrm>
        <a:off x="3025537" y="1411661"/>
        <a:ext cx="112595" cy="112595"/>
      </dsp:txXfrm>
    </dsp:sp>
    <dsp:sp modelId="{700B34FD-136B-4342-AF61-0EAD366FD663}">
      <dsp:nvSpPr>
        <dsp:cNvPr id="0" name=""/>
        <dsp:cNvSpPr/>
      </dsp:nvSpPr>
      <dsp:spPr>
        <a:xfrm>
          <a:off x="3383676" y="5917"/>
          <a:ext cx="3038662" cy="75460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t>Tasa de alfabetización y educación de propietarios de empresas</a:t>
          </a:r>
        </a:p>
      </dsp:txBody>
      <dsp:txXfrm>
        <a:off x="3405778" y="28019"/>
        <a:ext cx="2994458" cy="710398"/>
      </dsp:txXfrm>
    </dsp:sp>
    <dsp:sp modelId="{D90C25F4-0465-4032-9E28-3F84D8F94C7B}">
      <dsp:nvSpPr>
        <dsp:cNvPr id="0" name=""/>
        <dsp:cNvSpPr/>
      </dsp:nvSpPr>
      <dsp:spPr>
        <a:xfrm rot="17692822">
          <a:off x="2364404" y="1888553"/>
          <a:ext cx="1434860" cy="26604"/>
        </a:xfrm>
        <a:custGeom>
          <a:avLst/>
          <a:gdLst/>
          <a:ahLst/>
          <a:cxnLst/>
          <a:rect l="0" t="0" r="0" b="0"/>
          <a:pathLst>
            <a:path>
              <a:moveTo>
                <a:pt x="0" y="13302"/>
              </a:moveTo>
              <a:lnTo>
                <a:pt x="1434860"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3045963" y="1865983"/>
        <a:ext cx="71743" cy="71743"/>
      </dsp:txXfrm>
    </dsp:sp>
    <dsp:sp modelId="{ED03A237-E52A-4A6B-B086-033D61C7A97E}">
      <dsp:nvSpPr>
        <dsp:cNvPr id="0" name=""/>
        <dsp:cNvSpPr/>
      </dsp:nvSpPr>
      <dsp:spPr>
        <a:xfrm>
          <a:off x="3383676" y="873709"/>
          <a:ext cx="3038662" cy="75460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t>Disponibilidad de datos confiables sobre transacciones de empresas y márgenes de beneficio.</a:t>
          </a:r>
        </a:p>
      </dsp:txBody>
      <dsp:txXfrm>
        <a:off x="3405778" y="895811"/>
        <a:ext cx="2994458" cy="710398"/>
      </dsp:txXfrm>
    </dsp:sp>
    <dsp:sp modelId="{21C9B31E-EC1C-42B0-A2B9-4BCAF74D6831}">
      <dsp:nvSpPr>
        <dsp:cNvPr id="0" name=""/>
        <dsp:cNvSpPr/>
      </dsp:nvSpPr>
      <dsp:spPr>
        <a:xfrm rot="19457599">
          <a:off x="2710117" y="2322449"/>
          <a:ext cx="743436" cy="26604"/>
        </a:xfrm>
        <a:custGeom>
          <a:avLst/>
          <a:gdLst/>
          <a:ahLst/>
          <a:cxnLst/>
          <a:rect l="0" t="0" r="0" b="0"/>
          <a:pathLst>
            <a:path>
              <a:moveTo>
                <a:pt x="0" y="13302"/>
              </a:moveTo>
              <a:lnTo>
                <a:pt x="743436"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3063249" y="2317165"/>
        <a:ext cx="37171" cy="37171"/>
      </dsp:txXfrm>
    </dsp:sp>
    <dsp:sp modelId="{3045BD63-877A-40A3-80C4-71958AFA8A11}">
      <dsp:nvSpPr>
        <dsp:cNvPr id="0" name=""/>
        <dsp:cNvSpPr/>
      </dsp:nvSpPr>
      <dsp:spPr>
        <a:xfrm>
          <a:off x="3383676" y="1741502"/>
          <a:ext cx="3038662" cy="75460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t>Acceso a servicios de consultoría fiscal</a:t>
          </a:r>
        </a:p>
      </dsp:txBody>
      <dsp:txXfrm>
        <a:off x="3405778" y="1763604"/>
        <a:ext cx="2994458" cy="710398"/>
      </dsp:txXfrm>
    </dsp:sp>
    <dsp:sp modelId="{D88FC22C-CA2A-4896-9C21-3D04F034065E}">
      <dsp:nvSpPr>
        <dsp:cNvPr id="0" name=""/>
        <dsp:cNvSpPr/>
      </dsp:nvSpPr>
      <dsp:spPr>
        <a:xfrm rot="2142401">
          <a:off x="2710117" y="2756345"/>
          <a:ext cx="743436" cy="26604"/>
        </a:xfrm>
        <a:custGeom>
          <a:avLst/>
          <a:gdLst/>
          <a:ahLst/>
          <a:cxnLst/>
          <a:rect l="0" t="0" r="0" b="0"/>
          <a:pathLst>
            <a:path>
              <a:moveTo>
                <a:pt x="0" y="13302"/>
              </a:moveTo>
              <a:lnTo>
                <a:pt x="743436"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3063249" y="2751062"/>
        <a:ext cx="37171" cy="37171"/>
      </dsp:txXfrm>
    </dsp:sp>
    <dsp:sp modelId="{38212262-405D-46A5-A66D-9E897426C2B0}">
      <dsp:nvSpPr>
        <dsp:cNvPr id="0" name=""/>
        <dsp:cNvSpPr/>
      </dsp:nvSpPr>
      <dsp:spPr>
        <a:xfrm>
          <a:off x="3383676" y="2609295"/>
          <a:ext cx="3038662" cy="75460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t>Importancia de los impuestos locales para los costos de cumplimiento</a:t>
          </a:r>
        </a:p>
      </dsp:txBody>
      <dsp:txXfrm>
        <a:off x="3405778" y="2631397"/>
        <a:ext cx="2994458" cy="710398"/>
      </dsp:txXfrm>
    </dsp:sp>
    <dsp:sp modelId="{10076F41-D32E-4826-A1D7-9F9F320AAA13}">
      <dsp:nvSpPr>
        <dsp:cNvPr id="0" name=""/>
        <dsp:cNvSpPr/>
      </dsp:nvSpPr>
      <dsp:spPr>
        <a:xfrm rot="3907178">
          <a:off x="2364404" y="3190242"/>
          <a:ext cx="1434860" cy="26604"/>
        </a:xfrm>
        <a:custGeom>
          <a:avLst/>
          <a:gdLst/>
          <a:ahLst/>
          <a:cxnLst/>
          <a:rect l="0" t="0" r="0" b="0"/>
          <a:pathLst>
            <a:path>
              <a:moveTo>
                <a:pt x="0" y="13302"/>
              </a:moveTo>
              <a:lnTo>
                <a:pt x="1434860"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C" sz="500" kern="1200"/>
        </a:p>
      </dsp:txBody>
      <dsp:txXfrm>
        <a:off x="3045963" y="3167672"/>
        <a:ext cx="71743" cy="71743"/>
      </dsp:txXfrm>
    </dsp:sp>
    <dsp:sp modelId="{CBF9FBDB-75FA-48C3-A88B-C0C9D25507B8}">
      <dsp:nvSpPr>
        <dsp:cNvPr id="0" name=""/>
        <dsp:cNvSpPr/>
      </dsp:nvSpPr>
      <dsp:spPr>
        <a:xfrm>
          <a:off x="3383676" y="3477087"/>
          <a:ext cx="3038662" cy="75460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t>Acceso a la tecnología de la información</a:t>
          </a:r>
        </a:p>
      </dsp:txBody>
      <dsp:txXfrm>
        <a:off x="3405778" y="3499189"/>
        <a:ext cx="2994458" cy="710398"/>
      </dsp:txXfrm>
    </dsp:sp>
    <dsp:sp modelId="{DAE8B57F-F9BF-4DA6-A42E-2427C309A3F2}">
      <dsp:nvSpPr>
        <dsp:cNvPr id="0" name=""/>
        <dsp:cNvSpPr/>
      </dsp:nvSpPr>
      <dsp:spPr>
        <a:xfrm rot="4467012">
          <a:off x="1955882" y="3624138"/>
          <a:ext cx="2251906" cy="26604"/>
        </a:xfrm>
        <a:custGeom>
          <a:avLst/>
          <a:gdLst/>
          <a:ahLst/>
          <a:cxnLst/>
          <a:rect l="0" t="0" r="0" b="0"/>
          <a:pathLst>
            <a:path>
              <a:moveTo>
                <a:pt x="0" y="13302"/>
              </a:moveTo>
              <a:lnTo>
                <a:pt x="2251906" y="133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s-EC" sz="800" kern="1200"/>
        </a:p>
      </dsp:txBody>
      <dsp:txXfrm>
        <a:off x="3025537" y="3581143"/>
        <a:ext cx="112595" cy="112595"/>
      </dsp:txXfrm>
    </dsp:sp>
    <dsp:sp modelId="{6E7730FA-1F00-484C-9005-CC6BBCD20C46}">
      <dsp:nvSpPr>
        <dsp:cNvPr id="0" name=""/>
        <dsp:cNvSpPr/>
      </dsp:nvSpPr>
      <dsp:spPr>
        <a:xfrm>
          <a:off x="3383676" y="4344880"/>
          <a:ext cx="3038662" cy="754602"/>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C" sz="1400" kern="1200" dirty="0"/>
            <a:t>Eficiencia y honestidad de la administración tributaria</a:t>
          </a:r>
        </a:p>
      </dsp:txBody>
      <dsp:txXfrm>
        <a:off x="3405778" y="4366982"/>
        <a:ext cx="2994458" cy="7103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CBD32-E3A0-414F-9E3A-576CEC5D1080}">
      <dsp:nvSpPr>
        <dsp:cNvPr id="0" name=""/>
        <dsp:cNvSpPr/>
      </dsp:nvSpPr>
      <dsp:spPr>
        <a:xfrm>
          <a:off x="0" y="527601"/>
          <a:ext cx="8229600" cy="4788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6E6455-A922-4C59-B414-39A519E843A0}">
      <dsp:nvSpPr>
        <dsp:cNvPr id="0" name=""/>
        <dsp:cNvSpPr/>
      </dsp:nvSpPr>
      <dsp:spPr>
        <a:xfrm>
          <a:off x="411480" y="247161"/>
          <a:ext cx="5760720" cy="5608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44550">
            <a:lnSpc>
              <a:spcPct val="90000"/>
            </a:lnSpc>
            <a:spcBef>
              <a:spcPct val="0"/>
            </a:spcBef>
            <a:spcAft>
              <a:spcPct val="35000"/>
            </a:spcAft>
            <a:buNone/>
          </a:pPr>
          <a:r>
            <a:rPr lang="es-EC" sz="1900" b="1" kern="1200" dirty="0"/>
            <a:t>Segmentación de la comunidad empresarial</a:t>
          </a:r>
          <a:endParaRPr lang="es-EC" sz="1900" kern="1200" dirty="0"/>
        </a:p>
      </dsp:txBody>
      <dsp:txXfrm>
        <a:off x="438860" y="274541"/>
        <a:ext cx="5705960" cy="506120"/>
      </dsp:txXfrm>
    </dsp:sp>
    <dsp:sp modelId="{065405AD-7E10-45C9-8125-494939D31973}">
      <dsp:nvSpPr>
        <dsp:cNvPr id="0" name=""/>
        <dsp:cNvSpPr/>
      </dsp:nvSpPr>
      <dsp:spPr>
        <a:xfrm>
          <a:off x="0" y="1389441"/>
          <a:ext cx="8229600" cy="478800"/>
        </a:xfrm>
        <a:prstGeom prst="rect">
          <a:avLst/>
        </a:prstGeom>
        <a:solidFill>
          <a:schemeClr val="lt1">
            <a:alpha val="90000"/>
            <a:hueOff val="0"/>
            <a:satOff val="0"/>
            <a:lumOff val="0"/>
            <a:alphaOff val="0"/>
          </a:schemeClr>
        </a:solidFill>
        <a:ln w="25400" cap="flat" cmpd="sng" algn="ctr">
          <a:solidFill>
            <a:schemeClr val="accent5">
              <a:hueOff val="8842340"/>
              <a:satOff val="-35925"/>
              <a:lumOff val="-7941"/>
              <a:alphaOff val="0"/>
            </a:schemeClr>
          </a:solidFill>
          <a:prstDash val="solid"/>
        </a:ln>
        <a:effectLst/>
      </dsp:spPr>
      <dsp:style>
        <a:lnRef idx="2">
          <a:scrgbClr r="0" g="0" b="0"/>
        </a:lnRef>
        <a:fillRef idx="1">
          <a:scrgbClr r="0" g="0" b="0"/>
        </a:fillRef>
        <a:effectRef idx="0">
          <a:scrgbClr r="0" g="0" b="0"/>
        </a:effectRef>
        <a:fontRef idx="minor"/>
      </dsp:style>
    </dsp:sp>
    <dsp:sp modelId="{458BC4E7-D437-4FF4-95CD-7FD343CC13F1}">
      <dsp:nvSpPr>
        <dsp:cNvPr id="0" name=""/>
        <dsp:cNvSpPr/>
      </dsp:nvSpPr>
      <dsp:spPr>
        <a:xfrm>
          <a:off x="411480" y="1109001"/>
          <a:ext cx="5760720" cy="560880"/>
        </a:xfrm>
        <a:prstGeom prst="roundRect">
          <a:avLst/>
        </a:prstGeom>
        <a:solidFill>
          <a:schemeClr val="accent5">
            <a:hueOff val="8842340"/>
            <a:satOff val="-35925"/>
            <a:lumOff val="-7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44550">
            <a:lnSpc>
              <a:spcPct val="90000"/>
            </a:lnSpc>
            <a:spcBef>
              <a:spcPct val="0"/>
            </a:spcBef>
            <a:spcAft>
              <a:spcPct val="35000"/>
            </a:spcAft>
            <a:buNone/>
          </a:pPr>
          <a:r>
            <a:rPr lang="es-EC" sz="1900" b="1" kern="1200" dirty="0"/>
            <a:t>Simplificación del régimen fiscal estándar</a:t>
          </a:r>
          <a:endParaRPr lang="es-EC" sz="1900" kern="1200" dirty="0"/>
        </a:p>
      </dsp:txBody>
      <dsp:txXfrm>
        <a:off x="438860" y="1136381"/>
        <a:ext cx="5705960" cy="506120"/>
      </dsp:txXfrm>
    </dsp:sp>
    <dsp:sp modelId="{55EC4AB9-1B34-46B0-B3C0-567789D1D99A}">
      <dsp:nvSpPr>
        <dsp:cNvPr id="0" name=""/>
        <dsp:cNvSpPr/>
      </dsp:nvSpPr>
      <dsp:spPr>
        <a:xfrm>
          <a:off x="0" y="2251282"/>
          <a:ext cx="8229600" cy="2274300"/>
        </a:xfrm>
        <a:prstGeom prst="rect">
          <a:avLst/>
        </a:prstGeom>
        <a:solidFill>
          <a:schemeClr val="lt1">
            <a:alpha val="90000"/>
            <a:hueOff val="0"/>
            <a:satOff val="0"/>
            <a:lumOff val="0"/>
            <a:alphaOff val="0"/>
          </a:schemeClr>
        </a:solidFill>
        <a:ln w="25400" cap="flat" cmpd="sng" algn="ctr">
          <a:solidFill>
            <a:schemeClr val="accent5">
              <a:hueOff val="17684680"/>
              <a:satOff val="-71851"/>
              <a:lumOff val="-15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95732" rIns="638708" bIns="135128" numCol="1" spcCol="1270" anchor="t" anchorCtr="0">
          <a:noAutofit/>
        </a:bodyPr>
        <a:lstStyle/>
        <a:p>
          <a:pPr marL="171450" lvl="1" indent="-171450" algn="l" defTabSz="844550">
            <a:lnSpc>
              <a:spcPct val="90000"/>
            </a:lnSpc>
            <a:spcBef>
              <a:spcPct val="0"/>
            </a:spcBef>
            <a:spcAft>
              <a:spcPct val="15000"/>
            </a:spcAft>
            <a:buChar char="•"/>
          </a:pPr>
          <a:r>
            <a:rPr lang="es-EC" sz="1900" kern="1200"/>
            <a:t>Garantizar un límite de registro obligatorio suficientemente alto.</a:t>
          </a:r>
          <a:endParaRPr lang="es-EC" sz="1900" kern="1200" dirty="0"/>
        </a:p>
        <a:p>
          <a:pPr marL="171450" lvl="1" indent="-171450" algn="l" defTabSz="844550">
            <a:lnSpc>
              <a:spcPct val="90000"/>
            </a:lnSpc>
            <a:spcBef>
              <a:spcPct val="0"/>
            </a:spcBef>
            <a:spcAft>
              <a:spcPct val="15000"/>
            </a:spcAft>
            <a:buChar char="•"/>
          </a:pPr>
          <a:r>
            <a:rPr lang="es-EC" sz="1900" kern="1200"/>
            <a:t>Permitir el registro voluntario de empresas por debajo del límite.</a:t>
          </a:r>
        </a:p>
        <a:p>
          <a:pPr marL="171450" lvl="1" indent="-171450" algn="l" defTabSz="844550">
            <a:lnSpc>
              <a:spcPct val="90000"/>
            </a:lnSpc>
            <a:spcBef>
              <a:spcPct val="0"/>
            </a:spcBef>
            <a:spcAft>
              <a:spcPct val="15000"/>
            </a:spcAft>
            <a:buChar char="•"/>
          </a:pPr>
          <a:r>
            <a:rPr lang="es-EC" sz="1900" kern="1200"/>
            <a:t>Simplificar los procedimientos de contabilidad y presentación de declaraciones.</a:t>
          </a:r>
        </a:p>
      </dsp:txBody>
      <dsp:txXfrm>
        <a:off x="0" y="2251282"/>
        <a:ext cx="8229600" cy="2274300"/>
      </dsp:txXfrm>
    </dsp:sp>
    <dsp:sp modelId="{EC7D96C9-6690-486B-A3A8-19B825B5D2C9}">
      <dsp:nvSpPr>
        <dsp:cNvPr id="0" name=""/>
        <dsp:cNvSpPr/>
      </dsp:nvSpPr>
      <dsp:spPr>
        <a:xfrm>
          <a:off x="411480" y="1970841"/>
          <a:ext cx="5760720" cy="560880"/>
        </a:xfrm>
        <a:prstGeom prst="roundRect">
          <a:avLst/>
        </a:prstGeom>
        <a:solidFill>
          <a:schemeClr val="accent5">
            <a:hueOff val="17684680"/>
            <a:satOff val="-71851"/>
            <a:lumOff val="-1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44550">
            <a:lnSpc>
              <a:spcPct val="90000"/>
            </a:lnSpc>
            <a:spcBef>
              <a:spcPct val="0"/>
            </a:spcBef>
            <a:spcAft>
              <a:spcPct val="35000"/>
            </a:spcAft>
            <a:buNone/>
          </a:pPr>
          <a:r>
            <a:rPr lang="es-EC" sz="1900" b="1" kern="1200" dirty="0"/>
            <a:t>Ajuste del IVA </a:t>
          </a:r>
          <a:endParaRPr lang="es-EC" sz="1900" kern="1200" dirty="0"/>
        </a:p>
      </dsp:txBody>
      <dsp:txXfrm>
        <a:off x="438860" y="1998221"/>
        <a:ext cx="570596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16/02/2020</a:t>
            </a:fld>
            <a:endParaRPr lang="es-ES"/>
          </a:p>
        </p:txBody>
      </p:sp>
      <p:sp>
        <p:nvSpPr>
          <p:cNvPr id="5" name="Footer Placeholder 4"/>
          <p:cNvSpPr>
            <a:spLocks noGrp="1"/>
          </p:cNvSpPr>
          <p:nvPr>
            <p:ph type="ftr" sz="quarter" idx="11"/>
          </p:nvPr>
        </p:nvSpPr>
        <p:spPr/>
        <p:txBody>
          <a:bodyPr/>
          <a:lstStyle/>
          <a:p>
            <a:endParaRPr lang="es-E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32FADFE-3B8F-471C-ABF0-DBC7717ECBBC}" type="slidenum">
              <a:rPr lang="es-ES" smtClean="0"/>
              <a:t>‹Nº›</a:t>
            </a:fld>
            <a:endParaRPr lang="es-E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16/02/2020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16/02/2020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16/02/2020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16/02/2020</a:t>
            </a:fld>
            <a:endParaRPr lang="es-E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A847CFC-816F-41D0-AAC0-9BF4FEBC753E}" type="datetimeFigureOut">
              <a:rPr lang="es-ES" smtClean="0"/>
              <a:t>16/02/2020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t>16/02/2020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7A847CFC-816F-41D0-AAC0-9BF4FEBC753E}" type="datetimeFigureOut">
              <a:rPr lang="es-ES" smtClean="0"/>
              <a:t>16/02/2020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A847CFC-816F-41D0-AAC0-9BF4FEBC753E}" type="datetimeFigureOut">
              <a:rPr lang="es-ES" smtClean="0"/>
              <a:t>16/02/2020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A847CFC-816F-41D0-AAC0-9BF4FEBC753E}" type="datetimeFigureOut">
              <a:rPr lang="es-ES" smtClean="0"/>
              <a:t>16/02/2020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5" name="Date Placeholder 4"/>
          <p:cNvSpPr>
            <a:spLocks noGrp="1"/>
          </p:cNvSpPr>
          <p:nvPr>
            <p:ph type="dt" sz="half" idx="10"/>
          </p:nvPr>
        </p:nvSpPr>
        <p:spPr/>
        <p:txBody>
          <a:bodyPr/>
          <a:lstStyle/>
          <a:p>
            <a:fld id="{7A847CFC-816F-41D0-AAC0-9BF4FEBC753E}" type="datetimeFigureOut">
              <a:rPr lang="es-ES" smtClean="0"/>
              <a:t>16/02/2020</a:t>
            </a:fld>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E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A847CFC-816F-41D0-AAC0-9BF4FEBC753E}" type="datetimeFigureOut">
              <a:rPr lang="es-ES" smtClean="0"/>
              <a:t>16/02/2020</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32FADFE-3B8F-471C-ABF0-DBC7717ECBBC}" type="slidenum">
              <a:rPr lang="es-ES" smtClean="0"/>
              <a:t>‹Nº›</a:t>
            </a:fld>
            <a:endParaRPr lang="es-E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fontScale="92500"/>
          </a:bodyPr>
          <a:lstStyle/>
          <a:p>
            <a:r>
              <a:rPr lang="es-ES" b="1" dirty="0"/>
              <a:t>AUTORA: ZAMBRANO VARGAS, MARIA ISABEL</a:t>
            </a:r>
            <a:endParaRPr lang="es-EC" b="1" dirty="0"/>
          </a:p>
          <a:p>
            <a:endParaRPr lang="es-EC" dirty="0"/>
          </a:p>
        </p:txBody>
      </p:sp>
      <p:sp>
        <p:nvSpPr>
          <p:cNvPr id="2" name="1 Título"/>
          <p:cNvSpPr>
            <a:spLocks noGrp="1"/>
          </p:cNvSpPr>
          <p:nvPr>
            <p:ph type="ctrTitle"/>
          </p:nvPr>
        </p:nvSpPr>
        <p:spPr>
          <a:xfrm>
            <a:off x="539553" y="3140968"/>
            <a:ext cx="6768752" cy="1368152"/>
          </a:xfrm>
        </p:spPr>
        <p:style>
          <a:lnRef idx="2">
            <a:schemeClr val="accent2"/>
          </a:lnRef>
          <a:fillRef idx="1">
            <a:schemeClr val="lt1"/>
          </a:fillRef>
          <a:effectRef idx="0">
            <a:schemeClr val="accent2"/>
          </a:effectRef>
          <a:fontRef idx="minor">
            <a:schemeClr val="dk1"/>
          </a:fontRef>
        </p:style>
        <p:txBody>
          <a:bodyPr/>
          <a:lstStyle/>
          <a:p>
            <a:r>
              <a:rPr lang="es-ES" sz="1800" b="1" dirty="0"/>
              <a:t>LEY DE FOMENTO PRODUCTIVO Y SU INCIDENCIA EN LA RECAUDACION TRIBUTARIA EN EL ECUADOR PARA EL AÑO 2018 EN COMPARACIÓN CON LA GENERADA EN LOS PERIODOS 2015 al 2017</a:t>
            </a:r>
            <a:endParaRPr lang="es-EC" sz="1800" b="1" dirty="0"/>
          </a:p>
        </p:txBody>
      </p:sp>
      <p:sp>
        <p:nvSpPr>
          <p:cNvPr id="4" name="3 Rectángulo"/>
          <p:cNvSpPr/>
          <p:nvPr/>
        </p:nvSpPr>
        <p:spPr>
          <a:xfrm>
            <a:off x="6660232" y="6188660"/>
            <a:ext cx="2304256"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s-ES" b="1" dirty="0"/>
              <a:t>SANGOLQUÍ </a:t>
            </a:r>
            <a:r>
              <a:rPr lang="es-EC" b="1" dirty="0"/>
              <a:t>- </a:t>
            </a:r>
            <a:r>
              <a:rPr lang="es-ES" b="1" dirty="0"/>
              <a:t>2019</a:t>
            </a:r>
            <a:endParaRPr lang="es-EC" b="1" dirty="0"/>
          </a:p>
        </p:txBody>
      </p:sp>
      <p:sp>
        <p:nvSpPr>
          <p:cNvPr id="6" name="5 Rectángulo"/>
          <p:cNvSpPr/>
          <p:nvPr/>
        </p:nvSpPr>
        <p:spPr>
          <a:xfrm>
            <a:off x="4644008" y="116632"/>
            <a:ext cx="4367104" cy="2862322"/>
          </a:xfrm>
          <a:prstGeom prst="rect">
            <a:avLst/>
          </a:prstGeom>
          <a:solidFill>
            <a:srgbClr val="903324"/>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s-ES" dirty="0">
                <a:ln w="18415" cmpd="sng">
                  <a:solidFill>
                    <a:srgbClr val="FFFFFF"/>
                  </a:solidFill>
                  <a:prstDash val="solid"/>
                </a:ln>
                <a:solidFill>
                  <a:srgbClr val="FFFFFF"/>
                </a:solidFill>
                <a:effectLst>
                  <a:outerShdw blurRad="63500" dir="3600000" algn="tl" rotWithShape="0">
                    <a:srgbClr val="000000">
                      <a:alpha val="70000"/>
                    </a:srgbClr>
                  </a:outerShdw>
                </a:effectLst>
              </a:rPr>
              <a:t>DEPARTAMENTO DE CIENCIAS ECONÓMICAS Y ADMINISTRATIVAS</a:t>
            </a:r>
          </a:p>
          <a:p>
            <a:pPr algn="ctr"/>
            <a:endParaRPr lang="es-EC"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s-ES" dirty="0">
                <a:ln w="18415" cmpd="sng">
                  <a:solidFill>
                    <a:srgbClr val="FFFFFF"/>
                  </a:solidFill>
                  <a:prstDash val="solid"/>
                </a:ln>
                <a:solidFill>
                  <a:srgbClr val="FFFFFF"/>
                </a:solidFill>
                <a:effectLst>
                  <a:outerShdw blurRad="63500" dir="3600000" algn="tl" rotWithShape="0">
                    <a:srgbClr val="000000">
                      <a:alpha val="70000"/>
                    </a:srgbClr>
                  </a:outerShdw>
                </a:effectLst>
              </a:rPr>
              <a:t>CARRERA DE INGENIERIA EN FINANZAS Y AUDIORÍA</a:t>
            </a:r>
          </a:p>
          <a:p>
            <a:pPr algn="ctr"/>
            <a:endParaRPr lang="es-EC"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es-ES" dirty="0">
                <a:ln w="18415" cmpd="sng">
                  <a:solidFill>
                    <a:srgbClr val="FFFFFF"/>
                  </a:solidFill>
                  <a:prstDash val="solid"/>
                </a:ln>
                <a:solidFill>
                  <a:srgbClr val="FFFFFF"/>
                </a:solidFill>
                <a:effectLst>
                  <a:outerShdw blurRad="63500" dir="3600000" algn="tl" rotWithShape="0">
                    <a:srgbClr val="000000">
                      <a:alpha val="70000"/>
                    </a:srgbClr>
                  </a:outerShdw>
                </a:effectLst>
              </a:rPr>
              <a:t>TRABAJO DE TITULACIÓN, PREVIO A LA OBTENCIÓN DEL TÍTULO DE INGENIERO EN FINANZAS Y AUDITORÍA</a:t>
            </a:r>
            <a:endParaRPr lang="es-EC"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7" name="6 Imagen"/>
          <p:cNvPicPr/>
          <p:nvPr/>
        </p:nvPicPr>
        <p:blipFill>
          <a:blip r:embed="rId2">
            <a:extLst>
              <a:ext uri="{28A0092B-C50C-407E-A947-70E740481C1C}">
                <a14:useLocalDpi xmlns:a14="http://schemas.microsoft.com/office/drawing/2010/main" val="0"/>
              </a:ext>
            </a:extLst>
          </a:blip>
          <a:srcRect/>
          <a:stretch>
            <a:fillRect/>
          </a:stretch>
        </p:blipFill>
        <p:spPr bwMode="auto">
          <a:xfrm>
            <a:off x="85978" y="1015345"/>
            <a:ext cx="4558030" cy="1064895"/>
          </a:xfrm>
          <a:prstGeom prst="rect">
            <a:avLst/>
          </a:prstGeom>
          <a:noFill/>
        </p:spPr>
      </p:pic>
    </p:spTree>
    <p:extLst>
      <p:ext uri="{BB962C8B-B14F-4D97-AF65-F5344CB8AC3E}">
        <p14:creationId xmlns:p14="http://schemas.microsoft.com/office/powerpoint/2010/main" val="2349923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A1932B"/>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es-EC" b="1" dirty="0"/>
              <a:t>propuesta</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58750992"/>
              </p:ext>
            </p:extLst>
          </p:nvPr>
        </p:nvGraphicFramePr>
        <p:xfrm>
          <a:off x="107504" y="1772816"/>
          <a:ext cx="8856984"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8781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002060"/>
          </a:solidFill>
        </p:spPr>
        <p:txBody>
          <a:bodyPr/>
          <a:lstStyle/>
          <a:p>
            <a:r>
              <a:rPr lang="es-EC" b="1" cap="none" dirty="0">
                <a:ln w="18415" cmpd="sng">
                  <a:solidFill>
                    <a:srgbClr val="FFFFFF"/>
                  </a:solidFill>
                  <a:prstDash val="solid"/>
                </a:ln>
                <a:solidFill>
                  <a:srgbClr val="FFFFFF"/>
                </a:solidFill>
                <a:effectLst>
                  <a:outerShdw blurRad="63500" dir="3600000" algn="tl" rotWithShape="0">
                    <a:srgbClr val="000000">
                      <a:alpha val="70000"/>
                    </a:srgbClr>
                  </a:outerShdw>
                </a:effectLst>
              </a:rPr>
              <a:t>DISEÑO DE LA PROPUESTA</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377328160"/>
              </p:ext>
            </p:extLst>
          </p:nvPr>
        </p:nvGraphicFramePr>
        <p:xfrm>
          <a:off x="179512" y="1628800"/>
          <a:ext cx="7128792"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4758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533828498"/>
              </p:ext>
            </p:extLst>
          </p:nvPr>
        </p:nvGraphicFramePr>
        <p:xfrm>
          <a:off x="457200" y="1752600"/>
          <a:ext cx="8229600" cy="4772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a:spLocks noGrp="1"/>
          </p:cNvSpPr>
          <p:nvPr>
            <p:ph type="title"/>
          </p:nvPr>
        </p:nvSpPr>
        <p:spPr>
          <a:solidFill>
            <a:srgbClr val="002060"/>
          </a:solidFill>
        </p:spPr>
        <p:txBody>
          <a:bodyPr/>
          <a:lstStyle/>
          <a:p>
            <a:r>
              <a:rPr lang="es-EC" b="1" cap="none" dirty="0">
                <a:ln w="18415" cmpd="sng">
                  <a:solidFill>
                    <a:srgbClr val="FFFFFF"/>
                  </a:solidFill>
                  <a:prstDash val="solid"/>
                </a:ln>
                <a:solidFill>
                  <a:srgbClr val="FFFFFF"/>
                </a:solidFill>
                <a:effectLst>
                  <a:outerShdw blurRad="63500" dir="3600000" algn="tl" rotWithShape="0">
                    <a:srgbClr val="000000">
                      <a:alpha val="70000"/>
                    </a:srgbClr>
                  </a:outerShdw>
                </a:effectLst>
              </a:rPr>
              <a:t>DISEÑO DE LA PROPUESTA</a:t>
            </a:r>
          </a:p>
        </p:txBody>
      </p:sp>
    </p:spTree>
    <p:extLst>
      <p:ext uri="{BB962C8B-B14F-4D97-AF65-F5344CB8AC3E}">
        <p14:creationId xmlns:p14="http://schemas.microsoft.com/office/powerpoint/2010/main" val="1820977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539344688"/>
              </p:ext>
            </p:extLst>
          </p:nvPr>
        </p:nvGraphicFramePr>
        <p:xfrm>
          <a:off x="467544" y="1700808"/>
          <a:ext cx="842493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a:spLocks noGrp="1"/>
          </p:cNvSpPr>
          <p:nvPr>
            <p:ph type="title"/>
          </p:nvPr>
        </p:nvSpPr>
        <p:spPr>
          <a:solidFill>
            <a:srgbClr val="002060"/>
          </a:solidFill>
        </p:spPr>
        <p:txBody>
          <a:bodyPr/>
          <a:lstStyle/>
          <a:p>
            <a:r>
              <a:rPr lang="es-EC" b="1" cap="none" dirty="0">
                <a:ln w="18415" cmpd="sng">
                  <a:solidFill>
                    <a:srgbClr val="FFFFFF"/>
                  </a:solidFill>
                  <a:prstDash val="solid"/>
                </a:ln>
                <a:solidFill>
                  <a:srgbClr val="FFFFFF"/>
                </a:solidFill>
                <a:effectLst>
                  <a:outerShdw blurRad="63500" dir="3600000" algn="tl" rotWithShape="0">
                    <a:srgbClr val="000000">
                      <a:alpha val="70000"/>
                    </a:srgbClr>
                  </a:outerShdw>
                </a:effectLst>
              </a:rPr>
              <a:t>DISEÑO DE LA PROPUESTA</a:t>
            </a:r>
          </a:p>
        </p:txBody>
      </p:sp>
    </p:spTree>
    <p:extLst>
      <p:ext uri="{BB962C8B-B14F-4D97-AF65-F5344CB8AC3E}">
        <p14:creationId xmlns:p14="http://schemas.microsoft.com/office/powerpoint/2010/main" val="3988047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812738566"/>
              </p:ext>
            </p:extLst>
          </p:nvPr>
        </p:nvGraphicFramePr>
        <p:xfrm>
          <a:off x="179512" y="1752600"/>
          <a:ext cx="8784976" cy="4988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a:spLocks noGrp="1"/>
          </p:cNvSpPr>
          <p:nvPr>
            <p:ph type="title"/>
          </p:nvPr>
        </p:nvSpPr>
        <p:spPr>
          <a:solidFill>
            <a:srgbClr val="002060"/>
          </a:solidFill>
        </p:spPr>
        <p:txBody>
          <a:bodyPr>
            <a:normAutofit fontScale="90000"/>
          </a:bodyPr>
          <a:lstStyle/>
          <a:p>
            <a:r>
              <a:rPr lang="es-EC" b="1" cap="none" dirty="0">
                <a:ln w="18415" cmpd="sng">
                  <a:solidFill>
                    <a:srgbClr val="FFFFFF"/>
                  </a:solidFill>
                  <a:prstDash val="solid"/>
                </a:ln>
                <a:solidFill>
                  <a:srgbClr val="FFFFFF"/>
                </a:solidFill>
                <a:effectLst>
                  <a:outerShdw blurRad="63500" dir="3600000" algn="tl" rotWithShape="0">
                    <a:srgbClr val="000000">
                      <a:alpha val="70000"/>
                    </a:srgbClr>
                  </a:outerShdw>
                </a:effectLst>
              </a:rPr>
              <a:t>Lista de verificación para el diseño de un sistema fiscal </a:t>
            </a:r>
          </a:p>
        </p:txBody>
      </p:sp>
    </p:spTree>
    <p:extLst>
      <p:ext uri="{BB962C8B-B14F-4D97-AF65-F5344CB8AC3E}">
        <p14:creationId xmlns:p14="http://schemas.microsoft.com/office/powerpoint/2010/main" val="4119750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002060"/>
          </a:solidFill>
        </p:spPr>
        <p:txBody>
          <a:bodyPr>
            <a:normAutofit/>
          </a:bodyPr>
          <a:lstStyle/>
          <a:p>
            <a:r>
              <a:rPr lang="es-EC" b="1" dirty="0">
                <a:solidFill>
                  <a:schemeClr val="bg1"/>
                </a:solidFill>
              </a:rPr>
              <a:t>Aplicación de la propuesta</a:t>
            </a:r>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1158518229"/>
              </p:ext>
            </p:extLst>
          </p:nvPr>
        </p:nvGraphicFramePr>
        <p:xfrm>
          <a:off x="899592" y="1772816"/>
          <a:ext cx="7056786" cy="4771877"/>
        </p:xfrm>
        <a:graphic>
          <a:graphicData uri="http://schemas.openxmlformats.org/drawingml/2006/table">
            <a:tbl>
              <a:tblPr firstRow="1" firstCol="1" bandRow="1">
                <a:tableStyleId>{306799F8-075E-4A3A-A7F6-7FBC6576F1A4}</a:tableStyleId>
              </a:tblPr>
              <a:tblGrid>
                <a:gridCol w="1176131">
                  <a:extLst>
                    <a:ext uri="{9D8B030D-6E8A-4147-A177-3AD203B41FA5}">
                      <a16:colId xmlns:a16="http://schemas.microsoft.com/office/drawing/2014/main" val="20000"/>
                    </a:ext>
                  </a:extLst>
                </a:gridCol>
                <a:gridCol w="1176131">
                  <a:extLst>
                    <a:ext uri="{9D8B030D-6E8A-4147-A177-3AD203B41FA5}">
                      <a16:colId xmlns:a16="http://schemas.microsoft.com/office/drawing/2014/main" val="20001"/>
                    </a:ext>
                  </a:extLst>
                </a:gridCol>
                <a:gridCol w="1176131">
                  <a:extLst>
                    <a:ext uri="{9D8B030D-6E8A-4147-A177-3AD203B41FA5}">
                      <a16:colId xmlns:a16="http://schemas.microsoft.com/office/drawing/2014/main" val="20002"/>
                    </a:ext>
                  </a:extLst>
                </a:gridCol>
                <a:gridCol w="1176131">
                  <a:extLst>
                    <a:ext uri="{9D8B030D-6E8A-4147-A177-3AD203B41FA5}">
                      <a16:colId xmlns:a16="http://schemas.microsoft.com/office/drawing/2014/main" val="20003"/>
                    </a:ext>
                  </a:extLst>
                </a:gridCol>
                <a:gridCol w="1176131">
                  <a:extLst>
                    <a:ext uri="{9D8B030D-6E8A-4147-A177-3AD203B41FA5}">
                      <a16:colId xmlns:a16="http://schemas.microsoft.com/office/drawing/2014/main" val="20004"/>
                    </a:ext>
                  </a:extLst>
                </a:gridCol>
                <a:gridCol w="1176131">
                  <a:extLst>
                    <a:ext uri="{9D8B030D-6E8A-4147-A177-3AD203B41FA5}">
                      <a16:colId xmlns:a16="http://schemas.microsoft.com/office/drawing/2014/main" val="20005"/>
                    </a:ext>
                  </a:extLst>
                </a:gridCol>
              </a:tblGrid>
              <a:tr h="341839">
                <a:tc>
                  <a:txBody>
                    <a:bodyPr/>
                    <a:lstStyle/>
                    <a:p>
                      <a:pPr algn="ctr">
                        <a:lnSpc>
                          <a:spcPct val="115000"/>
                        </a:lnSpc>
                      </a:pPr>
                      <a:endParaRPr lang="es-EC" sz="1200" dirty="0">
                        <a:effectLst/>
                        <a:latin typeface="Calibri"/>
                        <a:cs typeface="Times New Roman"/>
                      </a:endParaRPr>
                    </a:p>
                  </a:txBody>
                  <a:tcPr marL="44450" marR="44450" marT="0" marB="0" anchor="b"/>
                </a:tc>
                <a:tc gridSpan="5">
                  <a:txBody>
                    <a:bodyPr/>
                    <a:lstStyle/>
                    <a:p>
                      <a:pPr indent="180340" algn="ctr">
                        <a:lnSpc>
                          <a:spcPct val="200000"/>
                        </a:lnSpc>
                        <a:spcBef>
                          <a:spcPts val="2000"/>
                        </a:spcBef>
                        <a:spcAft>
                          <a:spcPts val="2000"/>
                        </a:spcAft>
                      </a:pPr>
                      <a:r>
                        <a:rPr lang="es-EC" sz="1400" dirty="0">
                          <a:effectLst/>
                        </a:rPr>
                        <a:t>2018</a:t>
                      </a:r>
                      <a:endParaRPr lang="es-EC" sz="1400" dirty="0">
                        <a:effectLst/>
                        <a:latin typeface="Times New Roman"/>
                        <a:ea typeface="Times New Roman"/>
                        <a:cs typeface="Times New Roman"/>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341839">
                <a:tc>
                  <a:txBody>
                    <a:bodyPr/>
                    <a:lstStyle/>
                    <a:p>
                      <a:pPr indent="180340" algn="ctr">
                        <a:lnSpc>
                          <a:spcPct val="150000"/>
                        </a:lnSpc>
                        <a:spcBef>
                          <a:spcPts val="2000"/>
                        </a:spcBef>
                        <a:spcAft>
                          <a:spcPts val="2000"/>
                        </a:spcAft>
                      </a:pPr>
                      <a:r>
                        <a:rPr lang="es-EC" sz="1400" dirty="0">
                          <a:effectLst/>
                        </a:rPr>
                        <a:t>Impuesto</a:t>
                      </a:r>
                      <a:endParaRPr lang="es-EC" sz="1400" b="1"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Impuestos</a:t>
                      </a:r>
                      <a:endParaRPr lang="es-EC" sz="1400" b="1"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Intereses</a:t>
                      </a:r>
                      <a:endParaRPr lang="es-EC" sz="1400" b="1">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Multas</a:t>
                      </a:r>
                      <a:endParaRPr lang="es-EC" sz="1400" b="1"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Recargos</a:t>
                      </a:r>
                      <a:endParaRPr lang="es-EC" sz="1400" b="1">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Total</a:t>
                      </a:r>
                      <a:endParaRPr lang="es-EC" sz="1400" b="1" dirty="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1"/>
                  </a:ext>
                </a:extLst>
              </a:tr>
              <a:tr h="745402">
                <a:tc>
                  <a:txBody>
                    <a:bodyPr/>
                    <a:lstStyle/>
                    <a:p>
                      <a:pPr indent="180340" algn="ctr">
                        <a:lnSpc>
                          <a:spcPct val="150000"/>
                        </a:lnSpc>
                        <a:spcBef>
                          <a:spcPts val="2000"/>
                        </a:spcBef>
                        <a:spcAft>
                          <a:spcPts val="2000"/>
                        </a:spcAft>
                      </a:pPr>
                      <a:r>
                        <a:rPr lang="es-EC" sz="1400" dirty="0">
                          <a:effectLst/>
                        </a:rPr>
                        <a:t>Retenciones</a:t>
                      </a:r>
                      <a:endParaRPr lang="es-EC" sz="1400" dirty="0">
                        <a:effectLst/>
                        <a:latin typeface="Times New Roman"/>
                        <a:ea typeface="Times New Roman"/>
                        <a:cs typeface="Times New Roman"/>
                      </a:endParaRPr>
                    </a:p>
                  </a:txBody>
                  <a:tcPr marL="44450" marR="44450" marT="0" marB="0" anchor="b"/>
                </a:tc>
                <a:tc>
                  <a:txBody>
                    <a:bodyPr/>
                    <a:lstStyle/>
                    <a:p>
                      <a:pPr indent="180340" algn="ctr">
                        <a:lnSpc>
                          <a:spcPct val="150000"/>
                        </a:lnSpc>
                        <a:spcBef>
                          <a:spcPts val="2000"/>
                        </a:spcBef>
                        <a:spcAft>
                          <a:spcPts val="2000"/>
                        </a:spcAft>
                      </a:pPr>
                      <a:r>
                        <a:rPr lang="es-EC" sz="1400" dirty="0">
                          <a:effectLst/>
                        </a:rPr>
                        <a:t>1.838.909</a:t>
                      </a:r>
                      <a:endParaRPr lang="es-EC" sz="1400"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551.673</a:t>
                      </a:r>
                      <a:endParaRPr lang="es-EC" sz="140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735.564</a:t>
                      </a:r>
                      <a:endParaRPr lang="es-EC" sz="1400"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367.782</a:t>
                      </a:r>
                      <a:endParaRPr lang="es-EC" sz="1400"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3.493.927</a:t>
                      </a:r>
                      <a:endParaRPr lang="es-EC" sz="140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2"/>
                  </a:ext>
                </a:extLst>
              </a:tr>
              <a:tr h="341839">
                <a:tc>
                  <a:txBody>
                    <a:bodyPr/>
                    <a:lstStyle/>
                    <a:p>
                      <a:pPr indent="180340" algn="ctr">
                        <a:lnSpc>
                          <a:spcPct val="150000"/>
                        </a:lnSpc>
                        <a:spcBef>
                          <a:spcPts val="2000"/>
                        </a:spcBef>
                        <a:spcAft>
                          <a:spcPts val="2000"/>
                        </a:spcAft>
                      </a:pPr>
                      <a:r>
                        <a:rPr lang="es-EC" sz="1400" dirty="0">
                          <a:effectLst/>
                        </a:rPr>
                        <a:t>IVA</a:t>
                      </a:r>
                      <a:endParaRPr lang="es-EC" sz="1400" dirty="0">
                        <a:effectLst/>
                        <a:latin typeface="Times New Roman"/>
                        <a:ea typeface="Times New Roman"/>
                        <a:cs typeface="Times New Roman"/>
                      </a:endParaRPr>
                    </a:p>
                  </a:txBody>
                  <a:tcPr marL="44450" marR="44450" marT="0" marB="0" anchor="b"/>
                </a:tc>
                <a:tc>
                  <a:txBody>
                    <a:bodyPr/>
                    <a:lstStyle/>
                    <a:p>
                      <a:pPr indent="180340" algn="ctr">
                        <a:lnSpc>
                          <a:spcPct val="150000"/>
                        </a:lnSpc>
                        <a:spcBef>
                          <a:spcPts val="2000"/>
                        </a:spcBef>
                        <a:spcAft>
                          <a:spcPts val="2000"/>
                        </a:spcAft>
                      </a:pPr>
                      <a:r>
                        <a:rPr lang="es-EC" sz="1400">
                          <a:effectLst/>
                        </a:rPr>
                        <a:t>2.084.097</a:t>
                      </a:r>
                      <a:endParaRPr lang="es-EC" sz="140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625.229</a:t>
                      </a:r>
                      <a:endParaRPr lang="es-EC" sz="140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833.639</a:t>
                      </a:r>
                      <a:endParaRPr lang="es-EC" sz="140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416.819</a:t>
                      </a:r>
                      <a:endParaRPr lang="es-EC" sz="1400"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3.959.784</a:t>
                      </a:r>
                      <a:endParaRPr lang="es-EC" sz="140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3"/>
                  </a:ext>
                </a:extLst>
              </a:tr>
              <a:tr h="341839">
                <a:tc>
                  <a:txBody>
                    <a:bodyPr/>
                    <a:lstStyle/>
                    <a:p>
                      <a:pPr indent="180340" algn="ctr">
                        <a:lnSpc>
                          <a:spcPct val="150000"/>
                        </a:lnSpc>
                        <a:spcBef>
                          <a:spcPts val="2000"/>
                        </a:spcBef>
                        <a:spcAft>
                          <a:spcPts val="2000"/>
                        </a:spcAft>
                      </a:pPr>
                      <a:r>
                        <a:rPr lang="es-EC" sz="1400" dirty="0">
                          <a:effectLst/>
                        </a:rPr>
                        <a:t>RISE</a:t>
                      </a:r>
                      <a:endParaRPr lang="es-EC" sz="1400" dirty="0">
                        <a:effectLst/>
                        <a:latin typeface="Times New Roman"/>
                        <a:ea typeface="Times New Roman"/>
                        <a:cs typeface="Times New Roman"/>
                      </a:endParaRPr>
                    </a:p>
                  </a:txBody>
                  <a:tcPr marL="44450" marR="44450" marT="0" marB="0" anchor="b"/>
                </a:tc>
                <a:tc>
                  <a:txBody>
                    <a:bodyPr/>
                    <a:lstStyle/>
                    <a:p>
                      <a:pPr indent="180340" algn="ctr">
                        <a:lnSpc>
                          <a:spcPct val="150000"/>
                        </a:lnSpc>
                        <a:spcBef>
                          <a:spcPts val="2000"/>
                        </a:spcBef>
                        <a:spcAft>
                          <a:spcPts val="2000"/>
                        </a:spcAft>
                      </a:pPr>
                      <a:r>
                        <a:rPr lang="es-EC" sz="1400">
                          <a:effectLst/>
                        </a:rPr>
                        <a:t>821.379</a:t>
                      </a:r>
                      <a:endParaRPr lang="es-EC" sz="140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246.414</a:t>
                      </a:r>
                      <a:endParaRPr lang="es-EC" sz="140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328.552</a:t>
                      </a:r>
                      <a:endParaRPr lang="es-EC" sz="140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164.276</a:t>
                      </a:r>
                      <a:endParaRPr lang="es-EC" sz="1400"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1.560.621</a:t>
                      </a:r>
                      <a:endParaRPr lang="es-EC" sz="140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4"/>
                  </a:ext>
                </a:extLst>
              </a:tr>
              <a:tr h="745402">
                <a:tc>
                  <a:txBody>
                    <a:bodyPr/>
                    <a:lstStyle/>
                    <a:p>
                      <a:pPr indent="180340" algn="ctr">
                        <a:lnSpc>
                          <a:spcPct val="150000"/>
                        </a:lnSpc>
                        <a:spcBef>
                          <a:spcPts val="2000"/>
                        </a:spcBef>
                        <a:spcAft>
                          <a:spcPts val="2000"/>
                        </a:spcAft>
                      </a:pPr>
                      <a:r>
                        <a:rPr lang="es-EC" sz="1400" dirty="0">
                          <a:effectLst/>
                        </a:rPr>
                        <a:t>Vehículos</a:t>
                      </a:r>
                      <a:endParaRPr lang="es-EC" sz="1400" dirty="0">
                        <a:effectLst/>
                        <a:latin typeface="Times New Roman"/>
                        <a:ea typeface="Times New Roman"/>
                        <a:cs typeface="Times New Roman"/>
                      </a:endParaRPr>
                    </a:p>
                  </a:txBody>
                  <a:tcPr marL="44450" marR="44450" marT="0" marB="0" anchor="b"/>
                </a:tc>
                <a:tc>
                  <a:txBody>
                    <a:bodyPr/>
                    <a:lstStyle/>
                    <a:p>
                      <a:pPr indent="180340" algn="ctr">
                        <a:lnSpc>
                          <a:spcPct val="150000"/>
                        </a:lnSpc>
                        <a:spcBef>
                          <a:spcPts val="2000"/>
                        </a:spcBef>
                        <a:spcAft>
                          <a:spcPts val="2000"/>
                        </a:spcAft>
                      </a:pPr>
                      <a:r>
                        <a:rPr lang="es-EC" sz="1400">
                          <a:effectLst/>
                        </a:rPr>
                        <a:t>1.471.127</a:t>
                      </a:r>
                      <a:endParaRPr lang="es-EC" sz="140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441.338</a:t>
                      </a:r>
                      <a:endParaRPr lang="es-EC" sz="140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588.451</a:t>
                      </a:r>
                      <a:endParaRPr lang="es-EC" sz="140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294.225</a:t>
                      </a:r>
                      <a:endParaRPr lang="es-EC" sz="1400"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2.795.141</a:t>
                      </a:r>
                      <a:endParaRPr lang="es-EC" sz="140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5"/>
                  </a:ext>
                </a:extLst>
              </a:tr>
              <a:tr h="1148966">
                <a:tc>
                  <a:txBody>
                    <a:bodyPr/>
                    <a:lstStyle/>
                    <a:p>
                      <a:pPr indent="180340" algn="ctr">
                        <a:lnSpc>
                          <a:spcPct val="150000"/>
                        </a:lnSpc>
                        <a:spcBef>
                          <a:spcPts val="2000"/>
                        </a:spcBef>
                        <a:spcAft>
                          <a:spcPts val="2000"/>
                        </a:spcAft>
                      </a:pPr>
                      <a:r>
                        <a:rPr lang="es-EC" sz="1400" dirty="0">
                          <a:effectLst/>
                        </a:rPr>
                        <a:t>Deudas en proceso de cobro</a:t>
                      </a:r>
                      <a:endParaRPr lang="es-EC" sz="1400" dirty="0">
                        <a:effectLst/>
                        <a:latin typeface="Times New Roman"/>
                        <a:ea typeface="Times New Roman"/>
                        <a:cs typeface="Times New Roman"/>
                      </a:endParaRPr>
                    </a:p>
                  </a:txBody>
                  <a:tcPr marL="44450" marR="44450" marT="0" marB="0" anchor="b"/>
                </a:tc>
                <a:tc>
                  <a:txBody>
                    <a:bodyPr/>
                    <a:lstStyle/>
                    <a:p>
                      <a:pPr indent="180340" algn="ctr">
                        <a:lnSpc>
                          <a:spcPct val="150000"/>
                        </a:lnSpc>
                        <a:spcBef>
                          <a:spcPts val="2000"/>
                        </a:spcBef>
                        <a:spcAft>
                          <a:spcPts val="2000"/>
                        </a:spcAft>
                      </a:pPr>
                      <a:r>
                        <a:rPr lang="es-EC" sz="1400">
                          <a:effectLst/>
                        </a:rPr>
                        <a:t>2.574.472</a:t>
                      </a:r>
                      <a:endParaRPr lang="es-EC" sz="140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772.342</a:t>
                      </a:r>
                      <a:endParaRPr lang="es-EC" sz="140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a:effectLst/>
                        </a:rPr>
                        <a:t>1.029.789</a:t>
                      </a:r>
                      <a:endParaRPr lang="es-EC" sz="140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514.894</a:t>
                      </a:r>
                      <a:endParaRPr lang="es-EC" sz="1400"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4.891.498</a:t>
                      </a:r>
                      <a:endParaRPr lang="es-EC" sz="1400" dirty="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6"/>
                  </a:ext>
                </a:extLst>
              </a:tr>
              <a:tr h="745402">
                <a:tc>
                  <a:txBody>
                    <a:bodyPr/>
                    <a:lstStyle/>
                    <a:p>
                      <a:pPr indent="180340" algn="ctr">
                        <a:lnSpc>
                          <a:spcPct val="150000"/>
                        </a:lnSpc>
                        <a:spcBef>
                          <a:spcPts val="2000"/>
                        </a:spcBef>
                        <a:spcAft>
                          <a:spcPts val="2000"/>
                        </a:spcAft>
                      </a:pPr>
                      <a:r>
                        <a:rPr lang="es-EC" sz="1400" dirty="0">
                          <a:effectLst/>
                        </a:rPr>
                        <a:t>Total</a:t>
                      </a:r>
                      <a:endParaRPr lang="es-EC" sz="1400" dirty="0">
                        <a:effectLst/>
                        <a:latin typeface="Times New Roman"/>
                        <a:ea typeface="Times New Roman"/>
                        <a:cs typeface="Times New Roman"/>
                      </a:endParaRPr>
                    </a:p>
                  </a:txBody>
                  <a:tcPr marL="44450" marR="44450" marT="0" marB="0" anchor="b"/>
                </a:tc>
                <a:tc>
                  <a:txBody>
                    <a:bodyPr/>
                    <a:lstStyle/>
                    <a:p>
                      <a:pPr indent="180340" algn="ctr">
                        <a:lnSpc>
                          <a:spcPct val="150000"/>
                        </a:lnSpc>
                        <a:spcBef>
                          <a:spcPts val="2000"/>
                        </a:spcBef>
                        <a:spcAft>
                          <a:spcPts val="2000"/>
                        </a:spcAft>
                      </a:pPr>
                      <a:r>
                        <a:rPr lang="es-EC" sz="1400" dirty="0">
                          <a:effectLst/>
                        </a:rPr>
                        <a:t>8.789.984</a:t>
                      </a:r>
                      <a:endParaRPr lang="es-EC" sz="1400"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2.636.995</a:t>
                      </a:r>
                      <a:endParaRPr lang="es-EC" sz="1400"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3.515.994</a:t>
                      </a:r>
                      <a:endParaRPr lang="es-EC" sz="1400"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1.757.997</a:t>
                      </a:r>
                      <a:endParaRPr lang="es-EC" sz="1400" dirty="0">
                        <a:effectLst/>
                        <a:latin typeface="Times New Roman"/>
                        <a:ea typeface="Times New Roman"/>
                        <a:cs typeface="Times New Roman"/>
                      </a:endParaRPr>
                    </a:p>
                  </a:txBody>
                  <a:tcPr marL="44450" marR="44450" marT="0" marB="0" anchor="ctr"/>
                </a:tc>
                <a:tc>
                  <a:txBody>
                    <a:bodyPr/>
                    <a:lstStyle/>
                    <a:p>
                      <a:pPr indent="180340" algn="ctr">
                        <a:lnSpc>
                          <a:spcPct val="150000"/>
                        </a:lnSpc>
                        <a:spcBef>
                          <a:spcPts val="2000"/>
                        </a:spcBef>
                        <a:spcAft>
                          <a:spcPts val="2000"/>
                        </a:spcAft>
                      </a:pPr>
                      <a:r>
                        <a:rPr lang="es-EC" sz="1400" dirty="0">
                          <a:effectLst/>
                        </a:rPr>
                        <a:t>16.700.970</a:t>
                      </a:r>
                      <a:endParaRPr lang="es-EC" sz="1400" dirty="0">
                        <a:effectLst/>
                        <a:latin typeface="Times New Roman"/>
                        <a:ea typeface="Times New Roman"/>
                        <a:cs typeface="Times New Roman"/>
                      </a:endParaRPr>
                    </a:p>
                  </a:txBody>
                  <a:tcPr marL="44450" marR="44450"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05201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903324"/>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s-EC" b="1" cap="none" dirty="0"/>
              <a:t>CONCLUSIONES</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258792999"/>
              </p:ext>
            </p:extLst>
          </p:nvPr>
        </p:nvGraphicFramePr>
        <p:xfrm>
          <a:off x="179512" y="1772816"/>
          <a:ext cx="885698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4842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903324"/>
          </a:solidFill>
        </p:spPr>
        <p:style>
          <a:lnRef idx="2">
            <a:schemeClr val="accent2">
              <a:shade val="50000"/>
            </a:schemeClr>
          </a:lnRef>
          <a:fillRef idx="1">
            <a:schemeClr val="accent2"/>
          </a:fillRef>
          <a:effectRef idx="0">
            <a:schemeClr val="accent2"/>
          </a:effectRef>
          <a:fontRef idx="minor">
            <a:schemeClr val="lt1"/>
          </a:fontRef>
        </p:style>
        <p:txBody>
          <a:bodyPr/>
          <a:lstStyle/>
          <a:p>
            <a:r>
              <a:rPr lang="es-EC" b="1" dirty="0"/>
              <a:t>recomendaciones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42210595"/>
              </p:ext>
            </p:extLst>
          </p:nvPr>
        </p:nvGraphicFramePr>
        <p:xfrm>
          <a:off x="179512" y="1752600"/>
          <a:ext cx="8856984" cy="4916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4100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539552" y="2492896"/>
            <a:ext cx="8229600" cy="1944216"/>
          </a:xfrm>
        </p:spPr>
        <p:txBody>
          <a:bodyPr>
            <a:noAutofit/>
          </a:bodyPr>
          <a:lstStyle/>
          <a:p>
            <a:pPr marL="114300" indent="0" algn="ctr">
              <a:buNone/>
            </a:pPr>
            <a:r>
              <a:rPr lang="es-EC" sz="11500" b="1" dirty="0"/>
              <a:t>GRACIAS</a:t>
            </a:r>
            <a:endParaRPr lang="es-EC" sz="5400" b="1" dirty="0"/>
          </a:p>
        </p:txBody>
      </p:sp>
    </p:spTree>
    <p:extLst>
      <p:ext uri="{BB962C8B-B14F-4D97-AF65-F5344CB8AC3E}">
        <p14:creationId xmlns:p14="http://schemas.microsoft.com/office/powerpoint/2010/main" val="681442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3396242526"/>
              </p:ext>
            </p:extLst>
          </p:nvPr>
        </p:nvGraphicFramePr>
        <p:xfrm>
          <a:off x="457200" y="1752600"/>
          <a:ext cx="8229600" cy="4772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1 Título"/>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s-ES" b="1" dirty="0"/>
              <a:t>introducción</a:t>
            </a:r>
            <a:endParaRPr lang="es-EC" dirty="0"/>
          </a:p>
        </p:txBody>
      </p:sp>
    </p:spTree>
    <p:extLst>
      <p:ext uri="{BB962C8B-B14F-4D97-AF65-F5344CB8AC3E}">
        <p14:creationId xmlns:p14="http://schemas.microsoft.com/office/powerpoint/2010/main" val="45142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s-ES" b="1" dirty="0"/>
              <a:t>PLANTEAMIENTO DEL PROBLEMA DE INVESTIGACIÓN</a:t>
            </a:r>
            <a:endParaRPr lang="es-EC" dirty="0"/>
          </a:p>
        </p:txBody>
      </p:sp>
      <p:grpSp>
        <p:nvGrpSpPr>
          <p:cNvPr id="6" name="5 Grupo"/>
          <p:cNvGrpSpPr/>
          <p:nvPr/>
        </p:nvGrpSpPr>
        <p:grpSpPr>
          <a:xfrm>
            <a:off x="602477" y="1653231"/>
            <a:ext cx="7837142" cy="5154186"/>
            <a:chOff x="0" y="0"/>
            <a:chExt cx="6260465" cy="4870178"/>
          </a:xfrm>
        </p:grpSpPr>
        <p:grpSp>
          <p:nvGrpSpPr>
            <p:cNvPr id="7" name="6 Grupo"/>
            <p:cNvGrpSpPr/>
            <p:nvPr/>
          </p:nvGrpSpPr>
          <p:grpSpPr>
            <a:xfrm>
              <a:off x="247650" y="742950"/>
              <a:ext cx="5538509" cy="1095374"/>
              <a:chOff x="0" y="0"/>
              <a:chExt cx="5538509" cy="1095374"/>
            </a:xfrm>
          </p:grpSpPr>
          <p:sp>
            <p:nvSpPr>
              <p:cNvPr id="25" name="24 Rectángulo redondeado"/>
              <p:cNvSpPr/>
              <p:nvPr/>
            </p:nvSpPr>
            <p:spPr>
              <a:xfrm>
                <a:off x="0" y="11994"/>
                <a:ext cx="1754092" cy="1083289"/>
              </a:xfrm>
              <a:prstGeom prst="roundRect">
                <a:avLst/>
              </a:prstGeom>
              <a:solidFill>
                <a:sysClr val="window" lastClr="FF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80340" algn="just">
                  <a:lnSpc>
                    <a:spcPct val="150000"/>
                  </a:lnSpc>
                  <a:spcBef>
                    <a:spcPts val="2000"/>
                  </a:spcBef>
                  <a:spcAft>
                    <a:spcPts val="0"/>
                  </a:spcAft>
                </a:pPr>
                <a:r>
                  <a:rPr lang="es-ES" sz="1400" b="1" dirty="0">
                    <a:effectLst/>
                    <a:latin typeface="Times New Roman"/>
                    <a:ea typeface="Times New Roman"/>
                  </a:rPr>
                  <a:t>Incumplimiento tributario y g</a:t>
                </a:r>
                <a:r>
                  <a:rPr lang="es-MX" sz="1400" b="1" dirty="0" err="1">
                    <a:effectLst/>
                    <a:latin typeface="Times New Roman"/>
                    <a:ea typeface="Times New Roman"/>
                  </a:rPr>
                  <a:t>eneración</a:t>
                </a:r>
                <a:r>
                  <a:rPr lang="es-MX" sz="1400" b="1" dirty="0">
                    <a:effectLst/>
                    <a:latin typeface="Times New Roman"/>
                    <a:ea typeface="Times New Roman"/>
                  </a:rPr>
                  <a:t> de multas</a:t>
                </a:r>
                <a:r>
                  <a:rPr lang="es-ES" sz="1400" b="1" dirty="0">
                    <a:effectLst/>
                    <a:latin typeface="Times New Roman"/>
                    <a:ea typeface="Times New Roman"/>
                  </a:rPr>
                  <a:t>,</a:t>
                </a:r>
                <a:r>
                  <a:rPr lang="es-MX" sz="1400" b="1" dirty="0">
                    <a:effectLst/>
                    <a:latin typeface="Times New Roman"/>
                    <a:ea typeface="Times New Roman"/>
                  </a:rPr>
                  <a:t> intereses y recargos</a:t>
                </a:r>
              </a:p>
            </p:txBody>
          </p:sp>
          <p:sp>
            <p:nvSpPr>
              <p:cNvPr id="26" name="25 Rectángulo redondeado"/>
              <p:cNvSpPr/>
              <p:nvPr/>
            </p:nvSpPr>
            <p:spPr>
              <a:xfrm>
                <a:off x="1937084" y="12031"/>
                <a:ext cx="1572895" cy="1083343"/>
              </a:xfrm>
              <a:prstGeom prst="roundRect">
                <a:avLst/>
              </a:prstGeom>
              <a:solidFill>
                <a:sysClr val="window" lastClr="FF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80340" algn="just">
                  <a:lnSpc>
                    <a:spcPct val="150000"/>
                  </a:lnSpc>
                  <a:spcAft>
                    <a:spcPts val="0"/>
                  </a:spcAft>
                </a:pPr>
                <a:r>
                  <a:rPr lang="es-EC" sz="1400" b="1" dirty="0">
                    <a:effectLst/>
                    <a:latin typeface="Times New Roman"/>
                    <a:ea typeface="Calibri"/>
                  </a:rPr>
                  <a:t>Pérdida en millones de dólares por condonar intereses</a:t>
                </a:r>
                <a:endParaRPr lang="es-EC" sz="1400" b="1" dirty="0">
                  <a:effectLst/>
                  <a:latin typeface="Times New Roman"/>
                  <a:ea typeface="Times New Roman"/>
                </a:endParaRPr>
              </a:p>
            </p:txBody>
          </p:sp>
          <p:sp>
            <p:nvSpPr>
              <p:cNvPr id="27" name="26 Rectángulo redondeado"/>
              <p:cNvSpPr/>
              <p:nvPr/>
            </p:nvSpPr>
            <p:spPr>
              <a:xfrm>
                <a:off x="3717758" y="0"/>
                <a:ext cx="1820751" cy="960593"/>
              </a:xfrm>
              <a:prstGeom prst="roundRect">
                <a:avLst/>
              </a:prstGeom>
              <a:solidFill>
                <a:sysClr val="window" lastClr="FF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80340" algn="ctr">
                  <a:lnSpc>
                    <a:spcPct val="150000"/>
                  </a:lnSpc>
                  <a:spcBef>
                    <a:spcPts val="2000"/>
                  </a:spcBef>
                  <a:spcAft>
                    <a:spcPts val="2000"/>
                  </a:spcAft>
                </a:pPr>
                <a:r>
                  <a:rPr lang="es-MX" sz="1400" b="1" dirty="0">
                    <a:effectLst/>
                    <a:latin typeface="Times New Roman"/>
                    <a:ea typeface="Times New Roman"/>
                  </a:rPr>
                  <a:t>Falta de Ingresos </a:t>
                </a:r>
                <a:r>
                  <a:rPr lang="es-MX" sz="1400" b="1" dirty="0" err="1">
                    <a:effectLst/>
                    <a:latin typeface="Times New Roman"/>
                    <a:ea typeface="Times New Roman"/>
                  </a:rPr>
                  <a:t>Estatale</a:t>
                </a:r>
                <a:r>
                  <a:rPr lang="es-ES" sz="1400" b="1" dirty="0">
                    <a:effectLst/>
                    <a:latin typeface="Times New Roman"/>
                    <a:ea typeface="Times New Roman"/>
                  </a:rPr>
                  <a:t>s.</a:t>
                </a:r>
                <a:endParaRPr lang="es-EC" sz="1400" b="1" dirty="0">
                  <a:effectLst/>
                  <a:latin typeface="Times New Roman"/>
                  <a:ea typeface="Times New Roman"/>
                </a:endParaRPr>
              </a:p>
            </p:txBody>
          </p:sp>
        </p:grpSp>
        <p:grpSp>
          <p:nvGrpSpPr>
            <p:cNvPr id="8" name="7 Grupo"/>
            <p:cNvGrpSpPr/>
            <p:nvPr/>
          </p:nvGrpSpPr>
          <p:grpSpPr>
            <a:xfrm>
              <a:off x="285750" y="3314700"/>
              <a:ext cx="5489575" cy="866140"/>
              <a:chOff x="0" y="0"/>
              <a:chExt cx="5490177" cy="866273"/>
            </a:xfrm>
          </p:grpSpPr>
          <p:sp>
            <p:nvSpPr>
              <p:cNvPr id="22" name="21 Rectángulo redondeado"/>
              <p:cNvSpPr/>
              <p:nvPr/>
            </p:nvSpPr>
            <p:spPr>
              <a:xfrm>
                <a:off x="0" y="0"/>
                <a:ext cx="1713600" cy="866140"/>
              </a:xfrm>
              <a:prstGeom prst="roundRect">
                <a:avLst/>
              </a:prstGeom>
              <a:solidFill>
                <a:sysClr val="window" lastClr="FF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80340" algn="ctr">
                  <a:lnSpc>
                    <a:spcPct val="150000"/>
                  </a:lnSpc>
                  <a:spcAft>
                    <a:spcPts val="0"/>
                  </a:spcAft>
                </a:pPr>
                <a:r>
                  <a:rPr lang="es-EC" sz="1400" b="1" dirty="0">
                    <a:effectLst/>
                    <a:latin typeface="Times New Roman"/>
                    <a:ea typeface="Calibri"/>
                  </a:rPr>
                  <a:t>Falta de Cultura Tributaria</a:t>
                </a:r>
                <a:endParaRPr lang="es-EC" sz="1400" b="1" dirty="0">
                  <a:effectLst/>
                  <a:latin typeface="Times New Roman"/>
                  <a:ea typeface="Times New Roman"/>
                </a:endParaRPr>
              </a:p>
            </p:txBody>
          </p:sp>
          <p:sp>
            <p:nvSpPr>
              <p:cNvPr id="23" name="22 Rectángulo redondeado"/>
              <p:cNvSpPr/>
              <p:nvPr/>
            </p:nvSpPr>
            <p:spPr>
              <a:xfrm>
                <a:off x="1888958" y="0"/>
                <a:ext cx="1713600" cy="866273"/>
              </a:xfrm>
              <a:prstGeom prst="roundRect">
                <a:avLst/>
              </a:prstGeom>
              <a:solidFill>
                <a:sysClr val="window" lastClr="FF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80340" algn="ctr">
                  <a:lnSpc>
                    <a:spcPct val="150000"/>
                  </a:lnSpc>
                  <a:spcAft>
                    <a:spcPts val="0"/>
                  </a:spcAft>
                </a:pPr>
                <a:r>
                  <a:rPr lang="es-EC" sz="1400" b="1" dirty="0">
                    <a:effectLst/>
                    <a:latin typeface="Times New Roman"/>
                    <a:ea typeface="Calibri"/>
                  </a:rPr>
                  <a:t>Mala Administración de Recursos Públicos</a:t>
                </a:r>
                <a:endParaRPr lang="es-EC" sz="1400" b="1" dirty="0">
                  <a:effectLst/>
                  <a:latin typeface="Times New Roman"/>
                  <a:ea typeface="Times New Roman"/>
                </a:endParaRPr>
              </a:p>
            </p:txBody>
          </p:sp>
          <p:sp>
            <p:nvSpPr>
              <p:cNvPr id="24" name="23 Rectángulo redondeado"/>
              <p:cNvSpPr/>
              <p:nvPr/>
            </p:nvSpPr>
            <p:spPr>
              <a:xfrm>
                <a:off x="3777916" y="0"/>
                <a:ext cx="1712261" cy="866140"/>
              </a:xfrm>
              <a:prstGeom prst="roundRect">
                <a:avLst/>
              </a:prstGeom>
              <a:solidFill>
                <a:sysClr val="window" lastClr="FF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80340" algn="ctr">
                  <a:lnSpc>
                    <a:spcPct val="150000"/>
                  </a:lnSpc>
                  <a:spcBef>
                    <a:spcPts val="2000"/>
                  </a:spcBef>
                  <a:spcAft>
                    <a:spcPts val="2000"/>
                  </a:spcAft>
                </a:pPr>
                <a:r>
                  <a:rPr lang="es-EC" sz="1400" b="1" dirty="0">
                    <a:effectLst/>
                    <a:latin typeface="Times New Roman"/>
                    <a:ea typeface="Times New Roman"/>
                  </a:rPr>
                  <a:t>Leyes de remisión de intereses, multas y recargos</a:t>
                </a:r>
              </a:p>
            </p:txBody>
          </p:sp>
        </p:grpSp>
        <p:sp>
          <p:nvSpPr>
            <p:cNvPr id="9" name="8 Rectángulo redondeado"/>
            <p:cNvSpPr/>
            <p:nvPr/>
          </p:nvSpPr>
          <p:spPr>
            <a:xfrm>
              <a:off x="0" y="2266950"/>
              <a:ext cx="6260465" cy="552450"/>
            </a:xfrm>
            <a:prstGeom prst="roundRect">
              <a:avLst/>
            </a:prstGeom>
            <a:solidFill>
              <a:sysClr val="window" lastClr="FFFFFF"/>
            </a:solidFill>
            <a:ln w="12700"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80340" algn="ctr">
                <a:lnSpc>
                  <a:spcPct val="150000"/>
                </a:lnSpc>
                <a:spcBef>
                  <a:spcPts val="2000"/>
                </a:spcBef>
                <a:spcAft>
                  <a:spcPts val="0"/>
                </a:spcAft>
              </a:pPr>
              <a:r>
                <a:rPr lang="es-EC" sz="1400" b="1" dirty="0">
                  <a:effectLst/>
                  <a:latin typeface="Times New Roman"/>
                  <a:ea typeface="Times New Roman"/>
                </a:rPr>
                <a:t>Incumplimiento de las obligaciones tributarias luego del uso de la remisión de intereses, multas    y otros recargos</a:t>
              </a:r>
            </a:p>
          </p:txBody>
        </p:sp>
        <p:sp>
          <p:nvSpPr>
            <p:cNvPr id="10" name="9 Flecha derecha"/>
            <p:cNvSpPr/>
            <p:nvPr/>
          </p:nvSpPr>
          <p:spPr>
            <a:xfrm>
              <a:off x="161925" y="0"/>
              <a:ext cx="1455420" cy="597600"/>
            </a:xfrm>
            <a:prstGeom prst="rightArrow">
              <a:avLst/>
            </a:prstGeom>
            <a:solidFill>
              <a:srgbClr val="00206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80340" algn="l">
                <a:lnSpc>
                  <a:spcPct val="200000"/>
                </a:lnSpc>
                <a:spcBef>
                  <a:spcPts val="2000"/>
                </a:spcBef>
                <a:spcAft>
                  <a:spcPts val="2000"/>
                </a:spcAft>
              </a:pPr>
              <a:r>
                <a:rPr lang="es-ES" sz="1600" b="1" dirty="0">
                  <a:ln>
                    <a:noFill/>
                  </a:ln>
                  <a:solidFill>
                    <a:srgbClr val="000000"/>
                  </a:solidFill>
                  <a:effectLst/>
                  <a:latin typeface="Times New Roman"/>
                  <a:ea typeface="Times New Roman"/>
                </a:rPr>
                <a:t>Efectos</a:t>
              </a:r>
              <a:endParaRPr lang="es-EC" sz="1200" dirty="0">
                <a:effectLst/>
                <a:latin typeface="Times New Roman"/>
                <a:ea typeface="Times New Roman"/>
              </a:endParaRPr>
            </a:p>
            <a:p>
              <a:pPr indent="180340" algn="ctr">
                <a:lnSpc>
                  <a:spcPct val="200000"/>
                </a:lnSpc>
                <a:spcBef>
                  <a:spcPts val="2000"/>
                </a:spcBef>
                <a:spcAft>
                  <a:spcPts val="2000"/>
                </a:spcAft>
              </a:pPr>
              <a:r>
                <a:rPr lang="es-ES" sz="1000" dirty="0">
                  <a:effectLst/>
                  <a:latin typeface="Times New Roman"/>
                  <a:ea typeface="Times New Roman"/>
                </a:rPr>
                <a:t> </a:t>
              </a:r>
              <a:endParaRPr lang="es-EC" sz="1200" dirty="0">
                <a:effectLst/>
                <a:latin typeface="Times New Roman"/>
                <a:ea typeface="Times New Roman"/>
              </a:endParaRPr>
            </a:p>
          </p:txBody>
        </p:sp>
        <p:sp>
          <p:nvSpPr>
            <p:cNvPr id="11" name="10 Flecha derecha"/>
            <p:cNvSpPr/>
            <p:nvPr/>
          </p:nvSpPr>
          <p:spPr>
            <a:xfrm>
              <a:off x="258414" y="4271373"/>
              <a:ext cx="1455420" cy="598805"/>
            </a:xfrm>
            <a:prstGeom prst="rightArrow">
              <a:avLst/>
            </a:prstGeom>
            <a:solidFill>
              <a:srgbClr val="002060"/>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80340" algn="l">
                <a:lnSpc>
                  <a:spcPct val="115000"/>
                </a:lnSpc>
                <a:spcBef>
                  <a:spcPts val="2000"/>
                </a:spcBef>
                <a:spcAft>
                  <a:spcPts val="2000"/>
                </a:spcAft>
              </a:pPr>
              <a:r>
                <a:rPr lang="es-ES" sz="1600" b="1" dirty="0">
                  <a:ln>
                    <a:noFill/>
                  </a:ln>
                  <a:solidFill>
                    <a:srgbClr val="000000"/>
                  </a:solidFill>
                  <a:effectLst/>
                  <a:latin typeface="Times New Roman"/>
                  <a:ea typeface="Times New Roman"/>
                </a:rPr>
                <a:t>Causas</a:t>
              </a:r>
              <a:endParaRPr lang="es-EC" sz="1200" dirty="0">
                <a:effectLst/>
                <a:latin typeface="Times New Roman"/>
                <a:ea typeface="Times New Roman"/>
              </a:endParaRPr>
            </a:p>
            <a:p>
              <a:pPr indent="180340" algn="ctr">
                <a:lnSpc>
                  <a:spcPct val="115000"/>
                </a:lnSpc>
                <a:spcBef>
                  <a:spcPts val="2000"/>
                </a:spcBef>
                <a:spcAft>
                  <a:spcPts val="2000"/>
                </a:spcAft>
              </a:pPr>
              <a:r>
                <a:rPr lang="es-ES" sz="1200" dirty="0">
                  <a:effectLst/>
                  <a:latin typeface="Times New Roman"/>
                  <a:ea typeface="Times New Roman"/>
                </a:rPr>
                <a:t> </a:t>
              </a:r>
              <a:endParaRPr lang="es-EC" sz="1200" dirty="0">
                <a:effectLst/>
                <a:latin typeface="Times New Roman"/>
                <a:ea typeface="Times New Roman"/>
              </a:endParaRPr>
            </a:p>
          </p:txBody>
        </p:sp>
        <p:grpSp>
          <p:nvGrpSpPr>
            <p:cNvPr id="12" name="11 Grupo"/>
            <p:cNvGrpSpPr/>
            <p:nvPr/>
          </p:nvGrpSpPr>
          <p:grpSpPr>
            <a:xfrm>
              <a:off x="1009650" y="1838325"/>
              <a:ext cx="3910263" cy="358318"/>
              <a:chOff x="0" y="0"/>
              <a:chExt cx="3910263" cy="358318"/>
            </a:xfrm>
          </p:grpSpPr>
          <p:cxnSp>
            <p:nvCxnSpPr>
              <p:cNvPr id="18" name="17 Conector recto"/>
              <p:cNvCxnSpPr/>
              <p:nvPr/>
            </p:nvCxnSpPr>
            <p:spPr>
              <a:xfrm>
                <a:off x="0" y="348916"/>
                <a:ext cx="390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flipV="1">
                <a:off x="1997242" y="0"/>
                <a:ext cx="0" cy="3583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flipV="1">
                <a:off x="0" y="0"/>
                <a:ext cx="0" cy="3583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flipV="1">
                <a:off x="3910263" y="0"/>
                <a:ext cx="0" cy="3581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12 Grupo"/>
            <p:cNvGrpSpPr/>
            <p:nvPr/>
          </p:nvGrpSpPr>
          <p:grpSpPr>
            <a:xfrm>
              <a:off x="1066800" y="2819400"/>
              <a:ext cx="3965575" cy="361876"/>
              <a:chOff x="0" y="0"/>
              <a:chExt cx="3965575" cy="361876"/>
            </a:xfrm>
          </p:grpSpPr>
          <p:cxnSp>
            <p:nvCxnSpPr>
              <p:cNvPr id="14" name="13 Conector recto"/>
              <p:cNvCxnSpPr/>
              <p:nvPr/>
            </p:nvCxnSpPr>
            <p:spPr>
              <a:xfrm>
                <a:off x="0" y="360947"/>
                <a:ext cx="39655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flipV="1">
                <a:off x="1925052" y="0"/>
                <a:ext cx="0" cy="3618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flipV="1">
                <a:off x="0" y="0"/>
                <a:ext cx="0" cy="3618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flipV="1">
                <a:off x="3958389" y="0"/>
                <a:ext cx="0" cy="3618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008356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7030A0"/>
          </a:solidFill>
        </p:spPr>
        <p:style>
          <a:lnRef idx="2">
            <a:schemeClr val="accent6">
              <a:shade val="50000"/>
            </a:schemeClr>
          </a:lnRef>
          <a:fillRef idx="1">
            <a:schemeClr val="accent6"/>
          </a:fillRef>
          <a:effectRef idx="0">
            <a:schemeClr val="accent6"/>
          </a:effectRef>
          <a:fontRef idx="minor">
            <a:schemeClr val="lt1"/>
          </a:fontRef>
        </p:style>
        <p:txBody>
          <a:bodyPr/>
          <a:lstStyle/>
          <a:p>
            <a:r>
              <a:rPr lang="es-ES" b="1" dirty="0"/>
              <a:t>Objetivos</a:t>
            </a:r>
            <a:endParaRPr lang="es-EC" b="1"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462695516"/>
              </p:ext>
            </p:extLst>
          </p:nvPr>
        </p:nvGraphicFramePr>
        <p:xfrm>
          <a:off x="179512" y="1772816"/>
          <a:ext cx="8784976" cy="4916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3756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s-ES" b="1" dirty="0"/>
              <a:t>MARCO TEÓRICO</a:t>
            </a: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452945770"/>
              </p:ext>
            </p:extLst>
          </p:nvPr>
        </p:nvGraphicFramePr>
        <p:xfrm>
          <a:off x="-900608" y="1772816"/>
          <a:ext cx="5688632" cy="4368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Diagrama"/>
          <p:cNvGraphicFramePr/>
          <p:nvPr>
            <p:extLst>
              <p:ext uri="{D42A27DB-BD31-4B8C-83A1-F6EECF244321}">
                <p14:modId xmlns:p14="http://schemas.microsoft.com/office/powerpoint/2010/main" val="3766361898"/>
              </p:ext>
            </p:extLst>
          </p:nvPr>
        </p:nvGraphicFramePr>
        <p:xfrm>
          <a:off x="3707904" y="2492896"/>
          <a:ext cx="5280248" cy="40324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94383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1532869262"/>
              </p:ext>
            </p:extLst>
          </p:nvPr>
        </p:nvGraphicFramePr>
        <p:xfrm>
          <a:off x="457200" y="1752600"/>
          <a:ext cx="8229600" cy="4844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1 Título"/>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s-ES" b="1" dirty="0"/>
              <a:t>MARCO TEÓRICO</a:t>
            </a:r>
            <a:endParaRPr lang="es-EC" dirty="0"/>
          </a:p>
        </p:txBody>
      </p:sp>
    </p:spTree>
    <p:extLst>
      <p:ext uri="{BB962C8B-B14F-4D97-AF65-F5344CB8AC3E}">
        <p14:creationId xmlns:p14="http://schemas.microsoft.com/office/powerpoint/2010/main" val="310593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002060"/>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s-ES" b="1" dirty="0"/>
              <a:t>METODOLOGÍA</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591277335"/>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951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1FBFA33C-93FB-4B3B-9350-495056EB4BEE}"/>
              </a:ext>
            </a:extLst>
          </p:cNvPr>
          <p:cNvSpPr txBox="1">
            <a:spLocks/>
          </p:cNvSpPr>
          <p:nvPr/>
        </p:nvSpPr>
        <p:spPr>
          <a:xfrm>
            <a:off x="426128" y="408372"/>
            <a:ext cx="8260672" cy="1039427"/>
          </a:xfrm>
          <a:prstGeom prst="rect">
            <a:avLst/>
          </a:prstGeom>
          <a:solidFill>
            <a:srgbClr val="0070C0"/>
          </a:solidFill>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lvl1pPr algn="ctr" defTabSz="914400" rtl="0" eaLnBrk="1" latinLnBrk="0" hangingPunct="1">
              <a:spcBef>
                <a:spcPct val="0"/>
              </a:spcBef>
              <a:buNone/>
              <a:defRPr sz="3500" kern="1200" cap="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ES" b="1" dirty="0"/>
              <a:t>Resultados de levantamiento de información</a:t>
            </a:r>
            <a:endParaRPr lang="es-EC" dirty="0"/>
          </a:p>
        </p:txBody>
      </p:sp>
      <p:graphicFrame>
        <p:nvGraphicFramePr>
          <p:cNvPr id="3" name="Tabla 2">
            <a:extLst>
              <a:ext uri="{FF2B5EF4-FFF2-40B4-BE49-F238E27FC236}">
                <a16:creationId xmlns:a16="http://schemas.microsoft.com/office/drawing/2014/main" id="{605453D4-C768-4A9A-B231-3617A82BC7A1}"/>
              </a:ext>
            </a:extLst>
          </p:cNvPr>
          <p:cNvGraphicFramePr>
            <a:graphicFrameLocks noGrp="1"/>
          </p:cNvGraphicFramePr>
          <p:nvPr>
            <p:extLst>
              <p:ext uri="{D42A27DB-BD31-4B8C-83A1-F6EECF244321}">
                <p14:modId xmlns:p14="http://schemas.microsoft.com/office/powerpoint/2010/main" val="2181453027"/>
              </p:ext>
            </p:extLst>
          </p:nvPr>
        </p:nvGraphicFramePr>
        <p:xfrm>
          <a:off x="830756" y="1752601"/>
          <a:ext cx="7482488" cy="4657789"/>
        </p:xfrm>
        <a:graphic>
          <a:graphicData uri="http://schemas.openxmlformats.org/drawingml/2006/table">
            <a:tbl>
              <a:tblPr firstRow="1" firstCol="1" bandRow="1">
                <a:tableStyleId>{5C22544A-7EE6-4342-B048-85BDC9FD1C3A}</a:tableStyleId>
              </a:tblPr>
              <a:tblGrid>
                <a:gridCol w="1436988">
                  <a:extLst>
                    <a:ext uri="{9D8B030D-6E8A-4147-A177-3AD203B41FA5}">
                      <a16:colId xmlns:a16="http://schemas.microsoft.com/office/drawing/2014/main" val="4098845787"/>
                    </a:ext>
                  </a:extLst>
                </a:gridCol>
                <a:gridCol w="936104">
                  <a:extLst>
                    <a:ext uri="{9D8B030D-6E8A-4147-A177-3AD203B41FA5}">
                      <a16:colId xmlns:a16="http://schemas.microsoft.com/office/drawing/2014/main" val="1615821435"/>
                    </a:ext>
                  </a:extLst>
                </a:gridCol>
                <a:gridCol w="1008112">
                  <a:extLst>
                    <a:ext uri="{9D8B030D-6E8A-4147-A177-3AD203B41FA5}">
                      <a16:colId xmlns:a16="http://schemas.microsoft.com/office/drawing/2014/main" val="3517662150"/>
                    </a:ext>
                  </a:extLst>
                </a:gridCol>
                <a:gridCol w="1008112">
                  <a:extLst>
                    <a:ext uri="{9D8B030D-6E8A-4147-A177-3AD203B41FA5}">
                      <a16:colId xmlns:a16="http://schemas.microsoft.com/office/drawing/2014/main" val="2986803615"/>
                    </a:ext>
                  </a:extLst>
                </a:gridCol>
                <a:gridCol w="936104">
                  <a:extLst>
                    <a:ext uri="{9D8B030D-6E8A-4147-A177-3AD203B41FA5}">
                      <a16:colId xmlns:a16="http://schemas.microsoft.com/office/drawing/2014/main" val="4090586983"/>
                    </a:ext>
                  </a:extLst>
                </a:gridCol>
                <a:gridCol w="720080">
                  <a:extLst>
                    <a:ext uri="{9D8B030D-6E8A-4147-A177-3AD203B41FA5}">
                      <a16:colId xmlns:a16="http://schemas.microsoft.com/office/drawing/2014/main" val="2351665887"/>
                    </a:ext>
                  </a:extLst>
                </a:gridCol>
                <a:gridCol w="720080">
                  <a:extLst>
                    <a:ext uri="{9D8B030D-6E8A-4147-A177-3AD203B41FA5}">
                      <a16:colId xmlns:a16="http://schemas.microsoft.com/office/drawing/2014/main" val="3490901639"/>
                    </a:ext>
                  </a:extLst>
                </a:gridCol>
                <a:gridCol w="716908">
                  <a:extLst>
                    <a:ext uri="{9D8B030D-6E8A-4147-A177-3AD203B41FA5}">
                      <a16:colId xmlns:a16="http://schemas.microsoft.com/office/drawing/2014/main" val="447521333"/>
                    </a:ext>
                  </a:extLst>
                </a:gridCol>
              </a:tblGrid>
              <a:tr h="234925">
                <a:tc gridSpan="8">
                  <a:txBody>
                    <a:bodyPr/>
                    <a:lstStyle/>
                    <a:p>
                      <a:pPr indent="180340" algn="ctr">
                        <a:lnSpc>
                          <a:spcPct val="200000"/>
                        </a:lnSpc>
                        <a:spcBef>
                          <a:spcPts val="2000"/>
                        </a:spcBef>
                        <a:spcAft>
                          <a:spcPts val="2000"/>
                        </a:spcAft>
                      </a:pPr>
                      <a:r>
                        <a:rPr lang="es-EC" sz="1100" dirty="0">
                          <a:effectLst/>
                          <a:latin typeface="Times New Roman" panose="02020603050405020304" pitchFamily="18" charset="0"/>
                          <a:ea typeface="Times New Roman" panose="02020603050405020304" pitchFamily="18" charset="0"/>
                          <a:cs typeface="Times New Roman" panose="02020603050405020304" pitchFamily="18" charset="0"/>
                        </a:rPr>
                        <a:t>TABLA 1: RECAUDACION DE PRINCIPALES IMPUESTOS</a:t>
                      </a:r>
                    </a:p>
                  </a:txBody>
                  <a:tcPr marL="40415" marR="40415" marT="0" marB="0" anchor="ctr"/>
                </a:tc>
                <a:tc hMerge="1">
                  <a:txBody>
                    <a:bodyPr/>
                    <a:lstStyle/>
                    <a:p>
                      <a:pPr indent="180340" algn="r">
                        <a:lnSpc>
                          <a:spcPct val="200000"/>
                        </a:lnSpc>
                        <a:spcBef>
                          <a:spcPts val="2000"/>
                        </a:spcBef>
                        <a:spcAft>
                          <a:spcPts val="2000"/>
                        </a:spcAft>
                      </a:pP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hMerge="1">
                  <a:txBody>
                    <a:bodyPr/>
                    <a:lstStyle/>
                    <a:p>
                      <a:pPr indent="180340" algn="r">
                        <a:lnSpc>
                          <a:spcPct val="200000"/>
                        </a:lnSpc>
                        <a:spcBef>
                          <a:spcPts val="2000"/>
                        </a:spcBef>
                        <a:spcAft>
                          <a:spcPts val="2000"/>
                        </a:spcAft>
                      </a:pP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hMerge="1">
                  <a:txBody>
                    <a:bodyPr/>
                    <a:lstStyle/>
                    <a:p>
                      <a:pPr indent="180340" algn="r">
                        <a:lnSpc>
                          <a:spcPct val="200000"/>
                        </a:lnSpc>
                        <a:spcBef>
                          <a:spcPts val="2000"/>
                        </a:spcBef>
                        <a:spcAft>
                          <a:spcPts val="2000"/>
                        </a:spcAft>
                      </a:pP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hMerge="1">
                  <a:txBody>
                    <a:bodyPr/>
                    <a:lstStyle/>
                    <a:p>
                      <a:pPr indent="180340" algn="r">
                        <a:lnSpc>
                          <a:spcPct val="200000"/>
                        </a:lnSpc>
                        <a:spcBef>
                          <a:spcPts val="2000"/>
                        </a:spcBef>
                        <a:spcAft>
                          <a:spcPts val="2000"/>
                        </a:spcAft>
                      </a:pP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hMerge="1">
                  <a:txBody>
                    <a:bodyPr/>
                    <a:lstStyle/>
                    <a:p>
                      <a:pPr indent="180340" algn="r">
                        <a:lnSpc>
                          <a:spcPct val="200000"/>
                        </a:lnSpc>
                        <a:spcBef>
                          <a:spcPts val="2000"/>
                        </a:spcBef>
                        <a:spcAft>
                          <a:spcPts val="2000"/>
                        </a:spcAft>
                      </a:pP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hMerge="1">
                  <a:txBody>
                    <a:bodyPr/>
                    <a:lstStyle/>
                    <a:p>
                      <a:pPr indent="180340" algn="r">
                        <a:lnSpc>
                          <a:spcPct val="200000"/>
                        </a:lnSpc>
                        <a:spcBef>
                          <a:spcPts val="2000"/>
                        </a:spcBef>
                        <a:spcAft>
                          <a:spcPts val="2000"/>
                        </a:spcAft>
                      </a:pP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hMerge="1">
                  <a:txBody>
                    <a:bodyPr/>
                    <a:lstStyle/>
                    <a:p>
                      <a:pPr indent="180340" algn="r">
                        <a:lnSpc>
                          <a:spcPct val="200000"/>
                        </a:lnSpc>
                        <a:spcBef>
                          <a:spcPts val="2000"/>
                        </a:spcBef>
                        <a:spcAft>
                          <a:spcPts val="2000"/>
                        </a:spcAft>
                      </a:pP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extLst>
                  <a:ext uri="{0D108BD9-81ED-4DB2-BD59-A6C34878D82A}">
                    <a16:rowId xmlns:a16="http://schemas.microsoft.com/office/drawing/2014/main" val="1479745067"/>
                  </a:ext>
                </a:extLst>
              </a:tr>
              <a:tr h="234925">
                <a:tc>
                  <a:txBody>
                    <a:bodyPr/>
                    <a:lstStyle/>
                    <a:p>
                      <a:pPr indent="180340" algn="ctr">
                        <a:lnSpc>
                          <a:spcPct val="200000"/>
                        </a:lnSpc>
                        <a:spcBef>
                          <a:spcPts val="2000"/>
                        </a:spcBef>
                        <a:spcAft>
                          <a:spcPts val="2000"/>
                        </a:spcAft>
                      </a:pPr>
                      <a:r>
                        <a:rPr lang="es-EC" sz="900" b="1" dirty="0">
                          <a:effectLst/>
                        </a:rPr>
                        <a:t>Concepto</a:t>
                      </a:r>
                      <a:endParaRPr lang="es-EC"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ctr">
                        <a:lnSpc>
                          <a:spcPct val="200000"/>
                        </a:lnSpc>
                        <a:spcBef>
                          <a:spcPts val="2000"/>
                        </a:spcBef>
                        <a:spcAft>
                          <a:spcPts val="2000"/>
                        </a:spcAft>
                      </a:pPr>
                      <a:r>
                        <a:rPr lang="es-EC" sz="900" b="1" dirty="0">
                          <a:effectLst/>
                        </a:rPr>
                        <a:t>2015</a:t>
                      </a:r>
                      <a:endParaRPr lang="es-EC"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ctr">
                        <a:lnSpc>
                          <a:spcPct val="200000"/>
                        </a:lnSpc>
                        <a:spcBef>
                          <a:spcPts val="2000"/>
                        </a:spcBef>
                        <a:spcAft>
                          <a:spcPts val="2000"/>
                        </a:spcAft>
                      </a:pPr>
                      <a:r>
                        <a:rPr lang="es-EC" sz="900" b="1" dirty="0">
                          <a:effectLst/>
                        </a:rPr>
                        <a:t>2016</a:t>
                      </a:r>
                      <a:endParaRPr lang="es-EC"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ctr">
                        <a:lnSpc>
                          <a:spcPct val="200000"/>
                        </a:lnSpc>
                        <a:spcBef>
                          <a:spcPts val="2000"/>
                        </a:spcBef>
                        <a:spcAft>
                          <a:spcPts val="2000"/>
                        </a:spcAft>
                      </a:pPr>
                      <a:r>
                        <a:rPr lang="es-EC" sz="900" b="1" dirty="0">
                          <a:effectLst/>
                        </a:rPr>
                        <a:t>2017</a:t>
                      </a:r>
                      <a:endParaRPr lang="es-EC"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ctr">
                        <a:lnSpc>
                          <a:spcPct val="200000"/>
                        </a:lnSpc>
                        <a:spcBef>
                          <a:spcPts val="2000"/>
                        </a:spcBef>
                        <a:spcAft>
                          <a:spcPts val="2000"/>
                        </a:spcAft>
                      </a:pPr>
                      <a:r>
                        <a:rPr lang="es-EC" sz="900" b="1" dirty="0">
                          <a:effectLst/>
                        </a:rPr>
                        <a:t>2018</a:t>
                      </a:r>
                      <a:endParaRPr lang="es-EC"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ctr">
                        <a:lnSpc>
                          <a:spcPct val="200000"/>
                        </a:lnSpc>
                        <a:spcBef>
                          <a:spcPts val="2000"/>
                        </a:spcBef>
                        <a:spcAft>
                          <a:spcPts val="2000"/>
                        </a:spcAft>
                      </a:pPr>
                      <a:r>
                        <a:rPr lang="es-EC" sz="900" b="1" dirty="0">
                          <a:effectLst/>
                        </a:rPr>
                        <a:t>2016</a:t>
                      </a:r>
                      <a:endParaRPr lang="es-EC"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ctr">
                        <a:lnSpc>
                          <a:spcPct val="200000"/>
                        </a:lnSpc>
                        <a:spcBef>
                          <a:spcPts val="2000"/>
                        </a:spcBef>
                        <a:spcAft>
                          <a:spcPts val="2000"/>
                        </a:spcAft>
                      </a:pPr>
                      <a:r>
                        <a:rPr lang="es-EC" sz="900" b="1" dirty="0">
                          <a:effectLst/>
                        </a:rPr>
                        <a:t>2017</a:t>
                      </a:r>
                      <a:endParaRPr lang="es-EC"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ctr">
                        <a:lnSpc>
                          <a:spcPct val="200000"/>
                        </a:lnSpc>
                        <a:spcBef>
                          <a:spcPts val="2000"/>
                        </a:spcBef>
                        <a:spcAft>
                          <a:spcPts val="2000"/>
                        </a:spcAft>
                      </a:pPr>
                      <a:r>
                        <a:rPr lang="es-EC" sz="900" b="1" dirty="0">
                          <a:effectLst/>
                        </a:rPr>
                        <a:t>2018</a:t>
                      </a:r>
                      <a:endParaRPr lang="es-EC"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extLst>
                  <a:ext uri="{0D108BD9-81ED-4DB2-BD59-A6C34878D82A}">
                    <a16:rowId xmlns:a16="http://schemas.microsoft.com/office/drawing/2014/main" val="736861137"/>
                  </a:ext>
                </a:extLst>
              </a:tr>
              <a:tr h="591234">
                <a:tc>
                  <a:txBody>
                    <a:bodyPr/>
                    <a:lstStyle/>
                    <a:p>
                      <a:pPr indent="180340" algn="ctr">
                        <a:lnSpc>
                          <a:spcPct val="200000"/>
                        </a:lnSpc>
                        <a:spcBef>
                          <a:spcPts val="2000"/>
                        </a:spcBef>
                        <a:spcAft>
                          <a:spcPts val="2000"/>
                        </a:spcAft>
                      </a:pPr>
                      <a:r>
                        <a:rPr lang="es-EC" sz="900" dirty="0">
                          <a:effectLst/>
                        </a:rPr>
                        <a:t>Impuesto a la Renta Recaudado</a:t>
                      </a: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4.833.112</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3.946.284</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4.177.023</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5.319.721</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-18,35%</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5,85%</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dirty="0">
                          <a:effectLst/>
                        </a:rPr>
                        <a:t>27,36%</a:t>
                      </a: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extLst>
                  <a:ext uri="{0D108BD9-81ED-4DB2-BD59-A6C34878D82A}">
                    <a16:rowId xmlns:a16="http://schemas.microsoft.com/office/drawing/2014/main" val="3941429643"/>
                  </a:ext>
                </a:extLst>
              </a:tr>
              <a:tr h="591234">
                <a:tc>
                  <a:txBody>
                    <a:bodyPr/>
                    <a:lstStyle/>
                    <a:p>
                      <a:pPr indent="180340" algn="ctr">
                        <a:lnSpc>
                          <a:spcPct val="200000"/>
                        </a:lnSpc>
                        <a:spcBef>
                          <a:spcPts val="2000"/>
                        </a:spcBef>
                        <a:spcAft>
                          <a:spcPts val="2000"/>
                        </a:spcAft>
                      </a:pPr>
                      <a:r>
                        <a:rPr lang="es-EC" sz="900" dirty="0">
                          <a:effectLst/>
                        </a:rPr>
                        <a:t>IVA de Operaciones Internas</a:t>
                      </a: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4.778.258</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4.374.850</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4.671.557</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4.789.094</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-8,44%</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6,78%</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dirty="0">
                          <a:effectLst/>
                        </a:rPr>
                        <a:t>2,52%</a:t>
                      </a: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extLst>
                  <a:ext uri="{0D108BD9-81ED-4DB2-BD59-A6C34878D82A}">
                    <a16:rowId xmlns:a16="http://schemas.microsoft.com/office/drawing/2014/main" val="4070207173"/>
                  </a:ext>
                </a:extLst>
              </a:tr>
              <a:tr h="591234">
                <a:tc>
                  <a:txBody>
                    <a:bodyPr/>
                    <a:lstStyle/>
                    <a:p>
                      <a:pPr indent="180340" algn="ctr">
                        <a:lnSpc>
                          <a:spcPct val="200000"/>
                        </a:lnSpc>
                        <a:spcBef>
                          <a:spcPts val="2000"/>
                        </a:spcBef>
                        <a:spcAft>
                          <a:spcPts val="2000"/>
                        </a:spcAft>
                      </a:pPr>
                      <a:r>
                        <a:rPr lang="es-EC" sz="900" dirty="0">
                          <a:effectLst/>
                        </a:rPr>
                        <a:t>ICE de Operaciones Internas</a:t>
                      </a: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697.669</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674.265</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740.547</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714.379</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-3,35%</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9,83%</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dirty="0">
                          <a:effectLst/>
                        </a:rPr>
                        <a:t>-3,53%</a:t>
                      </a: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extLst>
                  <a:ext uri="{0D108BD9-81ED-4DB2-BD59-A6C34878D82A}">
                    <a16:rowId xmlns:a16="http://schemas.microsoft.com/office/drawing/2014/main" val="2030461848"/>
                  </a:ext>
                </a:extLst>
              </a:tr>
              <a:tr h="591234">
                <a:tc>
                  <a:txBody>
                    <a:bodyPr/>
                    <a:lstStyle/>
                    <a:p>
                      <a:pPr indent="180340" algn="ctr">
                        <a:lnSpc>
                          <a:spcPct val="200000"/>
                        </a:lnSpc>
                        <a:spcBef>
                          <a:spcPts val="2000"/>
                        </a:spcBef>
                        <a:spcAft>
                          <a:spcPts val="2000"/>
                        </a:spcAft>
                      </a:pPr>
                      <a:r>
                        <a:rPr lang="es-EC" sz="900" dirty="0">
                          <a:effectLst/>
                        </a:rPr>
                        <a:t>Impuesto a la Salida de Divisas</a:t>
                      </a: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1.093.977</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dirty="0">
                          <a:effectLst/>
                        </a:rPr>
                        <a:t>964.659</a:t>
                      </a: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1.097.642</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1.206.090</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-11,82%</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13,79%</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dirty="0">
                          <a:effectLst/>
                        </a:rPr>
                        <a:t>9,88%</a:t>
                      </a: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extLst>
                  <a:ext uri="{0D108BD9-81ED-4DB2-BD59-A6C34878D82A}">
                    <a16:rowId xmlns:a16="http://schemas.microsoft.com/office/drawing/2014/main" val="2613658341"/>
                  </a:ext>
                </a:extLst>
              </a:tr>
              <a:tr h="591234">
                <a:tc>
                  <a:txBody>
                    <a:bodyPr/>
                    <a:lstStyle/>
                    <a:p>
                      <a:pPr indent="180340" algn="ctr">
                        <a:lnSpc>
                          <a:spcPct val="200000"/>
                        </a:lnSpc>
                        <a:spcBef>
                          <a:spcPts val="2000"/>
                        </a:spcBef>
                        <a:spcAft>
                          <a:spcPts val="2000"/>
                        </a:spcAft>
                      </a:pPr>
                      <a:r>
                        <a:rPr lang="es-EC" sz="900" dirty="0">
                          <a:effectLst/>
                        </a:rPr>
                        <a:t>Intereses por Mora Tributaria</a:t>
                      </a: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41.015</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56.328</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78.417</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186.617</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37,33%</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39,21%</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dirty="0">
                          <a:effectLst/>
                        </a:rPr>
                        <a:t>137,98%</a:t>
                      </a: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extLst>
                  <a:ext uri="{0D108BD9-81ED-4DB2-BD59-A6C34878D82A}">
                    <a16:rowId xmlns:a16="http://schemas.microsoft.com/office/drawing/2014/main" val="2941822179"/>
                  </a:ext>
                </a:extLst>
              </a:tr>
              <a:tr h="591234">
                <a:tc>
                  <a:txBody>
                    <a:bodyPr/>
                    <a:lstStyle/>
                    <a:p>
                      <a:pPr indent="180340" algn="ctr">
                        <a:lnSpc>
                          <a:spcPct val="200000"/>
                        </a:lnSpc>
                        <a:spcBef>
                          <a:spcPts val="2000"/>
                        </a:spcBef>
                        <a:spcAft>
                          <a:spcPts val="2000"/>
                        </a:spcAft>
                      </a:pPr>
                      <a:r>
                        <a:rPr lang="es-EC" sz="900" dirty="0">
                          <a:effectLst/>
                        </a:rPr>
                        <a:t>Multas Tributarias Fiscales</a:t>
                      </a: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39.599</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50.181</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49.583</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43.492</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26,72%</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a:effectLst/>
                        </a:rPr>
                        <a:t>-1,19%</a:t>
                      </a:r>
                      <a:endParaRPr lang="es-EC"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dirty="0">
                          <a:effectLst/>
                        </a:rPr>
                        <a:t>-12,29%</a:t>
                      </a:r>
                      <a:endParaRPr lang="es-EC"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extLst>
                  <a:ext uri="{0D108BD9-81ED-4DB2-BD59-A6C34878D82A}">
                    <a16:rowId xmlns:a16="http://schemas.microsoft.com/office/drawing/2014/main" val="531357983"/>
                  </a:ext>
                </a:extLst>
              </a:tr>
              <a:tr h="591234">
                <a:tc>
                  <a:txBody>
                    <a:bodyPr/>
                    <a:lstStyle/>
                    <a:p>
                      <a:pPr indent="180340" algn="ctr">
                        <a:lnSpc>
                          <a:spcPct val="200000"/>
                        </a:lnSpc>
                        <a:spcBef>
                          <a:spcPts val="2000"/>
                        </a:spcBef>
                        <a:spcAft>
                          <a:spcPts val="2000"/>
                        </a:spcAft>
                      </a:pPr>
                      <a:r>
                        <a:rPr lang="es-EC" sz="900" b="1" dirty="0">
                          <a:effectLst/>
                        </a:rPr>
                        <a:t>Total</a:t>
                      </a:r>
                      <a:endParaRPr lang="es-EC"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b="1" dirty="0">
                          <a:effectLst/>
                        </a:rPr>
                        <a:t>11.483.630</a:t>
                      </a:r>
                      <a:endParaRPr lang="es-EC"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b="1" dirty="0">
                          <a:effectLst/>
                        </a:rPr>
                        <a:t>10.066.567</a:t>
                      </a:r>
                      <a:endParaRPr lang="es-EC"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b="1" dirty="0">
                          <a:effectLst/>
                        </a:rPr>
                        <a:t>10.814.770</a:t>
                      </a:r>
                      <a:endParaRPr lang="es-EC"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indent="180340" algn="r">
                        <a:lnSpc>
                          <a:spcPct val="200000"/>
                        </a:lnSpc>
                        <a:spcBef>
                          <a:spcPts val="2000"/>
                        </a:spcBef>
                        <a:spcAft>
                          <a:spcPts val="2000"/>
                        </a:spcAft>
                      </a:pPr>
                      <a:r>
                        <a:rPr lang="es-EC" sz="900" b="1" dirty="0">
                          <a:effectLst/>
                        </a:rPr>
                        <a:t>12.259.393</a:t>
                      </a:r>
                      <a:endParaRPr lang="es-EC" sz="11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415" marR="40415" marT="0" marB="0" anchor="ctr"/>
                </a:tc>
                <a:tc>
                  <a:txBody>
                    <a:bodyPr/>
                    <a:lstStyle/>
                    <a:p>
                      <a:pPr>
                        <a:lnSpc>
                          <a:spcPct val="115000"/>
                        </a:lnSpc>
                      </a:pPr>
                      <a:endParaRPr lang="es-EC" sz="1000">
                        <a:effectLst/>
                        <a:latin typeface="Calibri" panose="020F0502020204030204" pitchFamily="34" charset="0"/>
                        <a:cs typeface="Times New Roman" panose="02020603050405020304" pitchFamily="18" charset="0"/>
                      </a:endParaRPr>
                    </a:p>
                  </a:txBody>
                  <a:tcPr marL="40415" marR="40415" marT="0" marB="0" anchor="ctr"/>
                </a:tc>
                <a:tc>
                  <a:txBody>
                    <a:bodyPr/>
                    <a:lstStyle/>
                    <a:p>
                      <a:pPr>
                        <a:lnSpc>
                          <a:spcPct val="115000"/>
                        </a:lnSpc>
                      </a:pPr>
                      <a:endParaRPr lang="es-EC" sz="1000">
                        <a:effectLst/>
                        <a:latin typeface="Calibri" panose="020F0502020204030204" pitchFamily="34" charset="0"/>
                        <a:cs typeface="Times New Roman" panose="02020603050405020304" pitchFamily="18" charset="0"/>
                      </a:endParaRPr>
                    </a:p>
                  </a:txBody>
                  <a:tcPr marL="40415" marR="40415" marT="0" marB="0" anchor="ctr"/>
                </a:tc>
                <a:tc>
                  <a:txBody>
                    <a:bodyPr/>
                    <a:lstStyle/>
                    <a:p>
                      <a:pPr>
                        <a:lnSpc>
                          <a:spcPct val="115000"/>
                        </a:lnSpc>
                      </a:pPr>
                      <a:endParaRPr lang="es-EC" sz="1000" dirty="0">
                        <a:effectLst/>
                        <a:latin typeface="Calibri" panose="020F0502020204030204" pitchFamily="34" charset="0"/>
                        <a:cs typeface="Times New Roman" panose="02020603050405020304" pitchFamily="18" charset="0"/>
                      </a:endParaRPr>
                    </a:p>
                  </a:txBody>
                  <a:tcPr marL="40415" marR="40415" marT="0" marB="0" anchor="ctr"/>
                </a:tc>
                <a:extLst>
                  <a:ext uri="{0D108BD9-81ED-4DB2-BD59-A6C34878D82A}">
                    <a16:rowId xmlns:a16="http://schemas.microsoft.com/office/drawing/2014/main" val="574705130"/>
                  </a:ext>
                </a:extLst>
              </a:tr>
            </a:tbl>
          </a:graphicData>
        </a:graphic>
      </p:graphicFrame>
    </p:spTree>
    <p:extLst>
      <p:ext uri="{BB962C8B-B14F-4D97-AF65-F5344CB8AC3E}">
        <p14:creationId xmlns:p14="http://schemas.microsoft.com/office/powerpoint/2010/main" val="1075830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52954F-2A54-46E2-9625-5BB6304C1D10}"/>
              </a:ext>
            </a:extLst>
          </p:cNvPr>
          <p:cNvSpPr>
            <a:spLocks noGrp="1"/>
          </p:cNvSpPr>
          <p:nvPr>
            <p:ph type="title"/>
          </p:nvPr>
        </p:nvSpPr>
        <p:spPr>
          <a:solidFill>
            <a:srgbClr val="0070C0"/>
          </a:solidFill>
        </p:spPr>
        <p:txBody>
          <a:bodyPr>
            <a:normAutofit fontScale="90000"/>
          </a:bodyPr>
          <a:lstStyle/>
          <a:p>
            <a:r>
              <a:rPr lang="es-EC" dirty="0">
                <a:solidFill>
                  <a:schemeClr val="bg1"/>
                </a:solidFill>
              </a:rPr>
              <a:t>Resultados de levantamiento de información</a:t>
            </a:r>
          </a:p>
        </p:txBody>
      </p:sp>
      <p:pic>
        <p:nvPicPr>
          <p:cNvPr id="4" name="Imagen 3" descr="Imagen que contiene texto, mapa&#10;&#10;Descripción generada automáticamente">
            <a:extLst>
              <a:ext uri="{FF2B5EF4-FFF2-40B4-BE49-F238E27FC236}">
                <a16:creationId xmlns:a16="http://schemas.microsoft.com/office/drawing/2014/main" id="{8085B95C-BFF1-481E-8AF5-7F557FCB3013}"/>
              </a:ext>
            </a:extLst>
          </p:cNvPr>
          <p:cNvPicPr/>
          <p:nvPr/>
        </p:nvPicPr>
        <p:blipFill>
          <a:blip r:embed="rId2">
            <a:extLst>
              <a:ext uri="{28A0092B-C50C-407E-A947-70E740481C1C}">
                <a14:useLocalDpi xmlns:a14="http://schemas.microsoft.com/office/drawing/2010/main" val="0"/>
              </a:ext>
            </a:extLst>
          </a:blip>
          <a:stretch>
            <a:fillRect/>
          </a:stretch>
        </p:blipFill>
        <p:spPr>
          <a:xfrm>
            <a:off x="1439652" y="2116896"/>
            <a:ext cx="6408712" cy="3904392"/>
          </a:xfrm>
          <a:prstGeom prst="rect">
            <a:avLst/>
          </a:prstGeom>
          <a:ln>
            <a:solidFill>
              <a:schemeClr val="tx1"/>
            </a:solidFill>
          </a:ln>
        </p:spPr>
      </p:pic>
      <p:sp>
        <p:nvSpPr>
          <p:cNvPr id="5" name="CuadroTexto 4">
            <a:extLst>
              <a:ext uri="{FF2B5EF4-FFF2-40B4-BE49-F238E27FC236}">
                <a16:creationId xmlns:a16="http://schemas.microsoft.com/office/drawing/2014/main" id="{5E5724E9-8F09-42AB-AC51-D28DD159E470}"/>
              </a:ext>
            </a:extLst>
          </p:cNvPr>
          <p:cNvSpPr txBox="1"/>
          <p:nvPr/>
        </p:nvSpPr>
        <p:spPr>
          <a:xfrm>
            <a:off x="1439652" y="1691516"/>
            <a:ext cx="6408712"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s-EC" dirty="0"/>
              <a:t>EVOLUCIÓN DE LA RECAUDACIÓN TOTAL DE IMPUESTOS</a:t>
            </a:r>
          </a:p>
        </p:txBody>
      </p:sp>
    </p:spTree>
    <p:extLst>
      <p:ext uri="{BB962C8B-B14F-4D97-AF65-F5344CB8AC3E}">
        <p14:creationId xmlns:p14="http://schemas.microsoft.com/office/powerpoint/2010/main" val="3613276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Boticari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250</TotalTime>
  <Words>1319</Words>
  <Application>Microsoft Office PowerPoint</Application>
  <PresentationFormat>Presentación en pantalla (4:3)</PresentationFormat>
  <Paragraphs>221</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Book Antiqua</vt:lpstr>
      <vt:lpstr>Calibri</vt:lpstr>
      <vt:lpstr>Century Gothic</vt:lpstr>
      <vt:lpstr>Times New Roman</vt:lpstr>
      <vt:lpstr>Boticario</vt:lpstr>
      <vt:lpstr>LEY DE FOMENTO PRODUCTIVO Y SU INCIDENCIA EN LA RECAUDACION TRIBUTARIA EN EL ECUADOR PARA EL AÑO 2018 EN COMPARACIÓN CON LA GENERADA EN LOS PERIODOS 2015 al 2017</vt:lpstr>
      <vt:lpstr>introducción</vt:lpstr>
      <vt:lpstr>PLANTEAMIENTO DEL PROBLEMA DE INVESTIGACIÓN</vt:lpstr>
      <vt:lpstr>Objetivos</vt:lpstr>
      <vt:lpstr>MARCO TEÓRICO</vt:lpstr>
      <vt:lpstr>MARCO TEÓRICO</vt:lpstr>
      <vt:lpstr>METODOLOGÍA</vt:lpstr>
      <vt:lpstr>Presentación de PowerPoint</vt:lpstr>
      <vt:lpstr>Resultados de levantamiento de información</vt:lpstr>
      <vt:lpstr>propuesta</vt:lpstr>
      <vt:lpstr>DISEÑO DE LA PROPUESTA</vt:lpstr>
      <vt:lpstr>DISEÑO DE LA PROPUESTA</vt:lpstr>
      <vt:lpstr>DISEÑO DE LA PROPUESTA</vt:lpstr>
      <vt:lpstr>Lista de verificación para el diseño de un sistema fiscal </vt:lpstr>
      <vt:lpstr>Aplicación de la propuesta</vt:lpstr>
      <vt:lpstr>CONCLUSIONES</vt:lpstr>
      <vt:lpstr>recomendaciones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DE FOMENTO PRODUCTIVO Y SU INCIDENCIA EN LA RECAUDACION TRIBUTARIA EN EL ECUADOR PARA EL AÑO 2018 EN COMPARACIÓN CON LA GENERADA EN LOS PERIODOS 2015 al 2018</dc:title>
  <dc:creator>JOSE IDELFONSO ALCIVAR CEDEÑO</dc:creator>
  <cp:lastModifiedBy>PC</cp:lastModifiedBy>
  <cp:revision>39</cp:revision>
  <dcterms:created xsi:type="dcterms:W3CDTF">2020-01-17T17:51:40Z</dcterms:created>
  <dcterms:modified xsi:type="dcterms:W3CDTF">2020-02-17T03:05:42Z</dcterms:modified>
</cp:coreProperties>
</file>