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660" r:id="rId1"/>
  </p:sldMasterIdLst>
  <p:sldIdLst>
    <p:sldId id="258" r:id="rId2"/>
    <p:sldId id="259" r:id="rId3"/>
    <p:sldId id="303" r:id="rId4"/>
    <p:sldId id="349" r:id="rId5"/>
    <p:sldId id="350" r:id="rId6"/>
    <p:sldId id="348" r:id="rId7"/>
    <p:sldId id="304" r:id="rId8"/>
    <p:sldId id="262" r:id="rId9"/>
    <p:sldId id="263" r:id="rId10"/>
    <p:sldId id="264" r:id="rId11"/>
    <p:sldId id="265" r:id="rId12"/>
    <p:sldId id="266" r:id="rId13"/>
    <p:sldId id="267" r:id="rId14"/>
    <p:sldId id="305" r:id="rId15"/>
    <p:sldId id="306" r:id="rId16"/>
    <p:sldId id="307" r:id="rId17"/>
    <p:sldId id="308" r:id="rId18"/>
    <p:sldId id="310" r:id="rId19"/>
    <p:sldId id="309" r:id="rId20"/>
    <p:sldId id="311" r:id="rId21"/>
    <p:sldId id="317" r:id="rId22"/>
    <p:sldId id="325" r:id="rId23"/>
    <p:sldId id="326" r:id="rId24"/>
    <p:sldId id="327" r:id="rId25"/>
    <p:sldId id="328" r:id="rId26"/>
    <p:sldId id="330" r:id="rId27"/>
    <p:sldId id="288" r:id="rId28"/>
    <p:sldId id="346" r:id="rId29"/>
    <p:sldId id="347" r:id="rId30"/>
    <p:sldId id="290" r:id="rId31"/>
    <p:sldId id="332" r:id="rId32"/>
    <p:sldId id="291" r:id="rId33"/>
    <p:sldId id="333" r:id="rId34"/>
    <p:sldId id="334" r:id="rId35"/>
    <p:sldId id="335" r:id="rId36"/>
    <p:sldId id="337" r:id="rId37"/>
    <p:sldId id="338" r:id="rId38"/>
    <p:sldId id="341" r:id="rId39"/>
    <p:sldId id="351" r:id="rId40"/>
    <p:sldId id="344" r:id="rId41"/>
    <p:sldId id="343" r:id="rId42"/>
    <p:sldId id="296" r:id="rId43"/>
    <p:sldId id="297" r:id="rId44"/>
    <p:sldId id="298" r:id="rId45"/>
    <p:sldId id="299" r:id="rId46"/>
    <p:sldId id="300" r:id="rId47"/>
    <p:sldId id="345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Paredes" initials="DP" lastIdx="1" clrIdx="0">
    <p:extLst>
      <p:ext uri="{19B8F6BF-5375-455C-9EA6-DF929625EA0E}">
        <p15:presenceInfo xmlns:p15="http://schemas.microsoft.com/office/powerpoint/2012/main" userId="59a231dbcce7c1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mikz\Desktop\muestras%20concre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Prueba</a:t>
            </a:r>
            <a:r>
              <a:rPr lang="en-US" dirty="0"/>
              <a:t>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Reómetro lab.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Hoja1!$A$18:$A$22</c:f>
              <c:numCache>
                <c:formatCode>General</c:formatCode>
                <c:ptCount val="5"/>
                <c:pt idx="0">
                  <c:v>18.91</c:v>
                </c:pt>
                <c:pt idx="1">
                  <c:v>18.37</c:v>
                </c:pt>
                <c:pt idx="2">
                  <c:v>17.82</c:v>
                </c:pt>
                <c:pt idx="3">
                  <c:v>17.239999999999998</c:v>
                </c:pt>
                <c:pt idx="4">
                  <c:v>16.100000000000001</c:v>
                </c:pt>
              </c:numCache>
            </c:numRef>
          </c:xVal>
          <c:yVal>
            <c:numRef>
              <c:f>Hoja1!$B$18:$B$22</c:f>
              <c:numCache>
                <c:formatCode>General</c:formatCode>
                <c:ptCount val="5"/>
                <c:pt idx="0">
                  <c:v>213.92</c:v>
                </c:pt>
                <c:pt idx="1">
                  <c:v>212.89</c:v>
                </c:pt>
                <c:pt idx="2">
                  <c:v>211.98</c:v>
                </c:pt>
                <c:pt idx="3">
                  <c:v>211.2</c:v>
                </c:pt>
                <c:pt idx="4">
                  <c:v>209.59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29-46EB-99FE-D22C19ED0F5C}"/>
            </c:ext>
          </c:extLst>
        </c:ser>
        <c:ser>
          <c:idx val="1"/>
          <c:order val="1"/>
          <c:tx>
            <c:v>Reómetro diseñado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Hoja1!$A$18:$A$22</c:f>
              <c:numCache>
                <c:formatCode>General</c:formatCode>
                <c:ptCount val="5"/>
                <c:pt idx="0">
                  <c:v>18.91</c:v>
                </c:pt>
                <c:pt idx="1">
                  <c:v>18.37</c:v>
                </c:pt>
                <c:pt idx="2">
                  <c:v>17.82</c:v>
                </c:pt>
                <c:pt idx="3">
                  <c:v>17.239999999999998</c:v>
                </c:pt>
                <c:pt idx="4">
                  <c:v>16.100000000000001</c:v>
                </c:pt>
              </c:numCache>
            </c:numRef>
          </c:xVal>
          <c:yVal>
            <c:numRef>
              <c:f>Hoja1!$C$18:$C$22</c:f>
              <c:numCache>
                <c:formatCode>General</c:formatCode>
                <c:ptCount val="5"/>
                <c:pt idx="0">
                  <c:v>213.03</c:v>
                </c:pt>
                <c:pt idx="1">
                  <c:v>212.2</c:v>
                </c:pt>
                <c:pt idx="2">
                  <c:v>211.16</c:v>
                </c:pt>
                <c:pt idx="3">
                  <c:v>210.4</c:v>
                </c:pt>
                <c:pt idx="4">
                  <c:v>209.01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29-46EB-99FE-D22C19ED0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8564912"/>
        <c:axId val="1868567408"/>
      </c:scatterChart>
      <c:valAx>
        <c:axId val="1868564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Velocidad de corte</a:t>
                </a:r>
                <a:r>
                  <a:rPr lang="en-US" baseline="0"/>
                  <a:t> [1/s]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8567408"/>
        <c:crosses val="autoZero"/>
        <c:crossBetween val="midCat"/>
      </c:valAx>
      <c:valAx>
        <c:axId val="186856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Esfuerzo </a:t>
                </a:r>
                <a:r>
                  <a:rPr lang="en-US" dirty="0" err="1"/>
                  <a:t>cortante</a:t>
                </a:r>
                <a:r>
                  <a:rPr lang="en-US" dirty="0"/>
                  <a:t> [Pa]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8564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0321391076115485"/>
                  <c:y val="0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Hoja1!$C$2:$C$14</c:f>
              <c:numCache>
                <c:formatCode>0.00</c:formatCode>
                <c:ptCount val="13"/>
                <c:pt idx="0">
                  <c:v>7.5922000000000001</c:v>
                </c:pt>
                <c:pt idx="1">
                  <c:v>7.2780399999999998</c:v>
                </c:pt>
                <c:pt idx="2">
                  <c:v>7.2256799999999997</c:v>
                </c:pt>
                <c:pt idx="3">
                  <c:v>7.1209599999999993</c:v>
                </c:pt>
                <c:pt idx="4">
                  <c:v>6.9115199999999994</c:v>
                </c:pt>
                <c:pt idx="5">
                  <c:v>6.8068</c:v>
                </c:pt>
                <c:pt idx="6">
                  <c:v>6.7544399999999998</c:v>
                </c:pt>
                <c:pt idx="7">
                  <c:v>6.3355600000000001</c:v>
                </c:pt>
                <c:pt idx="8">
                  <c:v>6.0737599999999992</c:v>
                </c:pt>
                <c:pt idx="9">
                  <c:v>5.9166799999999995</c:v>
                </c:pt>
                <c:pt idx="10">
                  <c:v>5.8643200000000002</c:v>
                </c:pt>
                <c:pt idx="11">
                  <c:v>5.81196</c:v>
                </c:pt>
                <c:pt idx="12">
                  <c:v>5.5920480000000001</c:v>
                </c:pt>
              </c:numCache>
            </c:numRef>
          </c:xVal>
          <c:yVal>
            <c:numRef>
              <c:f>Hoja1!$L$2:$L$14</c:f>
              <c:numCache>
                <c:formatCode>0.00</c:formatCode>
                <c:ptCount val="13"/>
                <c:pt idx="0">
                  <c:v>218.90940943321442</c:v>
                </c:pt>
                <c:pt idx="1">
                  <c:v>217.40926121697194</c:v>
                </c:pt>
                <c:pt idx="2">
                  <c:v>216.65918710885069</c:v>
                </c:pt>
                <c:pt idx="3">
                  <c:v>214.78400183854757</c:v>
                </c:pt>
                <c:pt idx="4">
                  <c:v>213.65889067636567</c:v>
                </c:pt>
                <c:pt idx="5">
                  <c:v>212.53377951418381</c:v>
                </c:pt>
                <c:pt idx="6">
                  <c:v>211.78370540606255</c:v>
                </c:pt>
                <c:pt idx="7">
                  <c:v>209.90852013575943</c:v>
                </c:pt>
                <c:pt idx="8">
                  <c:v>208.78340897357754</c:v>
                </c:pt>
                <c:pt idx="9">
                  <c:v>208.03333486545628</c:v>
                </c:pt>
                <c:pt idx="10">
                  <c:v>207.65829781139567</c:v>
                </c:pt>
                <c:pt idx="11">
                  <c:v>206.5331866492138</c:v>
                </c:pt>
                <c:pt idx="12">
                  <c:v>206.15814959515316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89-4FF2-97F2-7CF5AEC5F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317120"/>
        <c:axId val="1455311296"/>
      </c:scatterChart>
      <c:valAx>
        <c:axId val="1455317120"/>
        <c:scaling>
          <c:orientation val="minMax"/>
          <c:min val="5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Velocidad de corte [1/s]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55311296"/>
        <c:crosses val="autoZero"/>
        <c:crossBetween val="midCat"/>
      </c:valAx>
      <c:valAx>
        <c:axId val="145531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Esfuerzo </a:t>
                </a:r>
                <a:r>
                  <a:rPr lang="en-US" dirty="0" err="1"/>
                  <a:t>cortante</a:t>
                </a:r>
                <a:r>
                  <a:rPr lang="en-US" dirty="0"/>
                  <a:t> [Pa]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55317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Reómetro lab.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0867838520039724"/>
                  <c:y val="-0.2972172216063659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Hoja1!$C$28:$C$40</c:f>
              <c:numCache>
                <c:formatCode>General</c:formatCode>
                <c:ptCount val="13"/>
                <c:pt idx="0">
                  <c:v>7.59</c:v>
                </c:pt>
                <c:pt idx="1">
                  <c:v>7.28</c:v>
                </c:pt>
                <c:pt idx="2">
                  <c:v>7.23</c:v>
                </c:pt>
                <c:pt idx="3">
                  <c:v>7.12</c:v>
                </c:pt>
                <c:pt idx="4">
                  <c:v>6.91</c:v>
                </c:pt>
                <c:pt idx="5">
                  <c:v>6.81</c:v>
                </c:pt>
                <c:pt idx="6">
                  <c:v>6.75</c:v>
                </c:pt>
                <c:pt idx="7">
                  <c:v>6.34</c:v>
                </c:pt>
                <c:pt idx="8">
                  <c:v>6.07</c:v>
                </c:pt>
                <c:pt idx="9">
                  <c:v>5.92</c:v>
                </c:pt>
                <c:pt idx="10">
                  <c:v>5.86</c:v>
                </c:pt>
                <c:pt idx="11">
                  <c:v>5.81</c:v>
                </c:pt>
                <c:pt idx="12">
                  <c:v>5.59</c:v>
                </c:pt>
              </c:numCache>
            </c:numRef>
          </c:xVal>
          <c:yVal>
            <c:numRef>
              <c:f>Hoja1!$D$28:$D$40</c:f>
              <c:numCache>
                <c:formatCode>General</c:formatCode>
                <c:ptCount val="13"/>
                <c:pt idx="0">
                  <c:v>28.83</c:v>
                </c:pt>
                <c:pt idx="1">
                  <c:v>29.87</c:v>
                </c:pt>
                <c:pt idx="2">
                  <c:v>29.98</c:v>
                </c:pt>
                <c:pt idx="3">
                  <c:v>30.16</c:v>
                </c:pt>
                <c:pt idx="4">
                  <c:v>30.91</c:v>
                </c:pt>
                <c:pt idx="5">
                  <c:v>31.22</c:v>
                </c:pt>
                <c:pt idx="6">
                  <c:v>31.35</c:v>
                </c:pt>
                <c:pt idx="7">
                  <c:v>33.130000000000003</c:v>
                </c:pt>
                <c:pt idx="8">
                  <c:v>34.369999999999997</c:v>
                </c:pt>
                <c:pt idx="9">
                  <c:v>35.159999999999997</c:v>
                </c:pt>
                <c:pt idx="10">
                  <c:v>35.409999999999997</c:v>
                </c:pt>
                <c:pt idx="11">
                  <c:v>35.54</c:v>
                </c:pt>
                <c:pt idx="12">
                  <c:v>36.869999999999997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3D-4DDC-BFD0-B921A4720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8564912"/>
        <c:axId val="1868567408"/>
      </c:scatterChart>
      <c:valAx>
        <c:axId val="1868564912"/>
        <c:scaling>
          <c:orientation val="minMax"/>
          <c:min val="5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Velocidad de corte</a:t>
                </a:r>
                <a:r>
                  <a:rPr lang="en-US" baseline="0"/>
                  <a:t> [1/s]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8567408"/>
        <c:crosses val="autoZero"/>
        <c:crossBetween val="midCat"/>
      </c:valAx>
      <c:valAx>
        <c:axId val="1868567408"/>
        <c:scaling>
          <c:orientation val="minMax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Viscosidad</a:t>
                </a:r>
                <a:r>
                  <a:rPr lang="en-US" baseline="0"/>
                  <a:t> </a:t>
                </a:r>
                <a:r>
                  <a:rPr lang="en-US"/>
                  <a:t>[Pa*s]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8564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image" Target="../media/image61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18882-4D8F-4E5E-8EC0-180CF77958D4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</dgm:pt>
    <dgm:pt modelId="{CC1967D1-7C00-4993-87F7-66D5DEAD0EB5}">
      <dgm:prSet phldrT="[Texto]" custT="1"/>
      <dgm:spPr/>
      <dgm:t>
        <a:bodyPr/>
        <a:lstStyle/>
        <a:p>
          <a:r>
            <a:rPr lang="es-EC" sz="2300" dirty="0"/>
            <a:t>Resultados inexactos o engañosos</a:t>
          </a:r>
        </a:p>
      </dgm:t>
    </dgm:pt>
    <dgm:pt modelId="{2FA76C61-A2F0-4679-8F06-727A566F20E2}" type="parTrans" cxnId="{2466B5B6-2BD9-43F2-BCFA-780B7D5BC389}">
      <dgm:prSet/>
      <dgm:spPr/>
      <dgm:t>
        <a:bodyPr/>
        <a:lstStyle/>
        <a:p>
          <a:endParaRPr lang="es-EC" sz="1400"/>
        </a:p>
      </dgm:t>
    </dgm:pt>
    <dgm:pt modelId="{32013E6B-CF71-482A-9A78-A51ADCF13FEE}" type="sibTrans" cxnId="{2466B5B6-2BD9-43F2-BCFA-780B7D5BC389}">
      <dgm:prSet/>
      <dgm:spPr/>
      <dgm:t>
        <a:bodyPr/>
        <a:lstStyle/>
        <a:p>
          <a:endParaRPr lang="es-EC" sz="1400"/>
        </a:p>
      </dgm:t>
    </dgm:pt>
    <dgm:pt modelId="{2310EB18-AA5F-4947-87E1-13378749C8FF}">
      <dgm:prSet phldrT="[Texto]" custT="1"/>
      <dgm:spPr/>
      <dgm:t>
        <a:bodyPr/>
        <a:lstStyle/>
        <a:p>
          <a:r>
            <a:rPr lang="es-EC" sz="2300" dirty="0"/>
            <a:t>Mejorar el método de medición </a:t>
          </a:r>
        </a:p>
      </dgm:t>
    </dgm:pt>
    <dgm:pt modelId="{7AC788CC-368B-4467-88ED-F003DC94964D}" type="parTrans" cxnId="{7E342808-FDFA-4853-A917-2FB1065EA48D}">
      <dgm:prSet/>
      <dgm:spPr/>
      <dgm:t>
        <a:bodyPr/>
        <a:lstStyle/>
        <a:p>
          <a:endParaRPr lang="es-EC" sz="1400"/>
        </a:p>
      </dgm:t>
    </dgm:pt>
    <dgm:pt modelId="{C36C648A-84A1-4C14-AEC6-B2A49F347765}" type="sibTrans" cxnId="{7E342808-FDFA-4853-A917-2FB1065EA48D}">
      <dgm:prSet/>
      <dgm:spPr/>
      <dgm:t>
        <a:bodyPr/>
        <a:lstStyle/>
        <a:p>
          <a:endParaRPr lang="es-EC" sz="1400"/>
        </a:p>
      </dgm:t>
    </dgm:pt>
    <dgm:pt modelId="{9340060E-9801-4CB0-8BAB-DAC9AD7407EF}">
      <dgm:prSet phldrT="[Texto]" custT="1"/>
      <dgm:spPr/>
      <dgm:t>
        <a:bodyPr/>
        <a:lstStyle/>
        <a:p>
          <a:r>
            <a:rPr lang="es-EC" sz="2300" dirty="0"/>
            <a:t>Realizar pruebas de campo</a:t>
          </a:r>
        </a:p>
      </dgm:t>
    </dgm:pt>
    <dgm:pt modelId="{9F6D6DE1-2D33-46F2-9B5B-30295742A593}" type="parTrans" cxnId="{BE40961F-34B0-4A7E-B351-E2A4DB1F0AE6}">
      <dgm:prSet/>
      <dgm:spPr/>
      <dgm:t>
        <a:bodyPr/>
        <a:lstStyle/>
        <a:p>
          <a:endParaRPr lang="es-EC" sz="1400"/>
        </a:p>
      </dgm:t>
    </dgm:pt>
    <dgm:pt modelId="{B9CE1DC5-72F4-4402-AA1B-4D9079F06373}" type="sibTrans" cxnId="{BE40961F-34B0-4A7E-B351-E2A4DB1F0AE6}">
      <dgm:prSet/>
      <dgm:spPr/>
      <dgm:t>
        <a:bodyPr/>
        <a:lstStyle/>
        <a:p>
          <a:endParaRPr lang="es-EC" sz="1400"/>
        </a:p>
      </dgm:t>
    </dgm:pt>
    <dgm:pt modelId="{167013BC-D3F3-4DD8-A0A2-CA02A6B1CB82}">
      <dgm:prSet phldrT="[Texto]" custT="1"/>
      <dgm:spPr/>
      <dgm:t>
        <a:bodyPr/>
        <a:lstStyle/>
        <a:p>
          <a:r>
            <a:rPr lang="es-EC" sz="2300" dirty="0"/>
            <a:t>No existe en Ecuador</a:t>
          </a:r>
        </a:p>
      </dgm:t>
    </dgm:pt>
    <dgm:pt modelId="{EA000E11-E2DC-4664-A313-DE817457DAC8}" type="parTrans" cxnId="{8D61B6E9-4623-4F7B-9408-29145783EADD}">
      <dgm:prSet/>
      <dgm:spPr/>
      <dgm:t>
        <a:bodyPr/>
        <a:lstStyle/>
        <a:p>
          <a:endParaRPr lang="es-ES"/>
        </a:p>
      </dgm:t>
    </dgm:pt>
    <dgm:pt modelId="{E4A5E656-4527-496F-BE79-82357266093B}" type="sibTrans" cxnId="{8D61B6E9-4623-4F7B-9408-29145783EADD}">
      <dgm:prSet/>
      <dgm:spPr/>
      <dgm:t>
        <a:bodyPr/>
        <a:lstStyle/>
        <a:p>
          <a:endParaRPr lang="es-ES"/>
        </a:p>
      </dgm:t>
    </dgm:pt>
    <dgm:pt modelId="{496D098C-5727-48E2-8A23-E055FD26E1FA}">
      <dgm:prSet phldrT="[Texto]" custT="1"/>
      <dgm:spPr/>
      <dgm:t>
        <a:bodyPr/>
        <a:lstStyle/>
        <a:p>
          <a:r>
            <a:rPr lang="es-EC" sz="2300" dirty="0"/>
            <a:t>Reómetro de concreto a costo accesible </a:t>
          </a:r>
        </a:p>
      </dgm:t>
    </dgm:pt>
    <dgm:pt modelId="{C83D9652-5732-4363-A04A-59660F1C66E8}" type="sibTrans" cxnId="{F64C6956-543C-4C9B-982B-E8A3296DA4A9}">
      <dgm:prSet/>
      <dgm:spPr/>
      <dgm:t>
        <a:bodyPr/>
        <a:lstStyle/>
        <a:p>
          <a:endParaRPr lang="es-ES"/>
        </a:p>
      </dgm:t>
    </dgm:pt>
    <dgm:pt modelId="{F2FE7553-3C04-4252-B456-E3577C8FB7DC}" type="parTrans" cxnId="{F64C6956-543C-4C9B-982B-E8A3296DA4A9}">
      <dgm:prSet/>
      <dgm:spPr/>
      <dgm:t>
        <a:bodyPr/>
        <a:lstStyle/>
        <a:p>
          <a:endParaRPr lang="es-ES"/>
        </a:p>
      </dgm:t>
    </dgm:pt>
    <dgm:pt modelId="{D269932B-1E94-48F3-8194-5D63004F38A4}" type="pres">
      <dgm:prSet presAssocID="{7D218882-4D8F-4E5E-8EC0-180CF77958D4}" presName="cycle" presStyleCnt="0">
        <dgm:presLayoutVars>
          <dgm:dir/>
          <dgm:resizeHandles val="exact"/>
        </dgm:presLayoutVars>
      </dgm:prSet>
      <dgm:spPr/>
    </dgm:pt>
    <dgm:pt modelId="{5F572CEF-EF2A-4E1E-8C8C-003F4F9ECDCD}" type="pres">
      <dgm:prSet presAssocID="{CC1967D1-7C00-4993-87F7-66D5DEAD0EB5}" presName="node" presStyleLbl="node1" presStyleIdx="0" presStyleCnt="5">
        <dgm:presLayoutVars>
          <dgm:bulletEnabled val="1"/>
        </dgm:presLayoutVars>
      </dgm:prSet>
      <dgm:spPr/>
    </dgm:pt>
    <dgm:pt modelId="{D0E41A75-D41B-4561-A25D-1ED956539BDF}" type="pres">
      <dgm:prSet presAssocID="{CC1967D1-7C00-4993-87F7-66D5DEAD0EB5}" presName="spNode" presStyleCnt="0"/>
      <dgm:spPr/>
    </dgm:pt>
    <dgm:pt modelId="{E5F2E187-71F6-49C3-8C47-7C2CAA2B1783}" type="pres">
      <dgm:prSet presAssocID="{32013E6B-CF71-482A-9A78-A51ADCF13FEE}" presName="sibTrans" presStyleLbl="sibTrans1D1" presStyleIdx="0" presStyleCnt="5"/>
      <dgm:spPr/>
    </dgm:pt>
    <dgm:pt modelId="{3F9FC3C1-382F-4AAB-8A2C-572E03E8D1D1}" type="pres">
      <dgm:prSet presAssocID="{2310EB18-AA5F-4947-87E1-13378749C8FF}" presName="node" presStyleLbl="node1" presStyleIdx="1" presStyleCnt="5">
        <dgm:presLayoutVars>
          <dgm:bulletEnabled val="1"/>
        </dgm:presLayoutVars>
      </dgm:prSet>
      <dgm:spPr/>
    </dgm:pt>
    <dgm:pt modelId="{814A4EB0-6C6D-458D-8FF1-0A0D5630A101}" type="pres">
      <dgm:prSet presAssocID="{2310EB18-AA5F-4947-87E1-13378749C8FF}" presName="spNode" presStyleCnt="0"/>
      <dgm:spPr/>
    </dgm:pt>
    <dgm:pt modelId="{4ADBA4F0-1A3C-4746-BDF3-D2996043BF1D}" type="pres">
      <dgm:prSet presAssocID="{C36C648A-84A1-4C14-AEC6-B2A49F347765}" presName="sibTrans" presStyleLbl="sibTrans1D1" presStyleIdx="1" presStyleCnt="5"/>
      <dgm:spPr/>
    </dgm:pt>
    <dgm:pt modelId="{6D8972B4-4207-434C-A252-722AB8FBF6C6}" type="pres">
      <dgm:prSet presAssocID="{9340060E-9801-4CB0-8BAB-DAC9AD7407EF}" presName="node" presStyleLbl="node1" presStyleIdx="2" presStyleCnt="5">
        <dgm:presLayoutVars>
          <dgm:bulletEnabled val="1"/>
        </dgm:presLayoutVars>
      </dgm:prSet>
      <dgm:spPr/>
    </dgm:pt>
    <dgm:pt modelId="{E772E47E-090D-4533-861F-F1FA9CB18948}" type="pres">
      <dgm:prSet presAssocID="{9340060E-9801-4CB0-8BAB-DAC9AD7407EF}" presName="spNode" presStyleCnt="0"/>
      <dgm:spPr/>
    </dgm:pt>
    <dgm:pt modelId="{6E44F17B-0922-4CDB-B24F-7903DC357DF2}" type="pres">
      <dgm:prSet presAssocID="{B9CE1DC5-72F4-4402-AA1B-4D9079F06373}" presName="sibTrans" presStyleLbl="sibTrans1D1" presStyleIdx="2" presStyleCnt="5"/>
      <dgm:spPr/>
    </dgm:pt>
    <dgm:pt modelId="{18670A64-A520-4161-A6C5-AB74D00F0EC1}" type="pres">
      <dgm:prSet presAssocID="{167013BC-D3F3-4DD8-A0A2-CA02A6B1CB82}" presName="node" presStyleLbl="node1" presStyleIdx="3" presStyleCnt="5">
        <dgm:presLayoutVars>
          <dgm:bulletEnabled val="1"/>
        </dgm:presLayoutVars>
      </dgm:prSet>
      <dgm:spPr/>
    </dgm:pt>
    <dgm:pt modelId="{EB53B099-6E5F-43C0-A973-E3BAAB1BA244}" type="pres">
      <dgm:prSet presAssocID="{167013BC-D3F3-4DD8-A0A2-CA02A6B1CB82}" presName="spNode" presStyleCnt="0"/>
      <dgm:spPr/>
    </dgm:pt>
    <dgm:pt modelId="{1C2DF0F1-1AF0-4964-87E7-A41C21563367}" type="pres">
      <dgm:prSet presAssocID="{E4A5E656-4527-496F-BE79-82357266093B}" presName="sibTrans" presStyleLbl="sibTrans1D1" presStyleIdx="3" presStyleCnt="5"/>
      <dgm:spPr/>
    </dgm:pt>
    <dgm:pt modelId="{52E43632-EE74-4C3C-9A1D-AD69E42837E3}" type="pres">
      <dgm:prSet presAssocID="{496D098C-5727-48E2-8A23-E055FD26E1FA}" presName="node" presStyleLbl="node1" presStyleIdx="4" presStyleCnt="5">
        <dgm:presLayoutVars>
          <dgm:bulletEnabled val="1"/>
        </dgm:presLayoutVars>
      </dgm:prSet>
      <dgm:spPr/>
    </dgm:pt>
    <dgm:pt modelId="{36C68101-ACC3-47D5-8DAA-804ECE5B0A99}" type="pres">
      <dgm:prSet presAssocID="{496D098C-5727-48E2-8A23-E055FD26E1FA}" presName="spNode" presStyleCnt="0"/>
      <dgm:spPr/>
    </dgm:pt>
    <dgm:pt modelId="{3FE74679-72ED-46D7-88BB-72397EB30CAD}" type="pres">
      <dgm:prSet presAssocID="{C83D9652-5732-4363-A04A-59660F1C66E8}" presName="sibTrans" presStyleLbl="sibTrans1D1" presStyleIdx="4" presStyleCnt="5"/>
      <dgm:spPr/>
    </dgm:pt>
  </dgm:ptLst>
  <dgm:cxnLst>
    <dgm:cxn modelId="{7E342808-FDFA-4853-A917-2FB1065EA48D}" srcId="{7D218882-4D8F-4E5E-8EC0-180CF77958D4}" destId="{2310EB18-AA5F-4947-87E1-13378749C8FF}" srcOrd="1" destOrd="0" parTransId="{7AC788CC-368B-4467-88ED-F003DC94964D}" sibTransId="{C36C648A-84A1-4C14-AEC6-B2A49F347765}"/>
    <dgm:cxn modelId="{AD801113-4235-469E-8B5E-6440EADDEF90}" type="presOf" srcId="{CC1967D1-7C00-4993-87F7-66D5DEAD0EB5}" destId="{5F572CEF-EF2A-4E1E-8C8C-003F4F9ECDCD}" srcOrd="0" destOrd="0" presId="urn:microsoft.com/office/officeart/2005/8/layout/cycle6"/>
    <dgm:cxn modelId="{BE40961F-34B0-4A7E-B351-E2A4DB1F0AE6}" srcId="{7D218882-4D8F-4E5E-8EC0-180CF77958D4}" destId="{9340060E-9801-4CB0-8BAB-DAC9AD7407EF}" srcOrd="2" destOrd="0" parTransId="{9F6D6DE1-2D33-46F2-9B5B-30295742A593}" sibTransId="{B9CE1DC5-72F4-4402-AA1B-4D9079F06373}"/>
    <dgm:cxn modelId="{D020B83E-723E-4EFA-A0BD-6B2FFAB66FA7}" type="presOf" srcId="{32013E6B-CF71-482A-9A78-A51ADCF13FEE}" destId="{E5F2E187-71F6-49C3-8C47-7C2CAA2B1783}" srcOrd="0" destOrd="0" presId="urn:microsoft.com/office/officeart/2005/8/layout/cycle6"/>
    <dgm:cxn modelId="{EECDAB63-AFB9-4838-8D88-6D7A3EE75375}" type="presOf" srcId="{7D218882-4D8F-4E5E-8EC0-180CF77958D4}" destId="{D269932B-1E94-48F3-8194-5D63004F38A4}" srcOrd="0" destOrd="0" presId="urn:microsoft.com/office/officeart/2005/8/layout/cycle6"/>
    <dgm:cxn modelId="{B0D27248-640E-466D-9258-5E7929549476}" type="presOf" srcId="{C83D9652-5732-4363-A04A-59660F1C66E8}" destId="{3FE74679-72ED-46D7-88BB-72397EB30CAD}" srcOrd="0" destOrd="0" presId="urn:microsoft.com/office/officeart/2005/8/layout/cycle6"/>
    <dgm:cxn modelId="{FC8C2D53-53E8-4430-8D8E-8389EF9C5CEA}" type="presOf" srcId="{C36C648A-84A1-4C14-AEC6-B2A49F347765}" destId="{4ADBA4F0-1A3C-4746-BDF3-D2996043BF1D}" srcOrd="0" destOrd="0" presId="urn:microsoft.com/office/officeart/2005/8/layout/cycle6"/>
    <dgm:cxn modelId="{F64C6956-543C-4C9B-982B-E8A3296DA4A9}" srcId="{7D218882-4D8F-4E5E-8EC0-180CF77958D4}" destId="{496D098C-5727-48E2-8A23-E055FD26E1FA}" srcOrd="4" destOrd="0" parTransId="{F2FE7553-3C04-4252-B456-E3577C8FB7DC}" sibTransId="{C83D9652-5732-4363-A04A-59660F1C66E8}"/>
    <dgm:cxn modelId="{2466B5B6-2BD9-43F2-BCFA-780B7D5BC389}" srcId="{7D218882-4D8F-4E5E-8EC0-180CF77958D4}" destId="{CC1967D1-7C00-4993-87F7-66D5DEAD0EB5}" srcOrd="0" destOrd="0" parTransId="{2FA76C61-A2F0-4679-8F06-727A566F20E2}" sibTransId="{32013E6B-CF71-482A-9A78-A51ADCF13FEE}"/>
    <dgm:cxn modelId="{15AF73D8-18F6-484D-AD95-DE6AF042E54F}" type="presOf" srcId="{167013BC-D3F3-4DD8-A0A2-CA02A6B1CB82}" destId="{18670A64-A520-4161-A6C5-AB74D00F0EC1}" srcOrd="0" destOrd="0" presId="urn:microsoft.com/office/officeart/2005/8/layout/cycle6"/>
    <dgm:cxn modelId="{2E172ADF-51FD-4D33-B548-0EE446EE3D0C}" type="presOf" srcId="{E4A5E656-4527-496F-BE79-82357266093B}" destId="{1C2DF0F1-1AF0-4964-87E7-A41C21563367}" srcOrd="0" destOrd="0" presId="urn:microsoft.com/office/officeart/2005/8/layout/cycle6"/>
    <dgm:cxn modelId="{61F4A7E6-0EDE-4FE1-AA24-F6ACB5BE5A6D}" type="presOf" srcId="{9340060E-9801-4CB0-8BAB-DAC9AD7407EF}" destId="{6D8972B4-4207-434C-A252-722AB8FBF6C6}" srcOrd="0" destOrd="0" presId="urn:microsoft.com/office/officeart/2005/8/layout/cycle6"/>
    <dgm:cxn modelId="{8D61B6E9-4623-4F7B-9408-29145783EADD}" srcId="{7D218882-4D8F-4E5E-8EC0-180CF77958D4}" destId="{167013BC-D3F3-4DD8-A0A2-CA02A6B1CB82}" srcOrd="3" destOrd="0" parTransId="{EA000E11-E2DC-4664-A313-DE817457DAC8}" sibTransId="{E4A5E656-4527-496F-BE79-82357266093B}"/>
    <dgm:cxn modelId="{A15522F4-FBC7-496F-8E64-8CA530188C9D}" type="presOf" srcId="{2310EB18-AA5F-4947-87E1-13378749C8FF}" destId="{3F9FC3C1-382F-4AAB-8A2C-572E03E8D1D1}" srcOrd="0" destOrd="0" presId="urn:microsoft.com/office/officeart/2005/8/layout/cycle6"/>
    <dgm:cxn modelId="{89F5E0F5-6B3C-4E2D-8F55-85F8B8F7044E}" type="presOf" srcId="{B9CE1DC5-72F4-4402-AA1B-4D9079F06373}" destId="{6E44F17B-0922-4CDB-B24F-7903DC357DF2}" srcOrd="0" destOrd="0" presId="urn:microsoft.com/office/officeart/2005/8/layout/cycle6"/>
    <dgm:cxn modelId="{CB1011FB-6662-4CEE-8DBA-A6C613CEB0FD}" type="presOf" srcId="{496D098C-5727-48E2-8A23-E055FD26E1FA}" destId="{52E43632-EE74-4C3C-9A1D-AD69E42837E3}" srcOrd="0" destOrd="0" presId="urn:microsoft.com/office/officeart/2005/8/layout/cycle6"/>
    <dgm:cxn modelId="{00261ADC-9CE5-4506-BF8D-C2CB86B16FF8}" type="presParOf" srcId="{D269932B-1E94-48F3-8194-5D63004F38A4}" destId="{5F572CEF-EF2A-4E1E-8C8C-003F4F9ECDCD}" srcOrd="0" destOrd="0" presId="urn:microsoft.com/office/officeart/2005/8/layout/cycle6"/>
    <dgm:cxn modelId="{76496BF0-A01B-491D-9BAB-C0EA231D6774}" type="presParOf" srcId="{D269932B-1E94-48F3-8194-5D63004F38A4}" destId="{D0E41A75-D41B-4561-A25D-1ED956539BDF}" srcOrd="1" destOrd="0" presId="urn:microsoft.com/office/officeart/2005/8/layout/cycle6"/>
    <dgm:cxn modelId="{4F0646E4-C92E-4AEB-8D26-676B31A7C64C}" type="presParOf" srcId="{D269932B-1E94-48F3-8194-5D63004F38A4}" destId="{E5F2E187-71F6-49C3-8C47-7C2CAA2B1783}" srcOrd="2" destOrd="0" presId="urn:microsoft.com/office/officeart/2005/8/layout/cycle6"/>
    <dgm:cxn modelId="{05F9DFFE-4A8F-4556-9B90-B1B5F37F0A36}" type="presParOf" srcId="{D269932B-1E94-48F3-8194-5D63004F38A4}" destId="{3F9FC3C1-382F-4AAB-8A2C-572E03E8D1D1}" srcOrd="3" destOrd="0" presId="urn:microsoft.com/office/officeart/2005/8/layout/cycle6"/>
    <dgm:cxn modelId="{D1A93902-E3E6-457C-AB0F-A8D33FBC81D7}" type="presParOf" srcId="{D269932B-1E94-48F3-8194-5D63004F38A4}" destId="{814A4EB0-6C6D-458D-8FF1-0A0D5630A101}" srcOrd="4" destOrd="0" presId="urn:microsoft.com/office/officeart/2005/8/layout/cycle6"/>
    <dgm:cxn modelId="{C9E564E0-F1AF-4DE5-83F4-3D48C12704EA}" type="presParOf" srcId="{D269932B-1E94-48F3-8194-5D63004F38A4}" destId="{4ADBA4F0-1A3C-4746-BDF3-D2996043BF1D}" srcOrd="5" destOrd="0" presId="urn:microsoft.com/office/officeart/2005/8/layout/cycle6"/>
    <dgm:cxn modelId="{6D151D03-F553-4DEF-9DAF-4C66B2CE638B}" type="presParOf" srcId="{D269932B-1E94-48F3-8194-5D63004F38A4}" destId="{6D8972B4-4207-434C-A252-722AB8FBF6C6}" srcOrd="6" destOrd="0" presId="urn:microsoft.com/office/officeart/2005/8/layout/cycle6"/>
    <dgm:cxn modelId="{F752DE73-25F0-4711-92A7-2FFAD8C3D917}" type="presParOf" srcId="{D269932B-1E94-48F3-8194-5D63004F38A4}" destId="{E772E47E-090D-4533-861F-F1FA9CB18948}" srcOrd="7" destOrd="0" presId="urn:microsoft.com/office/officeart/2005/8/layout/cycle6"/>
    <dgm:cxn modelId="{190B1E58-69AD-4582-BC53-0CF98396FC1C}" type="presParOf" srcId="{D269932B-1E94-48F3-8194-5D63004F38A4}" destId="{6E44F17B-0922-4CDB-B24F-7903DC357DF2}" srcOrd="8" destOrd="0" presId="urn:microsoft.com/office/officeart/2005/8/layout/cycle6"/>
    <dgm:cxn modelId="{DBE82CEF-0F04-414D-8582-27C65375B83C}" type="presParOf" srcId="{D269932B-1E94-48F3-8194-5D63004F38A4}" destId="{18670A64-A520-4161-A6C5-AB74D00F0EC1}" srcOrd="9" destOrd="0" presId="urn:microsoft.com/office/officeart/2005/8/layout/cycle6"/>
    <dgm:cxn modelId="{BAD604DB-684C-4BC2-B981-4ABB98ED9E43}" type="presParOf" srcId="{D269932B-1E94-48F3-8194-5D63004F38A4}" destId="{EB53B099-6E5F-43C0-A973-E3BAAB1BA244}" srcOrd="10" destOrd="0" presId="urn:microsoft.com/office/officeart/2005/8/layout/cycle6"/>
    <dgm:cxn modelId="{EC09E350-30FD-4014-8B0A-5E685C2C4573}" type="presParOf" srcId="{D269932B-1E94-48F3-8194-5D63004F38A4}" destId="{1C2DF0F1-1AF0-4964-87E7-A41C21563367}" srcOrd="11" destOrd="0" presId="urn:microsoft.com/office/officeart/2005/8/layout/cycle6"/>
    <dgm:cxn modelId="{B23E2A48-6C1F-4EC0-8DC4-EBEA936A129D}" type="presParOf" srcId="{D269932B-1E94-48F3-8194-5D63004F38A4}" destId="{52E43632-EE74-4C3C-9A1D-AD69E42837E3}" srcOrd="12" destOrd="0" presId="urn:microsoft.com/office/officeart/2005/8/layout/cycle6"/>
    <dgm:cxn modelId="{EDE91F47-AAAC-4DC6-BE86-C49B6DD2FD3A}" type="presParOf" srcId="{D269932B-1E94-48F3-8194-5D63004F38A4}" destId="{36C68101-ACC3-47D5-8DAA-804ECE5B0A99}" srcOrd="13" destOrd="0" presId="urn:microsoft.com/office/officeart/2005/8/layout/cycle6"/>
    <dgm:cxn modelId="{EBC88DAA-F41E-4B97-AAC3-E964FABAB5A9}" type="presParOf" srcId="{D269932B-1E94-48F3-8194-5D63004F38A4}" destId="{3FE74679-72ED-46D7-88BB-72397EB30CA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BB534-8198-465A-8C0B-4F0347B71DAA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</dgm:pt>
    <dgm:pt modelId="{AD6AC364-324F-4894-8D69-2596E04007A3}">
      <dgm:prSet phldrT="[Texto]"/>
      <dgm:spPr/>
      <dgm:t>
        <a:bodyPr/>
        <a:lstStyle/>
        <a:p>
          <a:r>
            <a:rPr lang="es-EC" dirty="0"/>
            <a:t>Diseñar y construir un equipo que permita evaluar los cambios reológicos en cizalla continua en hormigones convencionales para pruebas con aditivos autocompactantes.</a:t>
          </a:r>
          <a:endParaRPr lang="es-EC" dirty="0">
            <a:latin typeface="+mj-lt"/>
            <a:cs typeface="Times New Roman" panose="02020603050405020304" pitchFamily="18" charset="0"/>
          </a:endParaRPr>
        </a:p>
      </dgm:t>
    </dgm:pt>
    <dgm:pt modelId="{82A18299-2DA5-4C26-9C51-56E57516C65B}" type="parTrans" cxnId="{6B089CA9-9175-4215-AB64-B4C46BC869E5}">
      <dgm:prSet/>
      <dgm:spPr/>
      <dgm:t>
        <a:bodyPr/>
        <a:lstStyle/>
        <a:p>
          <a:endParaRPr lang="es-EC">
            <a:latin typeface="+mj-lt"/>
            <a:cs typeface="Times New Roman" panose="02020603050405020304" pitchFamily="18" charset="0"/>
          </a:endParaRPr>
        </a:p>
      </dgm:t>
    </dgm:pt>
    <dgm:pt modelId="{DDF3EF04-D7DC-484E-AE65-269CBCD71AD6}" type="sibTrans" cxnId="{6B089CA9-9175-4215-AB64-B4C46BC869E5}">
      <dgm:prSet/>
      <dgm:spPr/>
      <dgm:t>
        <a:bodyPr/>
        <a:lstStyle/>
        <a:p>
          <a:endParaRPr lang="es-EC">
            <a:latin typeface="+mj-lt"/>
            <a:cs typeface="Times New Roman" panose="02020603050405020304" pitchFamily="18" charset="0"/>
          </a:endParaRPr>
        </a:p>
      </dgm:t>
    </dgm:pt>
    <dgm:pt modelId="{97FDFA40-EA60-42BE-9B41-BA920DCB5E61}" type="pres">
      <dgm:prSet presAssocID="{D25BB534-8198-465A-8C0B-4F0347B71DAA}" presName="Name0" presStyleCnt="0">
        <dgm:presLayoutVars>
          <dgm:chMax val="7"/>
          <dgm:chPref val="7"/>
          <dgm:dir/>
        </dgm:presLayoutVars>
      </dgm:prSet>
      <dgm:spPr/>
    </dgm:pt>
    <dgm:pt modelId="{D93131E9-49CD-45FB-B20D-F91DD504DD4E}" type="pres">
      <dgm:prSet presAssocID="{D25BB534-8198-465A-8C0B-4F0347B71DAA}" presName="Name1" presStyleCnt="0"/>
      <dgm:spPr/>
    </dgm:pt>
    <dgm:pt modelId="{88008DA6-9D5E-4AF3-B093-7EE4D70FBBE8}" type="pres">
      <dgm:prSet presAssocID="{D25BB534-8198-465A-8C0B-4F0347B71DAA}" presName="cycle" presStyleCnt="0"/>
      <dgm:spPr/>
    </dgm:pt>
    <dgm:pt modelId="{2C6329E9-F27B-4DB7-A76B-B7F91F3891C8}" type="pres">
      <dgm:prSet presAssocID="{D25BB534-8198-465A-8C0B-4F0347B71DAA}" presName="srcNode" presStyleLbl="node1" presStyleIdx="0" presStyleCnt="1"/>
      <dgm:spPr/>
    </dgm:pt>
    <dgm:pt modelId="{E59A7D70-0C01-4327-B34C-BD676B15BBB8}" type="pres">
      <dgm:prSet presAssocID="{D25BB534-8198-465A-8C0B-4F0347B71DAA}" presName="conn" presStyleLbl="parChTrans1D2" presStyleIdx="0" presStyleCnt="1"/>
      <dgm:spPr/>
    </dgm:pt>
    <dgm:pt modelId="{0FDCA8D3-684D-4E49-8382-10AC0A5D541E}" type="pres">
      <dgm:prSet presAssocID="{D25BB534-8198-465A-8C0B-4F0347B71DAA}" presName="extraNode" presStyleLbl="node1" presStyleIdx="0" presStyleCnt="1"/>
      <dgm:spPr/>
    </dgm:pt>
    <dgm:pt modelId="{465BF5A4-7948-428A-80D0-9F177C18F1A5}" type="pres">
      <dgm:prSet presAssocID="{D25BB534-8198-465A-8C0B-4F0347B71DAA}" presName="dstNode" presStyleLbl="node1" presStyleIdx="0" presStyleCnt="1"/>
      <dgm:spPr/>
    </dgm:pt>
    <dgm:pt modelId="{9B62972F-D613-4484-A0D4-69EDE2D183B7}" type="pres">
      <dgm:prSet presAssocID="{AD6AC364-324F-4894-8D69-2596E04007A3}" presName="text_1" presStyleLbl="node1" presStyleIdx="0" presStyleCnt="1">
        <dgm:presLayoutVars>
          <dgm:bulletEnabled val="1"/>
        </dgm:presLayoutVars>
      </dgm:prSet>
      <dgm:spPr/>
    </dgm:pt>
    <dgm:pt modelId="{E4D8FF8B-3E7D-45AF-8412-397C4A2340B1}" type="pres">
      <dgm:prSet presAssocID="{AD6AC364-324F-4894-8D69-2596E04007A3}" presName="accent_1" presStyleCnt="0"/>
      <dgm:spPr/>
    </dgm:pt>
    <dgm:pt modelId="{E4321EE7-7B73-4655-B22C-14E354DFEE42}" type="pres">
      <dgm:prSet presAssocID="{AD6AC364-324F-4894-8D69-2596E04007A3}" presName="accentRepeatNode" presStyleLbl="solidFgAcc1" presStyleIdx="0" presStyleCnt="1"/>
      <dgm:spPr/>
    </dgm:pt>
  </dgm:ptLst>
  <dgm:cxnLst>
    <dgm:cxn modelId="{4C2E579B-C08D-48D2-82EF-C292159D7D12}" type="presOf" srcId="{AD6AC364-324F-4894-8D69-2596E04007A3}" destId="{9B62972F-D613-4484-A0D4-69EDE2D183B7}" srcOrd="0" destOrd="0" presId="urn:microsoft.com/office/officeart/2008/layout/VerticalCurvedList"/>
    <dgm:cxn modelId="{6B089CA9-9175-4215-AB64-B4C46BC869E5}" srcId="{D25BB534-8198-465A-8C0B-4F0347B71DAA}" destId="{AD6AC364-324F-4894-8D69-2596E04007A3}" srcOrd="0" destOrd="0" parTransId="{82A18299-2DA5-4C26-9C51-56E57516C65B}" sibTransId="{DDF3EF04-D7DC-484E-AE65-269CBCD71AD6}"/>
    <dgm:cxn modelId="{1E19C9F4-92F1-4367-BF91-95F15D34A18C}" type="presOf" srcId="{DDF3EF04-D7DC-484E-AE65-269CBCD71AD6}" destId="{E59A7D70-0C01-4327-B34C-BD676B15BBB8}" srcOrd="0" destOrd="0" presId="urn:microsoft.com/office/officeart/2008/layout/VerticalCurvedList"/>
    <dgm:cxn modelId="{1A3FC2FA-053E-43A3-ADE4-42CEB14737E4}" type="presOf" srcId="{D25BB534-8198-465A-8C0B-4F0347B71DAA}" destId="{97FDFA40-EA60-42BE-9B41-BA920DCB5E61}" srcOrd="0" destOrd="0" presId="urn:microsoft.com/office/officeart/2008/layout/VerticalCurvedList"/>
    <dgm:cxn modelId="{B78F67CB-2FC4-4A70-B3F8-4CC2DFD19A42}" type="presParOf" srcId="{97FDFA40-EA60-42BE-9B41-BA920DCB5E61}" destId="{D93131E9-49CD-45FB-B20D-F91DD504DD4E}" srcOrd="0" destOrd="0" presId="urn:microsoft.com/office/officeart/2008/layout/VerticalCurvedList"/>
    <dgm:cxn modelId="{93FB5060-CCCB-426F-BC0E-9BEF45F025BA}" type="presParOf" srcId="{D93131E9-49CD-45FB-B20D-F91DD504DD4E}" destId="{88008DA6-9D5E-4AF3-B093-7EE4D70FBBE8}" srcOrd="0" destOrd="0" presId="urn:microsoft.com/office/officeart/2008/layout/VerticalCurvedList"/>
    <dgm:cxn modelId="{0124B338-9D89-4E0D-8B84-A9948AE0CAB5}" type="presParOf" srcId="{88008DA6-9D5E-4AF3-B093-7EE4D70FBBE8}" destId="{2C6329E9-F27B-4DB7-A76B-B7F91F3891C8}" srcOrd="0" destOrd="0" presId="urn:microsoft.com/office/officeart/2008/layout/VerticalCurvedList"/>
    <dgm:cxn modelId="{AC7DC011-FFE7-458B-A795-FE400D25A5C8}" type="presParOf" srcId="{88008DA6-9D5E-4AF3-B093-7EE4D70FBBE8}" destId="{E59A7D70-0C01-4327-B34C-BD676B15BBB8}" srcOrd="1" destOrd="0" presId="urn:microsoft.com/office/officeart/2008/layout/VerticalCurvedList"/>
    <dgm:cxn modelId="{B4526C20-4571-4545-9458-566CE8B797E2}" type="presParOf" srcId="{88008DA6-9D5E-4AF3-B093-7EE4D70FBBE8}" destId="{0FDCA8D3-684D-4E49-8382-10AC0A5D541E}" srcOrd="2" destOrd="0" presId="urn:microsoft.com/office/officeart/2008/layout/VerticalCurvedList"/>
    <dgm:cxn modelId="{AE3BB344-0989-4C38-872E-2A9AF285D6F2}" type="presParOf" srcId="{88008DA6-9D5E-4AF3-B093-7EE4D70FBBE8}" destId="{465BF5A4-7948-428A-80D0-9F177C18F1A5}" srcOrd="3" destOrd="0" presId="urn:microsoft.com/office/officeart/2008/layout/VerticalCurvedList"/>
    <dgm:cxn modelId="{EDF85535-1A38-48E3-B48B-7ACFAB1F8DDF}" type="presParOf" srcId="{D93131E9-49CD-45FB-B20D-F91DD504DD4E}" destId="{9B62972F-D613-4484-A0D4-69EDE2D183B7}" srcOrd="1" destOrd="0" presId="urn:microsoft.com/office/officeart/2008/layout/VerticalCurvedList"/>
    <dgm:cxn modelId="{6A00FC1B-1FAC-4099-8AFB-449422E2A299}" type="presParOf" srcId="{D93131E9-49CD-45FB-B20D-F91DD504DD4E}" destId="{E4D8FF8B-3E7D-45AF-8412-397C4A2340B1}" srcOrd="2" destOrd="0" presId="urn:microsoft.com/office/officeart/2008/layout/VerticalCurvedList"/>
    <dgm:cxn modelId="{B1FDA453-E75E-4408-AC6F-3598B6A03889}" type="presParOf" srcId="{E4D8FF8B-3E7D-45AF-8412-397C4A2340B1}" destId="{E4321EE7-7B73-4655-B22C-14E354DFEE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51327-F9EF-4448-87AB-5AE9303A192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0449AB12-1A30-4890-B0CE-EAAA4F09E1EB}">
      <dgm:prSet phldrT="[Texto]"/>
      <dgm:spPr/>
      <dgm:t>
        <a:bodyPr/>
        <a:lstStyle/>
        <a:p>
          <a:r>
            <a:rPr lang="es-EC" dirty="0"/>
            <a:t>Realizar el dimensionamiento adecuado de la estructura, sensores y actuadores para uso en hormigones teniendo en cuenta el presupuesto y la versatilidad para usar en campo.</a:t>
          </a:r>
        </a:p>
      </dgm:t>
    </dgm:pt>
    <dgm:pt modelId="{2E5733D8-050B-4311-AD3B-D7CC9880175B}" type="parTrans" cxnId="{5EFFD8BE-A859-405A-A1EC-FC280366042A}">
      <dgm:prSet/>
      <dgm:spPr/>
      <dgm:t>
        <a:bodyPr/>
        <a:lstStyle/>
        <a:p>
          <a:endParaRPr lang="es-EC"/>
        </a:p>
      </dgm:t>
    </dgm:pt>
    <dgm:pt modelId="{F9FC49E5-E4FE-4F3D-8A7F-2E8730743B31}" type="sibTrans" cxnId="{5EFFD8BE-A859-405A-A1EC-FC280366042A}">
      <dgm:prSet/>
      <dgm:spPr/>
      <dgm:t>
        <a:bodyPr/>
        <a:lstStyle/>
        <a:p>
          <a:endParaRPr lang="es-EC"/>
        </a:p>
      </dgm:t>
    </dgm:pt>
    <dgm:pt modelId="{9E7770ED-0328-4DA4-B00F-07E1C9A14BC8}">
      <dgm:prSet phldrT="[Texto]"/>
      <dgm:spPr/>
      <dgm:t>
        <a:bodyPr/>
        <a:lstStyle/>
        <a:p>
          <a:r>
            <a:rPr lang="es-EC" dirty="0"/>
            <a:t>Implementar una interfaz grafica para la visualización y medición de resultados</a:t>
          </a:r>
        </a:p>
      </dgm:t>
    </dgm:pt>
    <dgm:pt modelId="{29CADCB0-F03E-489E-AAF0-581469B7160F}" type="parTrans" cxnId="{B70C5439-8D68-4AB9-AF11-B563D615DD2D}">
      <dgm:prSet/>
      <dgm:spPr/>
      <dgm:t>
        <a:bodyPr/>
        <a:lstStyle/>
        <a:p>
          <a:endParaRPr lang="es-EC"/>
        </a:p>
      </dgm:t>
    </dgm:pt>
    <dgm:pt modelId="{08A8629C-A344-4D2A-8C99-004198DE220C}" type="sibTrans" cxnId="{B70C5439-8D68-4AB9-AF11-B563D615DD2D}">
      <dgm:prSet/>
      <dgm:spPr/>
      <dgm:t>
        <a:bodyPr/>
        <a:lstStyle/>
        <a:p>
          <a:endParaRPr lang="es-EC"/>
        </a:p>
      </dgm:t>
    </dgm:pt>
    <dgm:pt modelId="{36135D88-CCE9-4EE3-A684-E9CADFA47EB8}">
      <dgm:prSet phldrT="[Texto]"/>
      <dgm:spPr/>
      <dgm:t>
        <a:bodyPr/>
        <a:lstStyle/>
        <a:p>
          <a:r>
            <a:rPr lang="es-EC" dirty="0"/>
            <a:t>Desarrollar un sistema de control para cizalla continua y oscilatoria. </a:t>
          </a:r>
        </a:p>
      </dgm:t>
    </dgm:pt>
    <dgm:pt modelId="{ADFF4B71-99A7-4124-8A89-0B01F9104DD9}" type="parTrans" cxnId="{E8F3A4D6-5043-4213-87F2-1F1BA56F667C}">
      <dgm:prSet/>
      <dgm:spPr/>
      <dgm:t>
        <a:bodyPr/>
        <a:lstStyle/>
        <a:p>
          <a:endParaRPr lang="es-EC"/>
        </a:p>
      </dgm:t>
    </dgm:pt>
    <dgm:pt modelId="{6A73178E-505A-452A-80B7-7FAF86A9F326}" type="sibTrans" cxnId="{E8F3A4D6-5043-4213-87F2-1F1BA56F667C}">
      <dgm:prSet/>
      <dgm:spPr/>
      <dgm:t>
        <a:bodyPr/>
        <a:lstStyle/>
        <a:p>
          <a:endParaRPr lang="es-EC"/>
        </a:p>
      </dgm:t>
    </dgm:pt>
    <dgm:pt modelId="{92B04379-6932-422D-AF7F-E81C40D87807}">
      <dgm:prSet phldrT="[Texto]"/>
      <dgm:spPr/>
      <dgm:t>
        <a:bodyPr/>
        <a:lstStyle/>
        <a:p>
          <a:r>
            <a:rPr lang="es-EC" dirty="0"/>
            <a:t>Evaluar el desempeño del dispositivo comparado al reómetro del laboratorio de reología.</a:t>
          </a:r>
        </a:p>
      </dgm:t>
    </dgm:pt>
    <dgm:pt modelId="{886F03D9-7E8E-4F32-A162-E7E156ACDF56}" type="parTrans" cxnId="{22683D9A-2CA7-44EF-B0ED-414D6BC909B6}">
      <dgm:prSet/>
      <dgm:spPr/>
      <dgm:t>
        <a:bodyPr/>
        <a:lstStyle/>
        <a:p>
          <a:endParaRPr lang="es-EC"/>
        </a:p>
      </dgm:t>
    </dgm:pt>
    <dgm:pt modelId="{06536B09-1DE3-4181-B907-5899751C7F7E}" type="sibTrans" cxnId="{22683D9A-2CA7-44EF-B0ED-414D6BC909B6}">
      <dgm:prSet/>
      <dgm:spPr/>
      <dgm:t>
        <a:bodyPr/>
        <a:lstStyle/>
        <a:p>
          <a:endParaRPr lang="es-EC"/>
        </a:p>
      </dgm:t>
    </dgm:pt>
    <dgm:pt modelId="{F19EF020-360C-4593-9A16-5F8603A0A302}" type="pres">
      <dgm:prSet presAssocID="{69651327-F9EF-4448-87AB-5AE9303A192A}" presName="Name0" presStyleCnt="0">
        <dgm:presLayoutVars>
          <dgm:chMax val="7"/>
          <dgm:chPref val="7"/>
          <dgm:dir/>
        </dgm:presLayoutVars>
      </dgm:prSet>
      <dgm:spPr/>
    </dgm:pt>
    <dgm:pt modelId="{20955C6A-55D9-404F-96B1-91B72D63BDBB}" type="pres">
      <dgm:prSet presAssocID="{69651327-F9EF-4448-87AB-5AE9303A192A}" presName="Name1" presStyleCnt="0"/>
      <dgm:spPr/>
    </dgm:pt>
    <dgm:pt modelId="{CD57F8EC-925C-45E4-86A2-5949F4189667}" type="pres">
      <dgm:prSet presAssocID="{69651327-F9EF-4448-87AB-5AE9303A192A}" presName="cycle" presStyleCnt="0"/>
      <dgm:spPr/>
    </dgm:pt>
    <dgm:pt modelId="{8A5E0B68-EE21-4E28-85FD-86E96F2DF44A}" type="pres">
      <dgm:prSet presAssocID="{69651327-F9EF-4448-87AB-5AE9303A192A}" presName="srcNode" presStyleLbl="node1" presStyleIdx="0" presStyleCnt="4"/>
      <dgm:spPr/>
    </dgm:pt>
    <dgm:pt modelId="{DCFA2703-3C75-47B8-B1E1-081B454AF2A7}" type="pres">
      <dgm:prSet presAssocID="{69651327-F9EF-4448-87AB-5AE9303A192A}" presName="conn" presStyleLbl="parChTrans1D2" presStyleIdx="0" presStyleCnt="1"/>
      <dgm:spPr/>
    </dgm:pt>
    <dgm:pt modelId="{525B71B1-E7D5-4A1B-88C4-B77950CE5A94}" type="pres">
      <dgm:prSet presAssocID="{69651327-F9EF-4448-87AB-5AE9303A192A}" presName="extraNode" presStyleLbl="node1" presStyleIdx="0" presStyleCnt="4"/>
      <dgm:spPr/>
    </dgm:pt>
    <dgm:pt modelId="{6A6FFFA1-53CE-4ACA-8C83-22B5AA234715}" type="pres">
      <dgm:prSet presAssocID="{69651327-F9EF-4448-87AB-5AE9303A192A}" presName="dstNode" presStyleLbl="node1" presStyleIdx="0" presStyleCnt="4"/>
      <dgm:spPr/>
    </dgm:pt>
    <dgm:pt modelId="{7A0D53CA-6A3A-40A6-B37C-81610DDDBC73}" type="pres">
      <dgm:prSet presAssocID="{0449AB12-1A30-4890-B0CE-EAAA4F09E1EB}" presName="text_1" presStyleLbl="node1" presStyleIdx="0" presStyleCnt="4">
        <dgm:presLayoutVars>
          <dgm:bulletEnabled val="1"/>
        </dgm:presLayoutVars>
      </dgm:prSet>
      <dgm:spPr/>
    </dgm:pt>
    <dgm:pt modelId="{22CF603B-8D94-4536-B3E7-82C97D4DB5A2}" type="pres">
      <dgm:prSet presAssocID="{0449AB12-1A30-4890-B0CE-EAAA4F09E1EB}" presName="accent_1" presStyleCnt="0"/>
      <dgm:spPr/>
    </dgm:pt>
    <dgm:pt modelId="{FD1FFEC5-7BA1-478A-A1F2-98E508DE2B14}" type="pres">
      <dgm:prSet presAssocID="{0449AB12-1A30-4890-B0CE-EAAA4F09E1EB}" presName="accentRepeatNode" presStyleLbl="solidFgAcc1" presStyleIdx="0" presStyleCnt="4"/>
      <dgm:spPr/>
    </dgm:pt>
    <dgm:pt modelId="{D2705996-9730-4BC5-B87F-30BCA1AD2129}" type="pres">
      <dgm:prSet presAssocID="{9E7770ED-0328-4DA4-B00F-07E1C9A14BC8}" presName="text_2" presStyleLbl="node1" presStyleIdx="1" presStyleCnt="4">
        <dgm:presLayoutVars>
          <dgm:bulletEnabled val="1"/>
        </dgm:presLayoutVars>
      </dgm:prSet>
      <dgm:spPr/>
    </dgm:pt>
    <dgm:pt modelId="{8C4970CA-C869-46C3-A373-2DE8503C18FA}" type="pres">
      <dgm:prSet presAssocID="{9E7770ED-0328-4DA4-B00F-07E1C9A14BC8}" presName="accent_2" presStyleCnt="0"/>
      <dgm:spPr/>
    </dgm:pt>
    <dgm:pt modelId="{17ABBC7F-713A-46C9-AB02-0162B1329051}" type="pres">
      <dgm:prSet presAssocID="{9E7770ED-0328-4DA4-B00F-07E1C9A14BC8}" presName="accentRepeatNode" presStyleLbl="solidFgAcc1" presStyleIdx="1" presStyleCnt="4"/>
      <dgm:spPr/>
    </dgm:pt>
    <dgm:pt modelId="{8C70A381-1188-4932-8205-A3F277BADDEA}" type="pres">
      <dgm:prSet presAssocID="{36135D88-CCE9-4EE3-A684-E9CADFA47EB8}" presName="text_3" presStyleLbl="node1" presStyleIdx="2" presStyleCnt="4">
        <dgm:presLayoutVars>
          <dgm:bulletEnabled val="1"/>
        </dgm:presLayoutVars>
      </dgm:prSet>
      <dgm:spPr/>
    </dgm:pt>
    <dgm:pt modelId="{7A778369-A34A-4C72-A6C4-6E61DD0057F7}" type="pres">
      <dgm:prSet presAssocID="{36135D88-CCE9-4EE3-A684-E9CADFA47EB8}" presName="accent_3" presStyleCnt="0"/>
      <dgm:spPr/>
    </dgm:pt>
    <dgm:pt modelId="{51AE833E-E21F-4EB9-9955-4EAA094CEF5A}" type="pres">
      <dgm:prSet presAssocID="{36135D88-CCE9-4EE3-A684-E9CADFA47EB8}" presName="accentRepeatNode" presStyleLbl="solidFgAcc1" presStyleIdx="2" presStyleCnt="4"/>
      <dgm:spPr/>
    </dgm:pt>
    <dgm:pt modelId="{252EF686-2C4B-4E3D-B794-E89AFA38FAFE}" type="pres">
      <dgm:prSet presAssocID="{92B04379-6932-422D-AF7F-E81C40D87807}" presName="text_4" presStyleLbl="node1" presStyleIdx="3" presStyleCnt="4">
        <dgm:presLayoutVars>
          <dgm:bulletEnabled val="1"/>
        </dgm:presLayoutVars>
      </dgm:prSet>
      <dgm:spPr/>
    </dgm:pt>
    <dgm:pt modelId="{6269B989-96F8-4CAC-88ED-981A3F7461C9}" type="pres">
      <dgm:prSet presAssocID="{92B04379-6932-422D-AF7F-E81C40D87807}" presName="accent_4" presStyleCnt="0"/>
      <dgm:spPr/>
    </dgm:pt>
    <dgm:pt modelId="{56BAA286-0602-459E-AC32-13E45C1214AC}" type="pres">
      <dgm:prSet presAssocID="{92B04379-6932-422D-AF7F-E81C40D87807}" presName="accentRepeatNode" presStyleLbl="solidFgAcc1" presStyleIdx="3" presStyleCnt="4"/>
      <dgm:spPr/>
    </dgm:pt>
  </dgm:ptLst>
  <dgm:cxnLst>
    <dgm:cxn modelId="{C6E34E20-C077-4ADF-AEF1-D0FA01CC18C9}" type="presOf" srcId="{F9FC49E5-E4FE-4F3D-8A7F-2E8730743B31}" destId="{DCFA2703-3C75-47B8-B1E1-081B454AF2A7}" srcOrd="0" destOrd="0" presId="urn:microsoft.com/office/officeart/2008/layout/VerticalCurvedList"/>
    <dgm:cxn modelId="{B70C5439-8D68-4AB9-AF11-B563D615DD2D}" srcId="{69651327-F9EF-4448-87AB-5AE9303A192A}" destId="{9E7770ED-0328-4DA4-B00F-07E1C9A14BC8}" srcOrd="1" destOrd="0" parTransId="{29CADCB0-F03E-489E-AAF0-581469B7160F}" sibTransId="{08A8629C-A344-4D2A-8C99-004198DE220C}"/>
    <dgm:cxn modelId="{A9D7EE64-215C-4437-AA4C-7D0B216158C4}" type="presOf" srcId="{92B04379-6932-422D-AF7F-E81C40D87807}" destId="{252EF686-2C4B-4E3D-B794-E89AFA38FAFE}" srcOrd="0" destOrd="0" presId="urn:microsoft.com/office/officeart/2008/layout/VerticalCurvedList"/>
    <dgm:cxn modelId="{26913F72-C483-4B44-81FE-AF26FEDCA15B}" type="presOf" srcId="{36135D88-CCE9-4EE3-A684-E9CADFA47EB8}" destId="{8C70A381-1188-4932-8205-A3F277BADDEA}" srcOrd="0" destOrd="0" presId="urn:microsoft.com/office/officeart/2008/layout/VerticalCurvedList"/>
    <dgm:cxn modelId="{0B7F617B-58C5-4301-95FB-7A80A5BBD6A3}" type="presOf" srcId="{69651327-F9EF-4448-87AB-5AE9303A192A}" destId="{F19EF020-360C-4593-9A16-5F8603A0A302}" srcOrd="0" destOrd="0" presId="urn:microsoft.com/office/officeart/2008/layout/VerticalCurvedList"/>
    <dgm:cxn modelId="{0840FF84-572C-4ADA-9411-C6A6C5142D9F}" type="presOf" srcId="{9E7770ED-0328-4DA4-B00F-07E1C9A14BC8}" destId="{D2705996-9730-4BC5-B87F-30BCA1AD2129}" srcOrd="0" destOrd="0" presId="urn:microsoft.com/office/officeart/2008/layout/VerticalCurvedList"/>
    <dgm:cxn modelId="{22683D9A-2CA7-44EF-B0ED-414D6BC909B6}" srcId="{69651327-F9EF-4448-87AB-5AE9303A192A}" destId="{92B04379-6932-422D-AF7F-E81C40D87807}" srcOrd="3" destOrd="0" parTransId="{886F03D9-7E8E-4F32-A162-E7E156ACDF56}" sibTransId="{06536B09-1DE3-4181-B907-5899751C7F7E}"/>
    <dgm:cxn modelId="{05F4B0BB-2577-47C1-BB68-07E6EABFB824}" type="presOf" srcId="{0449AB12-1A30-4890-B0CE-EAAA4F09E1EB}" destId="{7A0D53CA-6A3A-40A6-B37C-81610DDDBC73}" srcOrd="0" destOrd="0" presId="urn:microsoft.com/office/officeart/2008/layout/VerticalCurvedList"/>
    <dgm:cxn modelId="{5EFFD8BE-A859-405A-A1EC-FC280366042A}" srcId="{69651327-F9EF-4448-87AB-5AE9303A192A}" destId="{0449AB12-1A30-4890-B0CE-EAAA4F09E1EB}" srcOrd="0" destOrd="0" parTransId="{2E5733D8-050B-4311-AD3B-D7CC9880175B}" sibTransId="{F9FC49E5-E4FE-4F3D-8A7F-2E8730743B31}"/>
    <dgm:cxn modelId="{E8F3A4D6-5043-4213-87F2-1F1BA56F667C}" srcId="{69651327-F9EF-4448-87AB-5AE9303A192A}" destId="{36135D88-CCE9-4EE3-A684-E9CADFA47EB8}" srcOrd="2" destOrd="0" parTransId="{ADFF4B71-99A7-4124-8A89-0B01F9104DD9}" sibTransId="{6A73178E-505A-452A-80B7-7FAF86A9F326}"/>
    <dgm:cxn modelId="{B05053B6-45AC-4B1A-8BD9-D8878C572D46}" type="presParOf" srcId="{F19EF020-360C-4593-9A16-5F8603A0A302}" destId="{20955C6A-55D9-404F-96B1-91B72D63BDBB}" srcOrd="0" destOrd="0" presId="urn:microsoft.com/office/officeart/2008/layout/VerticalCurvedList"/>
    <dgm:cxn modelId="{05172E49-3D2B-4D32-A37A-70FDBB849CB0}" type="presParOf" srcId="{20955C6A-55D9-404F-96B1-91B72D63BDBB}" destId="{CD57F8EC-925C-45E4-86A2-5949F4189667}" srcOrd="0" destOrd="0" presId="urn:microsoft.com/office/officeart/2008/layout/VerticalCurvedList"/>
    <dgm:cxn modelId="{C718ACF8-6D6A-4944-9FFC-BE0632251799}" type="presParOf" srcId="{CD57F8EC-925C-45E4-86A2-5949F4189667}" destId="{8A5E0B68-EE21-4E28-85FD-86E96F2DF44A}" srcOrd="0" destOrd="0" presId="urn:microsoft.com/office/officeart/2008/layout/VerticalCurvedList"/>
    <dgm:cxn modelId="{9789DD37-5F07-4CC2-AFE9-218FC733E27E}" type="presParOf" srcId="{CD57F8EC-925C-45E4-86A2-5949F4189667}" destId="{DCFA2703-3C75-47B8-B1E1-081B454AF2A7}" srcOrd="1" destOrd="0" presId="urn:microsoft.com/office/officeart/2008/layout/VerticalCurvedList"/>
    <dgm:cxn modelId="{C5650420-B9D0-4390-B368-F54DA5C8BE12}" type="presParOf" srcId="{CD57F8EC-925C-45E4-86A2-5949F4189667}" destId="{525B71B1-E7D5-4A1B-88C4-B77950CE5A94}" srcOrd="2" destOrd="0" presId="urn:microsoft.com/office/officeart/2008/layout/VerticalCurvedList"/>
    <dgm:cxn modelId="{50AE2105-AA4A-4571-9DC6-24D1208D4A6F}" type="presParOf" srcId="{CD57F8EC-925C-45E4-86A2-5949F4189667}" destId="{6A6FFFA1-53CE-4ACA-8C83-22B5AA234715}" srcOrd="3" destOrd="0" presId="urn:microsoft.com/office/officeart/2008/layout/VerticalCurvedList"/>
    <dgm:cxn modelId="{6B66A21A-C43E-4A2C-9DA9-FE6FA45FDCDE}" type="presParOf" srcId="{20955C6A-55D9-404F-96B1-91B72D63BDBB}" destId="{7A0D53CA-6A3A-40A6-B37C-81610DDDBC73}" srcOrd="1" destOrd="0" presId="urn:microsoft.com/office/officeart/2008/layout/VerticalCurvedList"/>
    <dgm:cxn modelId="{17B795F1-E625-4795-9A80-7760635327BF}" type="presParOf" srcId="{20955C6A-55D9-404F-96B1-91B72D63BDBB}" destId="{22CF603B-8D94-4536-B3E7-82C97D4DB5A2}" srcOrd="2" destOrd="0" presId="urn:microsoft.com/office/officeart/2008/layout/VerticalCurvedList"/>
    <dgm:cxn modelId="{CAA16B48-0D1A-4CC9-9ED5-55EA138C9E0B}" type="presParOf" srcId="{22CF603B-8D94-4536-B3E7-82C97D4DB5A2}" destId="{FD1FFEC5-7BA1-478A-A1F2-98E508DE2B14}" srcOrd="0" destOrd="0" presId="urn:microsoft.com/office/officeart/2008/layout/VerticalCurvedList"/>
    <dgm:cxn modelId="{46E415E7-F4C0-480C-93F4-3FE54E77C10E}" type="presParOf" srcId="{20955C6A-55D9-404F-96B1-91B72D63BDBB}" destId="{D2705996-9730-4BC5-B87F-30BCA1AD2129}" srcOrd="3" destOrd="0" presId="urn:microsoft.com/office/officeart/2008/layout/VerticalCurvedList"/>
    <dgm:cxn modelId="{F1F91AF4-256E-4317-8461-D9FE26D4F903}" type="presParOf" srcId="{20955C6A-55D9-404F-96B1-91B72D63BDBB}" destId="{8C4970CA-C869-46C3-A373-2DE8503C18FA}" srcOrd="4" destOrd="0" presId="urn:microsoft.com/office/officeart/2008/layout/VerticalCurvedList"/>
    <dgm:cxn modelId="{EC3344AD-D019-4AC0-8808-59AF51D1C320}" type="presParOf" srcId="{8C4970CA-C869-46C3-A373-2DE8503C18FA}" destId="{17ABBC7F-713A-46C9-AB02-0162B1329051}" srcOrd="0" destOrd="0" presId="urn:microsoft.com/office/officeart/2008/layout/VerticalCurvedList"/>
    <dgm:cxn modelId="{2774BF75-1ADC-45F4-9476-101E4817EBBD}" type="presParOf" srcId="{20955C6A-55D9-404F-96B1-91B72D63BDBB}" destId="{8C70A381-1188-4932-8205-A3F277BADDEA}" srcOrd="5" destOrd="0" presId="urn:microsoft.com/office/officeart/2008/layout/VerticalCurvedList"/>
    <dgm:cxn modelId="{0F8963FE-E5C0-4C06-BE6C-34ED6F185839}" type="presParOf" srcId="{20955C6A-55D9-404F-96B1-91B72D63BDBB}" destId="{7A778369-A34A-4C72-A6C4-6E61DD0057F7}" srcOrd="6" destOrd="0" presId="urn:microsoft.com/office/officeart/2008/layout/VerticalCurvedList"/>
    <dgm:cxn modelId="{4E87703B-BA30-41DC-969C-408E5D8892EB}" type="presParOf" srcId="{7A778369-A34A-4C72-A6C4-6E61DD0057F7}" destId="{51AE833E-E21F-4EB9-9955-4EAA094CEF5A}" srcOrd="0" destOrd="0" presId="urn:microsoft.com/office/officeart/2008/layout/VerticalCurvedList"/>
    <dgm:cxn modelId="{8057D31F-8381-4AB6-865C-3C22D89E3501}" type="presParOf" srcId="{20955C6A-55D9-404F-96B1-91B72D63BDBB}" destId="{252EF686-2C4B-4E3D-B794-E89AFA38FAFE}" srcOrd="7" destOrd="0" presId="urn:microsoft.com/office/officeart/2008/layout/VerticalCurvedList"/>
    <dgm:cxn modelId="{50903344-0940-4733-B1DB-123F6FAE13DA}" type="presParOf" srcId="{20955C6A-55D9-404F-96B1-91B72D63BDBB}" destId="{6269B989-96F8-4CAC-88ED-981A3F7461C9}" srcOrd="8" destOrd="0" presId="urn:microsoft.com/office/officeart/2008/layout/VerticalCurvedList"/>
    <dgm:cxn modelId="{A4FCBCF8-04C5-408D-973A-754210D2ADE0}" type="presParOf" srcId="{6269B989-96F8-4CAC-88ED-981A3F7461C9}" destId="{56BAA286-0602-459E-AC32-13E45C1214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940087-1D82-40A4-8D45-8B74C6324E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5ED68C-3946-4872-B81B-BAF51A8084FD}">
      <dgm:prSet phldrT="[Texto]"/>
      <dgm:spPr/>
      <dgm:t>
        <a:bodyPr/>
        <a:lstStyle/>
        <a:p>
          <a:r>
            <a:rPr lang="es-EC" dirty="0"/>
            <a:t>El diseño mecánico del reómetro construido funcionó adecuadamente para todas las pruebas que se realizaron soportando sin problema los esfuerzos y su peso total.</a:t>
          </a:r>
        </a:p>
      </dgm:t>
    </dgm:pt>
    <dgm:pt modelId="{FB01A61F-3546-47B9-B36F-73CB9CF21B3D}" type="parTrans" cxnId="{B1D5FE24-D050-4E84-A018-833E40A91ACD}">
      <dgm:prSet/>
      <dgm:spPr/>
      <dgm:t>
        <a:bodyPr/>
        <a:lstStyle/>
        <a:p>
          <a:endParaRPr lang="es-EC"/>
        </a:p>
      </dgm:t>
    </dgm:pt>
    <dgm:pt modelId="{B6FBDBFE-97C3-4CD1-B62C-6A2793BA517B}" type="sibTrans" cxnId="{B1D5FE24-D050-4E84-A018-833E40A91ACD}">
      <dgm:prSet/>
      <dgm:spPr/>
      <dgm:t>
        <a:bodyPr/>
        <a:lstStyle/>
        <a:p>
          <a:endParaRPr lang="es-EC"/>
        </a:p>
      </dgm:t>
    </dgm:pt>
    <dgm:pt modelId="{FD111A6A-7937-4F80-9760-80068F505F65}">
      <dgm:prSet phldrT="[Texto]"/>
      <dgm:spPr/>
      <dgm:t>
        <a:bodyPr/>
        <a:lstStyle/>
        <a:p>
          <a:r>
            <a:rPr lang="es-EC" dirty="0"/>
            <a:t>Fue necesario implementar un factor de corrección para poder calibrar los valores obtenidos  y ajustar a la curva de flujo estacionario del reómetro usado en el laboratorio.</a:t>
          </a:r>
        </a:p>
      </dgm:t>
    </dgm:pt>
    <dgm:pt modelId="{3B8DF713-D0FC-4878-B57C-38E214744740}" type="parTrans" cxnId="{51766497-6411-41D6-8011-3BFA01410B38}">
      <dgm:prSet/>
      <dgm:spPr/>
      <dgm:t>
        <a:bodyPr/>
        <a:lstStyle/>
        <a:p>
          <a:endParaRPr lang="es-EC"/>
        </a:p>
      </dgm:t>
    </dgm:pt>
    <dgm:pt modelId="{EC2DF7BC-2F35-4B50-A050-2CD551ECE942}" type="sibTrans" cxnId="{51766497-6411-41D6-8011-3BFA01410B38}">
      <dgm:prSet/>
      <dgm:spPr/>
      <dgm:t>
        <a:bodyPr/>
        <a:lstStyle/>
        <a:p>
          <a:endParaRPr lang="es-EC"/>
        </a:p>
      </dgm:t>
    </dgm:pt>
    <dgm:pt modelId="{97FB559A-9DDE-46ED-8F20-FDE92A1E341D}">
      <dgm:prSet phldrT="[Texto]"/>
      <dgm:spPr/>
      <dgm:t>
        <a:bodyPr/>
        <a:lstStyle/>
        <a:p>
          <a:r>
            <a:rPr lang="es-EC" dirty="0"/>
            <a:t>Se realizaron pruebas de repetibilidad, reproducibilidad y confiabilidad donde se obtuvieron resultados dentro del rango apropiado según la norma NTC-ISO-17025.</a:t>
          </a:r>
        </a:p>
      </dgm:t>
    </dgm:pt>
    <dgm:pt modelId="{056596A0-1CD1-477E-8D02-F9B36273E13A}" type="parTrans" cxnId="{E35AD1B4-8FAD-4D2B-A9F2-1A23EAEB89E2}">
      <dgm:prSet/>
      <dgm:spPr/>
      <dgm:t>
        <a:bodyPr/>
        <a:lstStyle/>
        <a:p>
          <a:endParaRPr lang="es-EC"/>
        </a:p>
      </dgm:t>
    </dgm:pt>
    <dgm:pt modelId="{9540C6D7-CFA6-4C95-9425-4EE80B7E5034}" type="sibTrans" cxnId="{E35AD1B4-8FAD-4D2B-A9F2-1A23EAEB89E2}">
      <dgm:prSet/>
      <dgm:spPr/>
      <dgm:t>
        <a:bodyPr/>
        <a:lstStyle/>
        <a:p>
          <a:endParaRPr lang="es-EC"/>
        </a:p>
      </dgm:t>
    </dgm:pt>
    <dgm:pt modelId="{78C7DBD3-5614-46F0-864C-69524FD40C61}">
      <dgm:prSet phldrT="[Texto]"/>
      <dgm:spPr/>
      <dgm:t>
        <a:bodyPr/>
        <a:lstStyle/>
        <a:p>
          <a:r>
            <a:rPr lang="es-EC" dirty="0"/>
            <a:t>La interfaz gráfica mostrada en el computador ayuda apreciar los valores obtenidos en tiempo real por medio de gráficos.</a:t>
          </a:r>
        </a:p>
      </dgm:t>
    </dgm:pt>
    <dgm:pt modelId="{119BB1D6-333A-4EB0-997F-3E81AC0B1969}" type="parTrans" cxnId="{C95FC51E-E25F-4162-A9F8-A5D4E3E4D816}">
      <dgm:prSet/>
      <dgm:spPr/>
      <dgm:t>
        <a:bodyPr/>
        <a:lstStyle/>
        <a:p>
          <a:endParaRPr lang="es-EC"/>
        </a:p>
      </dgm:t>
    </dgm:pt>
    <dgm:pt modelId="{05CF9667-1C91-4EF7-88DB-2991923617CD}" type="sibTrans" cxnId="{C95FC51E-E25F-4162-A9F8-A5D4E3E4D816}">
      <dgm:prSet/>
      <dgm:spPr/>
      <dgm:t>
        <a:bodyPr/>
        <a:lstStyle/>
        <a:p>
          <a:endParaRPr lang="es-EC"/>
        </a:p>
      </dgm:t>
    </dgm:pt>
    <dgm:pt modelId="{651498BC-435D-493E-AD1E-C83ACB29613C}" type="pres">
      <dgm:prSet presAssocID="{2B940087-1D82-40A4-8D45-8B74C6324E8A}" presName="Name0" presStyleCnt="0">
        <dgm:presLayoutVars>
          <dgm:chMax val="7"/>
          <dgm:chPref val="7"/>
          <dgm:dir/>
        </dgm:presLayoutVars>
      </dgm:prSet>
      <dgm:spPr/>
    </dgm:pt>
    <dgm:pt modelId="{6F6CE348-683A-4A9F-AFC0-46CE6911B873}" type="pres">
      <dgm:prSet presAssocID="{2B940087-1D82-40A4-8D45-8B74C6324E8A}" presName="Name1" presStyleCnt="0"/>
      <dgm:spPr/>
    </dgm:pt>
    <dgm:pt modelId="{D7F55895-7102-483C-8404-45009916D310}" type="pres">
      <dgm:prSet presAssocID="{2B940087-1D82-40A4-8D45-8B74C6324E8A}" presName="cycle" presStyleCnt="0"/>
      <dgm:spPr/>
    </dgm:pt>
    <dgm:pt modelId="{84CEF049-F702-4530-9A15-B4B14D6B0BC7}" type="pres">
      <dgm:prSet presAssocID="{2B940087-1D82-40A4-8D45-8B74C6324E8A}" presName="srcNode" presStyleLbl="node1" presStyleIdx="0" presStyleCnt="4"/>
      <dgm:spPr/>
    </dgm:pt>
    <dgm:pt modelId="{4EAB18B8-3B7F-410F-A0DD-38B43687F448}" type="pres">
      <dgm:prSet presAssocID="{2B940087-1D82-40A4-8D45-8B74C6324E8A}" presName="conn" presStyleLbl="parChTrans1D2" presStyleIdx="0" presStyleCnt="1"/>
      <dgm:spPr/>
    </dgm:pt>
    <dgm:pt modelId="{2D127433-0562-4ACE-8B3E-DBBE0BA9CC51}" type="pres">
      <dgm:prSet presAssocID="{2B940087-1D82-40A4-8D45-8B74C6324E8A}" presName="extraNode" presStyleLbl="node1" presStyleIdx="0" presStyleCnt="4"/>
      <dgm:spPr/>
    </dgm:pt>
    <dgm:pt modelId="{6E173D60-C84D-4FBE-BDAA-4006BF7DC83E}" type="pres">
      <dgm:prSet presAssocID="{2B940087-1D82-40A4-8D45-8B74C6324E8A}" presName="dstNode" presStyleLbl="node1" presStyleIdx="0" presStyleCnt="4"/>
      <dgm:spPr/>
    </dgm:pt>
    <dgm:pt modelId="{66B726E7-0303-470E-9B0E-46AC1CDEB095}" type="pres">
      <dgm:prSet presAssocID="{B85ED68C-3946-4872-B81B-BAF51A8084FD}" presName="text_1" presStyleLbl="node1" presStyleIdx="0" presStyleCnt="4">
        <dgm:presLayoutVars>
          <dgm:bulletEnabled val="1"/>
        </dgm:presLayoutVars>
      </dgm:prSet>
      <dgm:spPr/>
    </dgm:pt>
    <dgm:pt modelId="{E78662FF-BA95-451A-AF37-33EA195D2CCF}" type="pres">
      <dgm:prSet presAssocID="{B85ED68C-3946-4872-B81B-BAF51A8084FD}" presName="accent_1" presStyleCnt="0"/>
      <dgm:spPr/>
    </dgm:pt>
    <dgm:pt modelId="{C0E368EF-2F6F-4A88-A8AF-276F6C501D4E}" type="pres">
      <dgm:prSet presAssocID="{B85ED68C-3946-4872-B81B-BAF51A8084FD}" presName="accentRepeatNode" presStyleLbl="solidFgAcc1" presStyleIdx="0" presStyleCnt="4"/>
      <dgm:spPr/>
    </dgm:pt>
    <dgm:pt modelId="{7C9009AB-71BB-4FD3-B2D0-A25DD6234147}" type="pres">
      <dgm:prSet presAssocID="{FD111A6A-7937-4F80-9760-80068F505F65}" presName="text_2" presStyleLbl="node1" presStyleIdx="1" presStyleCnt="4">
        <dgm:presLayoutVars>
          <dgm:bulletEnabled val="1"/>
        </dgm:presLayoutVars>
      </dgm:prSet>
      <dgm:spPr/>
    </dgm:pt>
    <dgm:pt modelId="{E74CA814-CCD4-4F19-A409-83672562FC0C}" type="pres">
      <dgm:prSet presAssocID="{FD111A6A-7937-4F80-9760-80068F505F65}" presName="accent_2" presStyleCnt="0"/>
      <dgm:spPr/>
    </dgm:pt>
    <dgm:pt modelId="{F737FAE7-7C4A-4026-A425-741D5D1BD5FE}" type="pres">
      <dgm:prSet presAssocID="{FD111A6A-7937-4F80-9760-80068F505F65}" presName="accentRepeatNode" presStyleLbl="solidFgAcc1" presStyleIdx="1" presStyleCnt="4"/>
      <dgm:spPr/>
    </dgm:pt>
    <dgm:pt modelId="{DF031B34-0F98-48CF-AA88-1D37AC92A612}" type="pres">
      <dgm:prSet presAssocID="{78C7DBD3-5614-46F0-864C-69524FD40C61}" presName="text_3" presStyleLbl="node1" presStyleIdx="2" presStyleCnt="4">
        <dgm:presLayoutVars>
          <dgm:bulletEnabled val="1"/>
        </dgm:presLayoutVars>
      </dgm:prSet>
      <dgm:spPr/>
    </dgm:pt>
    <dgm:pt modelId="{F338AFC6-E3D7-4632-8494-04332451096E}" type="pres">
      <dgm:prSet presAssocID="{78C7DBD3-5614-46F0-864C-69524FD40C61}" presName="accent_3" presStyleCnt="0"/>
      <dgm:spPr/>
    </dgm:pt>
    <dgm:pt modelId="{FF073C18-ECCE-4FBA-BF4F-031D8DB669C1}" type="pres">
      <dgm:prSet presAssocID="{78C7DBD3-5614-46F0-864C-69524FD40C61}" presName="accentRepeatNode" presStyleLbl="solidFgAcc1" presStyleIdx="2" presStyleCnt="4"/>
      <dgm:spPr/>
    </dgm:pt>
    <dgm:pt modelId="{DC4F9D6B-4E8E-46B1-BE89-C1339FC0C551}" type="pres">
      <dgm:prSet presAssocID="{97FB559A-9DDE-46ED-8F20-FDE92A1E341D}" presName="text_4" presStyleLbl="node1" presStyleIdx="3" presStyleCnt="4">
        <dgm:presLayoutVars>
          <dgm:bulletEnabled val="1"/>
        </dgm:presLayoutVars>
      </dgm:prSet>
      <dgm:spPr/>
    </dgm:pt>
    <dgm:pt modelId="{05F0C9BB-C185-453C-8772-77A68753589E}" type="pres">
      <dgm:prSet presAssocID="{97FB559A-9DDE-46ED-8F20-FDE92A1E341D}" presName="accent_4" presStyleCnt="0"/>
      <dgm:spPr/>
    </dgm:pt>
    <dgm:pt modelId="{7735453F-6F93-4F99-AC48-A9B79A001C0F}" type="pres">
      <dgm:prSet presAssocID="{97FB559A-9DDE-46ED-8F20-FDE92A1E341D}" presName="accentRepeatNode" presStyleLbl="solidFgAcc1" presStyleIdx="3" presStyleCnt="4"/>
      <dgm:spPr/>
    </dgm:pt>
  </dgm:ptLst>
  <dgm:cxnLst>
    <dgm:cxn modelId="{84239E04-0DA7-40F6-85DC-BA39D2FBC4EC}" type="presOf" srcId="{B85ED68C-3946-4872-B81B-BAF51A8084FD}" destId="{66B726E7-0303-470E-9B0E-46AC1CDEB095}" srcOrd="0" destOrd="0" presId="urn:microsoft.com/office/officeart/2008/layout/VerticalCurvedList"/>
    <dgm:cxn modelId="{C1CB1006-4D58-4292-A61A-70ABE492DA07}" type="presOf" srcId="{97FB559A-9DDE-46ED-8F20-FDE92A1E341D}" destId="{DC4F9D6B-4E8E-46B1-BE89-C1339FC0C551}" srcOrd="0" destOrd="0" presId="urn:microsoft.com/office/officeart/2008/layout/VerticalCurvedList"/>
    <dgm:cxn modelId="{692D301E-78D4-4C6E-9728-3190F004B323}" type="presOf" srcId="{2B940087-1D82-40A4-8D45-8B74C6324E8A}" destId="{651498BC-435D-493E-AD1E-C83ACB29613C}" srcOrd="0" destOrd="0" presId="urn:microsoft.com/office/officeart/2008/layout/VerticalCurvedList"/>
    <dgm:cxn modelId="{C95FC51E-E25F-4162-A9F8-A5D4E3E4D816}" srcId="{2B940087-1D82-40A4-8D45-8B74C6324E8A}" destId="{78C7DBD3-5614-46F0-864C-69524FD40C61}" srcOrd="2" destOrd="0" parTransId="{119BB1D6-333A-4EB0-997F-3E81AC0B1969}" sibTransId="{05CF9667-1C91-4EF7-88DB-2991923617CD}"/>
    <dgm:cxn modelId="{B1D5FE24-D050-4E84-A018-833E40A91ACD}" srcId="{2B940087-1D82-40A4-8D45-8B74C6324E8A}" destId="{B85ED68C-3946-4872-B81B-BAF51A8084FD}" srcOrd="0" destOrd="0" parTransId="{FB01A61F-3546-47B9-B36F-73CB9CF21B3D}" sibTransId="{B6FBDBFE-97C3-4CD1-B62C-6A2793BA517B}"/>
    <dgm:cxn modelId="{A11FCC59-6560-4E09-BDE9-45DABA42B5D2}" type="presOf" srcId="{B6FBDBFE-97C3-4CD1-B62C-6A2793BA517B}" destId="{4EAB18B8-3B7F-410F-A0DD-38B43687F448}" srcOrd="0" destOrd="0" presId="urn:microsoft.com/office/officeart/2008/layout/VerticalCurvedList"/>
    <dgm:cxn modelId="{51766497-6411-41D6-8011-3BFA01410B38}" srcId="{2B940087-1D82-40A4-8D45-8B74C6324E8A}" destId="{FD111A6A-7937-4F80-9760-80068F505F65}" srcOrd="1" destOrd="0" parTransId="{3B8DF713-D0FC-4878-B57C-38E214744740}" sibTransId="{EC2DF7BC-2F35-4B50-A050-2CD551ECE942}"/>
    <dgm:cxn modelId="{E35AD1B4-8FAD-4D2B-A9F2-1A23EAEB89E2}" srcId="{2B940087-1D82-40A4-8D45-8B74C6324E8A}" destId="{97FB559A-9DDE-46ED-8F20-FDE92A1E341D}" srcOrd="3" destOrd="0" parTransId="{056596A0-1CD1-477E-8D02-F9B36273E13A}" sibTransId="{9540C6D7-CFA6-4C95-9425-4EE80B7E5034}"/>
    <dgm:cxn modelId="{065999BD-6D86-4956-9E4A-A614F26C462A}" type="presOf" srcId="{FD111A6A-7937-4F80-9760-80068F505F65}" destId="{7C9009AB-71BB-4FD3-B2D0-A25DD6234147}" srcOrd="0" destOrd="0" presId="urn:microsoft.com/office/officeart/2008/layout/VerticalCurvedList"/>
    <dgm:cxn modelId="{1AD8CAEB-EB7D-4907-849F-1AFD0528A2A5}" type="presOf" srcId="{78C7DBD3-5614-46F0-864C-69524FD40C61}" destId="{DF031B34-0F98-48CF-AA88-1D37AC92A612}" srcOrd="0" destOrd="0" presId="urn:microsoft.com/office/officeart/2008/layout/VerticalCurvedList"/>
    <dgm:cxn modelId="{F8CD094F-BAFD-46BC-85F9-1D063E8CBEED}" type="presParOf" srcId="{651498BC-435D-493E-AD1E-C83ACB29613C}" destId="{6F6CE348-683A-4A9F-AFC0-46CE6911B873}" srcOrd="0" destOrd="0" presId="urn:microsoft.com/office/officeart/2008/layout/VerticalCurvedList"/>
    <dgm:cxn modelId="{5E7D6CF3-38EB-447F-8339-1CF0AD6081BF}" type="presParOf" srcId="{6F6CE348-683A-4A9F-AFC0-46CE6911B873}" destId="{D7F55895-7102-483C-8404-45009916D310}" srcOrd="0" destOrd="0" presId="urn:microsoft.com/office/officeart/2008/layout/VerticalCurvedList"/>
    <dgm:cxn modelId="{4F071CCB-ACAF-48A8-A844-33306ABB4265}" type="presParOf" srcId="{D7F55895-7102-483C-8404-45009916D310}" destId="{84CEF049-F702-4530-9A15-B4B14D6B0BC7}" srcOrd="0" destOrd="0" presId="urn:microsoft.com/office/officeart/2008/layout/VerticalCurvedList"/>
    <dgm:cxn modelId="{1B583B72-1C18-4BFE-AB92-F72148C7485F}" type="presParOf" srcId="{D7F55895-7102-483C-8404-45009916D310}" destId="{4EAB18B8-3B7F-410F-A0DD-38B43687F448}" srcOrd="1" destOrd="0" presId="urn:microsoft.com/office/officeart/2008/layout/VerticalCurvedList"/>
    <dgm:cxn modelId="{C4FEEA34-025A-4BC4-BADA-F929586051F8}" type="presParOf" srcId="{D7F55895-7102-483C-8404-45009916D310}" destId="{2D127433-0562-4ACE-8B3E-DBBE0BA9CC51}" srcOrd="2" destOrd="0" presId="urn:microsoft.com/office/officeart/2008/layout/VerticalCurvedList"/>
    <dgm:cxn modelId="{24CCB049-AA80-4F65-B526-7E76EB92DD28}" type="presParOf" srcId="{D7F55895-7102-483C-8404-45009916D310}" destId="{6E173D60-C84D-4FBE-BDAA-4006BF7DC83E}" srcOrd="3" destOrd="0" presId="urn:microsoft.com/office/officeart/2008/layout/VerticalCurvedList"/>
    <dgm:cxn modelId="{3937D896-367D-44D1-B917-53BB2C0510AD}" type="presParOf" srcId="{6F6CE348-683A-4A9F-AFC0-46CE6911B873}" destId="{66B726E7-0303-470E-9B0E-46AC1CDEB095}" srcOrd="1" destOrd="0" presId="urn:microsoft.com/office/officeart/2008/layout/VerticalCurvedList"/>
    <dgm:cxn modelId="{248EE13E-5A89-44B1-99CE-E1EF69A27BC6}" type="presParOf" srcId="{6F6CE348-683A-4A9F-AFC0-46CE6911B873}" destId="{E78662FF-BA95-451A-AF37-33EA195D2CCF}" srcOrd="2" destOrd="0" presId="urn:microsoft.com/office/officeart/2008/layout/VerticalCurvedList"/>
    <dgm:cxn modelId="{44E87BF2-95E3-40C0-91C2-A13AE2F8DFBE}" type="presParOf" srcId="{E78662FF-BA95-451A-AF37-33EA195D2CCF}" destId="{C0E368EF-2F6F-4A88-A8AF-276F6C501D4E}" srcOrd="0" destOrd="0" presId="urn:microsoft.com/office/officeart/2008/layout/VerticalCurvedList"/>
    <dgm:cxn modelId="{1746A4A1-209D-4F55-A6AF-67363C11559F}" type="presParOf" srcId="{6F6CE348-683A-4A9F-AFC0-46CE6911B873}" destId="{7C9009AB-71BB-4FD3-B2D0-A25DD6234147}" srcOrd="3" destOrd="0" presId="urn:microsoft.com/office/officeart/2008/layout/VerticalCurvedList"/>
    <dgm:cxn modelId="{0FAF4D9B-1941-4AB8-B65E-FE7B09DE4AA2}" type="presParOf" srcId="{6F6CE348-683A-4A9F-AFC0-46CE6911B873}" destId="{E74CA814-CCD4-4F19-A409-83672562FC0C}" srcOrd="4" destOrd="0" presId="urn:microsoft.com/office/officeart/2008/layout/VerticalCurvedList"/>
    <dgm:cxn modelId="{682B1BE0-E7E9-4570-BF01-B94628A783AF}" type="presParOf" srcId="{E74CA814-CCD4-4F19-A409-83672562FC0C}" destId="{F737FAE7-7C4A-4026-A425-741D5D1BD5FE}" srcOrd="0" destOrd="0" presId="urn:microsoft.com/office/officeart/2008/layout/VerticalCurvedList"/>
    <dgm:cxn modelId="{E22B4928-8441-4698-8DB8-A63F693A5C6B}" type="presParOf" srcId="{6F6CE348-683A-4A9F-AFC0-46CE6911B873}" destId="{DF031B34-0F98-48CF-AA88-1D37AC92A612}" srcOrd="5" destOrd="0" presId="urn:microsoft.com/office/officeart/2008/layout/VerticalCurvedList"/>
    <dgm:cxn modelId="{1C71C43D-B092-4D93-8579-C39CBA2DCF6D}" type="presParOf" srcId="{6F6CE348-683A-4A9F-AFC0-46CE6911B873}" destId="{F338AFC6-E3D7-4632-8494-04332451096E}" srcOrd="6" destOrd="0" presId="urn:microsoft.com/office/officeart/2008/layout/VerticalCurvedList"/>
    <dgm:cxn modelId="{BC8CE0B9-EF57-479F-B6F3-DF2925C26536}" type="presParOf" srcId="{F338AFC6-E3D7-4632-8494-04332451096E}" destId="{FF073C18-ECCE-4FBA-BF4F-031D8DB669C1}" srcOrd="0" destOrd="0" presId="urn:microsoft.com/office/officeart/2008/layout/VerticalCurvedList"/>
    <dgm:cxn modelId="{5FCC4686-A97B-4097-92F0-3551E6FA1692}" type="presParOf" srcId="{6F6CE348-683A-4A9F-AFC0-46CE6911B873}" destId="{DC4F9D6B-4E8E-46B1-BE89-C1339FC0C551}" srcOrd="7" destOrd="0" presId="urn:microsoft.com/office/officeart/2008/layout/VerticalCurvedList"/>
    <dgm:cxn modelId="{E25BBE65-75DD-45E6-ACEF-D9DE9B249E58}" type="presParOf" srcId="{6F6CE348-683A-4A9F-AFC0-46CE6911B873}" destId="{05F0C9BB-C185-453C-8772-77A68753589E}" srcOrd="8" destOrd="0" presId="urn:microsoft.com/office/officeart/2008/layout/VerticalCurvedList"/>
    <dgm:cxn modelId="{6566C9B4-9FBA-4C17-8273-9A49FF5D433D}" type="presParOf" srcId="{05F0C9BB-C185-453C-8772-77A68753589E}" destId="{7735453F-6F93-4F99-AC48-A9B79A001C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940087-1D82-40A4-8D45-8B74C6324E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5ED68C-3946-4872-B81B-BAF51A8084FD}">
      <dgm:prSet phldrT="[Texto]"/>
      <dgm:spPr/>
      <dgm:t>
        <a:bodyPr/>
        <a:lstStyle/>
        <a:p>
          <a:r>
            <a:rPr lang="es-EC" dirty="0"/>
            <a:t>Se recomienda reemplazar los sensores utilizados por sensores con mayor sensibilidad para poder realizar pruebas más exactas en viscosidades bajas.</a:t>
          </a:r>
        </a:p>
      </dgm:t>
    </dgm:pt>
    <dgm:pt modelId="{FB01A61F-3546-47B9-B36F-73CB9CF21B3D}" type="parTrans" cxnId="{B1D5FE24-D050-4E84-A018-833E40A91ACD}">
      <dgm:prSet/>
      <dgm:spPr/>
      <dgm:t>
        <a:bodyPr/>
        <a:lstStyle/>
        <a:p>
          <a:endParaRPr lang="es-EC"/>
        </a:p>
      </dgm:t>
    </dgm:pt>
    <dgm:pt modelId="{B6FBDBFE-97C3-4CD1-B62C-6A2793BA517B}" type="sibTrans" cxnId="{B1D5FE24-D050-4E84-A018-833E40A91ACD}">
      <dgm:prSet/>
      <dgm:spPr/>
      <dgm:t>
        <a:bodyPr/>
        <a:lstStyle/>
        <a:p>
          <a:endParaRPr lang="es-EC"/>
        </a:p>
      </dgm:t>
    </dgm:pt>
    <dgm:pt modelId="{FD111A6A-7937-4F80-9760-80068F505F65}">
      <dgm:prSet phldrT="[Texto]"/>
      <dgm:spPr/>
      <dgm:t>
        <a:bodyPr/>
        <a:lstStyle/>
        <a:p>
          <a:r>
            <a:rPr lang="es-EC" dirty="0"/>
            <a:t>Se recomienda reemplazar la tarjeta de control por un PLC, ya que esto permitirá reducir interferencias causadas por el motor y brindar mayor robustez al equipo.</a:t>
          </a:r>
        </a:p>
      </dgm:t>
    </dgm:pt>
    <dgm:pt modelId="{3B8DF713-D0FC-4878-B57C-38E214744740}" type="parTrans" cxnId="{51766497-6411-41D6-8011-3BFA01410B38}">
      <dgm:prSet/>
      <dgm:spPr/>
      <dgm:t>
        <a:bodyPr/>
        <a:lstStyle/>
        <a:p>
          <a:endParaRPr lang="es-EC"/>
        </a:p>
      </dgm:t>
    </dgm:pt>
    <dgm:pt modelId="{EC2DF7BC-2F35-4B50-A050-2CD551ECE942}" type="sibTrans" cxnId="{51766497-6411-41D6-8011-3BFA01410B38}">
      <dgm:prSet/>
      <dgm:spPr/>
      <dgm:t>
        <a:bodyPr/>
        <a:lstStyle/>
        <a:p>
          <a:endParaRPr lang="es-EC"/>
        </a:p>
      </dgm:t>
    </dgm:pt>
    <dgm:pt modelId="{5D4B4210-DCD8-407C-98DE-B147FBF183B6}">
      <dgm:prSet phldrT="[Texto]"/>
      <dgm:spPr/>
      <dgm:t>
        <a:bodyPr/>
        <a:lstStyle/>
        <a:p>
          <a:r>
            <a:rPr lang="es-EC" dirty="0"/>
            <a:t>Es conveniente realizar varias mediciones para descartar errores, ya sea por vibración, o por corrientes parásitas que se produzcan en los sensores.</a:t>
          </a:r>
        </a:p>
      </dgm:t>
    </dgm:pt>
    <dgm:pt modelId="{5719FDD0-51F1-4CC9-B6AB-7E116DC93149}" type="parTrans" cxnId="{CB1C9333-F437-4839-B76A-19D17013CFE1}">
      <dgm:prSet/>
      <dgm:spPr/>
      <dgm:t>
        <a:bodyPr/>
        <a:lstStyle/>
        <a:p>
          <a:endParaRPr lang="es-EC"/>
        </a:p>
      </dgm:t>
    </dgm:pt>
    <dgm:pt modelId="{B41921B2-F55D-4AB2-ABE1-512D9F2E2E2B}" type="sibTrans" cxnId="{CB1C9333-F437-4839-B76A-19D17013CFE1}">
      <dgm:prSet/>
      <dgm:spPr/>
      <dgm:t>
        <a:bodyPr/>
        <a:lstStyle/>
        <a:p>
          <a:endParaRPr lang="es-EC"/>
        </a:p>
      </dgm:t>
    </dgm:pt>
    <dgm:pt modelId="{970E9ABE-DCB6-4AC3-BC74-F483A5A67A8C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C" dirty="0"/>
            <a:t>Se recomienda implementar un Touch panel en el gabinete para no depender de un computador al realizar las pruebas de campo.</a:t>
          </a:r>
        </a:p>
      </dgm:t>
    </dgm:pt>
    <dgm:pt modelId="{3B2594D5-A12A-4460-954A-27EC1712A4B7}" type="parTrans" cxnId="{01998100-BC42-47F8-9463-56034B3E4CF0}">
      <dgm:prSet/>
      <dgm:spPr/>
      <dgm:t>
        <a:bodyPr/>
        <a:lstStyle/>
        <a:p>
          <a:endParaRPr lang="es-EC"/>
        </a:p>
      </dgm:t>
    </dgm:pt>
    <dgm:pt modelId="{CF10A936-8D3F-4657-94AA-C34AB8D18BAF}" type="sibTrans" cxnId="{01998100-BC42-47F8-9463-56034B3E4CF0}">
      <dgm:prSet/>
      <dgm:spPr/>
      <dgm:t>
        <a:bodyPr/>
        <a:lstStyle/>
        <a:p>
          <a:endParaRPr lang="es-EC"/>
        </a:p>
      </dgm:t>
    </dgm:pt>
    <dgm:pt modelId="{651498BC-435D-493E-AD1E-C83ACB29613C}" type="pres">
      <dgm:prSet presAssocID="{2B940087-1D82-40A4-8D45-8B74C6324E8A}" presName="Name0" presStyleCnt="0">
        <dgm:presLayoutVars>
          <dgm:chMax val="7"/>
          <dgm:chPref val="7"/>
          <dgm:dir/>
        </dgm:presLayoutVars>
      </dgm:prSet>
      <dgm:spPr/>
    </dgm:pt>
    <dgm:pt modelId="{6F6CE348-683A-4A9F-AFC0-46CE6911B873}" type="pres">
      <dgm:prSet presAssocID="{2B940087-1D82-40A4-8D45-8B74C6324E8A}" presName="Name1" presStyleCnt="0"/>
      <dgm:spPr/>
    </dgm:pt>
    <dgm:pt modelId="{D7F55895-7102-483C-8404-45009916D310}" type="pres">
      <dgm:prSet presAssocID="{2B940087-1D82-40A4-8D45-8B74C6324E8A}" presName="cycle" presStyleCnt="0"/>
      <dgm:spPr/>
    </dgm:pt>
    <dgm:pt modelId="{84CEF049-F702-4530-9A15-B4B14D6B0BC7}" type="pres">
      <dgm:prSet presAssocID="{2B940087-1D82-40A4-8D45-8B74C6324E8A}" presName="srcNode" presStyleLbl="node1" presStyleIdx="0" presStyleCnt="4"/>
      <dgm:spPr/>
    </dgm:pt>
    <dgm:pt modelId="{4EAB18B8-3B7F-410F-A0DD-38B43687F448}" type="pres">
      <dgm:prSet presAssocID="{2B940087-1D82-40A4-8D45-8B74C6324E8A}" presName="conn" presStyleLbl="parChTrans1D2" presStyleIdx="0" presStyleCnt="1"/>
      <dgm:spPr/>
    </dgm:pt>
    <dgm:pt modelId="{2D127433-0562-4ACE-8B3E-DBBE0BA9CC51}" type="pres">
      <dgm:prSet presAssocID="{2B940087-1D82-40A4-8D45-8B74C6324E8A}" presName="extraNode" presStyleLbl="node1" presStyleIdx="0" presStyleCnt="4"/>
      <dgm:spPr/>
    </dgm:pt>
    <dgm:pt modelId="{6E173D60-C84D-4FBE-BDAA-4006BF7DC83E}" type="pres">
      <dgm:prSet presAssocID="{2B940087-1D82-40A4-8D45-8B74C6324E8A}" presName="dstNode" presStyleLbl="node1" presStyleIdx="0" presStyleCnt="4"/>
      <dgm:spPr/>
    </dgm:pt>
    <dgm:pt modelId="{66B726E7-0303-470E-9B0E-46AC1CDEB095}" type="pres">
      <dgm:prSet presAssocID="{B85ED68C-3946-4872-B81B-BAF51A8084FD}" presName="text_1" presStyleLbl="node1" presStyleIdx="0" presStyleCnt="4">
        <dgm:presLayoutVars>
          <dgm:bulletEnabled val="1"/>
        </dgm:presLayoutVars>
      </dgm:prSet>
      <dgm:spPr/>
    </dgm:pt>
    <dgm:pt modelId="{E78662FF-BA95-451A-AF37-33EA195D2CCF}" type="pres">
      <dgm:prSet presAssocID="{B85ED68C-3946-4872-B81B-BAF51A8084FD}" presName="accent_1" presStyleCnt="0"/>
      <dgm:spPr/>
    </dgm:pt>
    <dgm:pt modelId="{C0E368EF-2F6F-4A88-A8AF-276F6C501D4E}" type="pres">
      <dgm:prSet presAssocID="{B85ED68C-3946-4872-B81B-BAF51A8084FD}" presName="accentRepeatNode" presStyleLbl="solidFgAcc1" presStyleIdx="0" presStyleCnt="4"/>
      <dgm:spPr/>
    </dgm:pt>
    <dgm:pt modelId="{7C9009AB-71BB-4FD3-B2D0-A25DD6234147}" type="pres">
      <dgm:prSet presAssocID="{FD111A6A-7937-4F80-9760-80068F505F65}" presName="text_2" presStyleLbl="node1" presStyleIdx="1" presStyleCnt="4">
        <dgm:presLayoutVars>
          <dgm:bulletEnabled val="1"/>
        </dgm:presLayoutVars>
      </dgm:prSet>
      <dgm:spPr/>
    </dgm:pt>
    <dgm:pt modelId="{E74CA814-CCD4-4F19-A409-83672562FC0C}" type="pres">
      <dgm:prSet presAssocID="{FD111A6A-7937-4F80-9760-80068F505F65}" presName="accent_2" presStyleCnt="0"/>
      <dgm:spPr/>
    </dgm:pt>
    <dgm:pt modelId="{F737FAE7-7C4A-4026-A425-741D5D1BD5FE}" type="pres">
      <dgm:prSet presAssocID="{FD111A6A-7937-4F80-9760-80068F505F65}" presName="accentRepeatNode" presStyleLbl="solidFgAcc1" presStyleIdx="1" presStyleCnt="4"/>
      <dgm:spPr/>
    </dgm:pt>
    <dgm:pt modelId="{B7D60BA9-E03F-4D66-B658-14556EBB631F}" type="pres">
      <dgm:prSet presAssocID="{5D4B4210-DCD8-407C-98DE-B147FBF183B6}" presName="text_3" presStyleLbl="node1" presStyleIdx="2" presStyleCnt="4">
        <dgm:presLayoutVars>
          <dgm:bulletEnabled val="1"/>
        </dgm:presLayoutVars>
      </dgm:prSet>
      <dgm:spPr/>
    </dgm:pt>
    <dgm:pt modelId="{61F7E29F-94A2-4B95-B39A-2D6567F55FDC}" type="pres">
      <dgm:prSet presAssocID="{5D4B4210-DCD8-407C-98DE-B147FBF183B6}" presName="accent_3" presStyleCnt="0"/>
      <dgm:spPr/>
    </dgm:pt>
    <dgm:pt modelId="{B64A37A9-C217-4CBB-AD13-6BC483472763}" type="pres">
      <dgm:prSet presAssocID="{5D4B4210-DCD8-407C-98DE-B147FBF183B6}" presName="accentRepeatNode" presStyleLbl="solidFgAcc1" presStyleIdx="2" presStyleCnt="4"/>
      <dgm:spPr/>
    </dgm:pt>
    <dgm:pt modelId="{F925C67C-3A22-4CAC-9F30-B388F3D8BD10}" type="pres">
      <dgm:prSet presAssocID="{970E9ABE-DCB6-4AC3-BC74-F483A5A67A8C}" presName="text_4" presStyleLbl="node1" presStyleIdx="3" presStyleCnt="4">
        <dgm:presLayoutVars>
          <dgm:bulletEnabled val="1"/>
        </dgm:presLayoutVars>
      </dgm:prSet>
      <dgm:spPr/>
    </dgm:pt>
    <dgm:pt modelId="{F5E44E43-848D-468D-BBDC-DEC50AE7BF6A}" type="pres">
      <dgm:prSet presAssocID="{970E9ABE-DCB6-4AC3-BC74-F483A5A67A8C}" presName="accent_4" presStyleCnt="0"/>
      <dgm:spPr/>
    </dgm:pt>
    <dgm:pt modelId="{023E6FBD-9697-46C6-952C-573B903E56C3}" type="pres">
      <dgm:prSet presAssocID="{970E9ABE-DCB6-4AC3-BC74-F483A5A67A8C}" presName="accentRepeatNode" presStyleLbl="solidFgAcc1" presStyleIdx="3" presStyleCnt="4"/>
      <dgm:spPr/>
    </dgm:pt>
  </dgm:ptLst>
  <dgm:cxnLst>
    <dgm:cxn modelId="{01998100-BC42-47F8-9463-56034B3E4CF0}" srcId="{2B940087-1D82-40A4-8D45-8B74C6324E8A}" destId="{970E9ABE-DCB6-4AC3-BC74-F483A5A67A8C}" srcOrd="3" destOrd="0" parTransId="{3B2594D5-A12A-4460-954A-27EC1712A4B7}" sibTransId="{CF10A936-8D3F-4657-94AA-C34AB8D18BAF}"/>
    <dgm:cxn modelId="{84239E04-0DA7-40F6-85DC-BA39D2FBC4EC}" type="presOf" srcId="{B85ED68C-3946-4872-B81B-BAF51A8084FD}" destId="{66B726E7-0303-470E-9B0E-46AC1CDEB095}" srcOrd="0" destOrd="0" presId="urn:microsoft.com/office/officeart/2008/layout/VerticalCurvedList"/>
    <dgm:cxn modelId="{692D301E-78D4-4C6E-9728-3190F004B323}" type="presOf" srcId="{2B940087-1D82-40A4-8D45-8B74C6324E8A}" destId="{651498BC-435D-493E-AD1E-C83ACB29613C}" srcOrd="0" destOrd="0" presId="urn:microsoft.com/office/officeart/2008/layout/VerticalCurvedList"/>
    <dgm:cxn modelId="{E2EB6F20-5076-4402-B820-E001BF0A2322}" type="presOf" srcId="{5D4B4210-DCD8-407C-98DE-B147FBF183B6}" destId="{B7D60BA9-E03F-4D66-B658-14556EBB631F}" srcOrd="0" destOrd="0" presId="urn:microsoft.com/office/officeart/2008/layout/VerticalCurvedList"/>
    <dgm:cxn modelId="{B1D5FE24-D050-4E84-A018-833E40A91ACD}" srcId="{2B940087-1D82-40A4-8D45-8B74C6324E8A}" destId="{B85ED68C-3946-4872-B81B-BAF51A8084FD}" srcOrd="0" destOrd="0" parTransId="{FB01A61F-3546-47B9-B36F-73CB9CF21B3D}" sibTransId="{B6FBDBFE-97C3-4CD1-B62C-6A2793BA517B}"/>
    <dgm:cxn modelId="{CB1C9333-F437-4839-B76A-19D17013CFE1}" srcId="{2B940087-1D82-40A4-8D45-8B74C6324E8A}" destId="{5D4B4210-DCD8-407C-98DE-B147FBF183B6}" srcOrd="2" destOrd="0" parTransId="{5719FDD0-51F1-4CC9-B6AB-7E116DC93149}" sibTransId="{B41921B2-F55D-4AB2-ABE1-512D9F2E2E2B}"/>
    <dgm:cxn modelId="{584F504B-4EC5-427B-B93E-B9B400D80C8C}" type="presOf" srcId="{970E9ABE-DCB6-4AC3-BC74-F483A5A67A8C}" destId="{F925C67C-3A22-4CAC-9F30-B388F3D8BD10}" srcOrd="0" destOrd="0" presId="urn:microsoft.com/office/officeart/2008/layout/VerticalCurvedList"/>
    <dgm:cxn modelId="{A11FCC59-6560-4E09-BDE9-45DABA42B5D2}" type="presOf" srcId="{B6FBDBFE-97C3-4CD1-B62C-6A2793BA517B}" destId="{4EAB18B8-3B7F-410F-A0DD-38B43687F448}" srcOrd="0" destOrd="0" presId="urn:microsoft.com/office/officeart/2008/layout/VerticalCurvedList"/>
    <dgm:cxn modelId="{51766497-6411-41D6-8011-3BFA01410B38}" srcId="{2B940087-1D82-40A4-8D45-8B74C6324E8A}" destId="{FD111A6A-7937-4F80-9760-80068F505F65}" srcOrd="1" destOrd="0" parTransId="{3B8DF713-D0FC-4878-B57C-38E214744740}" sibTransId="{EC2DF7BC-2F35-4B50-A050-2CD551ECE942}"/>
    <dgm:cxn modelId="{065999BD-6D86-4956-9E4A-A614F26C462A}" type="presOf" srcId="{FD111A6A-7937-4F80-9760-80068F505F65}" destId="{7C9009AB-71BB-4FD3-B2D0-A25DD6234147}" srcOrd="0" destOrd="0" presId="urn:microsoft.com/office/officeart/2008/layout/VerticalCurvedList"/>
    <dgm:cxn modelId="{F8CD094F-BAFD-46BC-85F9-1D063E8CBEED}" type="presParOf" srcId="{651498BC-435D-493E-AD1E-C83ACB29613C}" destId="{6F6CE348-683A-4A9F-AFC0-46CE6911B873}" srcOrd="0" destOrd="0" presId="urn:microsoft.com/office/officeart/2008/layout/VerticalCurvedList"/>
    <dgm:cxn modelId="{5E7D6CF3-38EB-447F-8339-1CF0AD6081BF}" type="presParOf" srcId="{6F6CE348-683A-4A9F-AFC0-46CE6911B873}" destId="{D7F55895-7102-483C-8404-45009916D310}" srcOrd="0" destOrd="0" presId="urn:microsoft.com/office/officeart/2008/layout/VerticalCurvedList"/>
    <dgm:cxn modelId="{4F071CCB-ACAF-48A8-A844-33306ABB4265}" type="presParOf" srcId="{D7F55895-7102-483C-8404-45009916D310}" destId="{84CEF049-F702-4530-9A15-B4B14D6B0BC7}" srcOrd="0" destOrd="0" presId="urn:microsoft.com/office/officeart/2008/layout/VerticalCurvedList"/>
    <dgm:cxn modelId="{1B583B72-1C18-4BFE-AB92-F72148C7485F}" type="presParOf" srcId="{D7F55895-7102-483C-8404-45009916D310}" destId="{4EAB18B8-3B7F-410F-A0DD-38B43687F448}" srcOrd="1" destOrd="0" presId="urn:microsoft.com/office/officeart/2008/layout/VerticalCurvedList"/>
    <dgm:cxn modelId="{C4FEEA34-025A-4BC4-BADA-F929586051F8}" type="presParOf" srcId="{D7F55895-7102-483C-8404-45009916D310}" destId="{2D127433-0562-4ACE-8B3E-DBBE0BA9CC51}" srcOrd="2" destOrd="0" presId="urn:microsoft.com/office/officeart/2008/layout/VerticalCurvedList"/>
    <dgm:cxn modelId="{24CCB049-AA80-4F65-B526-7E76EB92DD28}" type="presParOf" srcId="{D7F55895-7102-483C-8404-45009916D310}" destId="{6E173D60-C84D-4FBE-BDAA-4006BF7DC83E}" srcOrd="3" destOrd="0" presId="urn:microsoft.com/office/officeart/2008/layout/VerticalCurvedList"/>
    <dgm:cxn modelId="{3937D896-367D-44D1-B917-53BB2C0510AD}" type="presParOf" srcId="{6F6CE348-683A-4A9F-AFC0-46CE6911B873}" destId="{66B726E7-0303-470E-9B0E-46AC1CDEB095}" srcOrd="1" destOrd="0" presId="urn:microsoft.com/office/officeart/2008/layout/VerticalCurvedList"/>
    <dgm:cxn modelId="{248EE13E-5A89-44B1-99CE-E1EF69A27BC6}" type="presParOf" srcId="{6F6CE348-683A-4A9F-AFC0-46CE6911B873}" destId="{E78662FF-BA95-451A-AF37-33EA195D2CCF}" srcOrd="2" destOrd="0" presId="urn:microsoft.com/office/officeart/2008/layout/VerticalCurvedList"/>
    <dgm:cxn modelId="{44E87BF2-95E3-40C0-91C2-A13AE2F8DFBE}" type="presParOf" srcId="{E78662FF-BA95-451A-AF37-33EA195D2CCF}" destId="{C0E368EF-2F6F-4A88-A8AF-276F6C501D4E}" srcOrd="0" destOrd="0" presId="urn:microsoft.com/office/officeart/2008/layout/VerticalCurvedList"/>
    <dgm:cxn modelId="{1746A4A1-209D-4F55-A6AF-67363C11559F}" type="presParOf" srcId="{6F6CE348-683A-4A9F-AFC0-46CE6911B873}" destId="{7C9009AB-71BB-4FD3-B2D0-A25DD6234147}" srcOrd="3" destOrd="0" presId="urn:microsoft.com/office/officeart/2008/layout/VerticalCurvedList"/>
    <dgm:cxn modelId="{0FAF4D9B-1941-4AB8-B65E-FE7B09DE4AA2}" type="presParOf" srcId="{6F6CE348-683A-4A9F-AFC0-46CE6911B873}" destId="{E74CA814-CCD4-4F19-A409-83672562FC0C}" srcOrd="4" destOrd="0" presId="urn:microsoft.com/office/officeart/2008/layout/VerticalCurvedList"/>
    <dgm:cxn modelId="{682B1BE0-E7E9-4570-BF01-B94628A783AF}" type="presParOf" srcId="{E74CA814-CCD4-4F19-A409-83672562FC0C}" destId="{F737FAE7-7C4A-4026-A425-741D5D1BD5FE}" srcOrd="0" destOrd="0" presId="urn:microsoft.com/office/officeart/2008/layout/VerticalCurvedList"/>
    <dgm:cxn modelId="{2BACFDEA-25AC-44F6-A5C9-F5B63A81453B}" type="presParOf" srcId="{6F6CE348-683A-4A9F-AFC0-46CE6911B873}" destId="{B7D60BA9-E03F-4D66-B658-14556EBB631F}" srcOrd="5" destOrd="0" presId="urn:microsoft.com/office/officeart/2008/layout/VerticalCurvedList"/>
    <dgm:cxn modelId="{77C2D4C4-E4DF-4002-9151-1CF4FC5A7D6C}" type="presParOf" srcId="{6F6CE348-683A-4A9F-AFC0-46CE6911B873}" destId="{61F7E29F-94A2-4B95-B39A-2D6567F55FDC}" srcOrd="6" destOrd="0" presId="urn:microsoft.com/office/officeart/2008/layout/VerticalCurvedList"/>
    <dgm:cxn modelId="{4BD574BE-8F2E-4B59-823A-CADAC24033E9}" type="presParOf" srcId="{61F7E29F-94A2-4B95-B39A-2D6567F55FDC}" destId="{B64A37A9-C217-4CBB-AD13-6BC483472763}" srcOrd="0" destOrd="0" presId="urn:microsoft.com/office/officeart/2008/layout/VerticalCurvedList"/>
    <dgm:cxn modelId="{48101F70-C8D4-4EBA-9144-90DA4A192989}" type="presParOf" srcId="{6F6CE348-683A-4A9F-AFC0-46CE6911B873}" destId="{F925C67C-3A22-4CAC-9F30-B388F3D8BD10}" srcOrd="7" destOrd="0" presId="urn:microsoft.com/office/officeart/2008/layout/VerticalCurvedList"/>
    <dgm:cxn modelId="{FB09B0FC-7524-4CCF-AB2B-F14E85284A4D}" type="presParOf" srcId="{6F6CE348-683A-4A9F-AFC0-46CE6911B873}" destId="{F5E44E43-848D-468D-BBDC-DEC50AE7BF6A}" srcOrd="8" destOrd="0" presId="urn:microsoft.com/office/officeart/2008/layout/VerticalCurvedList"/>
    <dgm:cxn modelId="{10CF3092-439E-4A19-B64C-1DD49728018F}" type="presParOf" srcId="{F5E44E43-848D-468D-BBDC-DEC50AE7BF6A}" destId="{023E6FBD-9697-46C6-952C-573B903E56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940087-1D82-40A4-8D45-8B74C6324E8A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5ED68C-3946-4872-B81B-BAF51A8084FD}">
      <dgm:prSet phldrT="[Texto]" custT="1"/>
      <dgm:spPr/>
      <dgm:t>
        <a:bodyPr/>
        <a:lstStyle/>
        <a:p>
          <a:r>
            <a:rPr lang="es-EC" sz="2800" dirty="0"/>
            <a:t>Implementar un sistema de control de temperatura para realizar pruebas que requieran diferente temperatura a la ambiente.</a:t>
          </a:r>
        </a:p>
      </dgm:t>
    </dgm:pt>
    <dgm:pt modelId="{FB01A61F-3546-47B9-B36F-73CB9CF21B3D}" type="parTrans" cxnId="{B1D5FE24-D050-4E84-A018-833E40A91ACD}">
      <dgm:prSet/>
      <dgm:spPr/>
      <dgm:t>
        <a:bodyPr/>
        <a:lstStyle/>
        <a:p>
          <a:endParaRPr lang="es-EC"/>
        </a:p>
      </dgm:t>
    </dgm:pt>
    <dgm:pt modelId="{B6FBDBFE-97C3-4CD1-B62C-6A2793BA517B}" type="sibTrans" cxnId="{B1D5FE24-D050-4E84-A018-833E40A91ACD}">
      <dgm:prSet/>
      <dgm:spPr/>
      <dgm:t>
        <a:bodyPr/>
        <a:lstStyle/>
        <a:p>
          <a:endParaRPr lang="es-EC"/>
        </a:p>
      </dgm:t>
    </dgm:pt>
    <dgm:pt modelId="{9DE75502-79C1-4214-80DE-1A6416C95187}">
      <dgm:prSet phldrT="[Texto]" custT="1"/>
      <dgm:spPr/>
      <dgm:t>
        <a:bodyPr/>
        <a:lstStyle/>
        <a:p>
          <a:r>
            <a:rPr lang="es-EC" sz="2800" dirty="0"/>
            <a:t>Adecuar el control para poder hacer pruebas con cizalla oscilante.</a:t>
          </a:r>
        </a:p>
      </dgm:t>
    </dgm:pt>
    <dgm:pt modelId="{B060C63B-116E-45F5-8543-4495D8ADB051}" type="parTrans" cxnId="{4C8BCB20-5674-49B6-A022-66D6CD4EC501}">
      <dgm:prSet/>
      <dgm:spPr/>
      <dgm:t>
        <a:bodyPr/>
        <a:lstStyle/>
        <a:p>
          <a:endParaRPr lang="es-ES"/>
        </a:p>
      </dgm:t>
    </dgm:pt>
    <dgm:pt modelId="{03C573D2-A7D5-46F4-A114-0B7D3883B40A}" type="sibTrans" cxnId="{4C8BCB20-5674-49B6-A022-66D6CD4EC501}">
      <dgm:prSet/>
      <dgm:spPr/>
      <dgm:t>
        <a:bodyPr/>
        <a:lstStyle/>
        <a:p>
          <a:endParaRPr lang="es-ES"/>
        </a:p>
      </dgm:t>
    </dgm:pt>
    <dgm:pt modelId="{DF702E44-634E-4355-9A7C-1C642396197D}" type="pres">
      <dgm:prSet presAssocID="{2B940087-1D82-40A4-8D45-8B74C6324E8A}" presName="Name0" presStyleCnt="0">
        <dgm:presLayoutVars>
          <dgm:dir/>
          <dgm:resizeHandles val="exact"/>
        </dgm:presLayoutVars>
      </dgm:prSet>
      <dgm:spPr/>
    </dgm:pt>
    <dgm:pt modelId="{D1148311-FC81-4646-8A09-CF45A53E1804}" type="pres">
      <dgm:prSet presAssocID="{2B940087-1D82-40A4-8D45-8B74C6324E8A}" presName="fgShape" presStyleLbl="fgShp" presStyleIdx="0" presStyleCnt="1"/>
      <dgm:spPr/>
    </dgm:pt>
    <dgm:pt modelId="{8F99CE80-F11A-438B-BC9B-850D8A99E9C2}" type="pres">
      <dgm:prSet presAssocID="{2B940087-1D82-40A4-8D45-8B74C6324E8A}" presName="linComp" presStyleCnt="0"/>
      <dgm:spPr/>
    </dgm:pt>
    <dgm:pt modelId="{2CE3982F-16DD-4296-A29C-53FAEC4A8E46}" type="pres">
      <dgm:prSet presAssocID="{B85ED68C-3946-4872-B81B-BAF51A8084FD}" presName="compNode" presStyleCnt="0"/>
      <dgm:spPr/>
    </dgm:pt>
    <dgm:pt modelId="{62910BA3-936A-4267-9981-13E65BCF96A5}" type="pres">
      <dgm:prSet presAssocID="{B85ED68C-3946-4872-B81B-BAF51A8084FD}" presName="bkgdShape" presStyleLbl="node1" presStyleIdx="0" presStyleCnt="2"/>
      <dgm:spPr/>
    </dgm:pt>
    <dgm:pt modelId="{DDECE9C8-D6B7-4E2F-AF02-6E743E9A207E}" type="pres">
      <dgm:prSet presAssocID="{B85ED68C-3946-4872-B81B-BAF51A8084FD}" presName="nodeTx" presStyleLbl="node1" presStyleIdx="0" presStyleCnt="2">
        <dgm:presLayoutVars>
          <dgm:bulletEnabled val="1"/>
        </dgm:presLayoutVars>
      </dgm:prSet>
      <dgm:spPr/>
    </dgm:pt>
    <dgm:pt modelId="{738ACA1B-4CF5-408A-A9A8-D3575411F16E}" type="pres">
      <dgm:prSet presAssocID="{B85ED68C-3946-4872-B81B-BAF51A8084FD}" presName="invisiNode" presStyleLbl="node1" presStyleIdx="0" presStyleCnt="2"/>
      <dgm:spPr/>
    </dgm:pt>
    <dgm:pt modelId="{C28415AE-564E-4D47-A776-D781199D30F4}" type="pres">
      <dgm:prSet presAssocID="{B85ED68C-3946-4872-B81B-BAF51A8084FD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6DE30D1D-4BC3-4FC2-8201-29A57796475B}" type="pres">
      <dgm:prSet presAssocID="{B6FBDBFE-97C3-4CD1-B62C-6A2793BA517B}" presName="sibTrans" presStyleLbl="sibTrans2D1" presStyleIdx="0" presStyleCnt="0"/>
      <dgm:spPr/>
    </dgm:pt>
    <dgm:pt modelId="{80D0CA25-04A3-4D22-B331-F0D305516A84}" type="pres">
      <dgm:prSet presAssocID="{9DE75502-79C1-4214-80DE-1A6416C95187}" presName="compNode" presStyleCnt="0"/>
      <dgm:spPr/>
    </dgm:pt>
    <dgm:pt modelId="{DE6E511D-DA20-4E10-9F22-D8D24405F99C}" type="pres">
      <dgm:prSet presAssocID="{9DE75502-79C1-4214-80DE-1A6416C95187}" presName="bkgdShape" presStyleLbl="node1" presStyleIdx="1" presStyleCnt="2"/>
      <dgm:spPr/>
    </dgm:pt>
    <dgm:pt modelId="{F9D5B513-5E13-4A7F-8368-2BB76553BEDA}" type="pres">
      <dgm:prSet presAssocID="{9DE75502-79C1-4214-80DE-1A6416C95187}" presName="nodeTx" presStyleLbl="node1" presStyleIdx="1" presStyleCnt="2">
        <dgm:presLayoutVars>
          <dgm:bulletEnabled val="1"/>
        </dgm:presLayoutVars>
      </dgm:prSet>
      <dgm:spPr/>
    </dgm:pt>
    <dgm:pt modelId="{5208678D-089C-4821-8B5C-603565281442}" type="pres">
      <dgm:prSet presAssocID="{9DE75502-79C1-4214-80DE-1A6416C95187}" presName="invisiNode" presStyleLbl="node1" presStyleIdx="1" presStyleCnt="2"/>
      <dgm:spPr/>
    </dgm:pt>
    <dgm:pt modelId="{51BEB35E-62FF-4C45-8C8B-8DF84B1E3C2F}" type="pres">
      <dgm:prSet presAssocID="{9DE75502-79C1-4214-80DE-1A6416C95187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7ECC0015-B099-4FCF-8866-72C0766ED9B4}" type="presOf" srcId="{B85ED68C-3946-4872-B81B-BAF51A8084FD}" destId="{62910BA3-936A-4267-9981-13E65BCF96A5}" srcOrd="0" destOrd="0" presId="urn:microsoft.com/office/officeart/2005/8/layout/hList7"/>
    <dgm:cxn modelId="{B170E71F-C634-4113-83A1-48E7F56BABAC}" type="presOf" srcId="{B6FBDBFE-97C3-4CD1-B62C-6A2793BA517B}" destId="{6DE30D1D-4BC3-4FC2-8201-29A57796475B}" srcOrd="0" destOrd="0" presId="urn:microsoft.com/office/officeart/2005/8/layout/hList7"/>
    <dgm:cxn modelId="{4C8BCB20-5674-49B6-A022-66D6CD4EC501}" srcId="{2B940087-1D82-40A4-8D45-8B74C6324E8A}" destId="{9DE75502-79C1-4214-80DE-1A6416C95187}" srcOrd="1" destOrd="0" parTransId="{B060C63B-116E-45F5-8543-4495D8ADB051}" sibTransId="{03C573D2-A7D5-46F4-A114-0B7D3883B40A}"/>
    <dgm:cxn modelId="{92A60F24-E9E0-435B-A209-5C351E9F34E1}" type="presOf" srcId="{9DE75502-79C1-4214-80DE-1A6416C95187}" destId="{DE6E511D-DA20-4E10-9F22-D8D24405F99C}" srcOrd="0" destOrd="0" presId="urn:microsoft.com/office/officeart/2005/8/layout/hList7"/>
    <dgm:cxn modelId="{B1D5FE24-D050-4E84-A018-833E40A91ACD}" srcId="{2B940087-1D82-40A4-8D45-8B74C6324E8A}" destId="{B85ED68C-3946-4872-B81B-BAF51A8084FD}" srcOrd="0" destOrd="0" parTransId="{FB01A61F-3546-47B9-B36F-73CB9CF21B3D}" sibTransId="{B6FBDBFE-97C3-4CD1-B62C-6A2793BA517B}"/>
    <dgm:cxn modelId="{307FEAA5-E2DB-453C-A773-2F2506B0BC1C}" type="presOf" srcId="{9DE75502-79C1-4214-80DE-1A6416C95187}" destId="{F9D5B513-5E13-4A7F-8368-2BB76553BEDA}" srcOrd="1" destOrd="0" presId="urn:microsoft.com/office/officeart/2005/8/layout/hList7"/>
    <dgm:cxn modelId="{D92CD1EF-F0F6-455C-9764-7EBD1FE99228}" type="presOf" srcId="{B85ED68C-3946-4872-B81B-BAF51A8084FD}" destId="{DDECE9C8-D6B7-4E2F-AF02-6E743E9A207E}" srcOrd="1" destOrd="0" presId="urn:microsoft.com/office/officeart/2005/8/layout/hList7"/>
    <dgm:cxn modelId="{F1A69EF0-35F6-4F11-B795-F2CD9BD53D18}" type="presOf" srcId="{2B940087-1D82-40A4-8D45-8B74C6324E8A}" destId="{DF702E44-634E-4355-9A7C-1C642396197D}" srcOrd="0" destOrd="0" presId="urn:microsoft.com/office/officeart/2005/8/layout/hList7"/>
    <dgm:cxn modelId="{84E63B15-10FE-43AF-8916-DF946AEB0C93}" type="presParOf" srcId="{DF702E44-634E-4355-9A7C-1C642396197D}" destId="{D1148311-FC81-4646-8A09-CF45A53E1804}" srcOrd="0" destOrd="0" presId="urn:microsoft.com/office/officeart/2005/8/layout/hList7"/>
    <dgm:cxn modelId="{E24BE09B-04F1-4A02-913B-77BBD6FA26EB}" type="presParOf" srcId="{DF702E44-634E-4355-9A7C-1C642396197D}" destId="{8F99CE80-F11A-438B-BC9B-850D8A99E9C2}" srcOrd="1" destOrd="0" presId="urn:microsoft.com/office/officeart/2005/8/layout/hList7"/>
    <dgm:cxn modelId="{CC1A8165-0FD2-4E95-82D2-B2F28AF82C44}" type="presParOf" srcId="{8F99CE80-F11A-438B-BC9B-850D8A99E9C2}" destId="{2CE3982F-16DD-4296-A29C-53FAEC4A8E46}" srcOrd="0" destOrd="0" presId="urn:microsoft.com/office/officeart/2005/8/layout/hList7"/>
    <dgm:cxn modelId="{205A906B-AEA1-4F2D-A50F-9BC524422D64}" type="presParOf" srcId="{2CE3982F-16DD-4296-A29C-53FAEC4A8E46}" destId="{62910BA3-936A-4267-9981-13E65BCF96A5}" srcOrd="0" destOrd="0" presId="urn:microsoft.com/office/officeart/2005/8/layout/hList7"/>
    <dgm:cxn modelId="{E7377C89-B60D-4733-A9FB-AA110F7A3E85}" type="presParOf" srcId="{2CE3982F-16DD-4296-A29C-53FAEC4A8E46}" destId="{DDECE9C8-D6B7-4E2F-AF02-6E743E9A207E}" srcOrd="1" destOrd="0" presId="urn:microsoft.com/office/officeart/2005/8/layout/hList7"/>
    <dgm:cxn modelId="{E55FE94E-A2A7-4E6F-AA08-2F8E6E1A93F5}" type="presParOf" srcId="{2CE3982F-16DD-4296-A29C-53FAEC4A8E46}" destId="{738ACA1B-4CF5-408A-A9A8-D3575411F16E}" srcOrd="2" destOrd="0" presId="urn:microsoft.com/office/officeart/2005/8/layout/hList7"/>
    <dgm:cxn modelId="{933C99C7-E2E6-4BF7-AF9A-3AF75732C216}" type="presParOf" srcId="{2CE3982F-16DD-4296-A29C-53FAEC4A8E46}" destId="{C28415AE-564E-4D47-A776-D781199D30F4}" srcOrd="3" destOrd="0" presId="urn:microsoft.com/office/officeart/2005/8/layout/hList7"/>
    <dgm:cxn modelId="{12FEA111-98D6-424C-B924-AEE91C86A918}" type="presParOf" srcId="{8F99CE80-F11A-438B-BC9B-850D8A99E9C2}" destId="{6DE30D1D-4BC3-4FC2-8201-29A57796475B}" srcOrd="1" destOrd="0" presId="urn:microsoft.com/office/officeart/2005/8/layout/hList7"/>
    <dgm:cxn modelId="{0712572B-E154-49A5-A0A4-83D642A2E665}" type="presParOf" srcId="{8F99CE80-F11A-438B-BC9B-850D8A99E9C2}" destId="{80D0CA25-04A3-4D22-B331-F0D305516A84}" srcOrd="2" destOrd="0" presId="urn:microsoft.com/office/officeart/2005/8/layout/hList7"/>
    <dgm:cxn modelId="{200D09C6-6B9C-47C8-9D44-9C1CB3480E4F}" type="presParOf" srcId="{80D0CA25-04A3-4D22-B331-F0D305516A84}" destId="{DE6E511D-DA20-4E10-9F22-D8D24405F99C}" srcOrd="0" destOrd="0" presId="urn:microsoft.com/office/officeart/2005/8/layout/hList7"/>
    <dgm:cxn modelId="{F837B610-6238-46F8-A508-0D29180FC063}" type="presParOf" srcId="{80D0CA25-04A3-4D22-B331-F0D305516A84}" destId="{F9D5B513-5E13-4A7F-8368-2BB76553BEDA}" srcOrd="1" destOrd="0" presId="urn:microsoft.com/office/officeart/2005/8/layout/hList7"/>
    <dgm:cxn modelId="{27C5EB13-F01A-4E45-A09C-E52AA5C5BC2F}" type="presParOf" srcId="{80D0CA25-04A3-4D22-B331-F0D305516A84}" destId="{5208678D-089C-4821-8B5C-603565281442}" srcOrd="2" destOrd="0" presId="urn:microsoft.com/office/officeart/2005/8/layout/hList7"/>
    <dgm:cxn modelId="{D4806565-5415-4306-BEF2-3A5DBAFF4C7B}" type="presParOf" srcId="{80D0CA25-04A3-4D22-B331-F0D305516A84}" destId="{51BEB35E-62FF-4C45-8C8B-8DF84B1E3C2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72CEF-EF2A-4E1E-8C8C-003F4F9ECDCD}">
      <dsp:nvSpPr>
        <dsp:cNvPr id="0" name=""/>
        <dsp:cNvSpPr/>
      </dsp:nvSpPr>
      <dsp:spPr>
        <a:xfrm>
          <a:off x="4119745" y="2559"/>
          <a:ext cx="2093930" cy="13610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Resultados inexactos o engañosos</a:t>
          </a:r>
        </a:p>
      </dsp:txBody>
      <dsp:txXfrm>
        <a:off x="4186186" y="69000"/>
        <a:ext cx="1961048" cy="1228172"/>
      </dsp:txXfrm>
    </dsp:sp>
    <dsp:sp modelId="{E5F2E187-71F6-49C3-8C47-7C2CAA2B1783}">
      <dsp:nvSpPr>
        <dsp:cNvPr id="0" name=""/>
        <dsp:cNvSpPr/>
      </dsp:nvSpPr>
      <dsp:spPr>
        <a:xfrm>
          <a:off x="2448859" y="683086"/>
          <a:ext cx="5435702" cy="5435702"/>
        </a:xfrm>
        <a:custGeom>
          <a:avLst/>
          <a:gdLst/>
          <a:ahLst/>
          <a:cxnLst/>
          <a:rect l="0" t="0" r="0" b="0"/>
          <a:pathLst>
            <a:path>
              <a:moveTo>
                <a:pt x="3779183" y="215794"/>
              </a:moveTo>
              <a:arcTo wR="2717851" hR="2717851" stAng="17579153" swAng="196023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FC3C1-382F-4AAB-8A2C-572E03E8D1D1}">
      <dsp:nvSpPr>
        <dsp:cNvPr id="0" name=""/>
        <dsp:cNvSpPr/>
      </dsp:nvSpPr>
      <dsp:spPr>
        <a:xfrm>
          <a:off x="6704575" y="1880548"/>
          <a:ext cx="2093930" cy="13610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Mejorar el método de medición </a:t>
          </a:r>
        </a:p>
      </dsp:txBody>
      <dsp:txXfrm>
        <a:off x="6771016" y="1946989"/>
        <a:ext cx="1961048" cy="1228172"/>
      </dsp:txXfrm>
    </dsp:sp>
    <dsp:sp modelId="{4ADBA4F0-1A3C-4746-BDF3-D2996043BF1D}">
      <dsp:nvSpPr>
        <dsp:cNvPr id="0" name=""/>
        <dsp:cNvSpPr/>
      </dsp:nvSpPr>
      <dsp:spPr>
        <a:xfrm>
          <a:off x="2448859" y="683086"/>
          <a:ext cx="5435702" cy="5435702"/>
        </a:xfrm>
        <a:custGeom>
          <a:avLst/>
          <a:gdLst/>
          <a:ahLst/>
          <a:cxnLst/>
          <a:rect l="0" t="0" r="0" b="0"/>
          <a:pathLst>
            <a:path>
              <a:moveTo>
                <a:pt x="5431992" y="2575882"/>
              </a:moveTo>
              <a:arcTo wR="2717851" hR="2717851" stAng="21420345" swAng="219530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972B4-4207-434C-A252-722AB8FBF6C6}">
      <dsp:nvSpPr>
        <dsp:cNvPr id="0" name=""/>
        <dsp:cNvSpPr/>
      </dsp:nvSpPr>
      <dsp:spPr>
        <a:xfrm>
          <a:off x="5717258" y="4919198"/>
          <a:ext cx="2093930" cy="13610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Realizar pruebas de campo</a:t>
          </a:r>
        </a:p>
      </dsp:txBody>
      <dsp:txXfrm>
        <a:off x="5783699" y="4985639"/>
        <a:ext cx="1961048" cy="1228172"/>
      </dsp:txXfrm>
    </dsp:sp>
    <dsp:sp modelId="{6E44F17B-0922-4CDB-B24F-7903DC357DF2}">
      <dsp:nvSpPr>
        <dsp:cNvPr id="0" name=""/>
        <dsp:cNvSpPr/>
      </dsp:nvSpPr>
      <dsp:spPr>
        <a:xfrm>
          <a:off x="2448859" y="683086"/>
          <a:ext cx="5435702" cy="5435702"/>
        </a:xfrm>
        <a:custGeom>
          <a:avLst/>
          <a:gdLst/>
          <a:ahLst/>
          <a:cxnLst/>
          <a:rect l="0" t="0" r="0" b="0"/>
          <a:pathLst>
            <a:path>
              <a:moveTo>
                <a:pt x="3257611" y="5381565"/>
              </a:moveTo>
              <a:arcTo wR="2717851" hR="2717851" stAng="4712700" swAng="137460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70A64-A520-4161-A6C5-AB74D00F0EC1}">
      <dsp:nvSpPr>
        <dsp:cNvPr id="0" name=""/>
        <dsp:cNvSpPr/>
      </dsp:nvSpPr>
      <dsp:spPr>
        <a:xfrm>
          <a:off x="2522232" y="4919198"/>
          <a:ext cx="2093930" cy="13610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No existe en Ecuador</a:t>
          </a:r>
        </a:p>
      </dsp:txBody>
      <dsp:txXfrm>
        <a:off x="2588673" y="4985639"/>
        <a:ext cx="1961048" cy="1228172"/>
      </dsp:txXfrm>
    </dsp:sp>
    <dsp:sp modelId="{1C2DF0F1-1AF0-4964-87E7-A41C21563367}">
      <dsp:nvSpPr>
        <dsp:cNvPr id="0" name=""/>
        <dsp:cNvSpPr/>
      </dsp:nvSpPr>
      <dsp:spPr>
        <a:xfrm>
          <a:off x="2448859" y="683086"/>
          <a:ext cx="5435702" cy="5435702"/>
        </a:xfrm>
        <a:custGeom>
          <a:avLst/>
          <a:gdLst/>
          <a:ahLst/>
          <a:cxnLst/>
          <a:rect l="0" t="0" r="0" b="0"/>
          <a:pathLst>
            <a:path>
              <a:moveTo>
                <a:pt x="453941" y="4221655"/>
              </a:moveTo>
              <a:arcTo wR="2717851" hR="2717851" stAng="8784352" swAng="219530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43632-EE74-4C3C-9A1D-AD69E42837E3}">
      <dsp:nvSpPr>
        <dsp:cNvPr id="0" name=""/>
        <dsp:cNvSpPr/>
      </dsp:nvSpPr>
      <dsp:spPr>
        <a:xfrm>
          <a:off x="1534915" y="1880548"/>
          <a:ext cx="2093930" cy="136105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Reómetro de concreto a costo accesible </a:t>
          </a:r>
        </a:p>
      </dsp:txBody>
      <dsp:txXfrm>
        <a:off x="1601356" y="1946989"/>
        <a:ext cx="1961048" cy="1228172"/>
      </dsp:txXfrm>
    </dsp:sp>
    <dsp:sp modelId="{3FE74679-72ED-46D7-88BB-72397EB30CAD}">
      <dsp:nvSpPr>
        <dsp:cNvPr id="0" name=""/>
        <dsp:cNvSpPr/>
      </dsp:nvSpPr>
      <dsp:spPr>
        <a:xfrm>
          <a:off x="2448859" y="683086"/>
          <a:ext cx="5435702" cy="5435702"/>
        </a:xfrm>
        <a:custGeom>
          <a:avLst/>
          <a:gdLst/>
          <a:ahLst/>
          <a:cxnLst/>
          <a:rect l="0" t="0" r="0" b="0"/>
          <a:pathLst>
            <a:path>
              <a:moveTo>
                <a:pt x="473802" y="1184566"/>
              </a:moveTo>
              <a:arcTo wR="2717851" hR="2717851" stAng="12860611" swAng="196023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A7D70-0C01-4327-B34C-BD676B15BBB8}">
      <dsp:nvSpPr>
        <dsp:cNvPr id="0" name=""/>
        <dsp:cNvSpPr/>
      </dsp:nvSpPr>
      <dsp:spPr>
        <a:xfrm>
          <a:off x="-1707229" y="-289149"/>
          <a:ext cx="2228002" cy="2228002"/>
        </a:xfrm>
        <a:prstGeom prst="blockArc">
          <a:avLst>
            <a:gd name="adj1" fmla="val 18900000"/>
            <a:gd name="adj2" fmla="val 2700000"/>
            <a:gd name="adj3" fmla="val 9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62972F-D613-4484-A0D4-69EDE2D183B7}">
      <dsp:nvSpPr>
        <dsp:cNvPr id="0" name=""/>
        <dsp:cNvSpPr/>
      </dsp:nvSpPr>
      <dsp:spPr>
        <a:xfrm>
          <a:off x="507916" y="418518"/>
          <a:ext cx="9085771" cy="8126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472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Diseñar y construir un equipo que permita evaluar los cambios reológicos en cizalla continua en hormigones convencionales para pruebas con aditivos autocompactantes.</a:t>
          </a:r>
          <a:endParaRPr lang="es-EC" sz="1800" kern="1200" dirty="0">
            <a:latin typeface="+mj-lt"/>
            <a:cs typeface="Times New Roman" panose="02020603050405020304" pitchFamily="18" charset="0"/>
          </a:endParaRPr>
        </a:p>
      </dsp:txBody>
      <dsp:txXfrm>
        <a:off x="507916" y="418518"/>
        <a:ext cx="9085771" cy="812666"/>
      </dsp:txXfrm>
    </dsp:sp>
    <dsp:sp modelId="{E4321EE7-7B73-4655-B22C-14E354DFEE42}">
      <dsp:nvSpPr>
        <dsp:cNvPr id="0" name=""/>
        <dsp:cNvSpPr/>
      </dsp:nvSpPr>
      <dsp:spPr>
        <a:xfrm>
          <a:off x="0" y="316935"/>
          <a:ext cx="1015832" cy="1015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A2703-3C75-47B8-B1E1-081B454AF2A7}">
      <dsp:nvSpPr>
        <dsp:cNvPr id="0" name=""/>
        <dsp:cNvSpPr/>
      </dsp:nvSpPr>
      <dsp:spPr>
        <a:xfrm>
          <a:off x="-4915033" y="-753162"/>
          <a:ext cx="5853782" cy="5853782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D53CA-6A3A-40A6-B37C-81610DDDBC73}">
      <dsp:nvSpPr>
        <dsp:cNvPr id="0" name=""/>
        <dsp:cNvSpPr/>
      </dsp:nvSpPr>
      <dsp:spPr>
        <a:xfrm>
          <a:off x="491594" y="334232"/>
          <a:ext cx="8822822" cy="668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8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Realizar el dimensionamiento adecuado de la estructura, sensores y actuadores para uso en hormigones teniendo en cuenta el presupuesto y la versatilidad para usar en campo.</a:t>
          </a:r>
        </a:p>
      </dsp:txBody>
      <dsp:txXfrm>
        <a:off x="491594" y="334232"/>
        <a:ext cx="8822822" cy="668812"/>
      </dsp:txXfrm>
    </dsp:sp>
    <dsp:sp modelId="{FD1FFEC5-7BA1-478A-A1F2-98E508DE2B14}">
      <dsp:nvSpPr>
        <dsp:cNvPr id="0" name=""/>
        <dsp:cNvSpPr/>
      </dsp:nvSpPr>
      <dsp:spPr>
        <a:xfrm>
          <a:off x="73586" y="250630"/>
          <a:ext cx="836015" cy="836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05996-9730-4BC5-B87F-30BCA1AD2129}">
      <dsp:nvSpPr>
        <dsp:cNvPr id="0" name=""/>
        <dsp:cNvSpPr/>
      </dsp:nvSpPr>
      <dsp:spPr>
        <a:xfrm>
          <a:off x="875039" y="1337625"/>
          <a:ext cx="8439376" cy="668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8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Implementar una interfaz grafica para la visualización y medición de resultados</a:t>
          </a:r>
        </a:p>
      </dsp:txBody>
      <dsp:txXfrm>
        <a:off x="875039" y="1337625"/>
        <a:ext cx="8439376" cy="668812"/>
      </dsp:txXfrm>
    </dsp:sp>
    <dsp:sp modelId="{17ABBC7F-713A-46C9-AB02-0162B1329051}">
      <dsp:nvSpPr>
        <dsp:cNvPr id="0" name=""/>
        <dsp:cNvSpPr/>
      </dsp:nvSpPr>
      <dsp:spPr>
        <a:xfrm>
          <a:off x="457031" y="1254023"/>
          <a:ext cx="836015" cy="836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0A381-1188-4932-8205-A3F277BADDEA}">
      <dsp:nvSpPr>
        <dsp:cNvPr id="0" name=""/>
        <dsp:cNvSpPr/>
      </dsp:nvSpPr>
      <dsp:spPr>
        <a:xfrm>
          <a:off x="875039" y="2341018"/>
          <a:ext cx="8439376" cy="668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8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Desarrollar un sistema de control para cizalla continua y oscilatoria. </a:t>
          </a:r>
        </a:p>
      </dsp:txBody>
      <dsp:txXfrm>
        <a:off x="875039" y="2341018"/>
        <a:ext cx="8439376" cy="668812"/>
      </dsp:txXfrm>
    </dsp:sp>
    <dsp:sp modelId="{51AE833E-E21F-4EB9-9955-4EAA094CEF5A}">
      <dsp:nvSpPr>
        <dsp:cNvPr id="0" name=""/>
        <dsp:cNvSpPr/>
      </dsp:nvSpPr>
      <dsp:spPr>
        <a:xfrm>
          <a:off x="457031" y="2257417"/>
          <a:ext cx="836015" cy="836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EF686-2C4B-4E3D-B794-E89AFA38FAFE}">
      <dsp:nvSpPr>
        <dsp:cNvPr id="0" name=""/>
        <dsp:cNvSpPr/>
      </dsp:nvSpPr>
      <dsp:spPr>
        <a:xfrm>
          <a:off x="491594" y="3344411"/>
          <a:ext cx="8822822" cy="668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8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Evaluar el desempeño del dispositivo comparado al reómetro del laboratorio de reología.</a:t>
          </a:r>
        </a:p>
      </dsp:txBody>
      <dsp:txXfrm>
        <a:off x="491594" y="3344411"/>
        <a:ext cx="8822822" cy="668812"/>
      </dsp:txXfrm>
    </dsp:sp>
    <dsp:sp modelId="{56BAA286-0602-459E-AC32-13E45C1214AC}">
      <dsp:nvSpPr>
        <dsp:cNvPr id="0" name=""/>
        <dsp:cNvSpPr/>
      </dsp:nvSpPr>
      <dsp:spPr>
        <a:xfrm>
          <a:off x="73586" y="3260810"/>
          <a:ext cx="836015" cy="836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B18B8-3B7F-410F-A0DD-38B43687F448}">
      <dsp:nvSpPr>
        <dsp:cNvPr id="0" name=""/>
        <dsp:cNvSpPr/>
      </dsp:nvSpPr>
      <dsp:spPr>
        <a:xfrm>
          <a:off x="-6515599" y="-996491"/>
          <a:ext cx="7755139" cy="7755139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726E7-0303-470E-9B0E-46AC1CDEB095}">
      <dsp:nvSpPr>
        <dsp:cNvPr id="0" name=""/>
        <dsp:cNvSpPr/>
      </dsp:nvSpPr>
      <dsp:spPr>
        <a:xfrm>
          <a:off x="648634" y="442994"/>
          <a:ext cx="8288986" cy="8864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El diseño mecánico del reómetro construido funcionó adecuadamente para todas las pruebas que se realizaron soportando sin problema los esfuerzos y su peso total.</a:t>
          </a:r>
        </a:p>
      </dsp:txBody>
      <dsp:txXfrm>
        <a:off x="648634" y="442994"/>
        <a:ext cx="8288986" cy="886450"/>
      </dsp:txXfrm>
    </dsp:sp>
    <dsp:sp modelId="{C0E368EF-2F6F-4A88-A8AF-276F6C501D4E}">
      <dsp:nvSpPr>
        <dsp:cNvPr id="0" name=""/>
        <dsp:cNvSpPr/>
      </dsp:nvSpPr>
      <dsp:spPr>
        <a:xfrm>
          <a:off x="94602" y="332188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009AB-71BB-4FD3-B2D0-A25DD6234147}">
      <dsp:nvSpPr>
        <dsp:cNvPr id="0" name=""/>
        <dsp:cNvSpPr/>
      </dsp:nvSpPr>
      <dsp:spPr>
        <a:xfrm>
          <a:off x="1156856" y="1772900"/>
          <a:ext cx="7780764" cy="8864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Fue necesario implementar un factor de corrección para poder calibrar los valores obtenidos  y ajustar a la curva de flujo estacionario del reómetro usado en el laboratorio.</a:t>
          </a:r>
        </a:p>
      </dsp:txBody>
      <dsp:txXfrm>
        <a:off x="1156856" y="1772900"/>
        <a:ext cx="7780764" cy="886450"/>
      </dsp:txXfrm>
    </dsp:sp>
    <dsp:sp modelId="{F737FAE7-7C4A-4026-A425-741D5D1BD5FE}">
      <dsp:nvSpPr>
        <dsp:cNvPr id="0" name=""/>
        <dsp:cNvSpPr/>
      </dsp:nvSpPr>
      <dsp:spPr>
        <a:xfrm>
          <a:off x="602825" y="1662094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31B34-0F98-48CF-AA88-1D37AC92A612}">
      <dsp:nvSpPr>
        <dsp:cNvPr id="0" name=""/>
        <dsp:cNvSpPr/>
      </dsp:nvSpPr>
      <dsp:spPr>
        <a:xfrm>
          <a:off x="1156856" y="3102806"/>
          <a:ext cx="7780764" cy="8864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 interfaz gráfica mostrada en el computador ayuda apreciar los valores obtenidos en tiempo real por medio de gráficos.</a:t>
          </a:r>
        </a:p>
      </dsp:txBody>
      <dsp:txXfrm>
        <a:off x="1156856" y="3102806"/>
        <a:ext cx="7780764" cy="886450"/>
      </dsp:txXfrm>
    </dsp:sp>
    <dsp:sp modelId="{FF073C18-ECCE-4FBA-BF4F-031D8DB669C1}">
      <dsp:nvSpPr>
        <dsp:cNvPr id="0" name=""/>
        <dsp:cNvSpPr/>
      </dsp:nvSpPr>
      <dsp:spPr>
        <a:xfrm>
          <a:off x="602825" y="2992000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F9D6B-4E8E-46B1-BE89-C1339FC0C551}">
      <dsp:nvSpPr>
        <dsp:cNvPr id="0" name=""/>
        <dsp:cNvSpPr/>
      </dsp:nvSpPr>
      <dsp:spPr>
        <a:xfrm>
          <a:off x="648634" y="4432712"/>
          <a:ext cx="8288986" cy="886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Se realizaron pruebas de repetibilidad, reproducibilidad y confiabilidad donde se obtuvieron resultados dentro del rango apropiado según la norma NTC-ISO-17025.</a:t>
          </a:r>
        </a:p>
      </dsp:txBody>
      <dsp:txXfrm>
        <a:off x="648634" y="4432712"/>
        <a:ext cx="8288986" cy="886450"/>
      </dsp:txXfrm>
    </dsp:sp>
    <dsp:sp modelId="{7735453F-6F93-4F99-AC48-A9B79A001C0F}">
      <dsp:nvSpPr>
        <dsp:cNvPr id="0" name=""/>
        <dsp:cNvSpPr/>
      </dsp:nvSpPr>
      <dsp:spPr>
        <a:xfrm>
          <a:off x="94602" y="4321905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B18B8-3B7F-410F-A0DD-38B43687F448}">
      <dsp:nvSpPr>
        <dsp:cNvPr id="0" name=""/>
        <dsp:cNvSpPr/>
      </dsp:nvSpPr>
      <dsp:spPr>
        <a:xfrm>
          <a:off x="-6515599" y="-996491"/>
          <a:ext cx="7755139" cy="7755139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726E7-0303-470E-9B0E-46AC1CDEB095}">
      <dsp:nvSpPr>
        <dsp:cNvPr id="0" name=""/>
        <dsp:cNvSpPr/>
      </dsp:nvSpPr>
      <dsp:spPr>
        <a:xfrm>
          <a:off x="648634" y="442994"/>
          <a:ext cx="8288986" cy="8864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Se recomienda reemplazar los sensores utilizados por sensores con mayor sensibilidad para poder realizar pruebas más exactas en viscosidades bajas.</a:t>
          </a:r>
        </a:p>
      </dsp:txBody>
      <dsp:txXfrm>
        <a:off x="648634" y="442994"/>
        <a:ext cx="8288986" cy="886450"/>
      </dsp:txXfrm>
    </dsp:sp>
    <dsp:sp modelId="{C0E368EF-2F6F-4A88-A8AF-276F6C501D4E}">
      <dsp:nvSpPr>
        <dsp:cNvPr id="0" name=""/>
        <dsp:cNvSpPr/>
      </dsp:nvSpPr>
      <dsp:spPr>
        <a:xfrm>
          <a:off x="94602" y="332188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009AB-71BB-4FD3-B2D0-A25DD6234147}">
      <dsp:nvSpPr>
        <dsp:cNvPr id="0" name=""/>
        <dsp:cNvSpPr/>
      </dsp:nvSpPr>
      <dsp:spPr>
        <a:xfrm>
          <a:off x="1156856" y="1772900"/>
          <a:ext cx="7780764" cy="8864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Se recomienda reemplazar la tarjeta de control por un PLC, ya que esto permitirá reducir interferencias causadas por el motor y brindar mayor robustez al equipo.</a:t>
          </a:r>
        </a:p>
      </dsp:txBody>
      <dsp:txXfrm>
        <a:off x="1156856" y="1772900"/>
        <a:ext cx="7780764" cy="886450"/>
      </dsp:txXfrm>
    </dsp:sp>
    <dsp:sp modelId="{F737FAE7-7C4A-4026-A425-741D5D1BD5FE}">
      <dsp:nvSpPr>
        <dsp:cNvPr id="0" name=""/>
        <dsp:cNvSpPr/>
      </dsp:nvSpPr>
      <dsp:spPr>
        <a:xfrm>
          <a:off x="602825" y="1662094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60BA9-E03F-4D66-B658-14556EBB631F}">
      <dsp:nvSpPr>
        <dsp:cNvPr id="0" name=""/>
        <dsp:cNvSpPr/>
      </dsp:nvSpPr>
      <dsp:spPr>
        <a:xfrm>
          <a:off x="1156856" y="3102806"/>
          <a:ext cx="7780764" cy="8864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Es conveniente realizar varias mediciones para descartar errores, ya sea por vibración, o por corrientes parásitas que se produzcan en los sensores.</a:t>
          </a:r>
        </a:p>
      </dsp:txBody>
      <dsp:txXfrm>
        <a:off x="1156856" y="3102806"/>
        <a:ext cx="7780764" cy="886450"/>
      </dsp:txXfrm>
    </dsp:sp>
    <dsp:sp modelId="{B64A37A9-C217-4CBB-AD13-6BC483472763}">
      <dsp:nvSpPr>
        <dsp:cNvPr id="0" name=""/>
        <dsp:cNvSpPr/>
      </dsp:nvSpPr>
      <dsp:spPr>
        <a:xfrm>
          <a:off x="602825" y="2992000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5C67C-3A22-4CAC-9F30-B388F3D8BD10}">
      <dsp:nvSpPr>
        <dsp:cNvPr id="0" name=""/>
        <dsp:cNvSpPr/>
      </dsp:nvSpPr>
      <dsp:spPr>
        <a:xfrm>
          <a:off x="648634" y="4432712"/>
          <a:ext cx="8288986" cy="886450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6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Se recomienda implementar un Touch panel en el gabinete para no depender de un computador al realizar las pruebas de campo.</a:t>
          </a:r>
        </a:p>
      </dsp:txBody>
      <dsp:txXfrm>
        <a:off x="648634" y="4432712"/>
        <a:ext cx="8288986" cy="886450"/>
      </dsp:txXfrm>
    </dsp:sp>
    <dsp:sp modelId="{023E6FBD-9697-46C6-952C-573B903E56C3}">
      <dsp:nvSpPr>
        <dsp:cNvPr id="0" name=""/>
        <dsp:cNvSpPr/>
      </dsp:nvSpPr>
      <dsp:spPr>
        <a:xfrm>
          <a:off x="94602" y="4321905"/>
          <a:ext cx="1108062" cy="1108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10BA3-936A-4267-9981-13E65BCF96A5}">
      <dsp:nvSpPr>
        <dsp:cNvPr id="0" name=""/>
        <dsp:cNvSpPr/>
      </dsp:nvSpPr>
      <dsp:spPr>
        <a:xfrm>
          <a:off x="3875" y="0"/>
          <a:ext cx="4439348" cy="5762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Implementar un sistema de control de temperatura para realizar pruebas que requieran diferente temperatura a la ambiente.</a:t>
          </a:r>
        </a:p>
      </dsp:txBody>
      <dsp:txXfrm>
        <a:off x="3875" y="2304862"/>
        <a:ext cx="4439348" cy="2304862"/>
      </dsp:txXfrm>
    </dsp:sp>
    <dsp:sp modelId="{C28415AE-564E-4D47-A776-D781199D30F4}">
      <dsp:nvSpPr>
        <dsp:cNvPr id="0" name=""/>
        <dsp:cNvSpPr/>
      </dsp:nvSpPr>
      <dsp:spPr>
        <a:xfrm>
          <a:off x="1264150" y="345729"/>
          <a:ext cx="1918798" cy="19187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E511D-DA20-4E10-9F22-D8D24405F99C}">
      <dsp:nvSpPr>
        <dsp:cNvPr id="0" name=""/>
        <dsp:cNvSpPr/>
      </dsp:nvSpPr>
      <dsp:spPr>
        <a:xfrm>
          <a:off x="4576404" y="0"/>
          <a:ext cx="4439348" cy="57621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Adecuar el control para poder hacer pruebas con cizalla oscilante.</a:t>
          </a:r>
        </a:p>
      </dsp:txBody>
      <dsp:txXfrm>
        <a:off x="4576404" y="2304862"/>
        <a:ext cx="4439348" cy="2304862"/>
      </dsp:txXfrm>
    </dsp:sp>
    <dsp:sp modelId="{51BEB35E-62FF-4C45-8C8B-8DF84B1E3C2F}">
      <dsp:nvSpPr>
        <dsp:cNvPr id="0" name=""/>
        <dsp:cNvSpPr/>
      </dsp:nvSpPr>
      <dsp:spPr>
        <a:xfrm>
          <a:off x="5836679" y="345729"/>
          <a:ext cx="1918798" cy="19187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48311-FC81-4646-8A09-CF45A53E1804}">
      <dsp:nvSpPr>
        <dsp:cNvPr id="0" name=""/>
        <dsp:cNvSpPr/>
      </dsp:nvSpPr>
      <dsp:spPr>
        <a:xfrm>
          <a:off x="360785" y="4609725"/>
          <a:ext cx="8298057" cy="86432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341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0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9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3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17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9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81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07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9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6196F-D4BB-4BB1-9AE9-BF5E14E983E0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27/2/2020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3B57E-1C3D-4B30-85D5-675832EB121F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2" descr="Imagen 2">
            <a:extLst>
              <a:ext uri="{FF2B5EF4-FFF2-40B4-BE49-F238E27FC236}">
                <a16:creationId xmlns:a16="http://schemas.microsoft.com/office/drawing/2014/main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Calibri"/>
            </a:endParaRPr>
          </a:p>
        </p:txBody>
      </p:sp>
      <p:sp>
        <p:nvSpPr>
          <p:cNvPr id="9" name="Rectángulo 4">
            <a:extLst>
              <a:ext uri="{FF2B5EF4-FFF2-40B4-BE49-F238E27FC236}">
                <a16:creationId xmlns:a16="http://schemas.microsoft.com/office/drawing/2014/main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Calibri"/>
            </a:endParaRPr>
          </a:p>
        </p:txBody>
      </p:sp>
      <p:pic>
        <p:nvPicPr>
          <p:cNvPr id="10" name="Imagen 13" descr="Resultado de imagen para espe">
            <a:extLst>
              <a:ext uri="{FF2B5EF4-FFF2-40B4-BE49-F238E27FC236}">
                <a16:creationId xmlns:a16="http://schemas.microsoft.com/office/drawing/2014/main" id="{388FB323-E807-4565-8409-B0EC9DE7289D}"/>
              </a:ext>
            </a:extLst>
          </p:cNvPr>
          <p:cNvPicPr/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77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7A3B76FF-EAA0-46E8-A1DF-1123CA3A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6658" y="4743160"/>
            <a:ext cx="7315200" cy="1619386"/>
          </a:xfrm>
        </p:spPr>
        <p:txBody>
          <a:bodyPr rtlCol="0">
            <a:noAutofit/>
          </a:bodyPr>
          <a:lstStyle/>
          <a:p>
            <a:pPr algn="ctr"/>
            <a:br>
              <a:rPr lang="es-EC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endParaRPr lang="es-EC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s-EC" sz="1600" dirty="0">
                <a:cs typeface="Times New Roman" panose="02020603050405020304" pitchFamily="18" charset="0"/>
              </a:rPr>
              <a:t>GÓMEZ TORRES KEVIN SANTIAGO</a:t>
            </a:r>
          </a:p>
          <a:p>
            <a:r>
              <a:rPr lang="es-EC" sz="1600" dirty="0">
                <a:cs typeface="Times New Roman" panose="02020603050405020304" pitchFamily="18" charset="0"/>
              </a:rPr>
              <a:t>PAREDES VALLEJOS DIEGO JAVIER</a:t>
            </a:r>
          </a:p>
          <a:p>
            <a:r>
              <a:rPr lang="es-EC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cs typeface="Times New Roman" panose="02020603050405020304" pitchFamily="18" charset="0"/>
              </a:rPr>
              <a:t>ING. PÁEZ FLOR NICOLÁS MARCELO</a:t>
            </a:r>
            <a:endParaRPr lang="es-ES" sz="1600" dirty="0"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61F5FC7-429A-4F94-8412-DAF8A443FCDA}"/>
              </a:ext>
            </a:extLst>
          </p:cNvPr>
          <p:cNvSpPr/>
          <p:nvPr/>
        </p:nvSpPr>
        <p:spPr>
          <a:xfrm>
            <a:off x="2122258" y="1265285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“</a:t>
            </a:r>
            <a:r>
              <a:rPr lang="es-ES" sz="2800" b="1">
                <a:solidFill>
                  <a:prstClr val="black"/>
                </a:solidFill>
                <a:cs typeface="Times New Roman" panose="02020603050405020304" pitchFamily="18" charset="0"/>
              </a:rPr>
              <a:t>DISEÑO </a:t>
            </a:r>
            <a:r>
              <a:rPr lang="es-E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Y CONSTRUCCIÓN DE UN REÓMETRO DE CAMPO PARA VALORACIÓN DE LAS PROPIEDADES AUTOCOMPACTANTES </a:t>
            </a:r>
            <a:r>
              <a:rPr lang="es-ES" sz="2800" b="1">
                <a:solidFill>
                  <a:prstClr val="black"/>
                </a:solidFill>
                <a:cs typeface="Times New Roman" panose="02020603050405020304" pitchFamily="18" charset="0"/>
              </a:rPr>
              <a:t>EN HORMIGONES”</a:t>
            </a: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</a:b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</a:b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 DE TITULACIÓN PREVIO A LA 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OBTENCIÓN</a:t>
            </a:r>
            <a:b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</a:b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DEL TÍTULO DE INGENIERO MECATRÓNICO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2019 - 2020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0" y="2502638"/>
            <a:ext cx="884311" cy="10031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4"/>
          <a:stretch/>
        </p:blipFill>
        <p:spPr bwMode="auto">
          <a:xfrm>
            <a:off x="3836324" y="306318"/>
            <a:ext cx="5715868" cy="14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CEM ES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1" y="1154429"/>
            <a:ext cx="1133587" cy="11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4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FE5EA-0186-4CF2-A9DA-BAF1D7B8F95D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id="{F2749709-3598-4B2E-AC2C-AFCF21959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753389"/>
              </p:ext>
            </p:extLst>
          </p:nvPr>
        </p:nvGraphicFramePr>
        <p:xfrm>
          <a:off x="2458107" y="1276084"/>
          <a:ext cx="9124293" cy="401981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447393">
                  <a:extLst>
                    <a:ext uri="{9D8B030D-6E8A-4147-A177-3AD203B41FA5}">
                      <a16:colId xmlns:a16="http://schemas.microsoft.com/office/drawing/2014/main" val="483205594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596594739"/>
                    </a:ext>
                  </a:extLst>
                </a:gridCol>
              </a:tblGrid>
              <a:tr h="64182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</a:rPr>
                        <a:t>Ventajas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</a:rPr>
                        <a:t>Desventajas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5322299"/>
                  </a:ext>
                </a:extLst>
              </a:tr>
              <a:tr h="95005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Precio accesible</a:t>
                      </a:r>
                      <a:endParaRPr lang="es-EC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Algunas características del reómetro diseñado pueden ser limitadas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017774"/>
                  </a:ext>
                </a:extLst>
              </a:tr>
              <a:tr h="95266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Fácilmente adaptable a nuevos</a:t>
                      </a:r>
                      <a:r>
                        <a:rPr lang="es-EC" sz="2000" baseline="0" dirty="0">
                          <a:effectLst/>
                        </a:rPr>
                        <a:t> propósitos </a:t>
                      </a:r>
                      <a:endParaRPr lang="es-EC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Puede</a:t>
                      </a:r>
                      <a:r>
                        <a:rPr lang="es-EC" sz="2000" baseline="0" dirty="0">
                          <a:effectLst/>
                        </a:rPr>
                        <a:t> ser un proyecto demasiado extenso</a:t>
                      </a:r>
                      <a:endParaRPr lang="es-EC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0368085"/>
                  </a:ext>
                </a:extLst>
              </a:tr>
              <a:tr h="1475276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Fácil mantenimiento</a:t>
                      </a:r>
                      <a:endParaRPr lang="es-EC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4145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>
                          <a:effectLst/>
                        </a:rPr>
                        <a:t>Poca información sobre</a:t>
                      </a:r>
                      <a:r>
                        <a:rPr lang="es-EC" sz="2000" baseline="0" dirty="0">
                          <a:effectLst/>
                        </a:rPr>
                        <a:t> tipos de actuadores y sensores utilizados comercialmente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7185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90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OBJETIVOS</a:t>
            </a:r>
            <a:endParaRPr lang="es-EC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31869F-C7BB-4983-A142-5D02A9C385C8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8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5">
            <a:extLst>
              <a:ext uri="{FF2B5EF4-FFF2-40B4-BE49-F238E27FC236}">
                <a16:creationId xmlns:a16="http://schemas.microsoft.com/office/drawing/2014/main" id="{4BCB1C9A-E6DA-4F0C-A192-F7DD9965B0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974335"/>
              </p:ext>
            </p:extLst>
          </p:nvPr>
        </p:nvGraphicFramePr>
        <p:xfrm>
          <a:off x="2166151" y="420324"/>
          <a:ext cx="9593688" cy="164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3ADBC0E4-FAF1-41B0-8FD6-A9E99D4B2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802537"/>
              </p:ext>
            </p:extLst>
          </p:nvPr>
        </p:nvGraphicFramePr>
        <p:xfrm>
          <a:off x="2427692" y="2070028"/>
          <a:ext cx="9374080" cy="4347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630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DIMENSIONAMIENTO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3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Selección del motor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7741"/>
          <a:stretch/>
        </p:blipFill>
        <p:spPr>
          <a:xfrm>
            <a:off x="2068930" y="1512888"/>
            <a:ext cx="5995569" cy="20501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6608" r="42798"/>
          <a:stretch/>
        </p:blipFill>
        <p:spPr>
          <a:xfrm>
            <a:off x="2068930" y="3708400"/>
            <a:ext cx="3429585" cy="2241378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motor 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49" y="2304490"/>
            <a:ext cx="3146425" cy="28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8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Selección caja reductora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50850" b="11127"/>
          <a:stretch/>
        </p:blipFill>
        <p:spPr>
          <a:xfrm>
            <a:off x="2647097" y="1792288"/>
            <a:ext cx="3285181" cy="191629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64" y="1690688"/>
            <a:ext cx="3310236" cy="33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2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Selección variador de frecuencia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86" y="3980405"/>
            <a:ext cx="4962525" cy="2152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962" y="1533525"/>
            <a:ext cx="4829175" cy="2133600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n para variador de frecuencia powtran pi 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81" y="1566863"/>
            <a:ext cx="3492763" cy="3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Selección del controlador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1511300"/>
            <a:ext cx="5743575" cy="1447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1" y="3368675"/>
            <a:ext cx="5629275" cy="2000250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importechbolivia.com/wp-content/uploads/2019/02/Arduino-Un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20491"/>
          <a:stretch/>
        </p:blipFill>
        <p:spPr bwMode="auto">
          <a:xfrm>
            <a:off x="8243822" y="1751012"/>
            <a:ext cx="3005531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2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Diseño del tablero eléctrico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r="21945" b="9040"/>
          <a:stretch/>
        </p:blipFill>
        <p:spPr>
          <a:xfrm>
            <a:off x="2282873" y="1690688"/>
            <a:ext cx="5217938" cy="2871268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http2.mlstatic.com/tablero-metalico-1p-400x300x200mm-globaltronic-conelectric-D_NQ_NP_795668-MLC26073438313_092017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6736"/>
          <a:stretch/>
        </p:blipFill>
        <p:spPr bwMode="auto">
          <a:xfrm>
            <a:off x="8371573" y="1336961"/>
            <a:ext cx="3111500" cy="35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canaleta ranur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18557"/>
          <a:stretch/>
        </p:blipFill>
        <p:spPr bwMode="auto">
          <a:xfrm>
            <a:off x="7675831" y="5067714"/>
            <a:ext cx="3393860" cy="14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fusib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t="17833" r="19542" b="18166"/>
          <a:stretch/>
        </p:blipFill>
        <p:spPr bwMode="auto">
          <a:xfrm>
            <a:off x="11026673" y="5143888"/>
            <a:ext cx="912799" cy="9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transformador 500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12658" r="9279" b="18153"/>
          <a:stretch/>
        </p:blipFill>
        <p:spPr bwMode="auto">
          <a:xfrm>
            <a:off x="5997786" y="4713988"/>
            <a:ext cx="1897027" cy="16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7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Diseño del tablero eléctrico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110422" y="2202887"/>
            <a:ext cx="4544378" cy="3105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606" y="2202886"/>
            <a:ext cx="4080594" cy="305534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9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ANTECEDENTES</a:t>
            </a:r>
            <a:endParaRPr lang="es-EC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FE5EA-0186-4CF2-A9DA-BAF1D7B8F95D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6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Diseño de la estructura mecánica</a:t>
            </a:r>
            <a:endParaRPr lang="en-US" dirty="0"/>
          </a:p>
        </p:txBody>
      </p:sp>
      <p:grpSp>
        <p:nvGrpSpPr>
          <p:cNvPr id="8" name="Grupo 7"/>
          <p:cNvGrpSpPr/>
          <p:nvPr/>
        </p:nvGrpSpPr>
        <p:grpSpPr>
          <a:xfrm>
            <a:off x="2381513" y="2226469"/>
            <a:ext cx="5731973" cy="2635817"/>
            <a:chOff x="0" y="0"/>
            <a:chExt cx="6230416" cy="2697480"/>
          </a:xfrm>
        </p:grpSpPr>
        <p:pic>
          <p:nvPicPr>
            <p:cNvPr id="9" name="Imagen 8" descr="C:\Users\kmikz\AppData\Local\Microsoft\Windows\INetCache\Content.Word\img2.jpg"/>
            <p:cNvPicPr>
              <a:picLocks noChangeAspect="1"/>
            </p:cNvPicPr>
            <p:nvPr/>
          </p:nvPicPr>
          <p:blipFill>
            <a:blip r:embed="rId2" cstate="print">
              <a:lum bright="40000" contrast="4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2" r="14742" b="8466"/>
            <a:stretch>
              <a:fillRect/>
            </a:stretch>
          </p:blipFill>
          <p:spPr bwMode="auto">
            <a:xfrm>
              <a:off x="0" y="8627"/>
              <a:ext cx="3402965" cy="2338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8"/>
            <a:stretch/>
          </p:blipFill>
          <p:spPr bwMode="auto">
            <a:xfrm>
              <a:off x="3269411" y="0"/>
              <a:ext cx="2961005" cy="26974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Title 2"/>
          <p:cNvSpPr txBox="1">
            <a:spLocks/>
          </p:cNvSpPr>
          <p:nvPr/>
        </p:nvSpPr>
        <p:spPr>
          <a:xfrm>
            <a:off x="2241057" y="900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800" b="1" dirty="0"/>
              <a:t>Selección del diseño</a:t>
            </a:r>
            <a:endParaRPr lang="en-US" sz="2800" b="1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85992" y="5162588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/>
              <a:t>Diseño 1</a:t>
            </a:r>
            <a:endParaRPr lang="en-US" b="1" dirty="0"/>
          </a:p>
        </p:txBody>
      </p:sp>
      <p:sp>
        <p:nvSpPr>
          <p:cNvPr id="3" name="Rectángulo 2"/>
          <p:cNvSpPr/>
          <p:nvPr/>
        </p:nvSpPr>
        <p:spPr>
          <a:xfrm>
            <a:off x="6246319" y="5162588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/>
              <a:t>Diseño 2</a:t>
            </a:r>
            <a:endParaRPr lang="en-U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193" y="2885776"/>
            <a:ext cx="5975254" cy="149584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142456" y="2593098"/>
            <a:ext cx="2292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es-MX" sz="120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Matriz de </a:t>
            </a:r>
            <a:r>
              <a:rPr lang="es-MX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selecci</a:t>
            </a: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ón del diseño</a:t>
            </a:r>
            <a:endParaRPr lang="en-US" sz="9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Diseño de la estructura mecánica</a:t>
            </a:r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41057" y="900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800" b="1" dirty="0"/>
              <a:t>Análisis de componentes mecánicos</a:t>
            </a:r>
            <a:endParaRPr lang="en-US" sz="2800" b="1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79841B1-8BA4-4F03-9875-1A58AA633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41479"/>
              </p:ext>
            </p:extLst>
          </p:nvPr>
        </p:nvGraphicFramePr>
        <p:xfrm>
          <a:off x="4255212" y="1832292"/>
          <a:ext cx="5225152" cy="104235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8785">
                  <a:extLst>
                    <a:ext uri="{9D8B030D-6E8A-4147-A177-3AD203B41FA5}">
                      <a16:colId xmlns:a16="http://schemas.microsoft.com/office/drawing/2014/main" val="227461365"/>
                    </a:ext>
                  </a:extLst>
                </a:gridCol>
                <a:gridCol w="1608785">
                  <a:extLst>
                    <a:ext uri="{9D8B030D-6E8A-4147-A177-3AD203B41FA5}">
                      <a16:colId xmlns:a16="http://schemas.microsoft.com/office/drawing/2014/main" val="879270241"/>
                    </a:ext>
                  </a:extLst>
                </a:gridCol>
                <a:gridCol w="1003791">
                  <a:extLst>
                    <a:ext uri="{9D8B030D-6E8A-4147-A177-3AD203B41FA5}">
                      <a16:colId xmlns:a16="http://schemas.microsoft.com/office/drawing/2014/main" val="1129683906"/>
                    </a:ext>
                  </a:extLst>
                </a:gridCol>
                <a:gridCol w="1003791">
                  <a:extLst>
                    <a:ext uri="{9D8B030D-6E8A-4147-A177-3AD203B41FA5}">
                      <a16:colId xmlns:a16="http://schemas.microsoft.com/office/drawing/2014/main" val="311212988"/>
                    </a:ext>
                  </a:extLst>
                </a:gridCol>
              </a:tblGrid>
              <a:tr h="97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Componentes</a:t>
                      </a:r>
                      <a:endParaRPr lang="es-EC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 de Seguridad</a:t>
                      </a:r>
                      <a:endParaRPr lang="es-EC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Desplazamiento estático Max [mm] </a:t>
                      </a:r>
                      <a:endParaRPr lang="es-EC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9879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BASTIDOR</a:t>
                      </a:r>
                      <a:endParaRPr lang="es-EC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ACERO ASTM A36</a:t>
                      </a:r>
                      <a:endParaRPr lang="en-US" sz="12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0,78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974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RECIPIENTE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ACERO GALVANIZADO</a:t>
                      </a:r>
                      <a:endParaRPr lang="en-US" sz="12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2,41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0,07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1544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VANO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ACERO ASTM A36</a:t>
                      </a:r>
                      <a:endParaRPr lang="en-US" sz="12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1,52</a:t>
                      </a:r>
                      <a:endParaRPr lang="es-EC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1,29</a:t>
                      </a:r>
                      <a:endParaRPr lang="es-EC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33011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6BC1230-774A-4D60-9B6E-DB7E1344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628" y="3402012"/>
            <a:ext cx="1751867" cy="25550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DB6309-4CB0-421C-AEE0-5637AB19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808" y="2928418"/>
            <a:ext cx="1275136" cy="29051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5CABDE-D38C-4073-977A-71656B1B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51" y="3247628"/>
            <a:ext cx="2680035" cy="28941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DD6850-3B23-4653-A092-152356EBB652}"/>
              </a:ext>
            </a:extLst>
          </p:cNvPr>
          <p:cNvSpPr txBox="1"/>
          <p:nvPr/>
        </p:nvSpPr>
        <p:spPr>
          <a:xfrm>
            <a:off x="7999223" y="6018209"/>
            <a:ext cx="155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Recipiente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151831-0627-4FF5-BF13-FCA98F2975A3}"/>
              </a:ext>
            </a:extLst>
          </p:cNvPr>
          <p:cNvSpPr txBox="1"/>
          <p:nvPr/>
        </p:nvSpPr>
        <p:spPr>
          <a:xfrm>
            <a:off x="10555043" y="5957094"/>
            <a:ext cx="79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Vano</a:t>
            </a:r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D474543-02C5-48F0-A641-F7DDE152ED53}"/>
              </a:ext>
            </a:extLst>
          </p:cNvPr>
          <p:cNvSpPr txBox="1"/>
          <p:nvPr/>
        </p:nvSpPr>
        <p:spPr>
          <a:xfrm>
            <a:off x="5443403" y="6121659"/>
            <a:ext cx="155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Bastidor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4912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INTERFAZ</a:t>
            </a:r>
            <a:endParaRPr lang="es-EC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83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t="9499" r="1375" b="9428"/>
          <a:stretch/>
        </p:blipFill>
        <p:spPr bwMode="auto">
          <a:xfrm>
            <a:off x="5367020" y="206690"/>
            <a:ext cx="6508932" cy="3071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571" t="9958" r="1623" b="10169"/>
          <a:stretch/>
        </p:blipFill>
        <p:spPr bwMode="auto">
          <a:xfrm>
            <a:off x="2112554" y="3467055"/>
            <a:ext cx="6508932" cy="3276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112554" y="-260237"/>
            <a:ext cx="6975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000" b="1" dirty="0"/>
              <a:t>Pantalla de prensentación</a:t>
            </a:r>
            <a:endParaRPr lang="en-US" sz="2000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856410" y="3278367"/>
            <a:ext cx="25227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000" b="1" dirty="0"/>
              <a:t>Pantalla configuración del vano</a:t>
            </a:r>
          </a:p>
        </p:txBody>
      </p:sp>
    </p:spTree>
    <p:extLst>
      <p:ext uri="{BB962C8B-B14F-4D97-AF65-F5344CB8AC3E}">
        <p14:creationId xmlns:p14="http://schemas.microsoft.com/office/powerpoint/2010/main" val="209462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2"/>
          <a:srcRect l="343" t="9958" r="1737" b="9966"/>
          <a:stretch/>
        </p:blipFill>
        <p:spPr bwMode="auto">
          <a:xfrm>
            <a:off x="5367020" y="333828"/>
            <a:ext cx="6508932" cy="304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t="9350" r="2185" b="9364"/>
          <a:stretch/>
        </p:blipFill>
        <p:spPr bwMode="auto">
          <a:xfrm>
            <a:off x="2112554" y="3603214"/>
            <a:ext cx="6508932" cy="2994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112554" y="-260237"/>
            <a:ext cx="6975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000" b="1" dirty="0"/>
              <a:t>Pantalla configuración inicial</a:t>
            </a:r>
            <a:endParaRPr lang="en-US" sz="2000" b="1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088068" y="3266823"/>
            <a:ext cx="6975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000" b="1" dirty="0"/>
              <a:t>Pantalla de pruebas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5898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/>
          <a:srcRect t="27025" r="16040" b="10386"/>
          <a:stretch/>
        </p:blipFill>
        <p:spPr bwMode="auto">
          <a:xfrm>
            <a:off x="4770139" y="2373545"/>
            <a:ext cx="6966857" cy="3730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/>
          <a:srcRect t="24998" r="77079" b="6657"/>
          <a:stretch/>
        </p:blipFill>
        <p:spPr bwMode="auto">
          <a:xfrm>
            <a:off x="1769907" y="1995439"/>
            <a:ext cx="2642436" cy="448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Tratamiento de los datos</a:t>
            </a:r>
            <a:endParaRPr lang="en-U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59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t="9550" r="1567" b="8403"/>
          <a:stretch/>
        </p:blipFill>
        <p:spPr bwMode="auto">
          <a:xfrm>
            <a:off x="5275989" y="480692"/>
            <a:ext cx="6364469" cy="3303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112554" y="-260237"/>
            <a:ext cx="6975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000" b="1" dirty="0"/>
              <a:t>Pantalla de ayuda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3430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INTEGRACIÓN</a:t>
            </a:r>
            <a:endParaRPr lang="es-EC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9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Programación</a:t>
            </a:r>
            <a:endParaRPr lang="en-US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58" y="2106782"/>
            <a:ext cx="4893140" cy="146496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3" y="3452447"/>
            <a:ext cx="4025900" cy="1765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44910" y="2106782"/>
            <a:ext cx="4752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Esquema de Comunicación Control Encendido/Apagado Motor</a:t>
            </a:r>
            <a:endParaRPr lang="en-US" sz="1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93" y="2106782"/>
            <a:ext cx="5086595" cy="150912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82" y="3314652"/>
            <a:ext cx="3447415" cy="204089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521948" y="2106782"/>
            <a:ext cx="3335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Esquema de Comunicación Control Torque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675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Programación</a:t>
            </a:r>
            <a:endParaRPr lang="en-US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13234" y="1536799"/>
            <a:ext cx="3118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Esquema de Comunicación lectura RPM</a:t>
            </a:r>
            <a:endParaRPr lang="en-U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510" y="2031973"/>
            <a:ext cx="5016948" cy="984277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3524250"/>
            <a:ext cx="3963708" cy="26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8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92310" y="499420"/>
            <a:ext cx="1662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REÓMETRO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DA0C218-6BDE-455D-B5BB-FF6D9441E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31211" y="1310620"/>
            <a:ext cx="4313457" cy="300971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E4D48AC-D5D5-4196-B5CE-A55E31B201C8}"/>
              </a:ext>
            </a:extLst>
          </p:cNvPr>
          <p:cNvSpPr/>
          <p:nvPr/>
        </p:nvSpPr>
        <p:spPr>
          <a:xfrm>
            <a:off x="4506688" y="46698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Instrumento de laboratorio empleado para medir el esfuerzo y la viscosidad con la que un líquido fluye.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9046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/>
              <a:t>Sistema final</a:t>
            </a:r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2" y="327767"/>
            <a:ext cx="4615542" cy="6154056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83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419" dirty="0"/>
              <a:t>Sistema final</a:t>
            </a:r>
            <a:endParaRPr lang="en-U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WhatsApp Video 2020-01-28 at 23.49.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188" y="1660703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PRUEBAS Y RESULTADOS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Pruebas de repetibilidad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13078" b="7438"/>
          <a:stretch/>
        </p:blipFill>
        <p:spPr>
          <a:xfrm>
            <a:off x="4826047" y="1421274"/>
            <a:ext cx="6171645" cy="34413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4091" b="23680"/>
          <a:stretch/>
        </p:blipFill>
        <p:spPr>
          <a:xfrm>
            <a:off x="5416596" y="5099048"/>
            <a:ext cx="6171645" cy="103114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5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Pruebas de repetibilidad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35426" b="16971"/>
          <a:stretch/>
        </p:blipFill>
        <p:spPr>
          <a:xfrm>
            <a:off x="5283107" y="1470691"/>
            <a:ext cx="5298905" cy="169114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11103" y="3570684"/>
            <a:ext cx="3321456" cy="124594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49663" y="5225897"/>
            <a:ext cx="265329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Fuente: </a:t>
            </a:r>
            <a:r>
              <a:rPr lang="es-EC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(NTC-ISO-17025)</a:t>
            </a:r>
            <a:endParaRPr lang="en-US" sz="2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r="72833" b="30758"/>
          <a:stretch/>
        </p:blipFill>
        <p:spPr>
          <a:xfrm>
            <a:off x="8801583" y="3821653"/>
            <a:ext cx="2101784" cy="994977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77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Pruebas de repetibilidad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315286" y="3718952"/>
                <a:ext cx="5000664" cy="7206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𝑅𝑒𝑝𝑒𝑡𝑖𝑏𝑖𝑙𝑖𝑑𝑎𝑑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1∗ </m:t>
                          </m:r>
                          <m:acc>
                            <m:accPr>
                              <m:chr m:val="̿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𝑅𝑎𝑛𝑔𝑜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𝑚𝑒𝑑𝑖𝑐𝑖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∗100%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286" y="3718952"/>
                <a:ext cx="5000664" cy="7206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5315286" y="5306480"/>
                <a:ext cx="30276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𝑅𝑒𝑝𝑒𝑡𝑖𝑏𝑖𝑙𝑖𝑑𝑎𝑑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=0,647 %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286" y="5306480"/>
                <a:ext cx="3027687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068313" y="1642947"/>
                <a:ext cx="3027687" cy="1223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1:2,50</m:t>
                      </m:r>
                    </m:oMath>
                  </m:oMathPara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:0,189 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𝑟𝑝𝑚</m:t>
                      </m:r>
                    </m:oMath>
                  </m:oMathPara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r>
                  <a:rPr lang="es-EC" i="1" dirty="0"/>
                  <a:t>Rango de medición</a:t>
                </a:r>
                <a:r>
                  <a:rPr lang="es-EC" b="0" i="1" dirty="0"/>
                  <a:t>: 73 rpm</a:t>
                </a:r>
                <a14:m>
                  <m:oMath xmlns:m="http://schemas.openxmlformats.org/officeDocument/2006/math">
                    <m:r>
                      <a:rPr lang="es-EC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13" y="1642947"/>
                <a:ext cx="3027687" cy="1223412"/>
              </a:xfrm>
              <a:prstGeom prst="rect">
                <a:avLst/>
              </a:prstGeom>
              <a:blipFill>
                <a:blip r:embed="rId4"/>
                <a:stretch>
                  <a:fillRect l="-161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86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Pruebas de reproducibilidad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347015" y="5851178"/>
                <a:ext cx="32985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𝑅𝑒𝑝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𝑟𝑜𝑑𝑢𝑐𝑖𝑏𝑖𝑙𝑖𝑑𝑎𝑑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04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015" y="5851178"/>
                <a:ext cx="3298595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058031" y="1598198"/>
                <a:ext cx="3683573" cy="233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1:2,50</m:t>
                      </m:r>
                    </m:oMath>
                  </m:oMathPara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r>
                  <a:rPr lang="es-EC" i="1" dirty="0">
                    <a:latin typeface="Cambria Math" panose="02040503050406030204" pitchFamily="18" charset="0"/>
                  </a:rPr>
                  <a:t>K2: 3,65</a:t>
                </a:r>
                <a:endParaRPr lang="es-EC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:0,189 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𝑟𝑝𝑚</m:t>
                      </m:r>
                    </m:oMath>
                  </m:oMathPara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r>
                  <a:rPr lang="es-EC" b="0" i="1" dirty="0"/>
                  <a:t>Rango de medición: 73 rpm</a:t>
                </a:r>
              </a:p>
              <a:p>
                <a:r>
                  <a:rPr lang="es-EC" i="1" dirty="0">
                    <a:latin typeface="Cambria Math" panose="02040503050406030204" pitchFamily="18" charset="0"/>
                  </a:rPr>
                  <a:t>n: 4 (número de muestras)</a:t>
                </a:r>
              </a:p>
              <a:p>
                <a:r>
                  <a:rPr lang="es-EC" i="1" dirty="0">
                    <a:latin typeface="Cambria Math" panose="02040503050406030204" pitchFamily="18" charset="0"/>
                  </a:rPr>
                  <a:t>r: 5 (número de  partes medidas)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31" y="1598198"/>
                <a:ext cx="3683573" cy="2331407"/>
              </a:xfrm>
              <a:prstGeom prst="rect">
                <a:avLst/>
              </a:prstGeom>
              <a:blipFill>
                <a:blip r:embed="rId3"/>
                <a:stretch>
                  <a:fillRect l="-14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555493" y="1343033"/>
                <a:ext cx="2439498" cy="1302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𝐴</m:t>
                              </m:r>
                            </m:sub>
                          </m:sSub>
                        </m:e>
                      </m:acc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=63.87 </m:t>
                      </m:r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𝑟𝑝𝑚</m:t>
                      </m:r>
                    </m:oMath>
                  </m:oMathPara>
                </a14:m>
                <a:endParaRPr lang="en-US" dirty="0">
                  <a:solidFill>
                    <a:srgbClr val="00000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sub>
                          </m:sSub>
                        </m:e>
                      </m:acc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=63.9 </m:t>
                      </m:r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𝑟𝑝𝑚</m:t>
                      </m:r>
                    </m:oMath>
                  </m:oMathPara>
                </a14:m>
                <a:endParaRPr lang="en-US" dirty="0">
                  <a:solidFill>
                    <a:srgbClr val="00000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493" y="1343033"/>
                <a:ext cx="2439498" cy="1302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924055" y="2668596"/>
                <a:ext cx="3269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=63.9−63.87=0.03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𝑟𝑝𝑚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055" y="2668596"/>
                <a:ext cx="3269869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5445579" y="3987116"/>
                <a:ext cx="5800626" cy="1218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𝑅𝑒𝑝𝑟𝑜𝑑𝑢𝑐𝑖𝑏𝑖𝑙𝑖𝑑𝑎𝑑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acc>
                                            <m:accPr>
                                              <m:chr m:val="̿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𝑛𝑟</m:t>
                                  </m:r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𝑅𝑎𝑛𝑔𝑜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𝑚𝑒𝑑𝑖𝑐𝑖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∗100%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579" y="3987116"/>
                <a:ext cx="5800626" cy="1218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67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Relación repetibilidad - reproducibilidad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3352800" y="1690688"/>
                <a:ext cx="6096000" cy="16391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%</m:t>
                      </m:r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&amp;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% 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𝑅𝑒𝑝𝑒𝑡𝑖𝑏𝑖𝑙𝑖𝑑𝑎𝑑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+(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% 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𝑅𝑒𝑝𝑟𝑜𝑑𝑢𝑐𝑖𝑏𝑖𝑙𝑖𝑎𝑑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%</m:t>
                      </m:r>
                      <m:r>
                        <a:rPr lang="es-MX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&amp;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0.647%)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+(0.04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%)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=0.65%</m:t>
                      </m:r>
                    </m:oMath>
                  </m:oMathPara>
                </a14:m>
                <a:endParaRPr lang="en-US" dirty="0">
                  <a:solidFill>
                    <a:srgbClr val="00000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690688"/>
                <a:ext cx="6096000" cy="1639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/>
          <p:cNvSpPr/>
          <p:nvPr/>
        </p:nvSpPr>
        <p:spPr>
          <a:xfrm>
            <a:off x="2514146" y="465948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 acuerdo con el estudio los indicadores del %R&amp;R en la norma </a:t>
            </a:r>
            <a:r>
              <a:rPr lang="es-EC" sz="20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NTC-ISO-17025</a:t>
            </a:r>
            <a:r>
              <a:rPr lang="es-EC" sz="20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muestra que si el valor hallado es igual o menor al 15% el sistema es apropiado para la aplicación diseñada. </a:t>
            </a:r>
            <a:endParaRPr lang="en-US" sz="2000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88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Confiabilidad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8300" b="21424"/>
          <a:stretch/>
        </p:blipFill>
        <p:spPr>
          <a:xfrm>
            <a:off x="5716408" y="1671641"/>
            <a:ext cx="3954321" cy="1008969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2912"/>
              </p:ext>
            </p:extLst>
          </p:nvPr>
        </p:nvGraphicFramePr>
        <p:xfrm>
          <a:off x="5516379" y="3511552"/>
          <a:ext cx="5338947" cy="2165345"/>
        </p:xfrm>
        <a:graphic>
          <a:graphicData uri="http://schemas.openxmlformats.org/drawingml/2006/table">
            <a:tbl>
              <a:tblPr/>
              <a:tblGrid>
                <a:gridCol w="1732816">
                  <a:extLst>
                    <a:ext uri="{9D8B030D-6E8A-4147-A177-3AD203B41FA5}">
                      <a16:colId xmlns:a16="http://schemas.microsoft.com/office/drawing/2014/main" val="1812766394"/>
                    </a:ext>
                  </a:extLst>
                </a:gridCol>
                <a:gridCol w="2060646">
                  <a:extLst>
                    <a:ext uri="{9D8B030D-6E8A-4147-A177-3AD203B41FA5}">
                      <a16:colId xmlns:a16="http://schemas.microsoft.com/office/drawing/2014/main" val="2790442336"/>
                    </a:ext>
                  </a:extLst>
                </a:gridCol>
                <a:gridCol w="1545485">
                  <a:extLst>
                    <a:ext uri="{9D8B030D-6E8A-4147-A177-3AD203B41FA5}">
                      <a16:colId xmlns:a16="http://schemas.microsoft.com/office/drawing/2014/main" val="3390004142"/>
                    </a:ext>
                  </a:extLst>
                </a:gridCol>
              </a:tblGrid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Valor Real [Pa]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Valor Medido [Pa]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% Error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833097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213,92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213,03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0,42</a:t>
                      </a:r>
                      <a:endParaRPr lang="en-US" sz="1400" b="0" i="0" u="none" strike="noStrike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847709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212,89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212,2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0,32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80378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211,98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211,16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0,39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83103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211,2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210,4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0,38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67947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209,59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209,01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0,28</a:t>
                      </a:r>
                      <a:endParaRPr lang="en-US" sz="1400" b="0" i="0" u="none" strike="noStrike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85881"/>
                  </a:ext>
                </a:extLst>
              </a:tr>
              <a:tr h="3093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de error Promedio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331200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FEDFC187-A738-45C1-A918-F786D6730EFA}"/>
              </a:ext>
            </a:extLst>
          </p:cNvPr>
          <p:cNvSpPr/>
          <p:nvPr/>
        </p:nvSpPr>
        <p:spPr>
          <a:xfrm>
            <a:off x="5516379" y="3090959"/>
            <a:ext cx="1262170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Prueba 3</a:t>
            </a:r>
          </a:p>
        </p:txBody>
      </p:sp>
    </p:spTree>
    <p:extLst>
      <p:ext uri="{BB962C8B-B14F-4D97-AF65-F5344CB8AC3E}">
        <p14:creationId xmlns:p14="http://schemas.microsoft.com/office/powerpoint/2010/main" val="2430222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1B01B-FD3F-4606-BD4A-72B669ED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s-ES" dirty="0"/>
              <a:t>Confiabilidad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50745FD-F641-4528-A2D3-5B3216E89D96}"/>
              </a:ext>
            </a:extLst>
          </p:cNvPr>
          <p:cNvSpPr/>
          <p:nvPr/>
        </p:nvSpPr>
        <p:spPr>
          <a:xfrm>
            <a:off x="2926653" y="1690688"/>
            <a:ext cx="4619625" cy="875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Factor de Corrección: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MX" sz="1600" i="1" dirty="0">
                <a:solidFill>
                  <a:srgbClr val="00000A"/>
                </a:solidFill>
                <a:latin typeface="Cambria Math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y=((0,71x+6,02) *1,86) +174,28</a:t>
            </a:r>
            <a:endParaRPr lang="es-EC" sz="1600" dirty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62B6B3E-8F91-41BD-99F6-7F593BEA0F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60030"/>
              </p:ext>
            </p:extLst>
          </p:nvPr>
        </p:nvGraphicFramePr>
        <p:xfrm>
          <a:off x="5867401" y="2748268"/>
          <a:ext cx="5664200" cy="326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822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61149" y="499420"/>
            <a:ext cx="1724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REOMETRÍA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03747B-D2D7-4E41-A1CC-B9633B716076}"/>
              </a:ext>
            </a:extLst>
          </p:cNvPr>
          <p:cNvSpPr/>
          <p:nvPr/>
        </p:nvSpPr>
        <p:spPr>
          <a:xfrm>
            <a:off x="3675500" y="13773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Técnica experimental para determinar propiedades reológicas de los materiales, se define como el estudio de la deformación y flujo de la materia.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CADEE53-3BAC-4F8D-8447-8F1F612FB7FB}"/>
              </a:ext>
            </a:extLst>
          </p:cNvPr>
          <p:cNvSpPr/>
          <p:nvPr/>
        </p:nvSpPr>
        <p:spPr>
          <a:xfrm>
            <a:off x="5434685" y="2469993"/>
            <a:ext cx="257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TIPOS DE ENSAYOS</a:t>
            </a:r>
          </a:p>
        </p:txBody>
      </p:sp>
      <p:pic>
        <p:nvPicPr>
          <p:cNvPr id="2050" name="Picture 2" descr="Resultado de imagen de Cono de abrams&quot;">
            <a:extLst>
              <a:ext uri="{FF2B5EF4-FFF2-40B4-BE49-F238E27FC236}">
                <a16:creationId xmlns:a16="http://schemas.microsoft.com/office/drawing/2014/main" id="{5C9024E1-B7B4-4E8B-9421-CBDCF3DC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966" y="3118113"/>
            <a:ext cx="3363710" cy="33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19CC56B-2172-4FBD-A3A7-6872A5E136DB}"/>
              </a:ext>
            </a:extLst>
          </p:cNvPr>
          <p:cNvSpPr/>
          <p:nvPr/>
        </p:nvSpPr>
        <p:spPr>
          <a:xfrm>
            <a:off x="5434685" y="4388007"/>
            <a:ext cx="1786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1600" b="1" dirty="0">
                <a:solidFill>
                  <a:prstClr val="black"/>
                </a:solidFill>
              </a:rPr>
              <a:t>CONO DE ABRAMS</a:t>
            </a:r>
          </a:p>
        </p:txBody>
      </p:sp>
    </p:spTree>
    <p:extLst>
      <p:ext uri="{BB962C8B-B14F-4D97-AF65-F5344CB8AC3E}">
        <p14:creationId xmlns:p14="http://schemas.microsoft.com/office/powerpoint/2010/main" val="94765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n-US" dirty="0"/>
              <a:t>Pruebas en concreto, composici</a:t>
            </a:r>
            <a:r>
              <a:rPr lang="es-ES" dirty="0"/>
              <a:t>ón 1:2:2</a:t>
            </a:r>
            <a:endParaRPr lang="en-US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60931" b="17561"/>
          <a:stretch/>
        </p:blipFill>
        <p:spPr>
          <a:xfrm>
            <a:off x="2164945" y="1690688"/>
            <a:ext cx="2319970" cy="12005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39036"/>
          <a:stretch/>
        </p:blipFill>
        <p:spPr>
          <a:xfrm>
            <a:off x="7831155" y="1889825"/>
            <a:ext cx="3867359" cy="4079559"/>
          </a:xfrm>
          <a:prstGeom prst="rect">
            <a:avLst/>
          </a:prstGeom>
        </p:spPr>
      </p:pic>
      <p:graphicFrame>
        <p:nvGraphicFramePr>
          <p:cNvPr id="14" name="Gráfico 13"/>
          <p:cNvGraphicFramePr/>
          <p:nvPr/>
        </p:nvGraphicFramePr>
        <p:xfrm>
          <a:off x="2025440" y="3254948"/>
          <a:ext cx="5536502" cy="3132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5349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09988" y="365125"/>
            <a:ext cx="10515600" cy="1325563"/>
          </a:xfrm>
        </p:spPr>
        <p:txBody>
          <a:bodyPr/>
          <a:lstStyle/>
          <a:p>
            <a:r>
              <a:rPr lang="en-US" dirty="0"/>
              <a:t>Pruebas en concreto, composici</a:t>
            </a:r>
            <a:r>
              <a:rPr lang="es-ES" dirty="0"/>
              <a:t>ón 1:2:2</a:t>
            </a:r>
            <a:endParaRPr lang="en-US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60931" b="17561"/>
          <a:stretch/>
        </p:blipFill>
        <p:spPr>
          <a:xfrm>
            <a:off x="2164945" y="1690688"/>
            <a:ext cx="2319970" cy="12005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30324" b="1541"/>
          <a:stretch/>
        </p:blipFill>
        <p:spPr>
          <a:xfrm>
            <a:off x="7562009" y="2336800"/>
            <a:ext cx="4310678" cy="4145023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429409"/>
              </p:ext>
            </p:extLst>
          </p:nvPr>
        </p:nvGraphicFramePr>
        <p:xfrm>
          <a:off x="2005287" y="3016251"/>
          <a:ext cx="5280885" cy="3021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1433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6DC2987-D19D-40D3-8034-E9C4D073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CONCLUSIONES</a:t>
            </a:r>
            <a:endParaRPr lang="es-EC" sz="4400" b="1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5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93F6892-8227-44BF-A899-A6EA65493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375874"/>
              </p:ext>
            </p:extLst>
          </p:nvPr>
        </p:nvGraphicFramePr>
        <p:xfrm>
          <a:off x="2473434" y="547921"/>
          <a:ext cx="9019628" cy="576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68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957A7EE-B1F0-49F3-8BDE-97D46FCB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RECOMENDACIONES</a:t>
            </a:r>
            <a:endParaRPr lang="es-EC" sz="4400" b="1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87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646DED6-9133-4E0C-A0C3-5F149B6B0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651810"/>
              </p:ext>
            </p:extLst>
          </p:nvPr>
        </p:nvGraphicFramePr>
        <p:xfrm>
          <a:off x="2473434" y="547921"/>
          <a:ext cx="9019628" cy="576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75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Trabajos futuro</a:t>
            </a:r>
            <a:endParaRPr lang="es-EC" sz="4400" b="1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Recomendaciones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86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Integración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Pruebas y resultados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Conclusiones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>
                <a:srgbClr val="549E39"/>
              </a:buClr>
              <a:buSzTx/>
              <a:tabLst/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Recomendaciones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b="1" u="sng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646DED6-9133-4E0C-A0C3-5F149B6B0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477732"/>
              </p:ext>
            </p:extLst>
          </p:nvPr>
        </p:nvGraphicFramePr>
        <p:xfrm>
          <a:off x="2473434" y="547921"/>
          <a:ext cx="9019628" cy="576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4984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51369E3-C2E1-486F-8880-E23D67E0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20" y="1952625"/>
            <a:ext cx="78676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CADEE53-3BAC-4F8D-8447-8F1F612FB7FB}"/>
              </a:ext>
            </a:extLst>
          </p:cNvPr>
          <p:cNvSpPr/>
          <p:nvPr/>
        </p:nvSpPr>
        <p:spPr>
          <a:xfrm>
            <a:off x="5602465" y="582470"/>
            <a:ext cx="257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TIPOS DE ENSAYOS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19CC56B-2172-4FBD-A3A7-6872A5E136DB}"/>
              </a:ext>
            </a:extLst>
          </p:cNvPr>
          <p:cNvSpPr/>
          <p:nvPr/>
        </p:nvSpPr>
        <p:spPr>
          <a:xfrm>
            <a:off x="2695593" y="2139757"/>
            <a:ext cx="1022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1600" b="1" dirty="0">
                <a:solidFill>
                  <a:prstClr val="black"/>
                </a:solidFill>
              </a:rPr>
              <a:t>CAJA EN L</a:t>
            </a:r>
          </a:p>
        </p:txBody>
      </p:sp>
      <p:pic>
        <p:nvPicPr>
          <p:cNvPr id="3074" name="Picture 2" descr="Resultado de imagen de Caja en L hormigon&quot;">
            <a:extLst>
              <a:ext uri="{FF2B5EF4-FFF2-40B4-BE49-F238E27FC236}">
                <a16:creationId xmlns:a16="http://schemas.microsoft.com/office/drawing/2014/main" id="{AFE95A1A-7611-43EC-BB0F-1A82101F1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12464"/>
          <a:stretch/>
        </p:blipFill>
        <p:spPr bwMode="auto">
          <a:xfrm>
            <a:off x="4276226" y="1377387"/>
            <a:ext cx="3420863" cy="256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1F72179-DD99-4FDA-9466-4A9A0F4D5B3A}"/>
              </a:ext>
            </a:extLst>
          </p:cNvPr>
          <p:cNvSpPr/>
          <p:nvPr/>
        </p:nvSpPr>
        <p:spPr>
          <a:xfrm>
            <a:off x="6913576" y="4783687"/>
            <a:ext cx="1431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1600" b="1" dirty="0">
                <a:solidFill>
                  <a:prstClr val="black"/>
                </a:solidFill>
              </a:rPr>
              <a:t>EMBUDO EN V</a:t>
            </a:r>
          </a:p>
        </p:txBody>
      </p:sp>
      <p:pic>
        <p:nvPicPr>
          <p:cNvPr id="3076" name="Picture 4" descr="Resultado de imagen de Embudo en v&quot;">
            <a:extLst>
              <a:ext uri="{FF2B5EF4-FFF2-40B4-BE49-F238E27FC236}">
                <a16:creationId xmlns:a16="http://schemas.microsoft.com/office/drawing/2014/main" id="{6A9DBE1F-C11D-495A-A4F2-ACC44C2AD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2" r="27487"/>
          <a:stretch/>
        </p:blipFill>
        <p:spPr bwMode="auto">
          <a:xfrm>
            <a:off x="8903039" y="3253227"/>
            <a:ext cx="1985870" cy="3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45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21" y="961085"/>
            <a:ext cx="3437370" cy="205224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409917" y="499420"/>
            <a:ext cx="46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REÓMETRO COMERCIAL ICAR PLUS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9262" b="7469"/>
          <a:stretch/>
        </p:blipFill>
        <p:spPr>
          <a:xfrm>
            <a:off x="3836457" y="3153613"/>
            <a:ext cx="6156352" cy="298048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F80985F-51C9-40ED-9B75-26FF1FC20E27}"/>
              </a:ext>
            </a:extLst>
          </p:cNvPr>
          <p:cNvSpPr/>
          <p:nvPr/>
        </p:nvSpPr>
        <p:spPr>
          <a:xfrm>
            <a:off x="6914633" y="1787154"/>
            <a:ext cx="4420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Precio: </a:t>
            </a:r>
            <a:r>
              <a:rPr lang="es-E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$ 17000.00</a:t>
            </a:r>
            <a:endParaRPr lang="es-EC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9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09917" y="499420"/>
            <a:ext cx="46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prstClr val="black"/>
                </a:solidFill>
              </a:rPr>
              <a:t>REÓMETRO COMERCIAL ICAR PLUS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612" y="1377387"/>
            <a:ext cx="4693470" cy="34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0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809" y="2561204"/>
            <a:ext cx="7238877" cy="131979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JUSTIFICACIÓN</a:t>
            </a:r>
            <a:endParaRPr lang="es-EC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FE5EA-0186-4CF2-A9DA-BAF1D7B8F95D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07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FE5EA-0186-4CF2-A9DA-BAF1D7B8F95D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Justificación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Dimensionamiento</a:t>
            </a:r>
          </a:p>
          <a:p>
            <a:pPr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cs typeface="Times New Roman" panose="02020603050405020304" pitchFamily="18" charset="0"/>
              </a:rPr>
              <a:t>Interfaz</a:t>
            </a: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Integración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Pruebas y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Conclusiones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Recomendaciones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785149C-BF40-4CB4-8E33-DBDB6B863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155398"/>
              </p:ext>
            </p:extLst>
          </p:nvPr>
        </p:nvGraphicFramePr>
        <p:xfrm>
          <a:off x="1700924" y="242690"/>
          <a:ext cx="10333422" cy="637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87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1477</Words>
  <Application>Microsoft Office PowerPoint</Application>
  <PresentationFormat>Panorámica</PresentationFormat>
  <Paragraphs>661</Paragraphs>
  <Slides>48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Times New Roman</vt:lpstr>
      <vt:lpstr>Wingdings 2</vt:lpstr>
      <vt:lpstr>Office Theme</vt:lpstr>
      <vt:lpstr>Presentación de PowerPoint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</vt:lpstr>
      <vt:lpstr>Presentación de PowerPoint</vt:lpstr>
      <vt:lpstr>Presentación de PowerPoint</vt:lpstr>
      <vt:lpstr>OBJETIVOS</vt:lpstr>
      <vt:lpstr>Presentación de PowerPoint</vt:lpstr>
      <vt:lpstr>DIMENSIONAMIENTO</vt:lpstr>
      <vt:lpstr>Selección del motor</vt:lpstr>
      <vt:lpstr>Selección caja reductora</vt:lpstr>
      <vt:lpstr>Selección variador de frecuencia</vt:lpstr>
      <vt:lpstr>Selección del controlador</vt:lpstr>
      <vt:lpstr>Diseño del tablero eléctrico</vt:lpstr>
      <vt:lpstr>Diseño del tablero eléctrico</vt:lpstr>
      <vt:lpstr>Diseño de la estructura mecánica</vt:lpstr>
      <vt:lpstr>Diseño de la estructura mecánica</vt:lpstr>
      <vt:lpstr>INTERFAZ</vt:lpstr>
      <vt:lpstr>Presentación de PowerPoint</vt:lpstr>
      <vt:lpstr>Presentación de PowerPoint</vt:lpstr>
      <vt:lpstr>Tratamiento de los datos</vt:lpstr>
      <vt:lpstr>Presentación de PowerPoint</vt:lpstr>
      <vt:lpstr>INTEGRACIÓN</vt:lpstr>
      <vt:lpstr>Programación</vt:lpstr>
      <vt:lpstr>Programación</vt:lpstr>
      <vt:lpstr>Sistema final</vt:lpstr>
      <vt:lpstr>Sistema final</vt:lpstr>
      <vt:lpstr>PRUEBAS Y RESULTADOS</vt:lpstr>
      <vt:lpstr>Pruebas de repetibilidad</vt:lpstr>
      <vt:lpstr>Pruebas de repetibilidad</vt:lpstr>
      <vt:lpstr>Pruebas de repetibilidad</vt:lpstr>
      <vt:lpstr>Pruebas de reproducibilidad</vt:lpstr>
      <vt:lpstr>Relación repetibilidad - reproducibilidad</vt:lpstr>
      <vt:lpstr>Confiabilidad</vt:lpstr>
      <vt:lpstr>Confiabilidad</vt:lpstr>
      <vt:lpstr>Pruebas en concreto, composición 1:2:2</vt:lpstr>
      <vt:lpstr>Pruebas en concreto, composición 1:2:2</vt:lpstr>
      <vt:lpstr>CONCLUSIONES</vt:lpstr>
      <vt:lpstr>Presentación de PowerPoint</vt:lpstr>
      <vt:lpstr>RECOMENDACIONES</vt:lpstr>
      <vt:lpstr>Presentación de PowerPoint</vt:lpstr>
      <vt:lpstr>Trabajos futuro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♫ KEVIN SAN ♫</dc:creator>
  <cp:lastModifiedBy>Diego Paredes</cp:lastModifiedBy>
  <cp:revision>89</cp:revision>
  <dcterms:created xsi:type="dcterms:W3CDTF">2020-01-26T14:37:07Z</dcterms:created>
  <dcterms:modified xsi:type="dcterms:W3CDTF">2020-02-28T04:53:01Z</dcterms:modified>
</cp:coreProperties>
</file>